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Lst>
  <p:notesMasterIdLst>
    <p:notesMasterId r:id="rId18"/>
  </p:notesMasterIdLst>
  <p:sldIdLst>
    <p:sldId id="257" r:id="rId2"/>
    <p:sldId id="260" r:id="rId3"/>
    <p:sldId id="261" r:id="rId4"/>
    <p:sldId id="262" r:id="rId5"/>
    <p:sldId id="263" r:id="rId6"/>
    <p:sldId id="264" r:id="rId7"/>
    <p:sldId id="265" r:id="rId8"/>
    <p:sldId id="266" r:id="rId9"/>
    <p:sldId id="267" r:id="rId10"/>
    <p:sldId id="268" r:id="rId11"/>
    <p:sldId id="283" r:id="rId12"/>
    <p:sldId id="286" r:id="rId13"/>
    <p:sldId id="287" r:id="rId14"/>
    <p:sldId id="274" r:id="rId15"/>
    <p:sldId id="284" r:id="rId16"/>
    <p:sldId id="275" r:id="rId17"/>
  </p:sldIdLst>
  <p:sldSz cx="12192000" cy="6858000"/>
  <p:notesSz cx="6858000" cy="9144000"/>
  <p:embeddedFontLst>
    <p:embeddedFont>
      <p:font typeface="等线" panose="02010600030101010101" pitchFamily="2" charset="-122"/>
      <p:regular r:id="rId19"/>
      <p:bold r:id="rId20"/>
    </p:embeddedFont>
    <p:embeddedFont>
      <p:font typeface="#9Slide07 HoneyCream" panose="020B0604020202020204" charset="0"/>
      <p:regular r:id="rId21"/>
    </p:embeddedFont>
    <p:embeddedFont>
      <p:font typeface="Bahnschrift SemiBold Condensed" panose="020B0502040204020203" pitchFamily="34" charset="0"/>
      <p:bold r:id="rId22"/>
    </p:embeddedFont>
    <p:embeddedFont>
      <p:font typeface="Cambria" panose="02040503050406030204" pitchFamily="18" charset="0"/>
      <p:regular r:id="rId23"/>
      <p:bold r:id="rId24"/>
      <p:italic r:id="rId25"/>
      <p:boldItalic r:id="rId26"/>
    </p:embeddedFont>
    <p:embeddedFont>
      <p:font typeface="SVN-Newton" panose="020B0604020202020204" charset="0"/>
      <p:regular r:id="rId27"/>
    </p:embeddedFont>
    <p:embeddedFont>
      <p:font typeface="UTM A&amp;S Heartbeat" panose="02040603050506020204" pitchFamily="18" charset="0"/>
      <p:regular r:id="rId28"/>
    </p:embeddedFont>
    <p:embeddedFont>
      <p:font typeface="UTM Aquarelle" panose="02040603050506020204" pitchFamily="18" charset="0"/>
      <p:regular r:id="rId29"/>
    </p:embeddedFont>
    <p:embeddedFont>
      <p:font typeface="UTM Azuki" panose="02040603050506020204" pitchFamily="18" charset="0"/>
      <p:regular r:id="rId30"/>
    </p:embeddedFont>
    <p:embeddedFont>
      <p:font typeface="UTM Cooper Black" panose="02040603050506020204" pitchFamily="18" charset="0"/>
      <p:regular r:id="rId31"/>
      <p:italic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F7F7"/>
    <a:srgbClr val="49A5A2"/>
    <a:srgbClr val="ED212D"/>
    <a:srgbClr val="B5CB1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390"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font" Target="fonts/font1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font" Target="fonts/font1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7692141-C6D6-4BF2-AAA3-BAF3D6EEF769}" type="datetimeFigureOut">
              <a:rPr lang="en-US" smtClean="0"/>
              <a:t>4/4/2024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B260BB-E6FB-478A-9E97-FE7D8DF42CE5}" type="slidenum">
              <a:rPr lang="en-US" smtClean="0"/>
              <a:t>‹#›</a:t>
            </a:fld>
            <a:endParaRPr lang="en-US"/>
          </a:p>
        </p:txBody>
      </p:sp>
    </p:spTree>
    <p:extLst>
      <p:ext uri="{BB962C8B-B14F-4D97-AF65-F5344CB8AC3E}">
        <p14:creationId xmlns:p14="http://schemas.microsoft.com/office/powerpoint/2010/main" val="30659727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9611322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Nhấn</a:t>
            </a:r>
            <a:r>
              <a:rPr lang="en-US" dirty="0"/>
              <a:t> </a:t>
            </a:r>
            <a:r>
              <a:rPr lang="en-US" dirty="0" err="1"/>
              <a:t>vào</a:t>
            </a:r>
            <a:r>
              <a:rPr lang="en-US" dirty="0"/>
              <a:t> con </a:t>
            </a:r>
            <a:r>
              <a:rPr lang="en-US" dirty="0" err="1"/>
              <a:t>số</a:t>
            </a:r>
            <a:r>
              <a:rPr lang="en-US" dirty="0"/>
              <a:t> </a:t>
            </a:r>
            <a:r>
              <a:rPr lang="en-US" dirty="0" err="1"/>
              <a:t>đến</a:t>
            </a:r>
            <a:r>
              <a:rPr lang="en-US" dirty="0"/>
              <a:t> </a:t>
            </a:r>
            <a:r>
              <a:rPr lang="en-US" dirty="0" err="1"/>
              <a:t>câu</a:t>
            </a:r>
            <a:r>
              <a:rPr lang="en-US" dirty="0"/>
              <a:t> </a:t>
            </a:r>
            <a:r>
              <a:rPr lang="en-US" dirty="0" err="1"/>
              <a:t>hỏi</a:t>
            </a:r>
            <a:br>
              <a:rPr lang="en-US" dirty="0"/>
            </a:br>
            <a:r>
              <a:rPr lang="en-US" dirty="0" err="1"/>
              <a:t>Nhấn</a:t>
            </a:r>
            <a:r>
              <a:rPr lang="en-US" dirty="0"/>
              <a:t> </a:t>
            </a:r>
            <a:r>
              <a:rPr lang="en-US" dirty="0" err="1"/>
              <a:t>vào</a:t>
            </a:r>
            <a:r>
              <a:rPr lang="en-US" dirty="0"/>
              <a:t> </a:t>
            </a:r>
            <a:r>
              <a:rPr lang="en-US" dirty="0" err="1"/>
              <a:t>hình</a:t>
            </a:r>
            <a:r>
              <a:rPr lang="en-US" dirty="0"/>
              <a:t> </a:t>
            </a:r>
            <a:r>
              <a:rPr lang="en-US" dirty="0" err="1"/>
              <a:t>các</a:t>
            </a:r>
            <a:r>
              <a:rPr lang="en-US" dirty="0"/>
              <a:t> con </a:t>
            </a:r>
            <a:r>
              <a:rPr lang="en-US" dirty="0" err="1"/>
              <a:t>vật</a:t>
            </a:r>
            <a:r>
              <a:rPr lang="en-US" dirty="0"/>
              <a:t> </a:t>
            </a:r>
            <a:r>
              <a:rPr lang="en-US" dirty="0" err="1"/>
              <a:t>sau</a:t>
            </a:r>
            <a:r>
              <a:rPr lang="en-US" dirty="0"/>
              <a:t> </a:t>
            </a:r>
            <a:r>
              <a:rPr lang="en-US" dirty="0" err="1"/>
              <a:t>khi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các</a:t>
            </a:r>
            <a:r>
              <a:rPr lang="en-US" dirty="0"/>
              <a:t> </a:t>
            </a:r>
            <a:r>
              <a:rPr lang="en-US" dirty="0" err="1"/>
              <a:t>câu</a:t>
            </a:r>
            <a:r>
              <a:rPr lang="en-US" dirty="0"/>
              <a:t> </a:t>
            </a:r>
            <a:r>
              <a:rPr lang="en-US" dirty="0" err="1"/>
              <a:t>hỏi</a:t>
            </a:r>
            <a:r>
              <a:rPr lang="en-US" dirty="0"/>
              <a:t> </a:t>
            </a:r>
            <a:r>
              <a:rPr lang="en-US" dirty="0" err="1"/>
              <a:t>để</a:t>
            </a:r>
            <a:r>
              <a:rPr lang="en-US" dirty="0"/>
              <a:t> </a:t>
            </a:r>
            <a:r>
              <a:rPr lang="en-US" dirty="0" err="1"/>
              <a:t>xây</a:t>
            </a:r>
            <a:r>
              <a:rPr lang="en-US" dirty="0"/>
              <a:t> </a:t>
            </a:r>
            <a:r>
              <a:rPr lang="en-US" dirty="0" err="1"/>
              <a:t>dựng</a:t>
            </a:r>
            <a:r>
              <a:rPr lang="en-US" dirty="0"/>
              <a:t> </a:t>
            </a:r>
            <a:r>
              <a:rPr lang="en-US" dirty="0" err="1"/>
              <a:t>nông</a:t>
            </a:r>
            <a:r>
              <a:rPr lang="en-US" dirty="0"/>
              <a:t> </a:t>
            </a:r>
            <a:r>
              <a:rPr lang="en-US" dirty="0" err="1"/>
              <a:t>trại</a:t>
            </a:r>
            <a:br>
              <a:rPr lang="en-US" dirty="0"/>
            </a:br>
            <a:r>
              <a:rPr lang="en-US" dirty="0" err="1"/>
              <a:t>Nhấn</a:t>
            </a:r>
            <a:r>
              <a:rPr lang="en-US" dirty="0"/>
              <a:t> </a:t>
            </a:r>
            <a:r>
              <a:rPr lang="en-US" dirty="0" err="1"/>
              <a:t>vào</a:t>
            </a:r>
            <a:r>
              <a:rPr lang="en-US" dirty="0"/>
              <a:t> </a:t>
            </a:r>
            <a:r>
              <a:rPr lang="en-US" dirty="0" err="1"/>
              <a:t>mũi</a:t>
            </a:r>
            <a:r>
              <a:rPr lang="en-US" dirty="0"/>
              <a:t> </a:t>
            </a:r>
            <a:r>
              <a:rPr lang="en-US" dirty="0" err="1"/>
              <a:t>tên</a:t>
            </a:r>
            <a:r>
              <a:rPr lang="en-US" dirty="0"/>
              <a:t> </a:t>
            </a:r>
            <a:r>
              <a:rPr lang="en-US" dirty="0" err="1"/>
              <a:t>để</a:t>
            </a:r>
            <a:r>
              <a:rPr lang="en-US" dirty="0"/>
              <a:t> </a:t>
            </a:r>
            <a:r>
              <a:rPr lang="en-US" dirty="0" err="1"/>
              <a:t>đến</a:t>
            </a:r>
            <a:r>
              <a:rPr lang="en-US" dirty="0"/>
              <a:t> </a:t>
            </a:r>
            <a:r>
              <a:rPr lang="en-US" dirty="0" err="1"/>
              <a:t>bài</a:t>
            </a:r>
            <a:r>
              <a:rPr lang="en-US" dirty="0"/>
              <a:t> </a:t>
            </a:r>
            <a:r>
              <a:rPr lang="en-US" dirty="0" err="1"/>
              <a:t>học</a:t>
            </a:r>
            <a:endParaRPr lang="en-US" dirty="0"/>
          </a:p>
        </p:txBody>
      </p:sp>
      <p:sp>
        <p:nvSpPr>
          <p:cNvPr id="4" name="Slide Number Placeholder 3"/>
          <p:cNvSpPr>
            <a:spLocks noGrp="1"/>
          </p:cNvSpPr>
          <p:nvPr>
            <p:ph type="sldNum" sz="quarter" idx="5"/>
          </p:nvPr>
        </p:nvSpPr>
        <p:spPr/>
        <p:txBody>
          <a:bodyPr/>
          <a:lstStyle/>
          <a:p>
            <a:fld id="{0EB260BB-E6FB-478A-9E97-FE7D8DF42CE5}" type="slidenum">
              <a:rPr lang="en-US" smtClean="0"/>
              <a:t>4</a:t>
            </a:fld>
            <a:endParaRPr lang="en-US"/>
          </a:p>
        </p:txBody>
      </p:sp>
    </p:spTree>
    <p:extLst>
      <p:ext uri="{BB962C8B-B14F-4D97-AF65-F5344CB8AC3E}">
        <p14:creationId xmlns:p14="http://schemas.microsoft.com/office/powerpoint/2010/main" val="2116849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3106155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0814773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6738367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36841143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16497162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691662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08622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34456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E7E81FCA-B286-4C50-9897-4DF00C1894C8}" type="datetimeFigureOut">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4/4/2024</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5" name="Footer Placeholder 4"/>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6" name="Slide Number Placeholder 5"/>
          <p:cNvSpPr>
            <a:spLocks noGrp="1"/>
          </p:cNvSpPr>
          <p:nvPr>
            <p:ph type="sldNum" sz="quarter" idx="12"/>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9854A103-EB9B-4C9C-B2D5-9648B60D66BC}" type="slidenum">
              <a:rPr kumimoji="0" lang="en-US" sz="1800" b="0" i="0" u="none" strike="noStrike" kern="1200" cap="none" spc="0" normalizeH="0" baseline="0" noProof="0" smtClean="0">
                <a:ln>
                  <a:noFill/>
                </a:ln>
                <a:solidFill>
                  <a:srgbClr val="000000"/>
                </a:solidFill>
                <a:effectLst/>
                <a:uLnTx/>
                <a:uFillTx/>
                <a:latin typeface="Arial"/>
                <a:ea typeface="微软雅黑"/>
                <a:cs typeface="+mn-cs"/>
              </a:rPr>
              <a:pPr marL="0" marR="0" lvl="0" indent="0" algn="l" defTabSz="4572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srgbClr val="000000"/>
              </a:solidFill>
              <a:effectLst/>
              <a:uLnTx/>
              <a:uFillTx/>
              <a:latin typeface="Arial"/>
              <a:ea typeface="微软雅黑"/>
              <a:cs typeface="+mn-cs"/>
            </a:endParaRPr>
          </a:p>
        </p:txBody>
      </p:sp>
    </p:spTree>
    <p:extLst>
      <p:ext uri="{BB962C8B-B14F-4D97-AF65-F5344CB8AC3E}">
        <p14:creationId xmlns:p14="http://schemas.microsoft.com/office/powerpoint/2010/main" val="27618717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13" Type="http://schemas.openxmlformats.org/officeDocument/2006/relationships/image" Target="../media/image8.png"/><Relationship Id="rId3" Type="http://schemas.openxmlformats.org/officeDocument/2006/relationships/slideLayout" Target="../slideLayouts/slideLayout3.xml"/><Relationship Id="rId7" Type="http://schemas.openxmlformats.org/officeDocument/2006/relationships/image" Target="../media/image2.png"/><Relationship Id="rId12" Type="http://schemas.openxmlformats.org/officeDocument/2006/relationships/image" Target="../media/image7.png"/><Relationship Id="rId2" Type="http://schemas.openxmlformats.org/officeDocument/2006/relationships/slideLayout" Target="../slideLayouts/slideLayout2.xml"/><Relationship Id="rId16"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png"/><Relationship Id="rId11" Type="http://schemas.openxmlformats.org/officeDocument/2006/relationships/image" Target="../media/image6.png"/><Relationship Id="rId5" Type="http://schemas.openxmlformats.org/officeDocument/2006/relationships/theme" Target="../theme/theme1.xml"/><Relationship Id="rId15" Type="http://schemas.openxmlformats.org/officeDocument/2006/relationships/hyperlink" Target="https://www.facebook.com/groups/629898828017053" TargetMode="External"/><Relationship Id="rId10" Type="http://schemas.openxmlformats.org/officeDocument/2006/relationships/image" Target="../media/image5.png"/><Relationship Id="rId4" Type="http://schemas.openxmlformats.org/officeDocument/2006/relationships/slideLayout" Target="../slideLayouts/slideLayout4.xml"/><Relationship Id="rId9" Type="http://schemas.openxmlformats.org/officeDocument/2006/relationships/image" Target="../media/image4.png"/><Relationship Id="rId14"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A929840-79EE-469B-A54C-EFF3412EF79A}"/>
              </a:ext>
            </a:extLst>
          </p:cNvPr>
          <p:cNvPicPr>
            <a:picLocks noChangeAspect="1"/>
          </p:cNvPicPr>
          <p:nvPr userDrawn="1"/>
        </p:nvPicPr>
        <p:blipFill rotWithShape="1">
          <a:blip r:embed="rId6">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sp>
        <p:nvSpPr>
          <p:cNvPr id="17" name="矩形 16">
            <a:extLst>
              <a:ext uri="{FF2B5EF4-FFF2-40B4-BE49-F238E27FC236}">
                <a16:creationId xmlns:a16="http://schemas.microsoft.com/office/drawing/2014/main" id="{DBE565A8-1BDF-46C3-B26E-A5A9B0F41651}"/>
              </a:ext>
            </a:extLst>
          </p:cNvPr>
          <p:cNvSpPr/>
          <p:nvPr userDrawn="1"/>
        </p:nvSpPr>
        <p:spPr>
          <a:xfrm>
            <a:off x="0" y="0"/>
            <a:ext cx="12192000" cy="6858000"/>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4" name="图片 3">
            <a:extLst>
              <a:ext uri="{FF2B5EF4-FFF2-40B4-BE49-F238E27FC236}">
                <a16:creationId xmlns:a16="http://schemas.microsoft.com/office/drawing/2014/main" id="{CEF44D78-B629-4BCF-BD02-6712A976975F}"/>
              </a:ext>
            </a:extLst>
          </p:cNvPr>
          <p:cNvPicPr>
            <a:picLocks noChangeAspect="1"/>
          </p:cNvPicPr>
          <p:nvPr userDrawn="1"/>
        </p:nvPicPr>
        <p:blipFill rotWithShape="1">
          <a:blip r:embed="rId7">
            <a:extLst>
              <a:ext uri="{28A0092B-C50C-407E-A947-70E740481C1C}">
                <a14:useLocalDpi xmlns:a14="http://schemas.microsoft.com/office/drawing/2010/main" val="0"/>
              </a:ext>
            </a:extLst>
          </a:blip>
          <a:srcRect b="17294"/>
          <a:stretch/>
        </p:blipFill>
        <p:spPr>
          <a:xfrm>
            <a:off x="0" y="4581526"/>
            <a:ext cx="2050221" cy="2046476"/>
          </a:xfrm>
          <a:prstGeom prst="rect">
            <a:avLst/>
          </a:prstGeom>
        </p:spPr>
      </p:pic>
      <p:pic>
        <p:nvPicPr>
          <p:cNvPr id="5" name="图片 4">
            <a:extLst>
              <a:ext uri="{FF2B5EF4-FFF2-40B4-BE49-F238E27FC236}">
                <a16:creationId xmlns:a16="http://schemas.microsoft.com/office/drawing/2014/main" id="{1279CA7E-A687-43A1-AE40-79A1250CDFDA}"/>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6" name="图片 5">
            <a:extLst>
              <a:ext uri="{FF2B5EF4-FFF2-40B4-BE49-F238E27FC236}">
                <a16:creationId xmlns:a16="http://schemas.microsoft.com/office/drawing/2014/main" id="{D1FADE22-C77E-430A-B33D-D30ECDCDEDBA}"/>
              </a:ext>
            </a:extLst>
          </p:cNvPr>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9985828" y="5014119"/>
            <a:ext cx="1670050" cy="1444057"/>
          </a:xfrm>
          <a:prstGeom prst="rect">
            <a:avLst/>
          </a:prstGeom>
        </p:spPr>
      </p:pic>
      <p:pic>
        <p:nvPicPr>
          <p:cNvPr id="7" name="图片 6">
            <a:extLst>
              <a:ext uri="{FF2B5EF4-FFF2-40B4-BE49-F238E27FC236}">
                <a16:creationId xmlns:a16="http://schemas.microsoft.com/office/drawing/2014/main" id="{2ED91967-558D-439F-8668-6045FB13177E}"/>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8" name="图片 7">
            <a:extLst>
              <a:ext uri="{FF2B5EF4-FFF2-40B4-BE49-F238E27FC236}">
                <a16:creationId xmlns:a16="http://schemas.microsoft.com/office/drawing/2014/main" id="{9B6FB0EF-1B3B-4BAF-A806-FA72D4144238}"/>
              </a:ext>
            </a:extLst>
          </p:cNvPr>
          <p:cNvPicPr>
            <a:picLocks noChangeAspect="1"/>
          </p:cNvPicPr>
          <p:nvPr userDrawn="1"/>
        </p:nvPicPr>
        <p:blipFill rotWithShape="1">
          <a:blip r:embed="rId11">
            <a:extLst>
              <a:ext uri="{28A0092B-C50C-407E-A947-70E740481C1C}">
                <a14:useLocalDpi xmlns:a14="http://schemas.microsoft.com/office/drawing/2010/main" val="0"/>
              </a:ext>
            </a:extLst>
          </a:blip>
          <a:srcRect b="7286"/>
          <a:stretch/>
        </p:blipFill>
        <p:spPr>
          <a:xfrm>
            <a:off x="2" y="5181983"/>
            <a:ext cx="2562775" cy="1676018"/>
          </a:xfrm>
          <a:prstGeom prst="rect">
            <a:avLst/>
          </a:prstGeom>
        </p:spPr>
      </p:pic>
      <p:pic>
        <p:nvPicPr>
          <p:cNvPr id="9" name="图片 8">
            <a:extLst>
              <a:ext uri="{FF2B5EF4-FFF2-40B4-BE49-F238E27FC236}">
                <a16:creationId xmlns:a16="http://schemas.microsoft.com/office/drawing/2014/main" id="{1F46D25C-BF21-4896-8638-5319795E6D9B}"/>
              </a:ext>
            </a:extLst>
          </p:cNvPr>
          <p:cNvPicPr>
            <a:picLocks noChangeAspect="1"/>
          </p:cNvPicPr>
          <p:nvPr userDrawn="1"/>
        </p:nvPicPr>
        <p:blipFill rotWithShape="1">
          <a:blip r:embed="rId12">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sp>
        <p:nvSpPr>
          <p:cNvPr id="10" name="标题占位符 1">
            <a:extLst>
              <a:ext uri="{FF2B5EF4-FFF2-40B4-BE49-F238E27FC236}">
                <a16:creationId xmlns:a16="http://schemas.microsoft.com/office/drawing/2014/main" id="{114148DB-049D-4D10-A8D0-8EB6EC8B20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11" name="文本占位符 2">
            <a:extLst>
              <a:ext uri="{FF2B5EF4-FFF2-40B4-BE49-F238E27FC236}">
                <a16:creationId xmlns:a16="http://schemas.microsoft.com/office/drawing/2014/main" id="{531029FA-D054-4651-80E1-B71FBD8F5BB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12" name="日期占位符 3">
            <a:extLst>
              <a:ext uri="{FF2B5EF4-FFF2-40B4-BE49-F238E27FC236}">
                <a16:creationId xmlns:a16="http://schemas.microsoft.com/office/drawing/2014/main" id="{1283CF95-542B-48E2-8FB2-6B36E91DF85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81F67F2-4542-42FF-ABB7-D5FDF6DEE13C}" type="datetimeFigureOut">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l" defTabSz="914400" rtl="0" eaLnBrk="1" fontAlgn="auto" latinLnBrk="0" hangingPunct="1">
                <a:lnSpc>
                  <a:spcPct val="100000"/>
                </a:lnSpc>
                <a:spcBef>
                  <a:spcPts val="0"/>
                </a:spcBef>
                <a:spcAft>
                  <a:spcPts val="0"/>
                </a:spcAft>
                <a:buClrTx/>
                <a:buSzTx/>
                <a:buFontTx/>
                <a:buNone/>
                <a:tabLst/>
                <a:defRPr/>
              </a:pPr>
              <a:t>2024/4/4</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3" name="页脚占位符 4">
            <a:extLst>
              <a:ext uri="{FF2B5EF4-FFF2-40B4-BE49-F238E27FC236}">
                <a16:creationId xmlns:a16="http://schemas.microsoft.com/office/drawing/2014/main" id="{FA946275-B9AB-468D-AF4D-F5670B0B583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4" name="灯片编号占位符 5">
            <a:extLst>
              <a:ext uri="{FF2B5EF4-FFF2-40B4-BE49-F238E27FC236}">
                <a16:creationId xmlns:a16="http://schemas.microsoft.com/office/drawing/2014/main" id="{41FBE18A-0474-4A6A-82C6-2B6D76ED1D0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E4FCFADB-28C7-48AD-8960-5D04F771285D}" type="slidenum">
              <a:rPr kumimoji="0" lang="zh-CN" altLang="en-US" sz="1200" b="0" i="0" u="none" strike="noStrike" kern="1200" cap="none" spc="0" normalizeH="0" baseline="0" noProof="0" smtClean="0">
                <a:ln>
                  <a:noFill/>
                </a:ln>
                <a:solidFill>
                  <a:srgbClr val="000000">
                    <a:tint val="75000"/>
                  </a:srgbClr>
                </a:solidFill>
                <a:effectLst/>
                <a:uLnTx/>
                <a:uFillTx/>
                <a:latin typeface="Arial"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000000">
                  <a:tint val="75000"/>
                </a:srgbClr>
              </a:solidFill>
              <a:effectLst/>
              <a:uLnTx/>
              <a:uFillTx/>
              <a:latin typeface="Arial" panose="020F0502020204030204"/>
              <a:cs typeface="+mn-cs"/>
            </a:endParaRPr>
          </a:p>
        </p:txBody>
      </p:sp>
      <p:sp>
        <p:nvSpPr>
          <p:cNvPr id="15" name="Google Shape;8;p1"/>
          <p:cNvSpPr txBox="1">
            <a:spLocks/>
          </p:cNvSpPr>
          <p:nvPr userDrawn="1"/>
        </p:nvSpPr>
        <p:spPr>
          <a:xfrm>
            <a:off x="11296611" y="6217623"/>
            <a:ext cx="731600" cy="524800"/>
          </a:xfrm>
          <a:prstGeom prst="rect">
            <a:avLst/>
          </a:prstGeom>
          <a:noFill/>
          <a:ln>
            <a:noFill/>
          </a:ln>
        </p:spPr>
        <p:txBody>
          <a:bodyPr spcFirstLastPara="1" wrap="square" lIns="91425" tIns="91425" rIns="91425" bIns="91425" anchor="ctr" anchorCtr="0">
            <a:noAutofit/>
          </a:bodyPr>
          <a:lstStyle>
            <a:defPPr>
              <a:defRPr lang="en-US"/>
            </a:defPPr>
            <a:lvl1pPr marL="0" lvl="0" algn="r" defTabSz="914400" rtl="0" eaLnBrk="1" latinLnBrk="0" hangingPunct="1">
              <a:buNone/>
              <a:defRPr sz="1333" kern="1200">
                <a:solidFill>
                  <a:schemeClr val="dk2"/>
                </a:solidFill>
                <a:latin typeface="+mn-lt"/>
                <a:ea typeface="+mn-ea"/>
                <a:cs typeface="+mn-cs"/>
              </a:defRPr>
            </a:lvl1pPr>
            <a:lvl2pPr marL="457200" lvl="1" algn="r" defTabSz="914400" rtl="0" eaLnBrk="1" latinLnBrk="0" hangingPunct="1">
              <a:buNone/>
              <a:defRPr sz="1333" kern="1200">
                <a:solidFill>
                  <a:schemeClr val="dk2"/>
                </a:solidFill>
                <a:latin typeface="+mn-lt"/>
                <a:ea typeface="+mn-ea"/>
                <a:cs typeface="+mn-cs"/>
              </a:defRPr>
            </a:lvl2pPr>
            <a:lvl3pPr marL="914400" lvl="2" algn="r" defTabSz="914400" rtl="0" eaLnBrk="1" latinLnBrk="0" hangingPunct="1">
              <a:buNone/>
              <a:defRPr sz="1333" kern="1200">
                <a:solidFill>
                  <a:schemeClr val="dk2"/>
                </a:solidFill>
                <a:latin typeface="+mn-lt"/>
                <a:ea typeface="+mn-ea"/>
                <a:cs typeface="+mn-cs"/>
              </a:defRPr>
            </a:lvl3pPr>
            <a:lvl4pPr marL="1371600" lvl="3" algn="r" defTabSz="914400" rtl="0" eaLnBrk="1" latinLnBrk="0" hangingPunct="1">
              <a:buNone/>
              <a:defRPr sz="1333" kern="1200">
                <a:solidFill>
                  <a:schemeClr val="dk2"/>
                </a:solidFill>
                <a:latin typeface="+mn-lt"/>
                <a:ea typeface="+mn-ea"/>
                <a:cs typeface="+mn-cs"/>
              </a:defRPr>
            </a:lvl4pPr>
            <a:lvl5pPr marL="1828800" lvl="4" algn="r" defTabSz="914400" rtl="0" eaLnBrk="1" latinLnBrk="0" hangingPunct="1">
              <a:buNone/>
              <a:defRPr sz="1333" kern="1200">
                <a:solidFill>
                  <a:schemeClr val="dk2"/>
                </a:solidFill>
                <a:latin typeface="+mn-lt"/>
                <a:ea typeface="+mn-ea"/>
                <a:cs typeface="+mn-cs"/>
              </a:defRPr>
            </a:lvl5pPr>
            <a:lvl6pPr marL="2286000" lvl="5" algn="r" defTabSz="914400" rtl="0" eaLnBrk="1" latinLnBrk="0" hangingPunct="1">
              <a:buNone/>
              <a:defRPr sz="1333" kern="1200">
                <a:solidFill>
                  <a:schemeClr val="dk2"/>
                </a:solidFill>
                <a:latin typeface="+mn-lt"/>
                <a:ea typeface="+mn-ea"/>
                <a:cs typeface="+mn-cs"/>
              </a:defRPr>
            </a:lvl6pPr>
            <a:lvl7pPr marL="2743200" lvl="6" algn="r" defTabSz="914400" rtl="0" eaLnBrk="1" latinLnBrk="0" hangingPunct="1">
              <a:buNone/>
              <a:defRPr sz="1333" kern="1200">
                <a:solidFill>
                  <a:schemeClr val="dk2"/>
                </a:solidFill>
                <a:latin typeface="+mn-lt"/>
                <a:ea typeface="+mn-ea"/>
                <a:cs typeface="+mn-cs"/>
              </a:defRPr>
            </a:lvl7pPr>
            <a:lvl8pPr marL="3200400" lvl="7" algn="r" defTabSz="914400" rtl="0" eaLnBrk="1" latinLnBrk="0" hangingPunct="1">
              <a:buNone/>
              <a:defRPr sz="1333" kern="1200">
                <a:solidFill>
                  <a:schemeClr val="dk2"/>
                </a:solidFill>
                <a:latin typeface="+mn-lt"/>
                <a:ea typeface="+mn-ea"/>
                <a:cs typeface="+mn-cs"/>
              </a:defRPr>
            </a:lvl8pPr>
            <a:lvl9pPr marL="3657600" lvl="8" algn="r" defTabSz="914400" rtl="0" eaLnBrk="1" latinLnBrk="0" hangingPunct="1">
              <a:buNone/>
              <a:defRPr sz="1333" kern="1200">
                <a:solidFill>
                  <a:schemeClr val="dk2"/>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00000000-1234-1234-1234-123412341234}" type="slidenum">
              <a:rPr kumimoji="0" lang="en" sz="1333" b="0" i="0" u="none" strike="noStrike" kern="1200" cap="none" spc="0" normalizeH="0" baseline="0" noProof="0" smtClean="0">
                <a:ln>
                  <a:noFill/>
                </a:ln>
                <a:solidFill>
                  <a:srgbClr val="FFFFFF"/>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 sz="1333" b="0" i="0" u="none" strike="noStrike" kern="1200" cap="none" spc="0" normalizeH="0" baseline="0" noProof="0">
              <a:ln>
                <a:noFill/>
              </a:ln>
              <a:solidFill>
                <a:srgbClr val="FFFFFF"/>
              </a:solidFill>
              <a:effectLst/>
              <a:uLnTx/>
              <a:uFillTx/>
              <a:latin typeface="Arial"/>
              <a:cs typeface="+mn-cs"/>
            </a:endParaRPr>
          </a:p>
        </p:txBody>
      </p:sp>
      <p:pic>
        <p:nvPicPr>
          <p:cNvPr id="16" name="Picture 15">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5"/>
            <a:ext cx="2914996" cy="3089873"/>
          </a:xfrm>
          <a:prstGeom prst="rect">
            <a:avLst/>
          </a:prstGeom>
        </p:spPr>
      </p:pic>
      <p:pic>
        <p:nvPicPr>
          <p:cNvPr id="18" name="Picture 17">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415602" y="6858002"/>
            <a:ext cx="2432012" cy="2669980"/>
          </a:xfrm>
          <a:prstGeom prst="rect">
            <a:avLst/>
          </a:prstGeom>
        </p:spPr>
      </p:pic>
      <p:sp>
        <p:nvSpPr>
          <p:cNvPr id="19" name="TextBox 3">
            <a:extLst>
              <a:ext uri="{FF2B5EF4-FFF2-40B4-BE49-F238E27FC236}">
                <a16:creationId xmlns:a16="http://schemas.microsoft.com/office/drawing/2014/main" id="{29EA2F57-C96A-966D-50AE-CA599802F3D7}"/>
              </a:ext>
            </a:extLst>
          </p:cNvPr>
          <p:cNvSpPr txBox="1"/>
          <p:nvPr userDrawn="1"/>
        </p:nvSpPr>
        <p:spPr>
          <a:xfrm>
            <a:off x="2324760" y="8600891"/>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60957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513632"/>
                </a:solidFill>
                <a:effectLst/>
                <a:uLnTx/>
                <a:uFillTx/>
                <a:latin typeface="Times New Roman" panose="02020603050405020304" pitchFamily="18" charset="0"/>
                <a:ea typeface="+mn-ea"/>
                <a:cs typeface="Times New Roman" panose="02020603050405020304" pitchFamily="18" charset="0"/>
              </a:rPr>
              <a:t>Mời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truy</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solidFill>
                  <a:srgbClr val="513632"/>
                </a:solidFill>
                <a:effectLst/>
                <a:uLnTx/>
                <a:uFillTx/>
                <a:latin typeface="Times New Roman" panose="02020603050405020304" pitchFamily="18" charset="0"/>
                <a:ea typeface="+mn-ea"/>
                <a:cs typeface="Times New Roman" panose="02020603050405020304" pitchFamily="18" charset="0"/>
              </a:rPr>
              <a:t>cập</a:t>
            </a:r>
            <a:r>
              <a:rPr kumimoji="0" lang="en-US" sz="2400" b="1" i="0" u="none" strike="noStrike" kern="1200" cap="none" spc="0" normalizeH="0" baseline="0" noProof="0" dirty="0">
                <a:ln>
                  <a:noFill/>
                </a:ln>
                <a:solidFill>
                  <a:srgbClr val="513632"/>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20"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sp>
        <p:nvSpPr>
          <p:cNvPr id="21" name="Title 1">
            <a:extLst>
              <a:ext uri="{FF2B5EF4-FFF2-40B4-BE49-F238E27FC236}">
                <a16:creationId xmlns:a16="http://schemas.microsoft.com/office/drawing/2014/main" id="{C2819393-8A5D-E722-6425-C1F457F21F4D}"/>
              </a:ext>
            </a:extLst>
          </p:cNvPr>
          <p:cNvSpPr txBox="1">
            <a:spLocks/>
          </p:cNvSpPr>
          <p:nvPr userDrawn="1"/>
        </p:nvSpPr>
        <p:spPr>
          <a:xfrm>
            <a:off x="174111" y="9086149"/>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sp>
        <p:nvSpPr>
          <p:cNvPr id="22"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endParaRPr>
          </a:p>
        </p:txBody>
      </p:sp>
      <p:pic>
        <p:nvPicPr>
          <p:cNvPr id="23" name="Picture 22">
            <a:extLst>
              <a:ext uri="{FF2B5EF4-FFF2-40B4-BE49-F238E27FC236}">
                <a16:creationId xmlns:a16="http://schemas.microsoft.com/office/drawing/2014/main" id="{31214003-03FC-7C19-38B7-EEB5CFD5508C}"/>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25769008"/>
            <a:ext cx="4836708" cy="6348893"/>
          </a:xfrm>
          <a:prstGeom prst="rect">
            <a:avLst/>
          </a:prstGeom>
        </p:spPr>
      </p:pic>
      <p:pic>
        <p:nvPicPr>
          <p:cNvPr id="24" name="Picture 23">
            <a:extLst>
              <a:ext uri="{FF2B5EF4-FFF2-40B4-BE49-F238E27FC236}">
                <a16:creationId xmlns:a16="http://schemas.microsoft.com/office/drawing/2014/main" id="{51728834-2BDF-F93F-4AD5-61289A5A0951}"/>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9348133" y="31562423"/>
            <a:ext cx="4836708" cy="6348893"/>
          </a:xfrm>
          <a:prstGeom prst="rect">
            <a:avLst/>
          </a:prstGeom>
        </p:spPr>
      </p:pic>
      <p:pic>
        <p:nvPicPr>
          <p:cNvPr id="25" name="Picture 24">
            <a:extLst>
              <a:ext uri="{FF2B5EF4-FFF2-40B4-BE49-F238E27FC236}">
                <a16:creationId xmlns:a16="http://schemas.microsoft.com/office/drawing/2014/main" id="{8CF45EE3-5EA9-4D9F-6F60-095E1FD0689B}"/>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9967727" y="-25769008"/>
            <a:ext cx="4836708" cy="6348893"/>
          </a:xfrm>
          <a:prstGeom prst="rect">
            <a:avLst/>
          </a:prstGeom>
        </p:spPr>
      </p:pic>
      <p:pic>
        <p:nvPicPr>
          <p:cNvPr id="26" name="Picture 25">
            <a:extLst>
              <a:ext uri="{FF2B5EF4-FFF2-40B4-BE49-F238E27FC236}">
                <a16:creationId xmlns:a16="http://schemas.microsoft.com/office/drawing/2014/main" id="{8AB2AF07-4A1F-056A-E6D0-606BDE2FF58F}"/>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0318579" y="31562423"/>
            <a:ext cx="4836708" cy="6348893"/>
          </a:xfrm>
          <a:prstGeom prst="rect">
            <a:avLst/>
          </a:prstGeom>
        </p:spPr>
      </p:pic>
      <p:sp>
        <p:nvSpPr>
          <p:cNvPr id="27" name="TextBox 26">
            <a:extLst>
              <a:ext uri="{FF2B5EF4-FFF2-40B4-BE49-F238E27FC236}">
                <a16:creationId xmlns:a16="http://schemas.microsoft.com/office/drawing/2014/main" id="{A9185F81-9F4C-9E1A-DA28-FF4DF54F9336}"/>
              </a:ext>
            </a:extLst>
          </p:cNvPr>
          <p:cNvSpPr txBox="1"/>
          <p:nvPr userDrawn="1"/>
        </p:nvSpPr>
        <p:spPr>
          <a:xfrm>
            <a:off x="-3496166" y="2549368"/>
            <a:ext cx="443478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err="1">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Măng</a:t>
            </a:r>
            <a:r>
              <a:rPr kumimoji="0" lang="en-US"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rPr>
              <a:t> Non</a:t>
            </a:r>
            <a:endParaRPr kumimoji="0" lang="id-ID" sz="4000" b="0" i="0" u="none" strike="noStrike" kern="1200" cap="none" spc="0" normalizeH="0" baseline="0" noProof="0">
              <a:ln w="0"/>
              <a:gradFill>
                <a:gsLst>
                  <a:gs pos="0">
                    <a:srgbClr val="FF6374">
                      <a:lumMod val="50000"/>
                    </a:srgbClr>
                  </a:gs>
                  <a:gs pos="50000">
                    <a:srgbClr val="FF6374"/>
                  </a:gs>
                  <a:gs pos="100000">
                    <a:srgbClr val="FF6374">
                      <a:lumMod val="60000"/>
                      <a:lumOff val="40000"/>
                    </a:srgbClr>
                  </a:gs>
                </a:gsLst>
                <a:lin ang="5400000"/>
              </a:gradFill>
              <a:effectLst>
                <a:reflection blurRad="6350" stA="53000" endA="300" endPos="35500" dir="5400000" sy="-90000" algn="bl" rotWithShape="0"/>
              </a:effectLst>
              <a:uLnTx/>
              <a:uFillTx/>
              <a:latin typeface="#9Slide07 HoneyCream" pitchFamily="2" charset="0"/>
              <a:ea typeface="+mn-ea"/>
              <a:cs typeface="#9Slide05 Bodega Script" pitchFamily="2" charset="0"/>
            </a:endParaRPr>
          </a:p>
        </p:txBody>
      </p:sp>
    </p:spTree>
    <p:extLst>
      <p:ext uri="{BB962C8B-B14F-4D97-AF65-F5344CB8AC3E}">
        <p14:creationId xmlns:p14="http://schemas.microsoft.com/office/powerpoint/2010/main" val="353445645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Lst>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1750" fill="hold"/>
                                        <p:tgtEl>
                                          <p:spTgt spid="27"/>
                                        </p:tgtEl>
                                        <p:attrNameLst>
                                          <p:attrName>ppt_w</p:attrName>
                                        </p:attrNameLst>
                                      </p:cBhvr>
                                      <p:tavLst>
                                        <p:tav tm="0">
                                          <p:val>
                                            <p:fltVal val="0"/>
                                          </p:val>
                                        </p:tav>
                                        <p:tav tm="100000">
                                          <p:val>
                                            <p:strVal val="#ppt_w"/>
                                          </p:val>
                                        </p:tav>
                                      </p:tavLst>
                                    </p:anim>
                                    <p:anim calcmode="lin" valueType="num">
                                      <p:cBhvr>
                                        <p:cTn id="8" dur="1750" fill="hold"/>
                                        <p:tgtEl>
                                          <p:spTgt spid="27"/>
                                        </p:tgtEl>
                                        <p:attrNameLst>
                                          <p:attrName>ppt_h</p:attrName>
                                        </p:attrNameLst>
                                      </p:cBhvr>
                                      <p:tavLst>
                                        <p:tav tm="0">
                                          <p:val>
                                            <p:fltVal val="0"/>
                                          </p:val>
                                        </p:tav>
                                        <p:tav tm="100000">
                                          <p:val>
                                            <p:strVal val="#ppt_h"/>
                                          </p:val>
                                        </p:tav>
                                      </p:tavLst>
                                    </p:anim>
                                    <p:animEffect transition="in" filter="fade">
                                      <p:cBhvr>
                                        <p:cTn id="9" dur="1750"/>
                                        <p:tgtEl>
                                          <p:spTgt spid="27"/>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27"/>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7" grpId="1"/>
    </p:bld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4.png"/><Relationship Id="rId3" Type="http://schemas.openxmlformats.org/officeDocument/2006/relationships/image" Target="../media/image1.png"/><Relationship Id="rId7" Type="http://schemas.openxmlformats.org/officeDocument/2006/relationships/image" Target="../media/image5.png"/><Relationship Id="rId12" Type="http://schemas.microsoft.com/office/2007/relationships/hdphoto" Target="../media/hdphoto1.wdp"/><Relationship Id="rId17" Type="http://schemas.openxmlformats.org/officeDocument/2006/relationships/image" Target="../media/image18.png"/><Relationship Id="rId2" Type="http://schemas.openxmlformats.org/officeDocument/2006/relationships/notesSlide" Target="../notesSlides/notesSlide1.xml"/><Relationship Id="rId16"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13.png"/><Relationship Id="rId5" Type="http://schemas.openxmlformats.org/officeDocument/2006/relationships/image" Target="../media/image2.png"/><Relationship Id="rId15" Type="http://schemas.openxmlformats.org/officeDocument/2006/relationships/image" Target="../media/image16.png"/><Relationship Id="rId10"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7.png"/><Relationship Id="rId14" Type="http://schemas.openxmlformats.org/officeDocument/2006/relationships/image" Target="../media/image15.png"/></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50.png"/></Relationships>
</file>

<file path=ppt/slides/_rels/slide14.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eg"/><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slide" Target="slide4.xml"/></Relationships>
</file>

<file path=ppt/slides/_rels/slide4.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4.png"/><Relationship Id="rId18" Type="http://schemas.openxmlformats.org/officeDocument/2006/relationships/image" Target="../media/image39.png"/><Relationship Id="rId26" Type="http://schemas.openxmlformats.org/officeDocument/2006/relationships/image" Target="../media/image44.png"/><Relationship Id="rId3" Type="http://schemas.openxmlformats.org/officeDocument/2006/relationships/image" Target="../media/image24.png"/><Relationship Id="rId21" Type="http://schemas.openxmlformats.org/officeDocument/2006/relationships/slide" Target="slide5.xml"/><Relationship Id="rId7" Type="http://schemas.openxmlformats.org/officeDocument/2006/relationships/image" Target="../media/image28.png"/><Relationship Id="rId12" Type="http://schemas.openxmlformats.org/officeDocument/2006/relationships/image" Target="../media/image33.png"/><Relationship Id="rId17" Type="http://schemas.openxmlformats.org/officeDocument/2006/relationships/image" Target="../media/image38.png"/><Relationship Id="rId25" Type="http://schemas.openxmlformats.org/officeDocument/2006/relationships/slide" Target="slide7.xml"/><Relationship Id="rId2" Type="http://schemas.openxmlformats.org/officeDocument/2006/relationships/notesSlide" Target="../notesSlides/notesSlide2.xml"/><Relationship Id="rId16" Type="http://schemas.openxmlformats.org/officeDocument/2006/relationships/image" Target="../media/image37.png"/><Relationship Id="rId20" Type="http://schemas.openxmlformats.org/officeDocument/2006/relationships/image" Target="../media/image41.png"/><Relationship Id="rId29" Type="http://schemas.openxmlformats.org/officeDocument/2006/relationships/slide" Target="slide9.xml"/><Relationship Id="rId1" Type="http://schemas.openxmlformats.org/officeDocument/2006/relationships/slideLayout" Target="../slideLayouts/slideLayout4.xml"/><Relationship Id="rId6" Type="http://schemas.openxmlformats.org/officeDocument/2006/relationships/image" Target="../media/image27.png"/><Relationship Id="rId11" Type="http://schemas.openxmlformats.org/officeDocument/2006/relationships/image" Target="../media/image32.png"/><Relationship Id="rId24" Type="http://schemas.openxmlformats.org/officeDocument/2006/relationships/image" Target="../media/image43.png"/><Relationship Id="rId5" Type="http://schemas.openxmlformats.org/officeDocument/2006/relationships/image" Target="../media/image26.png"/><Relationship Id="rId15" Type="http://schemas.openxmlformats.org/officeDocument/2006/relationships/image" Target="../media/image36.png"/><Relationship Id="rId23" Type="http://schemas.openxmlformats.org/officeDocument/2006/relationships/slide" Target="slide6.xml"/><Relationship Id="rId28" Type="http://schemas.openxmlformats.org/officeDocument/2006/relationships/image" Target="../media/image45.png"/><Relationship Id="rId10" Type="http://schemas.openxmlformats.org/officeDocument/2006/relationships/image" Target="../media/image31.png"/><Relationship Id="rId19" Type="http://schemas.openxmlformats.org/officeDocument/2006/relationships/image" Target="../media/image40.png"/><Relationship Id="rId4" Type="http://schemas.openxmlformats.org/officeDocument/2006/relationships/image" Target="../media/image25.png"/><Relationship Id="rId9" Type="http://schemas.openxmlformats.org/officeDocument/2006/relationships/image" Target="../media/image30.png"/><Relationship Id="rId14" Type="http://schemas.openxmlformats.org/officeDocument/2006/relationships/image" Target="../media/image35.png"/><Relationship Id="rId22" Type="http://schemas.openxmlformats.org/officeDocument/2006/relationships/image" Target="../media/image42.png"/><Relationship Id="rId27" Type="http://schemas.openxmlformats.org/officeDocument/2006/relationships/slide" Target="slide8.xml"/></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eg"/><Relationship Id="rId1" Type="http://schemas.openxmlformats.org/officeDocument/2006/relationships/slideLayout" Target="../slideLayouts/slideLayout4.xml"/><Relationship Id="rId5" Type="http://schemas.openxmlformats.org/officeDocument/2006/relationships/image" Target="../media/image48.png"/><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AF46E9B7-16A5-4AE7-92BA-287BC75B973E}"/>
              </a:ext>
            </a:extLst>
          </p:cNvPr>
          <p:cNvPicPr>
            <a:picLocks noChangeAspect="1"/>
          </p:cNvPicPr>
          <p:nvPr/>
        </p:nvPicPr>
        <p:blipFill rotWithShape="1">
          <a:blip r:embed="rId3">
            <a:extLst>
              <a:ext uri="{28A0092B-C50C-407E-A947-70E740481C1C}">
                <a14:useLocalDpi xmlns:a14="http://schemas.microsoft.com/office/drawing/2010/main" val="0"/>
              </a:ext>
            </a:extLst>
          </a:blip>
          <a:srcRect l="7143" r="7143" b="2798"/>
          <a:stretch/>
        </p:blipFill>
        <p:spPr>
          <a:xfrm>
            <a:off x="0" y="0"/>
            <a:ext cx="12192000" cy="6858000"/>
          </a:xfrm>
          <a:prstGeom prst="rect">
            <a:avLst/>
          </a:prstGeom>
        </p:spPr>
      </p:pic>
      <p:pic>
        <p:nvPicPr>
          <p:cNvPr id="35" name="图片 2">
            <a:extLst>
              <a:ext uri="{FF2B5EF4-FFF2-40B4-BE49-F238E27FC236}">
                <a16:creationId xmlns:a16="http://schemas.microsoft.com/office/drawing/2014/main" id="{CA2BE855-F9E0-4987-9F1F-4312E7789EB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rot="3029440">
            <a:off x="-2947655" y="-8763981"/>
            <a:ext cx="19207746" cy="19200514"/>
          </a:xfrm>
          <a:prstGeom prst="rect">
            <a:avLst/>
          </a:prstGeom>
        </p:spPr>
      </p:pic>
      <p:pic>
        <p:nvPicPr>
          <p:cNvPr id="13" name="图片 12">
            <a:extLst>
              <a:ext uri="{FF2B5EF4-FFF2-40B4-BE49-F238E27FC236}">
                <a16:creationId xmlns:a16="http://schemas.microsoft.com/office/drawing/2014/main" id="{4408F8A6-AA9F-42DA-A819-D12F9142C640}"/>
              </a:ext>
            </a:extLst>
          </p:cNvPr>
          <p:cNvPicPr>
            <a:picLocks noChangeAspect="1"/>
          </p:cNvPicPr>
          <p:nvPr/>
        </p:nvPicPr>
        <p:blipFill rotWithShape="1">
          <a:blip r:embed="rId5">
            <a:extLst>
              <a:ext uri="{28A0092B-C50C-407E-A947-70E740481C1C}">
                <a14:useLocalDpi xmlns:a14="http://schemas.microsoft.com/office/drawing/2010/main" val="0"/>
              </a:ext>
            </a:extLst>
          </a:blip>
          <a:srcRect b="17294"/>
          <a:stretch/>
        </p:blipFill>
        <p:spPr>
          <a:xfrm>
            <a:off x="-1" y="4254243"/>
            <a:ext cx="4359961" cy="2318044"/>
          </a:xfrm>
          <a:prstGeom prst="rect">
            <a:avLst/>
          </a:prstGeom>
        </p:spPr>
      </p:pic>
      <p:pic>
        <p:nvPicPr>
          <p:cNvPr id="7" name="图片 6">
            <a:extLst>
              <a:ext uri="{FF2B5EF4-FFF2-40B4-BE49-F238E27FC236}">
                <a16:creationId xmlns:a16="http://schemas.microsoft.com/office/drawing/2014/main" id="{1FD4A67A-FF59-4105-B468-C3B4C1831E4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5961657"/>
            <a:ext cx="12192000" cy="897331"/>
          </a:xfrm>
          <a:prstGeom prst="rect">
            <a:avLst/>
          </a:prstGeom>
        </p:spPr>
      </p:pic>
      <p:pic>
        <p:nvPicPr>
          <p:cNvPr id="5" name="图片 4">
            <a:extLst>
              <a:ext uri="{FF2B5EF4-FFF2-40B4-BE49-F238E27FC236}">
                <a16:creationId xmlns:a16="http://schemas.microsoft.com/office/drawing/2014/main" id="{92185730-5AFE-4724-A59F-AA7BC0019D8F}"/>
              </a:ext>
            </a:extLst>
          </p:cNvPr>
          <p:cNvPicPr>
            <a:picLocks noChangeAspect="1"/>
          </p:cNvPicPr>
          <p:nvPr/>
        </p:nvPicPr>
        <p:blipFill rotWithShape="1">
          <a:blip r:embed="rId7">
            <a:extLst>
              <a:ext uri="{28A0092B-C50C-407E-A947-70E740481C1C}">
                <a14:useLocalDpi xmlns:a14="http://schemas.microsoft.com/office/drawing/2010/main" val="0"/>
              </a:ext>
            </a:extLst>
          </a:blip>
          <a:srcRect l="937"/>
          <a:stretch/>
        </p:blipFill>
        <p:spPr>
          <a:xfrm>
            <a:off x="0" y="6272169"/>
            <a:ext cx="12192000" cy="585831"/>
          </a:xfrm>
          <a:prstGeom prst="rect">
            <a:avLst/>
          </a:prstGeom>
        </p:spPr>
      </p:pic>
      <p:pic>
        <p:nvPicPr>
          <p:cNvPr id="11" name="图片 10">
            <a:extLst>
              <a:ext uri="{FF2B5EF4-FFF2-40B4-BE49-F238E27FC236}">
                <a16:creationId xmlns:a16="http://schemas.microsoft.com/office/drawing/2014/main" id="{75350D85-3830-491E-A0F9-A2C3526A2C42}"/>
              </a:ext>
            </a:extLst>
          </p:cNvPr>
          <p:cNvPicPr>
            <a:picLocks noChangeAspect="1"/>
          </p:cNvPicPr>
          <p:nvPr/>
        </p:nvPicPr>
        <p:blipFill rotWithShape="1">
          <a:blip r:embed="rId8">
            <a:extLst>
              <a:ext uri="{28A0092B-C50C-407E-A947-70E740481C1C}">
                <a14:useLocalDpi xmlns:a14="http://schemas.microsoft.com/office/drawing/2010/main" val="0"/>
              </a:ext>
            </a:extLst>
          </a:blip>
          <a:srcRect b="7286"/>
          <a:stretch/>
        </p:blipFill>
        <p:spPr>
          <a:xfrm>
            <a:off x="-55229" y="4984222"/>
            <a:ext cx="4116590" cy="1898427"/>
          </a:xfrm>
          <a:prstGeom prst="rect">
            <a:avLst/>
          </a:prstGeom>
        </p:spPr>
      </p:pic>
      <p:pic>
        <p:nvPicPr>
          <p:cNvPr id="15" name="图片 14">
            <a:extLst>
              <a:ext uri="{FF2B5EF4-FFF2-40B4-BE49-F238E27FC236}">
                <a16:creationId xmlns:a16="http://schemas.microsoft.com/office/drawing/2014/main" id="{7E10F698-A635-4763-8440-7F27D65A5E6A}"/>
              </a:ext>
            </a:extLst>
          </p:cNvPr>
          <p:cNvPicPr>
            <a:picLocks noChangeAspect="1"/>
          </p:cNvPicPr>
          <p:nvPr/>
        </p:nvPicPr>
        <p:blipFill rotWithShape="1">
          <a:blip r:embed="rId9">
            <a:extLst>
              <a:ext uri="{28A0092B-C50C-407E-A947-70E740481C1C}">
                <a14:useLocalDpi xmlns:a14="http://schemas.microsoft.com/office/drawing/2010/main" val="0"/>
              </a:ext>
            </a:extLst>
          </a:blip>
          <a:srcRect b="20536"/>
          <a:stretch/>
        </p:blipFill>
        <p:spPr>
          <a:xfrm>
            <a:off x="0" y="6512425"/>
            <a:ext cx="12192000" cy="345575"/>
          </a:xfrm>
          <a:prstGeom prst="rect">
            <a:avLst/>
          </a:prstGeom>
        </p:spPr>
      </p:pic>
      <p:grpSp>
        <p:nvGrpSpPr>
          <p:cNvPr id="22" name="组合 21">
            <a:extLst>
              <a:ext uri="{FF2B5EF4-FFF2-40B4-BE49-F238E27FC236}">
                <a16:creationId xmlns:a16="http://schemas.microsoft.com/office/drawing/2014/main" id="{15C619C1-02B1-49B1-B7A5-32BF9A3E369B}"/>
              </a:ext>
            </a:extLst>
          </p:cNvPr>
          <p:cNvGrpSpPr/>
          <p:nvPr/>
        </p:nvGrpSpPr>
        <p:grpSpPr>
          <a:xfrm>
            <a:off x="10814061" y="3053"/>
            <a:ext cx="1377938" cy="1015337"/>
            <a:chOff x="5253037" y="2590800"/>
            <a:chExt cx="2322286" cy="1711183"/>
          </a:xfrm>
        </p:grpSpPr>
        <p:pic>
          <p:nvPicPr>
            <p:cNvPr id="19" name="图片 18">
              <a:extLst>
                <a:ext uri="{FF2B5EF4-FFF2-40B4-BE49-F238E27FC236}">
                  <a16:creationId xmlns:a16="http://schemas.microsoft.com/office/drawing/2014/main" id="{A3E2D120-3468-4D4B-B4B9-C14444295DB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253037" y="2590800"/>
              <a:ext cx="1685925" cy="1676400"/>
            </a:xfrm>
            <a:prstGeom prst="rect">
              <a:avLst/>
            </a:prstGeom>
          </p:spPr>
        </p:pic>
        <p:pic>
          <p:nvPicPr>
            <p:cNvPr id="21" name="图片 20">
              <a:extLst>
                <a:ext uri="{FF2B5EF4-FFF2-40B4-BE49-F238E27FC236}">
                  <a16:creationId xmlns:a16="http://schemas.microsoft.com/office/drawing/2014/main" id="{3A4EF704-B512-4B36-A236-7907CFE3757B}"/>
                </a:ext>
              </a:extLst>
            </p:cNvPr>
            <p:cNvPicPr>
              <a:picLocks noChangeAspect="1"/>
            </p:cNvPicPr>
            <p:nvPr/>
          </p:nvPicPr>
          <p:blipFill>
            <a:blip r:embed="rId11">
              <a:extLst>
                <a:ext uri="{BEBA8EAE-BF5A-486C-A8C5-ECC9F3942E4B}">
                  <a14:imgProps xmlns:a14="http://schemas.microsoft.com/office/drawing/2010/main">
                    <a14:imgLayer r:embed="rId12">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5584598" y="3378058"/>
              <a:ext cx="1990725" cy="923925"/>
            </a:xfrm>
            <a:prstGeom prst="rect">
              <a:avLst/>
            </a:prstGeom>
          </p:spPr>
        </p:pic>
      </p:grpSp>
      <p:pic>
        <p:nvPicPr>
          <p:cNvPr id="28" name="图片 27">
            <a:extLst>
              <a:ext uri="{FF2B5EF4-FFF2-40B4-BE49-F238E27FC236}">
                <a16:creationId xmlns:a16="http://schemas.microsoft.com/office/drawing/2014/main" id="{8F5319F2-4D02-40B1-8520-15B11B51A87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45395" y="2094984"/>
            <a:ext cx="1158195" cy="1630532"/>
          </a:xfrm>
          <a:prstGeom prst="rect">
            <a:avLst/>
          </a:prstGeom>
        </p:spPr>
      </p:pic>
      <p:pic>
        <p:nvPicPr>
          <p:cNvPr id="31" name="图片 30">
            <a:extLst>
              <a:ext uri="{FF2B5EF4-FFF2-40B4-BE49-F238E27FC236}">
                <a16:creationId xmlns:a16="http://schemas.microsoft.com/office/drawing/2014/main" id="{2002813B-2DDD-4B2C-BEF1-F3ED21D7B9D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flipH="1" flipV="1">
            <a:off x="8365932" y="4359740"/>
            <a:ext cx="1158195" cy="1630532"/>
          </a:xfrm>
          <a:prstGeom prst="rect">
            <a:avLst/>
          </a:prstGeom>
        </p:spPr>
      </p:pic>
      <p:sp>
        <p:nvSpPr>
          <p:cNvPr id="40" name="椭圆 39">
            <a:extLst>
              <a:ext uri="{FF2B5EF4-FFF2-40B4-BE49-F238E27FC236}">
                <a16:creationId xmlns:a16="http://schemas.microsoft.com/office/drawing/2014/main" id="{86FD8E76-3C0E-475B-BF1E-2845ACCA6B48}"/>
              </a:ext>
            </a:extLst>
          </p:cNvPr>
          <p:cNvSpPr/>
          <p:nvPr/>
        </p:nvSpPr>
        <p:spPr>
          <a:xfrm>
            <a:off x="964282" y="1298220"/>
            <a:ext cx="4033722" cy="4033722"/>
          </a:xfrm>
          <a:prstGeom prst="ellipse">
            <a:avLst/>
          </a:prstGeom>
          <a:blipFill dpi="0" rotWithShape="1">
            <a:blip r:embed="rId14">
              <a:alphaModFix amt="26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微软雅黑"/>
              <a:cs typeface="+mn-cs"/>
            </a:endParaRPr>
          </a:p>
        </p:txBody>
      </p:sp>
      <p:pic>
        <p:nvPicPr>
          <p:cNvPr id="26" name="图片 25">
            <a:extLst>
              <a:ext uri="{FF2B5EF4-FFF2-40B4-BE49-F238E27FC236}">
                <a16:creationId xmlns:a16="http://schemas.microsoft.com/office/drawing/2014/main" id="{F6A8BC6F-B181-4054-AA8B-81B23D186E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5409" y="1551103"/>
            <a:ext cx="3567220" cy="4565810"/>
          </a:xfrm>
          <a:prstGeom prst="rect">
            <a:avLst/>
          </a:prstGeom>
        </p:spPr>
      </p:pic>
      <p:pic>
        <p:nvPicPr>
          <p:cNvPr id="29" name="Picture 2" descr="https://lh3.googleusercontent.com/SyMXCy4PC5TKV44BrcLp7j9vI26kQlSOrkf6KaTckEM_GGkQBKsHpP30Ku5B-PwacCBImUcG6y6tvINA-qRw5PcJmMudQp5r2TXsb4ESwDjUIoDgjcRyrfGi2Gl37EjUMPZ32Ps"/>
          <p:cNvPicPr>
            <a:picLocks noChangeAspect="1" noChangeArrowheads="1"/>
          </p:cNvPicPr>
          <p:nvPr/>
        </p:nvPicPr>
        <p:blipFill rotWithShape="1">
          <a:blip r:embed="rId16">
            <a:extLst>
              <a:ext uri="{28A0092B-C50C-407E-A947-70E740481C1C}">
                <a14:useLocalDpi xmlns:a14="http://schemas.microsoft.com/office/drawing/2010/main" val="0"/>
              </a:ext>
            </a:extLst>
          </a:blip>
          <a:srcRect l="24117" r="18857" b="27659"/>
          <a:stretch/>
        </p:blipFill>
        <p:spPr bwMode="auto">
          <a:xfrm>
            <a:off x="8508036" y="2082268"/>
            <a:ext cx="4393870" cy="4786052"/>
          </a:xfrm>
          <a:prstGeom prst="rect">
            <a:avLst/>
          </a:prstGeom>
          <a:noFill/>
          <a:extLst>
            <a:ext uri="{909E8E84-426E-40DD-AFC4-6F175D3DCCD1}">
              <a14:hiddenFill xmlns:a14="http://schemas.microsoft.com/office/drawing/2010/main">
                <a:solidFill>
                  <a:srgbClr val="FFFFFF"/>
                </a:solidFill>
              </a14:hiddenFill>
            </a:ext>
          </a:extLst>
        </p:spPr>
      </p:pic>
      <p:sp>
        <p:nvSpPr>
          <p:cNvPr id="30" name="Rectangle 29"/>
          <p:cNvSpPr/>
          <p:nvPr/>
        </p:nvSpPr>
        <p:spPr>
          <a:xfrm>
            <a:off x="5053233" y="230186"/>
            <a:ext cx="3967753" cy="923330"/>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Tiếng</a:t>
            </a:r>
            <a:r>
              <a:rPr kumimoji="0" lang="vi-VN" sz="5400" b="0" i="0" u="none" strike="noStrike" kern="1200" cap="none" spc="0" normalizeH="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rPr>
              <a:t> Việt 2</a:t>
            </a:r>
            <a:endParaRPr kumimoji="0" lang="en-US" sz="5400" b="0" i="0" u="none" strike="noStrike" kern="1200" cap="none" spc="0" normalizeH="0" baseline="0" noProof="0" dirty="0">
              <a:ln>
                <a:noFill/>
              </a:ln>
              <a:solidFill>
                <a:srgbClr val="229CA6"/>
              </a:solidFill>
              <a:effectLst>
                <a:glow rad="63500">
                  <a:srgbClr val="FFC000">
                    <a:alpha val="40000"/>
                  </a:srgbClr>
                </a:glow>
              </a:effectLst>
              <a:uLnTx/>
              <a:uFillTx/>
              <a:latin typeface="UTM Aquarelle" panose="02040603050506020204" pitchFamily="18" charset="0"/>
              <a:ea typeface="微软雅黑"/>
              <a:cs typeface="+mn-cs"/>
            </a:endParaRPr>
          </a:p>
        </p:txBody>
      </p:sp>
      <p:grpSp>
        <p:nvGrpSpPr>
          <p:cNvPr id="32" name="Group 31"/>
          <p:cNvGrpSpPr/>
          <p:nvPr/>
        </p:nvGrpSpPr>
        <p:grpSpPr>
          <a:xfrm>
            <a:off x="3792060" y="1130820"/>
            <a:ext cx="6502897" cy="3075603"/>
            <a:chOff x="1064663" y="1660701"/>
            <a:chExt cx="8624139" cy="3829108"/>
          </a:xfrm>
        </p:grpSpPr>
        <p:sp>
          <p:nvSpPr>
            <p:cNvPr id="33" name="TextBox 32"/>
            <p:cNvSpPr txBox="1"/>
            <p:nvPr/>
          </p:nvSpPr>
          <p:spPr>
            <a:xfrm>
              <a:off x="1064663" y="1696327"/>
              <a:ext cx="8526484" cy="379348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225E30"/>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225E30"/>
                </a:solidFill>
                <a:effectLst/>
                <a:uLnTx/>
                <a:uFillTx/>
                <a:latin typeface="UTM Cooper Black" panose="02040603050506020204" pitchFamily="18" charset="0"/>
                <a:ea typeface="微软雅黑"/>
              </a:endParaRPr>
            </a:p>
          </p:txBody>
        </p:sp>
        <p:sp>
          <p:nvSpPr>
            <p:cNvPr id="34" name="TextBox 33"/>
            <p:cNvSpPr txBox="1"/>
            <p:nvPr/>
          </p:nvSpPr>
          <p:spPr>
            <a:xfrm>
              <a:off x="1162318" y="1660701"/>
              <a:ext cx="8526484" cy="3793482"/>
            </a:xfrm>
            <a:prstGeom prst="rect">
              <a:avLst/>
            </a:prstGeom>
            <a:noFill/>
          </p:spPr>
          <p:txBody>
            <a:bodyPr wrap="square" rtlCol="0">
              <a:spAutoFit/>
              <a:scene3d>
                <a:camera prst="orthographicFront"/>
                <a:lightRig rig="threePt" dir="t"/>
              </a:scene3d>
              <a:sp3d extrusionH="57150">
                <a:bevelT h="25400" prst="softRound"/>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sz="9600" dirty="0">
                  <a:solidFill>
                    <a:srgbClr val="64AF2F"/>
                  </a:solidFill>
                  <a:latin typeface="UTM Cooper Black" panose="02040603050506020204" pitchFamily="18" charset="0"/>
                  <a:ea typeface="微软雅黑"/>
                </a:rPr>
                <a:t>ÔN TẬP TIẾT 5 - 6</a:t>
              </a:r>
              <a:endParaRPr kumimoji="0" lang="en-US" sz="9600" b="0" i="0" u="none" strike="noStrike" kern="1200" cap="none" spc="0" normalizeH="0" baseline="0" noProof="0" dirty="0">
                <a:ln>
                  <a:noFill/>
                </a:ln>
                <a:solidFill>
                  <a:srgbClr val="64AF2F"/>
                </a:solidFill>
                <a:effectLst/>
                <a:uLnTx/>
                <a:uFillTx/>
                <a:latin typeface="UTM Cooper Black" panose="02040603050506020204" pitchFamily="18" charset="0"/>
                <a:ea typeface="微软雅黑"/>
              </a:endParaRPr>
            </a:p>
          </p:txBody>
        </p:sp>
      </p:grpSp>
      <p:pic>
        <p:nvPicPr>
          <p:cNvPr id="42" name="图片 2">
            <a:extLst>
              <a:ext uri="{FF2B5EF4-FFF2-40B4-BE49-F238E27FC236}">
                <a16:creationId xmlns:a16="http://schemas.microsoft.com/office/drawing/2014/main" id="{7D054EC0-6CB6-482E-B374-0910C2508D90}"/>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664900" y="3703374"/>
            <a:ext cx="3848056" cy="3084248"/>
          </a:xfrm>
          <a:prstGeom prst="rect">
            <a:avLst/>
          </a:prstGeom>
        </p:spPr>
      </p:pic>
      <p:sp>
        <p:nvSpPr>
          <p:cNvPr id="43" name="TextBox 42"/>
          <p:cNvSpPr txBox="1"/>
          <p:nvPr/>
        </p:nvSpPr>
        <p:spPr>
          <a:xfrm>
            <a:off x="10566411" y="6488612"/>
            <a:ext cx="1927225"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836E74"/>
                </a:solidFill>
                <a:effectLst/>
                <a:uLnTx/>
                <a:uFillTx/>
                <a:latin typeface="UTM A&amp;S Heartbeat" panose="02040603050506020204" pitchFamily="18" charset="0"/>
                <a:ea typeface="微软雅黑"/>
                <a:cs typeface="+mn-cs"/>
              </a:rPr>
              <a:t>MĂNG NON</a:t>
            </a:r>
          </a:p>
        </p:txBody>
      </p:sp>
    </p:spTree>
    <p:extLst>
      <p:ext uri="{BB962C8B-B14F-4D97-AF65-F5344CB8AC3E}">
        <p14:creationId xmlns:p14="http://schemas.microsoft.com/office/powerpoint/2010/main" val="35880983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42"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anim calcmode="lin" valueType="num">
                                      <p:cBhvr>
                                        <p:cTn id="11" dur="1000" fill="hold"/>
                                        <p:tgtEl>
                                          <p:spTgt spid="5"/>
                                        </p:tgtEl>
                                        <p:attrNameLst>
                                          <p:attrName>ppt_x</p:attrName>
                                        </p:attrNameLst>
                                      </p:cBhvr>
                                      <p:tavLst>
                                        <p:tav tm="0">
                                          <p:val>
                                            <p:strVal val="#ppt_x"/>
                                          </p:val>
                                        </p:tav>
                                        <p:tav tm="100000">
                                          <p:val>
                                            <p:strVal val="#ppt_x"/>
                                          </p:val>
                                        </p:tav>
                                      </p:tavLst>
                                    </p:anim>
                                    <p:anim calcmode="lin" valueType="num">
                                      <p:cBhvr>
                                        <p:cTn id="12" dur="1000" fill="hold"/>
                                        <p:tgtEl>
                                          <p:spTgt spid="5"/>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2000"/>
                            </p:stCondLst>
                            <p:childTnLst>
                              <p:par>
                                <p:cTn id="20" presetID="2" presetClass="entr" presetSubtype="8"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 calcmode="lin" valueType="num">
                                      <p:cBhvr additive="base">
                                        <p:cTn id="22" dur="500" fill="hold"/>
                                        <p:tgtEl>
                                          <p:spTgt spid="13"/>
                                        </p:tgtEl>
                                        <p:attrNameLst>
                                          <p:attrName>ppt_x</p:attrName>
                                        </p:attrNameLst>
                                      </p:cBhvr>
                                      <p:tavLst>
                                        <p:tav tm="0">
                                          <p:val>
                                            <p:strVal val="0-#ppt_w/2"/>
                                          </p:val>
                                        </p:tav>
                                        <p:tav tm="100000">
                                          <p:val>
                                            <p:strVal val="#ppt_x"/>
                                          </p:val>
                                        </p:tav>
                                      </p:tavLst>
                                    </p:anim>
                                    <p:anim calcmode="lin" valueType="num">
                                      <p:cBhvr additive="base">
                                        <p:cTn id="23" dur="500" fill="hold"/>
                                        <p:tgtEl>
                                          <p:spTgt spid="13"/>
                                        </p:tgtEl>
                                        <p:attrNameLst>
                                          <p:attrName>ppt_y</p:attrName>
                                        </p:attrNameLst>
                                      </p:cBhvr>
                                      <p:tavLst>
                                        <p:tav tm="0">
                                          <p:val>
                                            <p:strVal val="#ppt_y"/>
                                          </p:val>
                                        </p:tav>
                                        <p:tav tm="100000">
                                          <p:val>
                                            <p:strVal val="#ppt_y"/>
                                          </p:val>
                                        </p:tav>
                                      </p:tavLst>
                                    </p:anim>
                                  </p:childTnLst>
                                </p:cTn>
                              </p:par>
                              <p:par>
                                <p:cTn id="24" presetID="2" presetClass="entr" presetSubtype="8" fill="hold" nodeType="with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0-#ppt_w/2"/>
                                          </p:val>
                                        </p:tav>
                                        <p:tav tm="100000">
                                          <p:val>
                                            <p:strVal val="#ppt_x"/>
                                          </p:val>
                                        </p:tav>
                                      </p:tavLst>
                                    </p:anim>
                                    <p:anim calcmode="lin" valueType="num">
                                      <p:cBhvr additive="base">
                                        <p:cTn id="27" dur="500" fill="hold"/>
                                        <p:tgtEl>
                                          <p:spTgt spid="11"/>
                                        </p:tgtEl>
                                        <p:attrNameLst>
                                          <p:attrName>ppt_y</p:attrName>
                                        </p:attrNameLst>
                                      </p:cBhvr>
                                      <p:tavLst>
                                        <p:tav tm="0">
                                          <p:val>
                                            <p:strVal val="#ppt_y"/>
                                          </p:val>
                                        </p:tav>
                                        <p:tav tm="100000">
                                          <p:val>
                                            <p:strVal val="#ppt_y"/>
                                          </p:val>
                                        </p:tav>
                                      </p:tavLst>
                                    </p:anim>
                                  </p:childTnLst>
                                </p:cTn>
                              </p:par>
                              <p:par>
                                <p:cTn id="28" presetID="10" presetClass="entr" presetSubtype="0" fill="hold"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500"/>
                                        <p:tgtEl>
                                          <p:spTgt spid="15"/>
                                        </p:tgtEl>
                                      </p:cBhvr>
                                    </p:animEffect>
                                  </p:childTnLst>
                                </p:cTn>
                              </p:par>
                            </p:childTnLst>
                          </p:cTn>
                        </p:par>
                        <p:par>
                          <p:cTn id="31" fill="hold">
                            <p:stCondLst>
                              <p:cond delay="2500"/>
                            </p:stCondLst>
                            <p:childTnLst>
                              <p:par>
                                <p:cTn id="32" presetID="2" presetClass="entr" presetSubtype="8" fill="hold" nodeType="after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additive="base">
                                        <p:cTn id="34" dur="500" fill="hold"/>
                                        <p:tgtEl>
                                          <p:spTgt spid="28"/>
                                        </p:tgtEl>
                                        <p:attrNameLst>
                                          <p:attrName>ppt_x</p:attrName>
                                        </p:attrNameLst>
                                      </p:cBhvr>
                                      <p:tavLst>
                                        <p:tav tm="0">
                                          <p:val>
                                            <p:strVal val="0-#ppt_w/2"/>
                                          </p:val>
                                        </p:tav>
                                        <p:tav tm="100000">
                                          <p:val>
                                            <p:strVal val="#ppt_x"/>
                                          </p:val>
                                        </p:tav>
                                      </p:tavLst>
                                    </p:anim>
                                    <p:anim calcmode="lin" valueType="num">
                                      <p:cBhvr additive="base">
                                        <p:cTn id="35" dur="500" fill="hold"/>
                                        <p:tgtEl>
                                          <p:spTgt spid="28"/>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0"/>
                                  </p:stCondLst>
                                  <p:childTnLst>
                                    <p:set>
                                      <p:cBhvr>
                                        <p:cTn id="37" dur="1" fill="hold">
                                          <p:stCondLst>
                                            <p:cond delay="0"/>
                                          </p:stCondLst>
                                        </p:cTn>
                                        <p:tgtEl>
                                          <p:spTgt spid="31"/>
                                        </p:tgtEl>
                                        <p:attrNameLst>
                                          <p:attrName>style.visibility</p:attrName>
                                        </p:attrNameLst>
                                      </p:cBhvr>
                                      <p:to>
                                        <p:strVal val="visible"/>
                                      </p:to>
                                    </p:set>
                                    <p:anim calcmode="lin" valueType="num">
                                      <p:cBhvr additive="base">
                                        <p:cTn id="38" dur="500" fill="hold"/>
                                        <p:tgtEl>
                                          <p:spTgt spid="31"/>
                                        </p:tgtEl>
                                        <p:attrNameLst>
                                          <p:attrName>ppt_x</p:attrName>
                                        </p:attrNameLst>
                                      </p:cBhvr>
                                      <p:tavLst>
                                        <p:tav tm="0">
                                          <p:val>
                                            <p:strVal val="1+#ppt_w/2"/>
                                          </p:val>
                                        </p:tav>
                                        <p:tav tm="100000">
                                          <p:val>
                                            <p:strVal val="#ppt_x"/>
                                          </p:val>
                                        </p:tav>
                                      </p:tavLst>
                                    </p:anim>
                                    <p:anim calcmode="lin" valueType="num">
                                      <p:cBhvr additive="base">
                                        <p:cTn id="39" dur="500" fill="hold"/>
                                        <p:tgtEl>
                                          <p:spTgt spid="31"/>
                                        </p:tgtEl>
                                        <p:attrNameLst>
                                          <p:attrName>ppt_y</p:attrName>
                                        </p:attrNameLst>
                                      </p:cBhvr>
                                      <p:tavLst>
                                        <p:tav tm="0">
                                          <p:val>
                                            <p:strVal val="#ppt_y"/>
                                          </p:val>
                                        </p:tav>
                                        <p:tav tm="100000">
                                          <p:val>
                                            <p:strVal val="#ppt_y"/>
                                          </p:val>
                                        </p:tav>
                                      </p:tavLst>
                                    </p:anim>
                                  </p:childTnLst>
                                </p:cTn>
                              </p:par>
                            </p:childTnLst>
                          </p:cTn>
                        </p:par>
                        <p:par>
                          <p:cTn id="40" fill="hold">
                            <p:stCondLst>
                              <p:cond delay="3000"/>
                            </p:stCondLst>
                            <p:childTnLst>
                              <p:par>
                                <p:cTn id="41" presetID="31" presetClass="entr" presetSubtype="0" fill="hold" grpId="0" nodeType="afterEffect">
                                  <p:stCondLst>
                                    <p:cond delay="0"/>
                                  </p:stCondLst>
                                  <p:childTnLst>
                                    <p:set>
                                      <p:cBhvr>
                                        <p:cTn id="42" dur="1" fill="hold">
                                          <p:stCondLst>
                                            <p:cond delay="0"/>
                                          </p:stCondLst>
                                        </p:cTn>
                                        <p:tgtEl>
                                          <p:spTgt spid="40"/>
                                        </p:tgtEl>
                                        <p:attrNameLst>
                                          <p:attrName>style.visibility</p:attrName>
                                        </p:attrNameLst>
                                      </p:cBhvr>
                                      <p:to>
                                        <p:strVal val="visible"/>
                                      </p:to>
                                    </p:set>
                                    <p:anim calcmode="lin" valueType="num">
                                      <p:cBhvr>
                                        <p:cTn id="43" dur="1000" fill="hold"/>
                                        <p:tgtEl>
                                          <p:spTgt spid="40"/>
                                        </p:tgtEl>
                                        <p:attrNameLst>
                                          <p:attrName>ppt_w</p:attrName>
                                        </p:attrNameLst>
                                      </p:cBhvr>
                                      <p:tavLst>
                                        <p:tav tm="0">
                                          <p:val>
                                            <p:fltVal val="0"/>
                                          </p:val>
                                        </p:tav>
                                        <p:tav tm="100000">
                                          <p:val>
                                            <p:strVal val="#ppt_w"/>
                                          </p:val>
                                        </p:tav>
                                      </p:tavLst>
                                    </p:anim>
                                    <p:anim calcmode="lin" valueType="num">
                                      <p:cBhvr>
                                        <p:cTn id="44" dur="1000" fill="hold"/>
                                        <p:tgtEl>
                                          <p:spTgt spid="40"/>
                                        </p:tgtEl>
                                        <p:attrNameLst>
                                          <p:attrName>ppt_h</p:attrName>
                                        </p:attrNameLst>
                                      </p:cBhvr>
                                      <p:tavLst>
                                        <p:tav tm="0">
                                          <p:val>
                                            <p:fltVal val="0"/>
                                          </p:val>
                                        </p:tav>
                                        <p:tav tm="100000">
                                          <p:val>
                                            <p:strVal val="#ppt_h"/>
                                          </p:val>
                                        </p:tav>
                                      </p:tavLst>
                                    </p:anim>
                                    <p:anim calcmode="lin" valueType="num">
                                      <p:cBhvr>
                                        <p:cTn id="45" dur="1000" fill="hold"/>
                                        <p:tgtEl>
                                          <p:spTgt spid="40"/>
                                        </p:tgtEl>
                                        <p:attrNameLst>
                                          <p:attrName>style.rotation</p:attrName>
                                        </p:attrNameLst>
                                      </p:cBhvr>
                                      <p:tavLst>
                                        <p:tav tm="0">
                                          <p:val>
                                            <p:fltVal val="90"/>
                                          </p:val>
                                        </p:tav>
                                        <p:tav tm="100000">
                                          <p:val>
                                            <p:fltVal val="0"/>
                                          </p:val>
                                        </p:tav>
                                      </p:tavLst>
                                    </p:anim>
                                    <p:animEffect transition="in" filter="fade">
                                      <p:cBhvr>
                                        <p:cTn id="46" dur="1000"/>
                                        <p:tgtEl>
                                          <p:spTgt spid="40"/>
                                        </p:tgtEl>
                                      </p:cBhvr>
                                    </p:animEffect>
                                  </p:childTnLst>
                                </p:cTn>
                              </p:par>
                              <p:par>
                                <p:cTn id="47" presetID="31" presetClass="entr" presetSubtype="0" fill="hold" nodeType="withEffect">
                                  <p:stCondLst>
                                    <p:cond delay="0"/>
                                  </p:stCondLst>
                                  <p:childTnLst>
                                    <p:set>
                                      <p:cBhvr>
                                        <p:cTn id="48" dur="1" fill="hold">
                                          <p:stCondLst>
                                            <p:cond delay="0"/>
                                          </p:stCondLst>
                                        </p:cTn>
                                        <p:tgtEl>
                                          <p:spTgt spid="26"/>
                                        </p:tgtEl>
                                        <p:attrNameLst>
                                          <p:attrName>style.visibility</p:attrName>
                                        </p:attrNameLst>
                                      </p:cBhvr>
                                      <p:to>
                                        <p:strVal val="visible"/>
                                      </p:to>
                                    </p:set>
                                    <p:anim calcmode="lin" valueType="num">
                                      <p:cBhvr>
                                        <p:cTn id="49" dur="1000" fill="hold"/>
                                        <p:tgtEl>
                                          <p:spTgt spid="26"/>
                                        </p:tgtEl>
                                        <p:attrNameLst>
                                          <p:attrName>ppt_w</p:attrName>
                                        </p:attrNameLst>
                                      </p:cBhvr>
                                      <p:tavLst>
                                        <p:tav tm="0">
                                          <p:val>
                                            <p:fltVal val="0"/>
                                          </p:val>
                                        </p:tav>
                                        <p:tav tm="100000">
                                          <p:val>
                                            <p:strVal val="#ppt_w"/>
                                          </p:val>
                                        </p:tav>
                                      </p:tavLst>
                                    </p:anim>
                                    <p:anim calcmode="lin" valueType="num">
                                      <p:cBhvr>
                                        <p:cTn id="50" dur="1000" fill="hold"/>
                                        <p:tgtEl>
                                          <p:spTgt spid="26"/>
                                        </p:tgtEl>
                                        <p:attrNameLst>
                                          <p:attrName>ppt_h</p:attrName>
                                        </p:attrNameLst>
                                      </p:cBhvr>
                                      <p:tavLst>
                                        <p:tav tm="0">
                                          <p:val>
                                            <p:fltVal val="0"/>
                                          </p:val>
                                        </p:tav>
                                        <p:tav tm="100000">
                                          <p:val>
                                            <p:strVal val="#ppt_h"/>
                                          </p:val>
                                        </p:tav>
                                      </p:tavLst>
                                    </p:anim>
                                    <p:anim calcmode="lin" valueType="num">
                                      <p:cBhvr>
                                        <p:cTn id="51" dur="1000" fill="hold"/>
                                        <p:tgtEl>
                                          <p:spTgt spid="26"/>
                                        </p:tgtEl>
                                        <p:attrNameLst>
                                          <p:attrName>style.rotation</p:attrName>
                                        </p:attrNameLst>
                                      </p:cBhvr>
                                      <p:tavLst>
                                        <p:tav tm="0">
                                          <p:val>
                                            <p:fltVal val="90"/>
                                          </p:val>
                                        </p:tav>
                                        <p:tav tm="100000">
                                          <p:val>
                                            <p:fltVal val="0"/>
                                          </p:val>
                                        </p:tav>
                                      </p:tavLst>
                                    </p:anim>
                                    <p:animEffect transition="in" filter="fade">
                                      <p:cBhvr>
                                        <p:cTn id="52" dur="1000"/>
                                        <p:tgtEl>
                                          <p:spTgt spid="26"/>
                                        </p:tgtEl>
                                      </p:cBhvr>
                                    </p:animEffect>
                                  </p:childTnLst>
                                </p:cTn>
                              </p:par>
                              <p:par>
                                <p:cTn id="53" presetID="26" presetClass="entr" presetSubtype="0" fill="hold" nodeType="with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wipe(down)">
                                      <p:cBhvr>
                                        <p:cTn id="55" dur="580">
                                          <p:stCondLst>
                                            <p:cond delay="0"/>
                                          </p:stCondLst>
                                        </p:cTn>
                                        <p:tgtEl>
                                          <p:spTgt spid="42"/>
                                        </p:tgtEl>
                                      </p:cBhvr>
                                    </p:animEffect>
                                    <p:anim calcmode="lin" valueType="num">
                                      <p:cBhvr>
                                        <p:cTn id="56" dur="1822" tmFilter="0,0; 0.14,0.36; 0.43,0.73; 0.71,0.91; 1.0,1.0">
                                          <p:stCondLst>
                                            <p:cond delay="0"/>
                                          </p:stCondLst>
                                        </p:cTn>
                                        <p:tgtEl>
                                          <p:spTgt spid="4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4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4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4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42"/>
                                        </p:tgtEl>
                                        <p:attrNameLst>
                                          <p:attrName>ppt_y</p:attrName>
                                        </p:attrNameLst>
                                      </p:cBhvr>
                                      <p:tavLst>
                                        <p:tav tm="0" fmla="#ppt_y-sin(pi*$)/81">
                                          <p:val>
                                            <p:fltVal val="0"/>
                                          </p:val>
                                        </p:tav>
                                        <p:tav tm="100000">
                                          <p:val>
                                            <p:fltVal val="1"/>
                                          </p:val>
                                        </p:tav>
                                      </p:tavLst>
                                    </p:anim>
                                    <p:animScale>
                                      <p:cBhvr>
                                        <p:cTn id="61" dur="26">
                                          <p:stCondLst>
                                            <p:cond delay="650"/>
                                          </p:stCondLst>
                                        </p:cTn>
                                        <p:tgtEl>
                                          <p:spTgt spid="42"/>
                                        </p:tgtEl>
                                      </p:cBhvr>
                                      <p:to x="100000" y="60000"/>
                                    </p:animScale>
                                    <p:animScale>
                                      <p:cBhvr>
                                        <p:cTn id="62" dur="166" decel="50000">
                                          <p:stCondLst>
                                            <p:cond delay="676"/>
                                          </p:stCondLst>
                                        </p:cTn>
                                        <p:tgtEl>
                                          <p:spTgt spid="42"/>
                                        </p:tgtEl>
                                      </p:cBhvr>
                                      <p:to x="100000" y="100000"/>
                                    </p:animScale>
                                    <p:animScale>
                                      <p:cBhvr>
                                        <p:cTn id="63" dur="26">
                                          <p:stCondLst>
                                            <p:cond delay="1312"/>
                                          </p:stCondLst>
                                        </p:cTn>
                                        <p:tgtEl>
                                          <p:spTgt spid="42"/>
                                        </p:tgtEl>
                                      </p:cBhvr>
                                      <p:to x="100000" y="80000"/>
                                    </p:animScale>
                                    <p:animScale>
                                      <p:cBhvr>
                                        <p:cTn id="64" dur="166" decel="50000">
                                          <p:stCondLst>
                                            <p:cond delay="1338"/>
                                          </p:stCondLst>
                                        </p:cTn>
                                        <p:tgtEl>
                                          <p:spTgt spid="42"/>
                                        </p:tgtEl>
                                      </p:cBhvr>
                                      <p:to x="100000" y="100000"/>
                                    </p:animScale>
                                    <p:animScale>
                                      <p:cBhvr>
                                        <p:cTn id="65" dur="26">
                                          <p:stCondLst>
                                            <p:cond delay="1642"/>
                                          </p:stCondLst>
                                        </p:cTn>
                                        <p:tgtEl>
                                          <p:spTgt spid="42"/>
                                        </p:tgtEl>
                                      </p:cBhvr>
                                      <p:to x="100000" y="90000"/>
                                    </p:animScale>
                                    <p:animScale>
                                      <p:cBhvr>
                                        <p:cTn id="66" dur="166" decel="50000">
                                          <p:stCondLst>
                                            <p:cond delay="1668"/>
                                          </p:stCondLst>
                                        </p:cTn>
                                        <p:tgtEl>
                                          <p:spTgt spid="42"/>
                                        </p:tgtEl>
                                      </p:cBhvr>
                                      <p:to x="100000" y="100000"/>
                                    </p:animScale>
                                    <p:animScale>
                                      <p:cBhvr>
                                        <p:cTn id="67" dur="26">
                                          <p:stCondLst>
                                            <p:cond delay="1808"/>
                                          </p:stCondLst>
                                        </p:cTn>
                                        <p:tgtEl>
                                          <p:spTgt spid="42"/>
                                        </p:tgtEl>
                                      </p:cBhvr>
                                      <p:to x="100000" y="95000"/>
                                    </p:animScale>
                                    <p:animScale>
                                      <p:cBhvr>
                                        <p:cTn id="68" dur="166" decel="50000">
                                          <p:stCondLst>
                                            <p:cond delay="1834"/>
                                          </p:stCondLst>
                                        </p:cTn>
                                        <p:tgtEl>
                                          <p:spTgt spid="42"/>
                                        </p:tgtEl>
                                      </p:cBhvr>
                                      <p:to x="100000" y="100000"/>
                                    </p:animScale>
                                  </p:childTnLst>
                                </p:cTn>
                              </p:par>
                            </p:childTnLst>
                          </p:cTn>
                        </p:par>
                        <p:par>
                          <p:cTn id="69" fill="hold">
                            <p:stCondLst>
                              <p:cond delay="5000"/>
                            </p:stCondLst>
                            <p:childTnLst>
                              <p:par>
                                <p:cTn id="70" presetID="10" presetClass="entr" presetSubtype="0" fill="hold" nodeType="afterEffect">
                                  <p:stCondLst>
                                    <p:cond delay="0"/>
                                  </p:stCondLst>
                                  <p:childTnLst>
                                    <p:set>
                                      <p:cBhvr>
                                        <p:cTn id="71" dur="1" fill="hold">
                                          <p:stCondLst>
                                            <p:cond delay="0"/>
                                          </p:stCondLst>
                                        </p:cTn>
                                        <p:tgtEl>
                                          <p:spTgt spid="22"/>
                                        </p:tgtEl>
                                        <p:attrNameLst>
                                          <p:attrName>style.visibility</p:attrName>
                                        </p:attrNameLst>
                                      </p:cBhvr>
                                      <p:to>
                                        <p:strVal val="visible"/>
                                      </p:to>
                                    </p:set>
                                    <p:animEffect transition="in" filter="fade">
                                      <p:cBhvr>
                                        <p:cTn id="72" dur="500"/>
                                        <p:tgtEl>
                                          <p:spTgt spid="22"/>
                                        </p:tgtEl>
                                      </p:cBhvr>
                                    </p:animEffect>
                                  </p:childTnLst>
                                </p:cTn>
                              </p:par>
                            </p:childTnLst>
                          </p:cTn>
                        </p:par>
                        <p:par>
                          <p:cTn id="73" fill="hold">
                            <p:stCondLst>
                              <p:cond delay="5500"/>
                            </p:stCondLst>
                            <p:childTnLst>
                              <p:par>
                                <p:cTn id="74" presetID="53" presetClass="entr" presetSubtype="16" fill="hold" nodeType="afterEffect">
                                  <p:stCondLst>
                                    <p:cond delay="0"/>
                                  </p:stCondLst>
                                  <p:childTnLst>
                                    <p:set>
                                      <p:cBhvr>
                                        <p:cTn id="75" dur="1" fill="hold">
                                          <p:stCondLst>
                                            <p:cond delay="0"/>
                                          </p:stCondLst>
                                        </p:cTn>
                                        <p:tgtEl>
                                          <p:spTgt spid="35"/>
                                        </p:tgtEl>
                                        <p:attrNameLst>
                                          <p:attrName>style.visibility</p:attrName>
                                        </p:attrNameLst>
                                      </p:cBhvr>
                                      <p:to>
                                        <p:strVal val="visible"/>
                                      </p:to>
                                    </p:set>
                                    <p:anim calcmode="lin" valueType="num">
                                      <p:cBhvr>
                                        <p:cTn id="76" dur="500" fill="hold"/>
                                        <p:tgtEl>
                                          <p:spTgt spid="35"/>
                                        </p:tgtEl>
                                        <p:attrNameLst>
                                          <p:attrName>ppt_w</p:attrName>
                                        </p:attrNameLst>
                                      </p:cBhvr>
                                      <p:tavLst>
                                        <p:tav tm="0">
                                          <p:val>
                                            <p:fltVal val="0"/>
                                          </p:val>
                                        </p:tav>
                                        <p:tav tm="100000">
                                          <p:val>
                                            <p:strVal val="#ppt_w"/>
                                          </p:val>
                                        </p:tav>
                                      </p:tavLst>
                                    </p:anim>
                                    <p:anim calcmode="lin" valueType="num">
                                      <p:cBhvr>
                                        <p:cTn id="77" dur="500" fill="hold"/>
                                        <p:tgtEl>
                                          <p:spTgt spid="35"/>
                                        </p:tgtEl>
                                        <p:attrNameLst>
                                          <p:attrName>ppt_h</p:attrName>
                                        </p:attrNameLst>
                                      </p:cBhvr>
                                      <p:tavLst>
                                        <p:tav tm="0">
                                          <p:val>
                                            <p:fltVal val="0"/>
                                          </p:val>
                                        </p:tav>
                                        <p:tav tm="100000">
                                          <p:val>
                                            <p:strVal val="#ppt_h"/>
                                          </p:val>
                                        </p:tav>
                                      </p:tavLst>
                                    </p:anim>
                                    <p:animEffect transition="in" filter="fade">
                                      <p:cBhvr>
                                        <p:cTn id="78" dur="500"/>
                                        <p:tgtEl>
                                          <p:spTgt spid="35"/>
                                        </p:tgtEl>
                                      </p:cBhvr>
                                    </p:animEffect>
                                  </p:childTnLst>
                                </p:cTn>
                              </p:par>
                              <p:par>
                                <p:cTn id="79" presetID="42" presetClass="entr" presetSubtype="0" fill="hold" grpId="0" nodeType="withEffect">
                                  <p:stCondLst>
                                    <p:cond delay="0"/>
                                  </p:stCondLst>
                                  <p:childTnLst>
                                    <p:set>
                                      <p:cBhvr>
                                        <p:cTn id="80" dur="1" fill="hold">
                                          <p:stCondLst>
                                            <p:cond delay="0"/>
                                          </p:stCondLst>
                                        </p:cTn>
                                        <p:tgtEl>
                                          <p:spTgt spid="30"/>
                                        </p:tgtEl>
                                        <p:attrNameLst>
                                          <p:attrName>style.visibility</p:attrName>
                                        </p:attrNameLst>
                                      </p:cBhvr>
                                      <p:to>
                                        <p:strVal val="visible"/>
                                      </p:to>
                                    </p:set>
                                    <p:animEffect transition="in" filter="fade">
                                      <p:cBhvr>
                                        <p:cTn id="81" dur="1000"/>
                                        <p:tgtEl>
                                          <p:spTgt spid="30"/>
                                        </p:tgtEl>
                                      </p:cBhvr>
                                    </p:animEffect>
                                    <p:anim calcmode="lin" valueType="num">
                                      <p:cBhvr>
                                        <p:cTn id="82" dur="1000" fill="hold"/>
                                        <p:tgtEl>
                                          <p:spTgt spid="30"/>
                                        </p:tgtEl>
                                        <p:attrNameLst>
                                          <p:attrName>ppt_x</p:attrName>
                                        </p:attrNameLst>
                                      </p:cBhvr>
                                      <p:tavLst>
                                        <p:tav tm="0">
                                          <p:val>
                                            <p:strVal val="#ppt_x"/>
                                          </p:val>
                                        </p:tav>
                                        <p:tav tm="100000">
                                          <p:val>
                                            <p:strVal val="#ppt_x"/>
                                          </p:val>
                                        </p:tav>
                                      </p:tavLst>
                                    </p:anim>
                                    <p:anim calcmode="lin" valueType="num">
                                      <p:cBhvr>
                                        <p:cTn id="83" dur="1000" fill="hold"/>
                                        <p:tgtEl>
                                          <p:spTgt spid="30"/>
                                        </p:tgtEl>
                                        <p:attrNameLst>
                                          <p:attrName>ppt_y</p:attrName>
                                        </p:attrNameLst>
                                      </p:cBhvr>
                                      <p:tavLst>
                                        <p:tav tm="0">
                                          <p:val>
                                            <p:strVal val="#ppt_y+.1"/>
                                          </p:val>
                                        </p:tav>
                                        <p:tav tm="100000">
                                          <p:val>
                                            <p:strVal val="#ppt_y"/>
                                          </p:val>
                                        </p:tav>
                                      </p:tavLst>
                                    </p:anim>
                                  </p:childTnLst>
                                </p:cTn>
                              </p:par>
                              <p:par>
                                <p:cTn id="84" presetID="47" presetClass="entr" presetSubtype="0" fill="hold" nodeType="withEffect">
                                  <p:stCondLst>
                                    <p:cond delay="0"/>
                                  </p:stCondLst>
                                  <p:childTnLst>
                                    <p:set>
                                      <p:cBhvr>
                                        <p:cTn id="85" dur="1" fill="hold">
                                          <p:stCondLst>
                                            <p:cond delay="0"/>
                                          </p:stCondLst>
                                        </p:cTn>
                                        <p:tgtEl>
                                          <p:spTgt spid="32"/>
                                        </p:tgtEl>
                                        <p:attrNameLst>
                                          <p:attrName>style.visibility</p:attrName>
                                        </p:attrNameLst>
                                      </p:cBhvr>
                                      <p:to>
                                        <p:strVal val="visible"/>
                                      </p:to>
                                    </p:set>
                                    <p:animEffect transition="in" filter="fade">
                                      <p:cBhvr>
                                        <p:cTn id="86" dur="1000"/>
                                        <p:tgtEl>
                                          <p:spTgt spid="32"/>
                                        </p:tgtEl>
                                      </p:cBhvr>
                                    </p:animEffect>
                                    <p:anim calcmode="lin" valueType="num">
                                      <p:cBhvr>
                                        <p:cTn id="87" dur="1000" fill="hold"/>
                                        <p:tgtEl>
                                          <p:spTgt spid="32"/>
                                        </p:tgtEl>
                                        <p:attrNameLst>
                                          <p:attrName>ppt_x</p:attrName>
                                        </p:attrNameLst>
                                      </p:cBhvr>
                                      <p:tavLst>
                                        <p:tav tm="0">
                                          <p:val>
                                            <p:strVal val="#ppt_x"/>
                                          </p:val>
                                        </p:tav>
                                        <p:tav tm="100000">
                                          <p:val>
                                            <p:strVal val="#ppt_x"/>
                                          </p:val>
                                        </p:tav>
                                      </p:tavLst>
                                    </p:anim>
                                    <p:anim calcmode="lin" valueType="num">
                                      <p:cBhvr>
                                        <p:cTn id="88"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30"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sp>
        <p:nvSpPr>
          <p:cNvPr id="21" name="TextBox 20"/>
          <p:cNvSpPr txBox="1"/>
          <p:nvPr/>
        </p:nvSpPr>
        <p:spPr>
          <a:xfrm>
            <a:off x="1922382" y="65929"/>
            <a:ext cx="9519385" cy="175432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E53238">
                    <a:lumMod val="50000"/>
                  </a:srgbClr>
                </a:solidFill>
                <a:effectLst/>
                <a:uLnTx/>
                <a:uFillTx/>
                <a:latin typeface="Cambria" panose="02040503050406030204" pitchFamily="18" charset="0"/>
                <a:ea typeface="Cambria" panose="02040503050406030204" pitchFamily="18" charset="0"/>
              </a:rPr>
              <a:t>Bài</a:t>
            </a:r>
            <a:r>
              <a:rPr kumimoji="0" lang="en-US"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 1: </a:t>
            </a: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Dựa</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vào tranh, tìm các từ ngữ:</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lang="vi-VN" sz="3600" dirty="0">
                <a:solidFill>
                  <a:srgbClr val="E53238">
                    <a:lumMod val="50000"/>
                  </a:srgbClr>
                </a:solidFill>
                <a:latin typeface="Cambria" panose="02040503050406030204" pitchFamily="18" charset="0"/>
                <a:ea typeface="Cambria" panose="02040503050406030204" pitchFamily="18" charset="0"/>
              </a:rPr>
              <a:t>Chỉ người, chỉ vật</a:t>
            </a:r>
          </a:p>
          <a:p>
            <a:pPr marL="742950" marR="0" lvl="0" indent="-742950" algn="l" defTabSz="457200" rtl="0" eaLnBrk="1" fontAlgn="auto" latinLnBrk="0" hangingPunct="1">
              <a:lnSpc>
                <a:spcPct val="100000"/>
              </a:lnSpc>
              <a:spcBef>
                <a:spcPts val="0"/>
              </a:spcBef>
              <a:spcAft>
                <a:spcPts val="0"/>
              </a:spcAft>
              <a:buClrTx/>
              <a:buSzTx/>
              <a:buFontTx/>
              <a:buAutoNum type="alphaLcPeriod"/>
              <a:tabLst/>
              <a:defRPr/>
            </a:pPr>
            <a:r>
              <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rPr>
              <a:t>Chỉ</a:t>
            </a:r>
            <a:r>
              <a:rPr kumimoji="0" lang="vi-VN" sz="3600" b="0" i="0" u="none" strike="noStrike" kern="1200" cap="none" spc="0" normalizeH="0" noProof="0" dirty="0">
                <a:ln>
                  <a:noFill/>
                </a:ln>
                <a:solidFill>
                  <a:srgbClr val="E53238">
                    <a:lumMod val="50000"/>
                  </a:srgbClr>
                </a:solidFill>
                <a:effectLst/>
                <a:uLnTx/>
                <a:uFillTx/>
                <a:latin typeface="Cambria" panose="02040503050406030204" pitchFamily="18" charset="0"/>
                <a:ea typeface="Cambria" panose="02040503050406030204" pitchFamily="18" charset="0"/>
              </a:rPr>
              <a:t> hoạt động</a:t>
            </a:r>
            <a:endParaRPr kumimoji="0" lang="vi-VN" sz="3600" b="0" i="0" u="none" strike="noStrike" kern="1200" cap="none" spc="0" normalizeH="0" baseline="0" noProof="0" dirty="0">
              <a:ln>
                <a:noFill/>
              </a:ln>
              <a:solidFill>
                <a:srgbClr val="E53238">
                  <a:lumMod val="50000"/>
                </a:srgbClr>
              </a:solidFill>
              <a:effectLst/>
              <a:uLnTx/>
              <a:uFillTx/>
              <a:latin typeface="Cambria" panose="02040503050406030204" pitchFamily="18" charset="0"/>
              <a:ea typeface="Cambria" panose="02040503050406030204" pitchFamily="18" charset="0"/>
            </a:endParaRPr>
          </a:p>
        </p:txBody>
      </p:sp>
      <p:pic>
        <p:nvPicPr>
          <p:cNvPr id="2" name="Picture 1"/>
          <p:cNvPicPr>
            <a:picLocks noChangeAspect="1"/>
          </p:cNvPicPr>
          <p:nvPr/>
        </p:nvPicPr>
        <p:blipFill rotWithShape="1">
          <a:blip r:embed="rId5"/>
          <a:srcRect l="52499" t="37407" r="24750" b="37408"/>
          <a:stretch/>
        </p:blipFill>
        <p:spPr>
          <a:xfrm>
            <a:off x="562473" y="2227398"/>
            <a:ext cx="6308227" cy="392809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8" name="Picture 7"/>
          <p:cNvPicPr>
            <a:picLocks noChangeAspect="1"/>
          </p:cNvPicPr>
          <p:nvPr/>
        </p:nvPicPr>
        <p:blipFill rotWithShape="1">
          <a:blip r:embed="rId5"/>
          <a:srcRect l="74854" t="37407" r="6251" b="37408"/>
          <a:stretch/>
        </p:blipFill>
        <p:spPr>
          <a:xfrm rot="608220">
            <a:off x="6558647" y="1205955"/>
            <a:ext cx="4890468" cy="3666671"/>
          </a:xfrm>
          <a:prstGeom prst="rect">
            <a:avLst/>
          </a:prstGeom>
        </p:spPr>
      </p:pic>
    </p:spTree>
    <p:extLst>
      <p:ext uri="{BB962C8B-B14F-4D97-AF65-F5344CB8AC3E}">
        <p14:creationId xmlns:p14="http://schemas.microsoft.com/office/powerpoint/2010/main" val="14566508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500"/>
                                        <p:tgtEl>
                                          <p:spTgt spid="2"/>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 calcmode="lin" valueType="num">
                                      <p:cBhvr additive="base">
                                        <p:cTn id="26" dur="500" fill="hold"/>
                                        <p:tgtEl>
                                          <p:spTgt spid="8"/>
                                        </p:tgtEl>
                                        <p:attrNameLst>
                                          <p:attrName>ppt_x</p:attrName>
                                        </p:attrNameLst>
                                      </p:cBhvr>
                                      <p:tavLst>
                                        <p:tav tm="0">
                                          <p:val>
                                            <p:strVal val="#ppt_x"/>
                                          </p:val>
                                        </p:tav>
                                        <p:tav tm="100000">
                                          <p:val>
                                            <p:strVal val="#ppt_x"/>
                                          </p:val>
                                        </p:tav>
                                      </p:tavLst>
                                    </p:anim>
                                    <p:anim calcmode="lin" valueType="num">
                                      <p:cBhvr additive="base">
                                        <p:cTn id="2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grpSp>
        <p:nvGrpSpPr>
          <p:cNvPr id="5" name="Group 4">
            <a:extLst>
              <a:ext uri="{FF2B5EF4-FFF2-40B4-BE49-F238E27FC236}">
                <a16:creationId xmlns:a16="http://schemas.microsoft.com/office/drawing/2014/main" id="{6AD733AD-8644-E405-330F-A0DD8F5141C7}"/>
              </a:ext>
            </a:extLst>
          </p:cNvPr>
          <p:cNvGrpSpPr/>
          <p:nvPr/>
        </p:nvGrpSpPr>
        <p:grpSpPr>
          <a:xfrm>
            <a:off x="179498" y="4151959"/>
            <a:ext cx="12012502" cy="2358887"/>
            <a:chOff x="149164" y="3587163"/>
            <a:chExt cx="11052313" cy="2358887"/>
          </a:xfrm>
        </p:grpSpPr>
        <p:sp>
          <p:nvSpPr>
            <p:cNvPr id="2" name="Rectangle: Rounded Corners 1">
              <a:extLst>
                <a:ext uri="{FF2B5EF4-FFF2-40B4-BE49-F238E27FC236}">
                  <a16:creationId xmlns:a16="http://schemas.microsoft.com/office/drawing/2014/main" id="{2F2D103D-E06A-F2FB-5E21-3BC26587858F}"/>
                </a:ext>
              </a:extLst>
            </p:cNvPr>
            <p:cNvSpPr/>
            <p:nvPr/>
          </p:nvSpPr>
          <p:spPr>
            <a:xfrm>
              <a:off x="149164" y="3587163"/>
              <a:ext cx="11052313"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250213" y="3587163"/>
              <a:ext cx="10850217" cy="2246769"/>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a. Chỉ người, vật</a:t>
              </a:r>
            </a:p>
            <a:p>
              <a:pPr algn="just"/>
              <a:r>
                <a:rPr lang="vi-VN" sz="2800" dirty="0">
                  <a:latin typeface="Cambria" panose="02040503050406030204" pitchFamily="18" charset="0"/>
                  <a:ea typeface="Cambria" panose="02040503050406030204" pitchFamily="18" charset="0"/>
                </a:rPr>
                <a:t>- Từ ngữ chỉ người: người bán hàng, người bán chậu quất, người bán cây cảnh, người bán cành đào, người đàn ông, người mua cây cảnh, người mua chậu quất, người mua cành đào, người đi chợ, người phụ nữ, người nặn đồ chơi, bạn nhỏ, bạn nam, bạn nữ, trẻ em,...</a:t>
              </a:r>
            </a:p>
          </p:txBody>
        </p:sp>
      </p:grpSp>
      <p:pic>
        <p:nvPicPr>
          <p:cNvPr id="6" name="Picture 5">
            <a:extLst>
              <a:ext uri="{FF2B5EF4-FFF2-40B4-BE49-F238E27FC236}">
                <a16:creationId xmlns:a16="http://schemas.microsoft.com/office/drawing/2014/main" id="{44FEFDD2-6217-6FE2-2C21-6FF9AEDC4CC8}"/>
              </a:ext>
            </a:extLst>
          </p:cNvPr>
          <p:cNvPicPr>
            <a:picLocks noChangeAspect="1"/>
          </p:cNvPicPr>
          <p:nvPr/>
        </p:nvPicPr>
        <p:blipFill rotWithShape="1">
          <a:blip r:embed="rId4"/>
          <a:srcRect l="52499" t="37407" r="24750" b="37408"/>
          <a:stretch/>
        </p:blipFill>
        <p:spPr>
          <a:xfrm>
            <a:off x="815266" y="347154"/>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7" name="Picture 6">
            <a:extLst>
              <a:ext uri="{FF2B5EF4-FFF2-40B4-BE49-F238E27FC236}">
                <a16:creationId xmlns:a16="http://schemas.microsoft.com/office/drawing/2014/main" id="{CAB1E8A1-D3FF-2DA8-8E44-C7BB74503196}"/>
              </a:ext>
            </a:extLst>
          </p:cNvPr>
          <p:cNvPicPr>
            <a:picLocks noChangeAspect="1"/>
          </p:cNvPicPr>
          <p:nvPr/>
        </p:nvPicPr>
        <p:blipFill rotWithShape="1">
          <a:blip r:embed="rId4"/>
          <a:srcRect l="74854" t="37407" r="6251" b="37408"/>
          <a:stretch/>
        </p:blipFill>
        <p:spPr>
          <a:xfrm rot="608220">
            <a:off x="6920005" y="463093"/>
            <a:ext cx="4337729" cy="3252250"/>
          </a:xfrm>
          <a:prstGeom prst="rect">
            <a:avLst/>
          </a:prstGeom>
        </p:spPr>
      </p:pic>
    </p:spTree>
    <p:extLst>
      <p:ext uri="{BB962C8B-B14F-4D97-AF65-F5344CB8AC3E}">
        <p14:creationId xmlns:p14="http://schemas.microsoft.com/office/powerpoint/2010/main" val="20880228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2" presetClass="entr" presetSubtype="4"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additive="base">
                                        <p:cTn id="10" dur="500" fill="hold"/>
                                        <p:tgtEl>
                                          <p:spTgt spid="7"/>
                                        </p:tgtEl>
                                        <p:attrNameLst>
                                          <p:attrName>ppt_x</p:attrName>
                                        </p:attrNameLst>
                                      </p:cBhvr>
                                      <p:tavLst>
                                        <p:tav tm="0">
                                          <p:val>
                                            <p:strVal val="#ppt_x"/>
                                          </p:val>
                                        </p:tav>
                                        <p:tav tm="100000">
                                          <p:val>
                                            <p:strVal val="#ppt_x"/>
                                          </p:val>
                                        </p:tav>
                                      </p:tavLst>
                                    </p:anim>
                                    <p:anim calcmode="lin" valueType="num">
                                      <p:cBhvr additive="base">
                                        <p:cTn id="1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7" y="3373870"/>
            <a:ext cx="3008086" cy="3484130"/>
          </a:xfrm>
          <a:prstGeom prst="rect">
            <a:avLst/>
          </a:prstGeom>
        </p:spPr>
      </p:pic>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8" name="图片 2">
            <a:extLst>
              <a:ext uri="{FF2B5EF4-FFF2-40B4-BE49-F238E27FC236}">
                <a16:creationId xmlns:a16="http://schemas.microsoft.com/office/drawing/2014/main" id="{14DC3787-4A73-4B89-B4D7-3492023C7D3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596388" y="3373870"/>
            <a:ext cx="3008086" cy="3484130"/>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6C49E7CE-0729-74F6-A1FC-500BD3BD1FEC}"/>
              </a:ext>
            </a:extLst>
          </p:cNvPr>
          <p:cNvPicPr>
            <a:picLocks noChangeAspect="1"/>
          </p:cNvPicPr>
          <p:nvPr/>
        </p:nvPicPr>
        <p:blipFill rotWithShape="1">
          <a:blip r:embed="rId5"/>
          <a:srcRect l="52499" t="37407" r="24750" b="37408"/>
          <a:stretch/>
        </p:blipFill>
        <p:spPr>
          <a:xfrm>
            <a:off x="590501" y="347153"/>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81903714-D751-8DF5-583F-CC7BD6F0931A}"/>
              </a:ext>
            </a:extLst>
          </p:cNvPr>
          <p:cNvPicPr>
            <a:picLocks noChangeAspect="1"/>
          </p:cNvPicPr>
          <p:nvPr/>
        </p:nvPicPr>
        <p:blipFill rotWithShape="1">
          <a:blip r:embed="rId5"/>
          <a:srcRect l="74854" t="37407" r="6251" b="37408"/>
          <a:stretch/>
        </p:blipFill>
        <p:spPr>
          <a:xfrm rot="608220">
            <a:off x="6920005" y="463093"/>
            <a:ext cx="4337729" cy="3252250"/>
          </a:xfrm>
          <a:prstGeom prst="rect">
            <a:avLst/>
          </a:prstGeom>
        </p:spPr>
      </p:pic>
      <p:grpSp>
        <p:nvGrpSpPr>
          <p:cNvPr id="11" name="Group 10">
            <a:extLst>
              <a:ext uri="{FF2B5EF4-FFF2-40B4-BE49-F238E27FC236}">
                <a16:creationId xmlns:a16="http://schemas.microsoft.com/office/drawing/2014/main" id="{8396D73E-BE6B-2ECA-ED98-2700AE719401}"/>
              </a:ext>
            </a:extLst>
          </p:cNvPr>
          <p:cNvGrpSpPr/>
          <p:nvPr/>
        </p:nvGrpSpPr>
        <p:grpSpPr>
          <a:xfrm>
            <a:off x="179498" y="4285399"/>
            <a:ext cx="12012502" cy="2358887"/>
            <a:chOff x="179498" y="4151959"/>
            <a:chExt cx="12012502" cy="2358887"/>
          </a:xfrm>
        </p:grpSpPr>
        <p:sp>
          <p:nvSpPr>
            <p:cNvPr id="5" name="Rectangle: Rounded Corners 4">
              <a:extLst>
                <a:ext uri="{FF2B5EF4-FFF2-40B4-BE49-F238E27FC236}">
                  <a16:creationId xmlns:a16="http://schemas.microsoft.com/office/drawing/2014/main" id="{4D1C86DE-B920-47E0-CF01-B60169C6C89F}"/>
                </a:ext>
              </a:extLst>
            </p:cNvPr>
            <p:cNvSpPr/>
            <p:nvPr/>
          </p:nvSpPr>
          <p:spPr>
            <a:xfrm>
              <a:off x="179498" y="4151959"/>
              <a:ext cx="12012502" cy="2358887"/>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90626" y="4392361"/>
              <a:ext cx="11521876" cy="1815882"/>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 Từ ngữ chỉ vật: cành đào, chậu quất, cây quất, chậu cây cảnh, cây cảnh, cái túi, đồ chơi, cái bàn, cái ghế,...</a:t>
              </a:r>
            </a:p>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1508617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1000"/>
                                        <p:tgtEl>
                                          <p:spTgt spid="11"/>
                                        </p:tgtEl>
                                      </p:cBhvr>
                                    </p:animEffect>
                                    <p:anim calcmode="lin" valueType="num">
                                      <p:cBhvr>
                                        <p:cTn id="17" dur="1000" fill="hold"/>
                                        <p:tgtEl>
                                          <p:spTgt spid="11"/>
                                        </p:tgtEl>
                                        <p:attrNameLst>
                                          <p:attrName>ppt_x</p:attrName>
                                        </p:attrNameLst>
                                      </p:cBhvr>
                                      <p:tavLst>
                                        <p:tav tm="0">
                                          <p:val>
                                            <p:strVal val="#ppt_x"/>
                                          </p:val>
                                        </p:tav>
                                        <p:tav tm="100000">
                                          <p:val>
                                            <p:strVal val="#ppt_x"/>
                                          </p:val>
                                        </p:tav>
                                      </p:tavLst>
                                    </p:anim>
                                    <p:anim calcmode="lin" valueType="num">
                                      <p:cBhvr>
                                        <p:cTn id="1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5" y="-413162"/>
            <a:ext cx="804203" cy="1630532"/>
          </a:xfrm>
          <a:prstGeom prst="rect">
            <a:avLst/>
          </a:prstGeom>
        </p:spPr>
      </p:pic>
      <p:pic>
        <p:nvPicPr>
          <p:cNvPr id="9" name="图片 3">
            <a:extLst>
              <a:ext uri="{FF2B5EF4-FFF2-40B4-BE49-F238E27FC236}">
                <a16:creationId xmlns:a16="http://schemas.microsoft.com/office/drawing/2014/main" id="{7D2FFCB9-9072-49BF-BA35-ADA601C4E469}"/>
              </a:ext>
            </a:extLst>
          </p:cNvPr>
          <p:cNvPicPr>
            <a:picLocks noChangeAspect="1"/>
          </p:cNvPicPr>
          <p:nvPr/>
        </p:nvPicPr>
        <p:blipFill rotWithShape="1">
          <a:blip r:embed="rId3">
            <a:extLst>
              <a:ext uri="{28A0092B-C50C-407E-A947-70E740481C1C}">
                <a14:useLocalDpi xmlns:a14="http://schemas.microsoft.com/office/drawing/2010/main" val="0"/>
              </a:ext>
            </a:extLst>
          </a:blip>
          <a:srcRect l="30564"/>
          <a:stretch/>
        </p:blipFill>
        <p:spPr>
          <a:xfrm rot="16200000" flipH="1" flipV="1">
            <a:off x="413166" y="-413162"/>
            <a:ext cx="804203" cy="1630532"/>
          </a:xfrm>
          <a:prstGeom prst="rect">
            <a:avLst/>
          </a:prstGeom>
        </p:spPr>
      </p:pic>
      <p:pic>
        <p:nvPicPr>
          <p:cNvPr id="7" name="Picture 6">
            <a:extLst>
              <a:ext uri="{FF2B5EF4-FFF2-40B4-BE49-F238E27FC236}">
                <a16:creationId xmlns:a16="http://schemas.microsoft.com/office/drawing/2014/main" id="{4BA2C6F1-C94F-FFB4-8251-DB6F3DC471A9}"/>
              </a:ext>
            </a:extLst>
          </p:cNvPr>
          <p:cNvPicPr>
            <a:picLocks noChangeAspect="1"/>
          </p:cNvPicPr>
          <p:nvPr/>
        </p:nvPicPr>
        <p:blipFill rotWithShape="1">
          <a:blip r:embed="rId4"/>
          <a:srcRect l="52499" t="37407" r="24750" b="37408"/>
          <a:stretch/>
        </p:blipFill>
        <p:spPr>
          <a:xfrm>
            <a:off x="908031" y="587555"/>
            <a:ext cx="5595248" cy="348413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 name="Picture 9">
            <a:extLst>
              <a:ext uri="{FF2B5EF4-FFF2-40B4-BE49-F238E27FC236}">
                <a16:creationId xmlns:a16="http://schemas.microsoft.com/office/drawing/2014/main" id="{135397CC-9194-A134-7DEF-22CC474EE34F}"/>
              </a:ext>
            </a:extLst>
          </p:cNvPr>
          <p:cNvPicPr>
            <a:picLocks noChangeAspect="1"/>
          </p:cNvPicPr>
          <p:nvPr/>
        </p:nvPicPr>
        <p:blipFill rotWithShape="1">
          <a:blip r:embed="rId4"/>
          <a:srcRect l="74854" t="37407" r="6251" b="37408"/>
          <a:stretch/>
        </p:blipFill>
        <p:spPr>
          <a:xfrm rot="608220">
            <a:off x="7199243" y="758445"/>
            <a:ext cx="4337729" cy="3252250"/>
          </a:xfrm>
          <a:prstGeom prst="rect">
            <a:avLst/>
          </a:prstGeom>
        </p:spPr>
      </p:pic>
      <p:grpSp>
        <p:nvGrpSpPr>
          <p:cNvPr id="11" name="Group 10">
            <a:extLst>
              <a:ext uri="{FF2B5EF4-FFF2-40B4-BE49-F238E27FC236}">
                <a16:creationId xmlns:a16="http://schemas.microsoft.com/office/drawing/2014/main" id="{DDB7C192-FEFF-AA9E-7543-2340556E61F0}"/>
              </a:ext>
            </a:extLst>
          </p:cNvPr>
          <p:cNvGrpSpPr/>
          <p:nvPr/>
        </p:nvGrpSpPr>
        <p:grpSpPr>
          <a:xfrm>
            <a:off x="402683" y="4651515"/>
            <a:ext cx="11386634" cy="1404730"/>
            <a:chOff x="715617" y="4996071"/>
            <a:chExt cx="11386634" cy="1404730"/>
          </a:xfrm>
        </p:grpSpPr>
        <p:sp>
          <p:nvSpPr>
            <p:cNvPr id="5" name="Rectangle: Rounded Corners 4">
              <a:extLst>
                <a:ext uri="{FF2B5EF4-FFF2-40B4-BE49-F238E27FC236}">
                  <a16:creationId xmlns:a16="http://schemas.microsoft.com/office/drawing/2014/main" id="{B27BC756-AE32-65EE-544A-BD132887C10D}"/>
                </a:ext>
              </a:extLst>
            </p:cNvPr>
            <p:cNvSpPr/>
            <p:nvPr/>
          </p:nvSpPr>
          <p:spPr>
            <a:xfrm>
              <a:off x="715617" y="4996071"/>
              <a:ext cx="11386634" cy="1404730"/>
            </a:xfrm>
            <a:prstGeom prst="roundRect">
              <a:avLst/>
            </a:prstGeom>
            <a:solidFill>
              <a:srgbClr val="EDF7F7"/>
            </a:solidFill>
            <a:ln w="28575">
              <a:solidFill>
                <a:srgbClr val="49A5A2"/>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815266" y="5115935"/>
              <a:ext cx="10982739" cy="954107"/>
            </a:xfrm>
            <a:prstGeom prst="rect">
              <a:avLst/>
            </a:prstGeom>
            <a:noFill/>
          </p:spPr>
          <p:txBody>
            <a:bodyPr wrap="square" rtlCol="0">
              <a:spAutoFit/>
            </a:bodyPr>
            <a:lstStyle/>
            <a:p>
              <a:pPr algn="just"/>
              <a:r>
                <a:rPr lang="vi-VN" sz="2800" dirty="0">
                  <a:latin typeface="Cambria" panose="02040503050406030204" pitchFamily="18" charset="0"/>
                  <a:ea typeface="Cambria" panose="02040503050406030204" pitchFamily="18" charset="0"/>
                </a:rPr>
                <a:t>b. Chỉ hoạt động: bán hàng, mua hàng, nặn đồ chơi, xem, nhìn, đi chợ, đi chơi, mời mua cây cảnh,...)</a:t>
              </a:r>
            </a:p>
          </p:txBody>
        </p:sp>
      </p:grpSp>
    </p:spTree>
    <p:extLst>
      <p:ext uri="{BB962C8B-B14F-4D97-AF65-F5344CB8AC3E}">
        <p14:creationId xmlns:p14="http://schemas.microsoft.com/office/powerpoint/2010/main" val="42684029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 calcmode="lin" valueType="num">
                                      <p:cBhvr additive="base">
                                        <p:cTn id="10" dur="500" fill="hold"/>
                                        <p:tgtEl>
                                          <p:spTgt spid="10"/>
                                        </p:tgtEl>
                                        <p:attrNameLst>
                                          <p:attrName>ppt_x</p:attrName>
                                        </p:attrNameLst>
                                      </p:cBhvr>
                                      <p:tavLst>
                                        <p:tav tm="0">
                                          <p:val>
                                            <p:strVal val="#ppt_x"/>
                                          </p:val>
                                        </p:tav>
                                        <p:tav tm="100000">
                                          <p:val>
                                            <p:strVal val="#ppt_x"/>
                                          </p:val>
                                        </p:tav>
                                      </p:tavLst>
                                    </p:anim>
                                    <p:anim calcmode="lin" valueType="num">
                                      <p:cBhvr additive="base">
                                        <p:cTn id="11"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bác bán đồ chơi cho trẻ em. Bác ấy đang nặn đồ chơi. Bác nặn đồ chơi rất đẹp nên các bạn nhỏ xúm quanh để xem.</a:t>
            </a:r>
            <a:endParaRPr kumimoji="0" lang="en-US" sz="60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9" name="Picture 18"/>
          <p:cNvPicPr>
            <a:picLocks noChangeAspect="1"/>
          </p:cNvPicPr>
          <p:nvPr/>
        </p:nvPicPr>
        <p:blipFill rotWithShape="1">
          <a:blip r:embed="rId2"/>
          <a:srcRect l="74854" t="37407" r="6251" b="37408"/>
          <a:stretch/>
        </p:blipFill>
        <p:spPr>
          <a:xfrm rot="608220">
            <a:off x="6656993" y="2150353"/>
            <a:ext cx="4890468" cy="3666671"/>
          </a:xfrm>
          <a:prstGeom prst="rect">
            <a:avLst/>
          </a:prstGeom>
        </p:spPr>
      </p:pic>
    </p:spTree>
    <p:extLst>
      <p:ext uri="{BB962C8B-B14F-4D97-AF65-F5344CB8AC3E}">
        <p14:creationId xmlns:p14="http://schemas.microsoft.com/office/powerpoint/2010/main" val="31505020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par>
                          <p:cTn id="17" fill="hold">
                            <p:stCondLst>
                              <p:cond delay="1000"/>
                            </p:stCondLst>
                            <p:childTnLst>
                              <p:par>
                                <p:cTn id="18" presetID="16" presetClass="entr" presetSubtype="21" fill="hold" nodeType="after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barn(inVertical)">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กลุ่ม 50"/>
          <p:cNvGrpSpPr/>
          <p:nvPr/>
        </p:nvGrpSpPr>
        <p:grpSpPr>
          <a:xfrm>
            <a:off x="684508" y="1481341"/>
            <a:ext cx="11102108" cy="4943740"/>
            <a:chOff x="2719466" y="1271127"/>
            <a:chExt cx="4623067" cy="659915"/>
          </a:xfrm>
          <a:effectLst>
            <a:outerShdw blurRad="50800" dist="38100" dir="2700000" algn="tl" rotWithShape="0">
              <a:srgbClr val="FFD85B">
                <a:alpha val="40000"/>
              </a:srgbClr>
            </a:outerShdw>
          </a:effectLst>
        </p:grpSpPr>
        <p:sp>
          <p:nvSpPr>
            <p:cNvPr id="3" name="สี่เหลี่ยมผืนผ้า 78"/>
            <p:cNvSpPr/>
            <p:nvPr/>
          </p:nvSpPr>
          <p:spPr>
            <a:xfrm>
              <a:off x="3104921" y="1285012"/>
              <a:ext cx="4237612" cy="646030"/>
            </a:xfrm>
            <a:prstGeom prst="rect">
              <a:avLst/>
            </a:prstGeom>
            <a:pattFill prst="wdDnDiag">
              <a:fgClr>
                <a:schemeClr val="accent2">
                  <a:lumMod val="40000"/>
                  <a:lumOff val="60000"/>
                </a:schemeClr>
              </a:fgClr>
              <a:bgClr>
                <a:schemeClr val="bg1"/>
              </a:bgClr>
            </a:pattFill>
            <a:ln w="3175">
              <a:solidFill>
                <a:schemeClr val="accent2">
                  <a:lumMod val="40000"/>
                  <a:lumOff val="60000"/>
                </a:scheme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000000"/>
                </a:solidFill>
                <a:effectLst/>
                <a:uLnTx/>
                <a:uFillTx/>
                <a:latin typeface="Arial"/>
                <a:ea typeface="微软雅黑"/>
                <a:cs typeface="+mn-cs"/>
              </a:endParaRPr>
            </a:p>
          </p:txBody>
        </p:sp>
        <p:sp>
          <p:nvSpPr>
            <p:cNvPr id="4" name="สี่เหลี่ยมผืนผ้า 44"/>
            <p:cNvSpPr/>
            <p:nvPr/>
          </p:nvSpPr>
          <p:spPr>
            <a:xfrm>
              <a:off x="2719466" y="1271127"/>
              <a:ext cx="4537180" cy="632376"/>
            </a:xfrm>
            <a:prstGeom prst="rect">
              <a:avLst/>
            </a:prstGeom>
            <a:solidFill>
              <a:schemeClr val="bg1"/>
            </a:solidFill>
            <a:ln w="3175">
              <a:solidFill>
                <a:schemeClr val="accent2">
                  <a:lumMod val="40000"/>
                  <a:lumOff val="60000"/>
                </a:schemeClr>
              </a:solid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th-TH" sz="2400" b="0" i="0" u="none" strike="noStrike" kern="1200" cap="none" spc="0" normalizeH="0" baseline="0" noProof="0" dirty="0">
                <a:ln>
                  <a:noFill/>
                </a:ln>
                <a:solidFill>
                  <a:srgbClr val="7030A0"/>
                </a:solidFill>
                <a:effectLst/>
                <a:uLnTx/>
                <a:uFillTx/>
                <a:latin typeface="Arial"/>
                <a:ea typeface="微软雅黑"/>
                <a:cs typeface="+mn-cs"/>
              </a:endParaRPr>
            </a:p>
          </p:txBody>
        </p:sp>
      </p:grpSp>
      <p:grpSp>
        <p:nvGrpSpPr>
          <p:cNvPr id="5" name="กลุ่ม 50"/>
          <p:cNvGrpSpPr/>
          <p:nvPr/>
        </p:nvGrpSpPr>
        <p:grpSpPr>
          <a:xfrm>
            <a:off x="785092" y="103132"/>
            <a:ext cx="10925917" cy="1239480"/>
            <a:chOff x="2810845" y="1233986"/>
            <a:chExt cx="4378826" cy="727450"/>
          </a:xfrm>
        </p:grpSpPr>
        <p:sp>
          <p:nvSpPr>
            <p:cNvPr id="6" name="สี่เหลี่ยมผืนผ้า 78"/>
            <p:cNvSpPr/>
            <p:nvPr/>
          </p:nvSpPr>
          <p:spPr>
            <a:xfrm>
              <a:off x="2952059" y="1315406"/>
              <a:ext cx="4237612" cy="646030"/>
            </a:xfrm>
            <a:prstGeom prst="rect">
              <a:avLst/>
            </a:prstGeom>
            <a:pattFill prst="wdDnDiag">
              <a:fgClr>
                <a:srgbClr val="FFD85B"/>
              </a:fgClr>
              <a:bgClr>
                <a:schemeClr val="bg1"/>
              </a:bgClr>
            </a:pattFill>
            <a:ln w="19050">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7" name="สี่เหลี่ยมผืนผ้า 44"/>
            <p:cNvSpPr/>
            <p:nvPr/>
          </p:nvSpPr>
          <p:spPr>
            <a:xfrm>
              <a:off x="2810845" y="1233986"/>
              <a:ext cx="4315669" cy="646030"/>
            </a:xfrm>
            <a:prstGeom prst="rect">
              <a:avLst/>
            </a:prstGeom>
            <a:solidFill>
              <a:srgbClr val="FBDABC"/>
            </a:solidFill>
            <a:ln w="19050">
              <a:noFill/>
              <a:prstDash val="solid"/>
            </a:ln>
            <a:effectLst>
              <a:innerShdw blurRad="63500" dist="50800" dir="2700000">
                <a:srgbClr val="D597AD">
                  <a:alpha val="50000"/>
                </a:srgb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dirty="0">
                <a:ln>
                  <a:noFill/>
                </a:ln>
                <a:solidFill>
                  <a:srgbClr val="002060"/>
                </a:solidFill>
                <a:effectLst/>
                <a:uLnTx/>
                <a:uFillTx/>
                <a:latin typeface="Bahnschrift SemiBold Condensed" panose="020B0502040204020203" pitchFamily="34" charset="0"/>
                <a:ea typeface="微软雅黑"/>
                <a:cs typeface="+mn-cs"/>
              </a:endParaRPr>
            </a:p>
          </p:txBody>
        </p:sp>
      </p:grpSp>
      <p:sp>
        <p:nvSpPr>
          <p:cNvPr id="9" name="Rectangle 8"/>
          <p:cNvSpPr/>
          <p:nvPr/>
        </p:nvSpPr>
        <p:spPr>
          <a:xfrm>
            <a:off x="785092" y="2186900"/>
            <a:ext cx="5587400" cy="3170099"/>
          </a:xfrm>
          <a:prstGeom prst="rect">
            <a:avLst/>
          </a:prstGeom>
        </p:spPr>
        <p:txBody>
          <a:bodyPr wrap="square">
            <a:spAutoFit/>
          </a:bodyPr>
          <a:lstStyle/>
          <a:p>
            <a:pPr lvl="0" algn="just" defTabSz="457200"/>
            <a:r>
              <a:rPr lang="vi-VN" sz="4000" dirty="0">
                <a:latin typeface="Cambria" panose="02040503050406030204" pitchFamily="18" charset="0"/>
                <a:ea typeface="Cambria" panose="02040503050406030204" pitchFamily="18" charset="0"/>
              </a:rPr>
              <a:t>Đây là người bán cây cảnh. Bác ấy đang mời mọi người mua cây. Bác ấy tươi cười chào đón mọi người.</a:t>
            </a:r>
            <a:endParaRPr kumimoji="0" lang="en-US" sz="11500" b="1"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10" name="TextBox 9"/>
          <p:cNvSpPr txBox="1"/>
          <p:nvPr/>
        </p:nvSpPr>
        <p:spPr>
          <a:xfrm>
            <a:off x="882474" y="217463"/>
            <a:ext cx="10904141"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3600" b="0" i="1"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Bài</a:t>
            </a:r>
            <a:r>
              <a:rPr kumimoji="0" lang="vi-VN" sz="3600" b="0" i="1" u="none" strike="noStrike" kern="1200" cap="none" spc="0" normalizeH="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2: Nói 2-3 câu về một nhân vật trong tranh ở mục 6 </a:t>
            </a:r>
            <a:endParaRPr kumimoji="0" lang="en-US" sz="3600" b="0" i="0" u="none" strike="noStrike" kern="1200" cap="none" spc="0" normalizeH="0" baseline="0" noProof="0" dirty="0">
              <a:ln>
                <a:solidFill>
                  <a:srgbClr val="2B726B"/>
                </a:solidFill>
              </a:ln>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endParaRPr>
          </a:p>
        </p:txBody>
      </p:sp>
      <p:cxnSp>
        <p:nvCxnSpPr>
          <p:cNvPr id="14" name="Straight Connector 13"/>
          <p:cNvCxnSpPr/>
          <p:nvPr/>
        </p:nvCxnSpPr>
        <p:spPr>
          <a:xfrm>
            <a:off x="2730500" y="918198"/>
            <a:ext cx="3852099" cy="9145"/>
          </a:xfrm>
          <a:prstGeom prst="line">
            <a:avLst/>
          </a:prstGeom>
          <a:ln w="9525" cap="flat" cmpd="sng" algn="ctr">
            <a:solidFill>
              <a:srgbClr val="2B726B"/>
            </a:solidFill>
            <a:prstDash val="dash"/>
            <a:round/>
            <a:headEnd type="none" w="med" len="med"/>
            <a:tailEnd type="none" w="med" len="med"/>
          </a:ln>
          <a:effectLst>
            <a:glow rad="228600">
              <a:srgbClr val="FFFF00">
                <a:alpha val="40000"/>
              </a:srgbClr>
            </a:glow>
          </a:effectLst>
        </p:spPr>
        <p:style>
          <a:lnRef idx="0">
            <a:scrgbClr r="0" g="0" b="0"/>
          </a:lnRef>
          <a:fillRef idx="0">
            <a:scrgbClr r="0" g="0" b="0"/>
          </a:fillRef>
          <a:effectRef idx="0">
            <a:scrgbClr r="0" g="0" b="0"/>
          </a:effectRef>
          <a:fontRef idx="minor">
            <a:schemeClr val="tx1"/>
          </a:fontRef>
        </p:style>
      </p:cxnSp>
      <p:pic>
        <p:nvPicPr>
          <p:cNvPr id="12" name="Picture 11"/>
          <p:cNvPicPr>
            <a:picLocks noChangeAspect="1"/>
          </p:cNvPicPr>
          <p:nvPr/>
        </p:nvPicPr>
        <p:blipFill rotWithShape="1">
          <a:blip r:embed="rId2"/>
          <a:srcRect l="52499" t="37407" r="24750" b="37408"/>
          <a:stretch/>
        </p:blipFill>
        <p:spPr>
          <a:xfrm>
            <a:off x="6741002" y="2186900"/>
            <a:ext cx="4970007" cy="309479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82760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1000" fill="hold"/>
                                        <p:tgtEl>
                                          <p:spTgt spid="2"/>
                                        </p:tgtEl>
                                        <p:attrNameLst>
                                          <p:attrName>ppt_w</p:attrName>
                                        </p:attrNameLst>
                                      </p:cBhvr>
                                      <p:tavLst>
                                        <p:tav tm="0">
                                          <p:val>
                                            <p:fltVal val="0"/>
                                          </p:val>
                                        </p:tav>
                                        <p:tav tm="100000">
                                          <p:val>
                                            <p:strVal val="#ppt_w"/>
                                          </p:val>
                                        </p:tav>
                                      </p:tavLst>
                                    </p:anim>
                                    <p:anim calcmode="lin" valueType="num">
                                      <p:cBhvr>
                                        <p:cTn id="14" dur="1000" fill="hold"/>
                                        <p:tgtEl>
                                          <p:spTgt spid="2"/>
                                        </p:tgtEl>
                                        <p:attrNameLst>
                                          <p:attrName>ppt_h</p:attrName>
                                        </p:attrNameLst>
                                      </p:cBhvr>
                                      <p:tavLst>
                                        <p:tav tm="0">
                                          <p:val>
                                            <p:fltVal val="0"/>
                                          </p:val>
                                        </p:tav>
                                        <p:tav tm="100000">
                                          <p:val>
                                            <p:strVal val="#ppt_h"/>
                                          </p:val>
                                        </p:tav>
                                      </p:tavLst>
                                    </p:anim>
                                    <p:anim calcmode="lin" valueType="num">
                                      <p:cBhvr>
                                        <p:cTn id="15" dur="1000" fill="hold"/>
                                        <p:tgtEl>
                                          <p:spTgt spid="2"/>
                                        </p:tgtEl>
                                        <p:attrNameLst>
                                          <p:attrName>style.rotation</p:attrName>
                                        </p:attrNameLst>
                                      </p:cBhvr>
                                      <p:tavLst>
                                        <p:tav tm="0">
                                          <p:val>
                                            <p:fltVal val="90"/>
                                          </p:val>
                                        </p:tav>
                                        <p:tav tm="100000">
                                          <p:val>
                                            <p:fltVal val="0"/>
                                          </p:val>
                                        </p:tav>
                                      </p:tavLst>
                                    </p:anim>
                                    <p:animEffect transition="in" filter="fade">
                                      <p:cBhvr>
                                        <p:cTn id="16" dur="1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par>
                          <p:cTn id="27" fill="hold">
                            <p:stCondLst>
                              <p:cond delay="500"/>
                            </p:stCondLst>
                            <p:childTnLst>
                              <p:par>
                                <p:cTn id="28" presetID="2" presetClass="entr" presetSubtype="2" fill="hold" grpId="0" nodeType="afterEffect">
                                  <p:stCondLst>
                                    <p:cond delay="0"/>
                                  </p:stCondLst>
                                  <p:childTnLst>
                                    <p:set>
                                      <p:cBhvr>
                                        <p:cTn id="29" dur="1" fill="hold">
                                          <p:stCondLst>
                                            <p:cond delay="0"/>
                                          </p:stCondLst>
                                        </p:cTn>
                                        <p:tgtEl>
                                          <p:spTgt spid="9"/>
                                        </p:tgtEl>
                                        <p:attrNameLst>
                                          <p:attrName>style.visibility</p:attrName>
                                        </p:attrNameLst>
                                      </p:cBhvr>
                                      <p:to>
                                        <p:strVal val="visible"/>
                                      </p:to>
                                    </p:set>
                                    <p:anim calcmode="lin" valueType="num">
                                      <p:cBhvr additive="base">
                                        <p:cTn id="30" dur="500" fill="hold"/>
                                        <p:tgtEl>
                                          <p:spTgt spid="9"/>
                                        </p:tgtEl>
                                        <p:attrNameLst>
                                          <p:attrName>ppt_x</p:attrName>
                                        </p:attrNameLst>
                                      </p:cBhvr>
                                      <p:tavLst>
                                        <p:tav tm="0">
                                          <p:val>
                                            <p:strVal val="1+#ppt_w/2"/>
                                          </p:val>
                                        </p:tav>
                                        <p:tav tm="100000">
                                          <p:val>
                                            <p:strVal val="#ppt_x"/>
                                          </p:val>
                                        </p:tav>
                                      </p:tavLst>
                                    </p:anim>
                                    <p:anim calcmode="lin" valueType="num">
                                      <p:cBhvr additive="base">
                                        <p:cTn id="31"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7D054EC0-6CB6-482E-B374-0910C2508D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946" y="1349297"/>
            <a:ext cx="4231969" cy="4156397"/>
          </a:xfrm>
          <a:prstGeom prst="rect">
            <a:avLst/>
          </a:prstGeom>
        </p:spPr>
      </p:pic>
      <p:pic>
        <p:nvPicPr>
          <p:cNvPr id="4" name="图片 3">
            <a:extLst>
              <a:ext uri="{FF2B5EF4-FFF2-40B4-BE49-F238E27FC236}">
                <a16:creationId xmlns:a16="http://schemas.microsoft.com/office/drawing/2014/main" id="{8513C45D-2B0E-4B19-A7F2-8EB66A247F14}"/>
              </a:ext>
            </a:extLst>
          </p:cNvPr>
          <p:cNvPicPr>
            <a:picLocks noChangeAspect="1"/>
          </p:cNvPicPr>
          <p:nvPr/>
        </p:nvPicPr>
        <p:blipFill rotWithShape="1">
          <a:blip r:embed="rId4">
            <a:extLst>
              <a:ext uri="{28A0092B-C50C-407E-A947-70E740481C1C}">
                <a14:useLocalDpi xmlns:a14="http://schemas.microsoft.com/office/drawing/2010/main" val="0"/>
              </a:ext>
            </a:extLst>
          </a:blip>
          <a:srcRect l="30564"/>
          <a:stretch/>
        </p:blipFill>
        <p:spPr>
          <a:xfrm rot="16200000" flipH="1" flipV="1">
            <a:off x="764400" y="-560488"/>
            <a:ext cx="1090967" cy="2211950"/>
          </a:xfrm>
          <a:prstGeom prst="rect">
            <a:avLst/>
          </a:prstGeom>
        </p:spPr>
      </p:pic>
      <p:cxnSp>
        <p:nvCxnSpPr>
          <p:cNvPr id="6" name="直接连接符 5">
            <a:extLst>
              <a:ext uri="{FF2B5EF4-FFF2-40B4-BE49-F238E27FC236}">
                <a16:creationId xmlns:a16="http://schemas.microsoft.com/office/drawing/2014/main" id="{698A0B26-FCBA-4D3B-8575-D51DEA2601CA}"/>
              </a:ext>
            </a:extLst>
          </p:cNvPr>
          <p:cNvCxnSpPr>
            <a:cxnSpLocks/>
          </p:cNvCxnSpPr>
          <p:nvPr/>
        </p:nvCxnSpPr>
        <p:spPr>
          <a:xfrm>
            <a:off x="3991130" y="628379"/>
            <a:ext cx="7788275" cy="0"/>
          </a:xfrm>
          <a:prstGeom prst="line">
            <a:avLst/>
          </a:prstGeom>
          <a:ln w="63500" cmpd="thickThin">
            <a:solidFill>
              <a:srgbClr val="674A29"/>
            </a:solidFill>
          </a:ln>
        </p:spPr>
        <p:style>
          <a:lnRef idx="1">
            <a:schemeClr val="accent1"/>
          </a:lnRef>
          <a:fillRef idx="0">
            <a:schemeClr val="accent1"/>
          </a:fillRef>
          <a:effectRef idx="0">
            <a:schemeClr val="accent1"/>
          </a:effectRef>
          <a:fontRef idx="minor">
            <a:schemeClr val="tx1"/>
          </a:fontRef>
        </p:style>
      </p:cxnSp>
      <p:grpSp>
        <p:nvGrpSpPr>
          <p:cNvPr id="20" name="Group 19"/>
          <p:cNvGrpSpPr/>
          <p:nvPr/>
        </p:nvGrpSpPr>
        <p:grpSpPr>
          <a:xfrm>
            <a:off x="203908" y="157303"/>
            <a:ext cx="11861092" cy="5951397"/>
            <a:chOff x="4270916" y="48296"/>
            <a:chExt cx="7025268" cy="5266035"/>
          </a:xfrm>
        </p:grpSpPr>
        <p:sp>
          <p:nvSpPr>
            <p:cNvPr id="19" name="矩形: 圆角 24">
              <a:extLst>
                <a:ext uri="{FF2B5EF4-FFF2-40B4-BE49-F238E27FC236}">
                  <a16:creationId xmlns:a16="http://schemas.microsoft.com/office/drawing/2014/main" id="{EC472BDD-E6A8-420B-86A7-915A4D6A2E8B}"/>
                </a:ext>
              </a:extLst>
            </p:cNvPr>
            <p:cNvSpPr/>
            <p:nvPr/>
          </p:nvSpPr>
          <p:spPr>
            <a:xfrm>
              <a:off x="4270916" y="790625"/>
              <a:ext cx="7025268" cy="4523706"/>
            </a:xfrm>
            <a:prstGeom prst="roundRect">
              <a:avLst/>
            </a:prstGeom>
            <a:noFill/>
            <a:ln w="53975" cap="rnd" cmpd="thickThin">
              <a:solidFill>
                <a:srgbClr val="EA4618"/>
              </a:solidFill>
              <a:prstDash val="sysDash"/>
              <a:round/>
              <a:headEnd/>
              <a:tailEnd/>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a:ea typeface="微软雅黑"/>
                <a:cs typeface="+mn-cs"/>
              </a:endParaRPr>
            </a:p>
          </p:txBody>
        </p:sp>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363737" y="48296"/>
              <a:ext cx="4750419" cy="987770"/>
            </a:xfrm>
            <a:prstGeom prst="rect">
              <a:avLst/>
            </a:prstGeom>
          </p:spPr>
        </p:pic>
      </p:grpSp>
      <p:sp>
        <p:nvSpPr>
          <p:cNvPr id="21" name="文本框 2">
            <a:extLst>
              <a:ext uri="{FF2B5EF4-FFF2-40B4-BE49-F238E27FC236}">
                <a16:creationId xmlns:a16="http://schemas.microsoft.com/office/drawing/2014/main" id="{37BF8F64-C00C-4C4B-AB1C-865F1DDC9CA2}"/>
              </a:ext>
            </a:extLst>
          </p:cNvPr>
          <p:cNvSpPr txBox="1"/>
          <p:nvPr/>
        </p:nvSpPr>
        <p:spPr bwMode="auto">
          <a:xfrm>
            <a:off x="2328163" y="111134"/>
            <a:ext cx="7869937" cy="1200329"/>
          </a:xfrm>
          <a:prstGeom prst="rect">
            <a:avLst/>
          </a:prstGeom>
          <a:noFill/>
          <a:scene3d>
            <a:camera prst="orthographicFront"/>
            <a:lightRig rig="threePt" dir="t"/>
          </a:scene3d>
          <a:sp3d>
            <a:bevelT prst="angle"/>
          </a:sp3d>
        </p:spPr>
        <p:txBody>
          <a:bodyPr wrap="square">
            <a:spAutoFit/>
            <a:sp3d contourW="12700"/>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Chọn</a:t>
            </a:r>
            <a:r>
              <a:rPr kumimoji="0" lang="vi-VN" altLang="zh-CN" sz="3600" b="1" i="0" u="none" strike="noStrike" kern="1200" cap="none" spc="0" normalizeH="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Cambria" panose="02040503050406030204" pitchFamily="18" charset="0"/>
              </a:rPr>
              <a:t> dấu chấm, dấu chấm hỏi hoặc dấu chấm than thay cho ô vuông</a:t>
            </a:r>
            <a:endParaRPr kumimoji="0" lang="zh-CN" altLang="en-US" sz="3600" b="1" i="0" u="none" strike="noStrike" kern="1200" cap="none" spc="0" normalizeH="0" baseline="0" noProof="0" dirty="0">
              <a:ln>
                <a:noFill/>
              </a:ln>
              <a:solidFill>
                <a:srgbClr val="E94719"/>
              </a:solidFill>
              <a:effectLst>
                <a:outerShdw blurRad="38100" dist="38100" dir="2700000" algn="tl">
                  <a:srgbClr val="000000">
                    <a:alpha val="43137"/>
                  </a:srgbClr>
                </a:outerShdw>
              </a:effectLst>
              <a:uLnTx/>
              <a:uFillTx/>
              <a:latin typeface="Cambria" panose="02040503050406030204" pitchFamily="18" charset="0"/>
              <a:ea typeface="百变马丁" panose="02010601030101010101" pitchFamily="2" charset="-122"/>
            </a:endParaRPr>
          </a:p>
        </p:txBody>
      </p:sp>
      <p:sp>
        <p:nvSpPr>
          <p:cNvPr id="22" name="Rectangle 21"/>
          <p:cNvSpPr/>
          <p:nvPr/>
        </p:nvSpPr>
        <p:spPr>
          <a:xfrm>
            <a:off x="4051300" y="1531955"/>
            <a:ext cx="8013700" cy="415498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Em đang viết gì đấy</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Em đang viết thư cho em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rPr>
              <a:t>Chị:</a:t>
            </a:r>
            <a:r>
              <a:rPr kumimoji="0" lang="vi-VN" sz="4400" b="0" i="0" u="none" strike="noStrike" kern="1200" cap="none" spc="0" normalizeH="0" noProof="0" dirty="0">
                <a:ln>
                  <a:noFill/>
                </a:ln>
                <a:solidFill>
                  <a:srgbClr val="000000"/>
                </a:solidFill>
                <a:effectLst/>
                <a:uLnTx/>
                <a:uFillTx/>
                <a:latin typeface="Cambria" panose="02040503050406030204" pitchFamily="18" charset="0"/>
                <a:ea typeface="Cambria" panose="02040503050406030204" pitchFamily="18" charset="0"/>
              </a:rPr>
              <a:t> - Hay đấy      Trong thư nói gì</a:t>
            </a:r>
          </a:p>
          <a:p>
            <a:pPr marL="0" marR="0" lvl="0" indent="0" algn="l" defTabSz="457200" rtl="0" eaLnBrk="1" fontAlgn="auto" latinLnBrk="0" hangingPunct="1">
              <a:lnSpc>
                <a:spcPct val="100000"/>
              </a:lnSpc>
              <a:spcBef>
                <a:spcPts val="0"/>
              </a:spcBef>
              <a:spcAft>
                <a:spcPts val="0"/>
              </a:spcAft>
              <a:buClrTx/>
              <a:buSzTx/>
              <a:buFontTx/>
              <a:buNone/>
              <a:tabLst/>
              <a:defRPr/>
            </a:pPr>
            <a:r>
              <a:rPr lang="vi-VN" sz="4400" baseline="0" dirty="0">
                <a:solidFill>
                  <a:srgbClr val="000000"/>
                </a:solidFill>
                <a:latin typeface="Cambria" panose="02040503050406030204" pitchFamily="18" charset="0"/>
                <a:ea typeface="Cambria" panose="02040503050406030204" pitchFamily="18" charset="0"/>
              </a:rPr>
              <a:t>Em:</a:t>
            </a:r>
            <a:r>
              <a:rPr lang="vi-VN" sz="4400" dirty="0">
                <a:solidFill>
                  <a:srgbClr val="000000"/>
                </a:solidFill>
                <a:latin typeface="Cambria" panose="02040503050406030204" pitchFamily="18" charset="0"/>
                <a:ea typeface="Cambria" panose="02040503050406030204" pitchFamily="18" charset="0"/>
              </a:rPr>
              <a:t> - Ngày mai, nhận được thư em mới biết</a:t>
            </a:r>
            <a:endParaRPr kumimoji="0" lang="en-US" sz="4400" b="0" i="0" u="none" strike="noStrike" kern="1200" cap="none" spc="0" normalizeH="0" baseline="0" noProof="0" dirty="0">
              <a:ln>
                <a:noFill/>
              </a:ln>
              <a:solidFill>
                <a:srgbClr val="000000"/>
              </a:solidFill>
              <a:effectLst/>
              <a:uLnTx/>
              <a:uFillTx/>
              <a:latin typeface="Cambria" panose="02040503050406030204" pitchFamily="18" charset="0"/>
              <a:ea typeface="Cambria" panose="02040503050406030204" pitchFamily="18" charset="0"/>
            </a:endParaRPr>
          </a:p>
        </p:txBody>
      </p:sp>
      <p:sp>
        <p:nvSpPr>
          <p:cNvPr id="5" name="Rectangle 4"/>
          <p:cNvSpPr/>
          <p:nvPr/>
        </p:nvSpPr>
        <p:spPr>
          <a:xfrm>
            <a:off x="10198100" y="1714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11442700" y="2349500"/>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7609061" y="3006794"/>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4648200" y="3696746"/>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7062961" y="5059593"/>
            <a:ext cx="482600" cy="4826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10198100" y="16383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7" name="TextBox 16"/>
          <p:cNvSpPr txBox="1"/>
          <p:nvPr/>
        </p:nvSpPr>
        <p:spPr>
          <a:xfrm>
            <a:off x="11442700" y="2260600"/>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18" name="TextBox 17"/>
          <p:cNvSpPr txBox="1"/>
          <p:nvPr/>
        </p:nvSpPr>
        <p:spPr>
          <a:xfrm>
            <a:off x="7615411" y="2906931"/>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4" name="TextBox 23"/>
          <p:cNvSpPr txBox="1"/>
          <p:nvPr/>
        </p:nvSpPr>
        <p:spPr>
          <a:xfrm>
            <a:off x="4648200" y="3588639"/>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
        <p:nvSpPr>
          <p:cNvPr id="25" name="TextBox 24"/>
          <p:cNvSpPr txBox="1"/>
          <p:nvPr/>
        </p:nvSpPr>
        <p:spPr>
          <a:xfrm>
            <a:off x="7062961" y="4977727"/>
            <a:ext cx="482600" cy="646331"/>
          </a:xfrm>
          <a:prstGeom prst="rect">
            <a:avLst/>
          </a:prstGeom>
          <a:noFill/>
        </p:spPr>
        <p:txBody>
          <a:bodyPr wrap="square" rtlCol="0">
            <a:spAutoFit/>
          </a:bodyPr>
          <a:lstStyle/>
          <a:p>
            <a:pPr algn="ctr"/>
            <a:r>
              <a:rPr lang="vi-VN" sz="3600" dirty="0">
                <a:solidFill>
                  <a:srgbClr val="FFFF00"/>
                </a:solidFill>
              </a:rPr>
              <a:t>.</a:t>
            </a:r>
            <a:endParaRPr lang="en-US" sz="3600" dirty="0">
              <a:solidFill>
                <a:srgbClr val="FFFF00"/>
              </a:solidFill>
            </a:endParaRPr>
          </a:p>
        </p:txBody>
      </p:sp>
    </p:spTree>
    <p:extLst>
      <p:ext uri="{BB962C8B-B14F-4D97-AF65-F5344CB8AC3E}">
        <p14:creationId xmlns:p14="http://schemas.microsoft.com/office/powerpoint/2010/main" val="10957838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6"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80">
                                          <p:stCondLst>
                                            <p:cond delay="0"/>
                                          </p:stCondLst>
                                        </p:cTn>
                                        <p:tgtEl>
                                          <p:spTgt spid="3"/>
                                        </p:tgtEl>
                                      </p:cBhvr>
                                    </p:animEffect>
                                    <p:anim calcmode="lin" valueType="num">
                                      <p:cBhvr>
                                        <p:cTn id="14"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9" dur="26">
                                          <p:stCondLst>
                                            <p:cond delay="650"/>
                                          </p:stCondLst>
                                        </p:cTn>
                                        <p:tgtEl>
                                          <p:spTgt spid="3"/>
                                        </p:tgtEl>
                                      </p:cBhvr>
                                      <p:to x="100000" y="60000"/>
                                    </p:animScale>
                                    <p:animScale>
                                      <p:cBhvr>
                                        <p:cTn id="20" dur="166" decel="50000">
                                          <p:stCondLst>
                                            <p:cond delay="676"/>
                                          </p:stCondLst>
                                        </p:cTn>
                                        <p:tgtEl>
                                          <p:spTgt spid="3"/>
                                        </p:tgtEl>
                                      </p:cBhvr>
                                      <p:to x="100000" y="100000"/>
                                    </p:animScale>
                                    <p:animScale>
                                      <p:cBhvr>
                                        <p:cTn id="21" dur="26">
                                          <p:stCondLst>
                                            <p:cond delay="1312"/>
                                          </p:stCondLst>
                                        </p:cTn>
                                        <p:tgtEl>
                                          <p:spTgt spid="3"/>
                                        </p:tgtEl>
                                      </p:cBhvr>
                                      <p:to x="100000" y="80000"/>
                                    </p:animScale>
                                    <p:animScale>
                                      <p:cBhvr>
                                        <p:cTn id="22" dur="166" decel="50000">
                                          <p:stCondLst>
                                            <p:cond delay="1338"/>
                                          </p:stCondLst>
                                        </p:cTn>
                                        <p:tgtEl>
                                          <p:spTgt spid="3"/>
                                        </p:tgtEl>
                                      </p:cBhvr>
                                      <p:to x="100000" y="100000"/>
                                    </p:animScale>
                                    <p:animScale>
                                      <p:cBhvr>
                                        <p:cTn id="23" dur="26">
                                          <p:stCondLst>
                                            <p:cond delay="1642"/>
                                          </p:stCondLst>
                                        </p:cTn>
                                        <p:tgtEl>
                                          <p:spTgt spid="3"/>
                                        </p:tgtEl>
                                      </p:cBhvr>
                                      <p:to x="100000" y="90000"/>
                                    </p:animScale>
                                    <p:animScale>
                                      <p:cBhvr>
                                        <p:cTn id="24" dur="166" decel="50000">
                                          <p:stCondLst>
                                            <p:cond delay="1668"/>
                                          </p:stCondLst>
                                        </p:cTn>
                                        <p:tgtEl>
                                          <p:spTgt spid="3"/>
                                        </p:tgtEl>
                                      </p:cBhvr>
                                      <p:to x="100000" y="100000"/>
                                    </p:animScale>
                                    <p:animScale>
                                      <p:cBhvr>
                                        <p:cTn id="25" dur="26">
                                          <p:stCondLst>
                                            <p:cond delay="1808"/>
                                          </p:stCondLst>
                                        </p:cTn>
                                        <p:tgtEl>
                                          <p:spTgt spid="3"/>
                                        </p:tgtEl>
                                      </p:cBhvr>
                                      <p:to x="100000" y="95000"/>
                                    </p:animScale>
                                    <p:animScale>
                                      <p:cBhvr>
                                        <p:cTn id="26" dur="166" decel="50000">
                                          <p:stCondLst>
                                            <p:cond delay="1834"/>
                                          </p:stCondLst>
                                        </p:cTn>
                                        <p:tgtEl>
                                          <p:spTgt spid="3"/>
                                        </p:tgtEl>
                                      </p:cBhvr>
                                      <p:to x="100000" y="100000"/>
                                    </p:animScale>
                                  </p:childTnLst>
                                </p:cTn>
                              </p:par>
                              <p:par>
                                <p:cTn id="27" presetID="18" presetClass="entr" presetSubtype="12"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strips(downLeft)">
                                      <p:cBhvr>
                                        <p:cTn id="29" dur="1000"/>
                                        <p:tgtEl>
                                          <p:spTgt spid="21"/>
                                        </p:tgtEl>
                                      </p:cBhvr>
                                    </p:animEffect>
                                  </p:childTnLst>
                                </p:cTn>
                              </p:par>
                            </p:childTnLst>
                          </p:cTn>
                        </p:par>
                        <p:par>
                          <p:cTn id="30" fill="hold">
                            <p:stCondLst>
                              <p:cond delay="3000"/>
                            </p:stCondLst>
                            <p:childTnLst>
                              <p:par>
                                <p:cTn id="31" presetID="1" presetClass="entr" presetSubtype="0" fill="hold" grpId="0" nodeType="afterEffect">
                                  <p:stCondLst>
                                    <p:cond delay="0"/>
                                  </p:stCondLst>
                                  <p:childTnLst>
                                    <p:set>
                                      <p:cBhvr>
                                        <p:cTn id="32" dur="1" fill="hold">
                                          <p:stCondLst>
                                            <p:cond delay="0"/>
                                          </p:stCondLst>
                                        </p:cTn>
                                        <p:tgtEl>
                                          <p:spTgt spid="22"/>
                                        </p:tgtEl>
                                        <p:attrNameLst>
                                          <p:attrName>style.visibility</p:attrName>
                                        </p:attrNameLst>
                                      </p:cBhvr>
                                      <p:to>
                                        <p:strVal val="visible"/>
                                      </p:to>
                                    </p:set>
                                  </p:childTnLst>
                                </p:cTn>
                              </p:par>
                            </p:childTnLst>
                          </p:cTn>
                        </p:par>
                        <p:par>
                          <p:cTn id="33" fill="hold">
                            <p:stCondLst>
                              <p:cond delay="3000"/>
                            </p:stCondLst>
                            <p:childTnLst>
                              <p:par>
                                <p:cTn id="34" presetID="10" presetClass="entr" presetSubtype="0" fill="hold" grpId="0" nodeType="after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500"/>
                                        <p:tgtEl>
                                          <p:spTgt spid="5"/>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2"/>
                                        </p:tgtEl>
                                        <p:attrNameLst>
                                          <p:attrName>style.visibility</p:attrName>
                                        </p:attrNameLst>
                                      </p:cBhvr>
                                      <p:to>
                                        <p:strVal val="visible"/>
                                      </p:to>
                                    </p:set>
                                    <p:animEffect transition="in" filter="fade">
                                      <p:cBhvr>
                                        <p:cTn id="39" dur="500"/>
                                        <p:tgtEl>
                                          <p:spTgt spid="12"/>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500"/>
                                        <p:tgtEl>
                                          <p:spTgt spid="1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16" fill="hold" grpId="0" nodeType="clickEffect">
                                  <p:stCondLst>
                                    <p:cond delay="0"/>
                                  </p:stCondLst>
                                  <p:childTnLst>
                                    <p:set>
                                      <p:cBhvr>
                                        <p:cTn id="59" dur="1" fill="hold">
                                          <p:stCondLst>
                                            <p:cond delay="0"/>
                                          </p:stCondLst>
                                        </p:cTn>
                                        <p:tgtEl>
                                          <p:spTgt spid="17"/>
                                        </p:tgtEl>
                                        <p:attrNameLst>
                                          <p:attrName>style.visibility</p:attrName>
                                        </p:attrNameLst>
                                      </p:cBhvr>
                                      <p:to>
                                        <p:strVal val="visible"/>
                                      </p:to>
                                    </p:set>
                                    <p:anim calcmode="lin" valueType="num">
                                      <p:cBhvr>
                                        <p:cTn id="60" dur="500" fill="hold"/>
                                        <p:tgtEl>
                                          <p:spTgt spid="17"/>
                                        </p:tgtEl>
                                        <p:attrNameLst>
                                          <p:attrName>ppt_w</p:attrName>
                                        </p:attrNameLst>
                                      </p:cBhvr>
                                      <p:tavLst>
                                        <p:tav tm="0">
                                          <p:val>
                                            <p:fltVal val="0"/>
                                          </p:val>
                                        </p:tav>
                                        <p:tav tm="100000">
                                          <p:val>
                                            <p:strVal val="#ppt_w"/>
                                          </p:val>
                                        </p:tav>
                                      </p:tavLst>
                                    </p:anim>
                                    <p:anim calcmode="lin" valueType="num">
                                      <p:cBhvr>
                                        <p:cTn id="61" dur="500" fill="hold"/>
                                        <p:tgtEl>
                                          <p:spTgt spid="17"/>
                                        </p:tgtEl>
                                        <p:attrNameLst>
                                          <p:attrName>ppt_h</p:attrName>
                                        </p:attrNameLst>
                                      </p:cBhvr>
                                      <p:tavLst>
                                        <p:tav tm="0">
                                          <p:val>
                                            <p:fltVal val="0"/>
                                          </p:val>
                                        </p:tav>
                                        <p:tav tm="100000">
                                          <p:val>
                                            <p:strVal val="#ppt_h"/>
                                          </p:val>
                                        </p:tav>
                                      </p:tavLst>
                                    </p:anim>
                                    <p:animEffect transition="in" filter="fade">
                                      <p:cBhvr>
                                        <p:cTn id="62" dur="500"/>
                                        <p:tgtEl>
                                          <p:spTgt spid="17"/>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18"/>
                                        </p:tgtEl>
                                        <p:attrNameLst>
                                          <p:attrName>style.visibility</p:attrName>
                                        </p:attrNameLst>
                                      </p:cBhvr>
                                      <p:to>
                                        <p:strVal val="visible"/>
                                      </p:to>
                                    </p:set>
                                    <p:anim calcmode="lin" valueType="num">
                                      <p:cBhvr>
                                        <p:cTn id="67" dur="500" fill="hold"/>
                                        <p:tgtEl>
                                          <p:spTgt spid="18"/>
                                        </p:tgtEl>
                                        <p:attrNameLst>
                                          <p:attrName>ppt_w</p:attrName>
                                        </p:attrNameLst>
                                      </p:cBhvr>
                                      <p:tavLst>
                                        <p:tav tm="0">
                                          <p:val>
                                            <p:fltVal val="0"/>
                                          </p:val>
                                        </p:tav>
                                        <p:tav tm="100000">
                                          <p:val>
                                            <p:strVal val="#ppt_w"/>
                                          </p:val>
                                        </p:tav>
                                      </p:tavLst>
                                    </p:anim>
                                    <p:anim calcmode="lin" valueType="num">
                                      <p:cBhvr>
                                        <p:cTn id="68" dur="500" fill="hold"/>
                                        <p:tgtEl>
                                          <p:spTgt spid="18"/>
                                        </p:tgtEl>
                                        <p:attrNameLst>
                                          <p:attrName>ppt_h</p:attrName>
                                        </p:attrNameLst>
                                      </p:cBhvr>
                                      <p:tavLst>
                                        <p:tav tm="0">
                                          <p:val>
                                            <p:fltVal val="0"/>
                                          </p:val>
                                        </p:tav>
                                        <p:tav tm="100000">
                                          <p:val>
                                            <p:strVal val="#ppt_h"/>
                                          </p:val>
                                        </p:tav>
                                      </p:tavLst>
                                    </p:anim>
                                    <p:animEffect transition="in" filter="fade">
                                      <p:cBhvr>
                                        <p:cTn id="69" dur="500"/>
                                        <p:tgtEl>
                                          <p:spTgt spid="18"/>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24"/>
                                        </p:tgtEl>
                                        <p:attrNameLst>
                                          <p:attrName>style.visibility</p:attrName>
                                        </p:attrNameLst>
                                      </p:cBhvr>
                                      <p:to>
                                        <p:strVal val="visible"/>
                                      </p:to>
                                    </p:set>
                                    <p:anim calcmode="lin" valueType="num">
                                      <p:cBhvr>
                                        <p:cTn id="74" dur="500" fill="hold"/>
                                        <p:tgtEl>
                                          <p:spTgt spid="24"/>
                                        </p:tgtEl>
                                        <p:attrNameLst>
                                          <p:attrName>ppt_w</p:attrName>
                                        </p:attrNameLst>
                                      </p:cBhvr>
                                      <p:tavLst>
                                        <p:tav tm="0">
                                          <p:val>
                                            <p:fltVal val="0"/>
                                          </p:val>
                                        </p:tav>
                                        <p:tav tm="100000">
                                          <p:val>
                                            <p:strVal val="#ppt_w"/>
                                          </p:val>
                                        </p:tav>
                                      </p:tavLst>
                                    </p:anim>
                                    <p:anim calcmode="lin" valueType="num">
                                      <p:cBhvr>
                                        <p:cTn id="75" dur="500" fill="hold"/>
                                        <p:tgtEl>
                                          <p:spTgt spid="24"/>
                                        </p:tgtEl>
                                        <p:attrNameLst>
                                          <p:attrName>ppt_h</p:attrName>
                                        </p:attrNameLst>
                                      </p:cBhvr>
                                      <p:tavLst>
                                        <p:tav tm="0">
                                          <p:val>
                                            <p:fltVal val="0"/>
                                          </p:val>
                                        </p:tav>
                                        <p:tav tm="100000">
                                          <p:val>
                                            <p:strVal val="#ppt_h"/>
                                          </p:val>
                                        </p:tav>
                                      </p:tavLst>
                                    </p:anim>
                                    <p:animEffect transition="in" filter="fade">
                                      <p:cBhvr>
                                        <p:cTn id="76" dur="500"/>
                                        <p:tgtEl>
                                          <p:spTgt spid="24"/>
                                        </p:tgtEl>
                                      </p:cBhvr>
                                    </p:animEffec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25"/>
                                        </p:tgtEl>
                                        <p:attrNameLst>
                                          <p:attrName>style.visibility</p:attrName>
                                        </p:attrNameLst>
                                      </p:cBhvr>
                                      <p:to>
                                        <p:strVal val="visible"/>
                                      </p:to>
                                    </p:set>
                                    <p:anim calcmode="lin" valueType="num">
                                      <p:cBhvr>
                                        <p:cTn id="81" dur="500" fill="hold"/>
                                        <p:tgtEl>
                                          <p:spTgt spid="25"/>
                                        </p:tgtEl>
                                        <p:attrNameLst>
                                          <p:attrName>ppt_w</p:attrName>
                                        </p:attrNameLst>
                                      </p:cBhvr>
                                      <p:tavLst>
                                        <p:tav tm="0">
                                          <p:val>
                                            <p:fltVal val="0"/>
                                          </p:val>
                                        </p:tav>
                                        <p:tav tm="100000">
                                          <p:val>
                                            <p:strVal val="#ppt_w"/>
                                          </p:val>
                                        </p:tav>
                                      </p:tavLst>
                                    </p:anim>
                                    <p:anim calcmode="lin" valueType="num">
                                      <p:cBhvr>
                                        <p:cTn id="82" dur="500" fill="hold"/>
                                        <p:tgtEl>
                                          <p:spTgt spid="25"/>
                                        </p:tgtEl>
                                        <p:attrNameLst>
                                          <p:attrName>ppt_h</p:attrName>
                                        </p:attrNameLst>
                                      </p:cBhvr>
                                      <p:tavLst>
                                        <p:tav tm="0">
                                          <p:val>
                                            <p:fltVal val="0"/>
                                          </p:val>
                                        </p:tav>
                                        <p:tav tm="100000">
                                          <p:val>
                                            <p:strVal val="#ppt_h"/>
                                          </p:val>
                                        </p:tav>
                                      </p:tavLst>
                                    </p:anim>
                                    <p:animEffect transition="in" filter="fade">
                                      <p:cBhvr>
                                        <p:cTn id="8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5" grpId="0" animBg="1"/>
      <p:bldP spid="12" grpId="0" animBg="1"/>
      <p:bldP spid="13" grpId="0" animBg="1"/>
      <p:bldP spid="14" grpId="0" animBg="1"/>
      <p:bldP spid="15" grpId="0" animBg="1"/>
      <p:bldP spid="7" grpId="0"/>
      <p:bldP spid="17" grpId="0"/>
      <p:bldP spid="18"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9253"/>
            <a:ext cx="12192000" cy="6858000"/>
          </a:xfrm>
          <a:prstGeom prst="rect">
            <a:avLst/>
          </a:prstGeom>
        </p:spPr>
      </p:pic>
      <p:grpSp>
        <p:nvGrpSpPr>
          <p:cNvPr id="6" name="กลุ่ม 45"/>
          <p:cNvGrpSpPr/>
          <p:nvPr/>
        </p:nvGrpSpPr>
        <p:grpSpPr>
          <a:xfrm rot="16200000">
            <a:off x="5084599" y="90238"/>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553191"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KHỞI ĐỘNG</a:t>
            </a:r>
          </a:p>
        </p:txBody>
      </p:sp>
      <p:sp>
        <p:nvSpPr>
          <p:cNvPr id="10" name="TextBox 9"/>
          <p:cNvSpPr txBox="1"/>
          <p:nvPr/>
        </p:nvSpPr>
        <p:spPr>
          <a:xfrm>
            <a:off x="3594493" y="2131174"/>
            <a:ext cx="5033215"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KHỞI ĐỘNG</a:t>
            </a:r>
          </a:p>
        </p:txBody>
      </p:sp>
      <p:grpSp>
        <p:nvGrpSpPr>
          <p:cNvPr id="11" name="组合 10">
            <a:extLst>
              <a:ext uri="{FF2B5EF4-FFF2-40B4-BE49-F238E27FC236}">
                <a16:creationId xmlns:a16="http://schemas.microsoft.com/office/drawing/2014/main" id="{00A5F888-435E-404C-B9BA-53D3187FEBF2}"/>
              </a:ext>
            </a:extLst>
          </p:cNvPr>
          <p:cNvGrpSpPr/>
          <p:nvPr/>
        </p:nvGrpSpPr>
        <p:grpSpPr>
          <a:xfrm flipV="1">
            <a:off x="2352838" y="1379435"/>
            <a:ext cx="7982249" cy="465032"/>
            <a:chOff x="1409699" y="3218931"/>
            <a:chExt cx="8947706" cy="420137"/>
          </a:xfrm>
        </p:grpSpPr>
        <p:pic>
          <p:nvPicPr>
            <p:cNvPr id="12"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3"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41776086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wipe(left)">
                                      <p:cBhvr>
                                        <p:cTn id="6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C:\Users\ADMIN\Desktop\Nong trai\old-mcdonalds-farm-plain.jpg"/>
          <p:cNvPicPr>
            <a:picLocks noChangeAspect="1"/>
          </p:cNvPicPr>
          <p:nvPr/>
        </p:nvPicPr>
        <p:blipFill>
          <a:blip r:embed="rId2"/>
          <a:stretch>
            <a:fillRect/>
          </a:stretch>
        </p:blipFill>
        <p:spPr>
          <a:xfrm>
            <a:off x="0" y="22226"/>
            <a:ext cx="12319000" cy="6810269"/>
          </a:xfrm>
          <a:prstGeom prst="rect">
            <a:avLst/>
          </a:prstGeom>
          <a:noFill/>
          <a:ln w="9525">
            <a:noFill/>
          </a:ln>
        </p:spPr>
      </p:pic>
      <p:pic>
        <p:nvPicPr>
          <p:cNvPr id="3075" name="Picture 3" descr="C:\Users\ADMIN\Desktop\Tai nguyen thiet ke tro choi\Bảng gỗ\canstock6432558.jpg"/>
          <p:cNvPicPr>
            <a:picLocks noChangeAspect="1"/>
          </p:cNvPicPr>
          <p:nvPr/>
        </p:nvPicPr>
        <p:blipFill>
          <a:blip r:embed="rId3"/>
          <a:stretch>
            <a:fillRect/>
          </a:stretch>
        </p:blipFill>
        <p:spPr>
          <a:xfrm>
            <a:off x="5334000" y="4749801"/>
            <a:ext cx="2057400" cy="2600325"/>
          </a:xfrm>
          <a:prstGeom prst="rect">
            <a:avLst/>
          </a:prstGeom>
          <a:noFill/>
          <a:ln w="9525">
            <a:noFill/>
          </a:ln>
        </p:spPr>
      </p:pic>
      <p:sp>
        <p:nvSpPr>
          <p:cNvPr id="4" name="TextBox 3"/>
          <p:cNvSpPr txBox="1"/>
          <p:nvPr/>
        </p:nvSpPr>
        <p:spPr>
          <a:xfrm>
            <a:off x="5234469" y="5257801"/>
            <a:ext cx="2172326" cy="954107"/>
          </a:xfrm>
          <a:prstGeom prst="rect">
            <a:avLst/>
          </a:prstGeom>
          <a:noFill/>
          <a:ln w="9525">
            <a:noFill/>
          </a:ln>
        </p:spPr>
        <p:txBody>
          <a:bodyPr wrap="non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XÂY DỰNG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srgbClr val="009900"/>
                </a:solidFill>
                <a:effectLst/>
                <a:uLnTx/>
                <a:uFillTx/>
                <a:latin typeface="UTM Azuki"/>
                <a:ea typeface="微软雅黑"/>
                <a:cs typeface="+mn-cs"/>
              </a:rPr>
              <a:t>NÔNG TRẠI</a:t>
            </a:r>
          </a:p>
        </p:txBody>
      </p:sp>
      <p:pic>
        <p:nvPicPr>
          <p:cNvPr id="10245" name="Picture 4" descr="C:\Users\ADMIN\Desktop\Tai nguyen thiet ke tro choi\Bảng gỗ\bat dau.png">
            <a:hlinkClick r:id="rId4" action="ppaction://hlinksldjump"/>
          </p:cNvPr>
          <p:cNvPicPr>
            <a:picLocks noChangeAspect="1"/>
          </p:cNvPicPr>
          <p:nvPr/>
        </p:nvPicPr>
        <p:blipFill>
          <a:blip r:embed="rId5"/>
          <a:stretch>
            <a:fillRect/>
          </a:stretch>
        </p:blipFill>
        <p:spPr>
          <a:xfrm>
            <a:off x="8839200" y="22226"/>
            <a:ext cx="1709738" cy="968375"/>
          </a:xfrm>
          <a:prstGeom prst="rect">
            <a:avLst/>
          </a:prstGeom>
          <a:noFill/>
          <a:ln w="9525">
            <a:noFill/>
          </a:ln>
        </p:spPr>
      </p:pic>
    </p:spTree>
    <p:extLst>
      <p:ext uri="{BB962C8B-B14F-4D97-AF65-F5344CB8AC3E}">
        <p14:creationId xmlns:p14="http://schemas.microsoft.com/office/powerpoint/2010/main" val="5126491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075"/>
                                        </p:tgtEl>
                                        <p:attrNameLst>
                                          <p:attrName>style.visibility</p:attrName>
                                        </p:attrNameLst>
                                      </p:cBhvr>
                                      <p:to>
                                        <p:strVal val="visible"/>
                                      </p:to>
                                    </p:set>
                                    <p:anim calcmode="lin" valueType="num">
                                      <p:cBhvr additive="base">
                                        <p:cTn id="11" dur="500" fill="hold"/>
                                        <p:tgtEl>
                                          <p:spTgt spid="3075"/>
                                        </p:tgtEl>
                                        <p:attrNameLst>
                                          <p:attrName>ppt_x</p:attrName>
                                        </p:attrNameLst>
                                      </p:cBhvr>
                                      <p:tavLst>
                                        <p:tav tm="0">
                                          <p:val>
                                            <p:strVal val="#ppt_x"/>
                                          </p:val>
                                        </p:tav>
                                        <p:tav tm="100000">
                                          <p:val>
                                            <p:strVal val="#ppt_x"/>
                                          </p:val>
                                        </p:tav>
                                      </p:tavLst>
                                    </p:anim>
                                    <p:anim calcmode="lin" valueType="num">
                                      <p:cBhvr additive="base">
                                        <p:cTn id="12"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3" descr="C:\Users\ADMIN\Desktop\Nong trai\transcoder.png"/>
          <p:cNvPicPr>
            <a:picLocks noChangeAspect="1"/>
          </p:cNvPicPr>
          <p:nvPr/>
        </p:nvPicPr>
        <p:blipFill>
          <a:blip r:embed="rId3"/>
          <a:stretch>
            <a:fillRect/>
          </a:stretch>
        </p:blipFill>
        <p:spPr>
          <a:xfrm>
            <a:off x="0" y="1"/>
            <a:ext cx="12192000" cy="7053263"/>
          </a:xfrm>
          <a:prstGeom prst="rect">
            <a:avLst/>
          </a:prstGeom>
          <a:noFill/>
          <a:ln w="9525">
            <a:noFill/>
          </a:ln>
        </p:spPr>
      </p:pic>
      <p:pic>
        <p:nvPicPr>
          <p:cNvPr id="11267" name="Picture 12" descr="C:\Users\ADMIN\Desktop\Nong trai\dep-of-vector-farm-animals (5).jpg"/>
          <p:cNvPicPr>
            <a:picLocks noChangeAspect="1"/>
          </p:cNvPicPr>
          <p:nvPr/>
        </p:nvPicPr>
        <p:blipFill>
          <a:blip r:embed="rId4"/>
          <a:stretch>
            <a:fillRect/>
          </a:stretch>
        </p:blipFill>
        <p:spPr>
          <a:xfrm>
            <a:off x="5899150" y="1214439"/>
            <a:ext cx="806450" cy="1131887"/>
          </a:xfrm>
          <a:prstGeom prst="rect">
            <a:avLst/>
          </a:prstGeom>
          <a:noFill/>
          <a:ln w="9525">
            <a:noFill/>
          </a:ln>
        </p:spPr>
      </p:pic>
      <p:pic>
        <p:nvPicPr>
          <p:cNvPr id="11268" name="Picture 15" descr="C:\Users\ADMIN\Desktop\Nong trai\bauernhof-gegenstände-43016029 (2).jpg"/>
          <p:cNvPicPr>
            <a:picLocks noChangeAspect="1"/>
          </p:cNvPicPr>
          <p:nvPr/>
        </p:nvPicPr>
        <p:blipFill>
          <a:blip r:embed="rId5"/>
          <a:stretch>
            <a:fillRect/>
          </a:stretch>
        </p:blipFill>
        <p:spPr>
          <a:xfrm>
            <a:off x="3276601" y="3541714"/>
            <a:ext cx="1749425" cy="700087"/>
          </a:xfrm>
          <a:prstGeom prst="rect">
            <a:avLst/>
          </a:prstGeom>
          <a:noFill/>
          <a:ln w="9525">
            <a:noFill/>
          </a:ln>
        </p:spPr>
      </p:pic>
      <p:pic>
        <p:nvPicPr>
          <p:cNvPr id="11269" name="Picture 15" descr="C:\Users\ADMIN\Desktop\Nong trai\bauernhof-gegenstände-43016029 (2).jpg"/>
          <p:cNvPicPr>
            <a:picLocks noChangeAspect="1"/>
          </p:cNvPicPr>
          <p:nvPr/>
        </p:nvPicPr>
        <p:blipFill>
          <a:blip r:embed="rId5"/>
          <a:stretch>
            <a:fillRect/>
          </a:stretch>
        </p:blipFill>
        <p:spPr>
          <a:xfrm>
            <a:off x="1295401" y="3675064"/>
            <a:ext cx="2557463" cy="1023937"/>
          </a:xfrm>
          <a:prstGeom prst="rect">
            <a:avLst/>
          </a:prstGeom>
          <a:noFill/>
          <a:ln w="9525">
            <a:noFill/>
          </a:ln>
        </p:spPr>
      </p:pic>
      <p:pic>
        <p:nvPicPr>
          <p:cNvPr id="11270" name="Picture 2" descr="Kết quả hình ảnh cho tree apple cartoon"/>
          <p:cNvPicPr>
            <a:picLocks noChangeAspect="1"/>
          </p:cNvPicPr>
          <p:nvPr/>
        </p:nvPicPr>
        <p:blipFill>
          <a:blip r:embed="rId6"/>
          <a:stretch>
            <a:fillRect/>
          </a:stretch>
        </p:blipFill>
        <p:spPr>
          <a:xfrm>
            <a:off x="6705600" y="720725"/>
            <a:ext cx="895350" cy="1358900"/>
          </a:xfrm>
          <a:prstGeom prst="rect">
            <a:avLst/>
          </a:prstGeom>
          <a:noFill/>
          <a:ln w="9525">
            <a:noFill/>
          </a:ln>
        </p:spPr>
      </p:pic>
      <p:pic>
        <p:nvPicPr>
          <p:cNvPr id="11271" name="Picture 2" descr="Kết quả hình ảnh cho tree apple cartoon"/>
          <p:cNvPicPr>
            <a:picLocks noChangeAspect="1"/>
          </p:cNvPicPr>
          <p:nvPr/>
        </p:nvPicPr>
        <p:blipFill>
          <a:blip r:embed="rId7"/>
          <a:stretch>
            <a:fillRect/>
          </a:stretch>
        </p:blipFill>
        <p:spPr>
          <a:xfrm>
            <a:off x="8936038" y="-431800"/>
            <a:ext cx="1579562" cy="2479675"/>
          </a:xfrm>
          <a:prstGeom prst="rect">
            <a:avLst/>
          </a:prstGeom>
          <a:noFill/>
          <a:ln w="9525">
            <a:noFill/>
          </a:ln>
        </p:spPr>
      </p:pic>
      <p:pic>
        <p:nvPicPr>
          <p:cNvPr id="61" name="Picture 11" descr="C:\Users\ADMIN\Desktop\Nong trai\dep-of-vector-farm-animals (4).jpg"/>
          <p:cNvPicPr>
            <a:picLocks noChangeAspect="1"/>
          </p:cNvPicPr>
          <p:nvPr/>
        </p:nvPicPr>
        <p:blipFill>
          <a:blip r:embed="rId8"/>
          <a:stretch>
            <a:fillRect/>
          </a:stretch>
        </p:blipFill>
        <p:spPr>
          <a:xfrm>
            <a:off x="234219" y="1320801"/>
            <a:ext cx="1529496" cy="1803399"/>
          </a:xfrm>
          <a:prstGeom prst="rect">
            <a:avLst/>
          </a:prstGeom>
          <a:noFill/>
          <a:ln w="9525">
            <a:noFill/>
          </a:ln>
        </p:spPr>
      </p:pic>
      <p:pic>
        <p:nvPicPr>
          <p:cNvPr id="62" name="Picture 22" descr="C:\Users\ADMIN\Desktop\Nong trai\2.jpg"/>
          <p:cNvPicPr>
            <a:picLocks noChangeAspect="1"/>
          </p:cNvPicPr>
          <p:nvPr/>
        </p:nvPicPr>
        <p:blipFill>
          <a:blip r:embed="rId9"/>
          <a:stretch>
            <a:fillRect/>
          </a:stretch>
        </p:blipFill>
        <p:spPr>
          <a:xfrm>
            <a:off x="3849688" y="-25400"/>
            <a:ext cx="596900" cy="806450"/>
          </a:xfrm>
          <a:prstGeom prst="rect">
            <a:avLst/>
          </a:prstGeom>
          <a:noFill/>
          <a:ln w="9525">
            <a:noFill/>
          </a:ln>
        </p:spPr>
      </p:pic>
      <p:pic>
        <p:nvPicPr>
          <p:cNvPr id="11274" name="Picture 15" descr="C:\Users\ADMIN\Desktop\Nong trai\bauernhof-gegenstände-43016029 (2).jpg"/>
          <p:cNvPicPr>
            <a:picLocks noChangeAspect="1"/>
          </p:cNvPicPr>
          <p:nvPr/>
        </p:nvPicPr>
        <p:blipFill>
          <a:blip r:embed="rId5"/>
          <a:stretch>
            <a:fillRect/>
          </a:stretch>
        </p:blipFill>
        <p:spPr>
          <a:xfrm>
            <a:off x="1328739" y="2714625"/>
            <a:ext cx="1749425" cy="698500"/>
          </a:xfrm>
          <a:prstGeom prst="rect">
            <a:avLst/>
          </a:prstGeom>
          <a:noFill/>
          <a:ln w="9525">
            <a:noFill/>
          </a:ln>
        </p:spPr>
      </p:pic>
      <p:pic>
        <p:nvPicPr>
          <p:cNvPr id="66" name="Picture 14" descr="C:\Users\ADMIN\Desktop\Nong trai\58fefc29c5857 (3).png"/>
          <p:cNvPicPr>
            <a:picLocks noChangeAspect="1"/>
          </p:cNvPicPr>
          <p:nvPr/>
        </p:nvPicPr>
        <p:blipFill>
          <a:blip r:embed="rId10"/>
          <a:stretch>
            <a:fillRect/>
          </a:stretch>
        </p:blipFill>
        <p:spPr>
          <a:xfrm>
            <a:off x="2139950" y="2676525"/>
            <a:ext cx="1395208" cy="1319213"/>
          </a:xfrm>
          <a:prstGeom prst="rect">
            <a:avLst/>
          </a:prstGeom>
          <a:noFill/>
          <a:ln w="9525">
            <a:noFill/>
          </a:ln>
        </p:spPr>
      </p:pic>
      <p:pic>
        <p:nvPicPr>
          <p:cNvPr id="67" name="Picture 14" descr="C:\Users\ADMIN\Desktop\Nong trai\58fefc29c5857 (3).png"/>
          <p:cNvPicPr>
            <a:picLocks noChangeAspect="1"/>
          </p:cNvPicPr>
          <p:nvPr/>
        </p:nvPicPr>
        <p:blipFill>
          <a:blip r:embed="rId11"/>
          <a:stretch>
            <a:fillRect/>
          </a:stretch>
        </p:blipFill>
        <p:spPr>
          <a:xfrm>
            <a:off x="3505200" y="2525339"/>
            <a:ext cx="1421074" cy="1300536"/>
          </a:xfrm>
          <a:prstGeom prst="rect">
            <a:avLst/>
          </a:prstGeom>
          <a:noFill/>
          <a:ln w="9525">
            <a:noFill/>
          </a:ln>
        </p:spPr>
      </p:pic>
      <p:pic>
        <p:nvPicPr>
          <p:cNvPr id="68" name="Picture 20" descr="C:\Users\ADMIN\Desktop\Nong trai\472224296 (4).jpg"/>
          <p:cNvPicPr>
            <a:picLocks noChangeAspect="1"/>
          </p:cNvPicPr>
          <p:nvPr/>
        </p:nvPicPr>
        <p:blipFill>
          <a:blip r:embed="rId12"/>
          <a:stretch>
            <a:fillRect/>
          </a:stretch>
        </p:blipFill>
        <p:spPr>
          <a:xfrm>
            <a:off x="2374900" y="-25400"/>
            <a:ext cx="596900" cy="806450"/>
          </a:xfrm>
          <a:prstGeom prst="rect">
            <a:avLst/>
          </a:prstGeom>
          <a:noFill/>
          <a:ln w="9525">
            <a:noFill/>
          </a:ln>
        </p:spPr>
      </p:pic>
      <p:pic>
        <p:nvPicPr>
          <p:cNvPr id="11278" name="Picture 5" descr="C:\Users\ADMIN\Desktop\Nong trai\barn-clipart-old-macdonald-2a.jpg"/>
          <p:cNvPicPr>
            <a:picLocks noChangeAspect="1"/>
          </p:cNvPicPr>
          <p:nvPr/>
        </p:nvPicPr>
        <p:blipFill>
          <a:blip r:embed="rId13"/>
          <a:stretch>
            <a:fillRect/>
          </a:stretch>
        </p:blipFill>
        <p:spPr>
          <a:xfrm>
            <a:off x="7924801" y="279401"/>
            <a:ext cx="3071813" cy="3255963"/>
          </a:xfrm>
          <a:prstGeom prst="rect">
            <a:avLst/>
          </a:prstGeom>
          <a:noFill/>
          <a:ln w="9525">
            <a:noFill/>
          </a:ln>
        </p:spPr>
      </p:pic>
      <p:pic>
        <p:nvPicPr>
          <p:cNvPr id="70" name="Picture 13" descr="C:\Users\ADMIN\Desktop\Nong trai\58fefc29c5857 (2).png"/>
          <p:cNvPicPr>
            <a:picLocks noChangeAspect="1"/>
          </p:cNvPicPr>
          <p:nvPr/>
        </p:nvPicPr>
        <p:blipFill>
          <a:blip r:embed="rId14"/>
          <a:stretch>
            <a:fillRect/>
          </a:stretch>
        </p:blipFill>
        <p:spPr>
          <a:xfrm>
            <a:off x="5169422" y="2511426"/>
            <a:ext cx="2673272" cy="1214437"/>
          </a:xfrm>
          <a:prstGeom prst="rect">
            <a:avLst/>
          </a:prstGeom>
          <a:noFill/>
          <a:ln w="9525">
            <a:noFill/>
          </a:ln>
        </p:spPr>
      </p:pic>
      <p:pic>
        <p:nvPicPr>
          <p:cNvPr id="71" name="Picture 21" descr="C:\Users\ADMIN\Desktop\Nong trai\472224296 (5).jpg"/>
          <p:cNvPicPr>
            <a:picLocks noChangeAspect="1"/>
          </p:cNvPicPr>
          <p:nvPr/>
        </p:nvPicPr>
        <p:blipFill>
          <a:blip r:embed="rId15"/>
          <a:stretch>
            <a:fillRect/>
          </a:stretch>
        </p:blipFill>
        <p:spPr>
          <a:xfrm>
            <a:off x="1600200" y="-25400"/>
            <a:ext cx="592138" cy="766763"/>
          </a:xfrm>
          <a:prstGeom prst="rect">
            <a:avLst/>
          </a:prstGeom>
          <a:noFill/>
          <a:ln w="9525">
            <a:noFill/>
          </a:ln>
        </p:spPr>
      </p:pic>
      <p:pic>
        <p:nvPicPr>
          <p:cNvPr id="72" name="Picture 9" descr="C:\Users\ADMIN\Desktop\Nong trai\dep-of-vector-farm-animals (2).jpg"/>
          <p:cNvPicPr>
            <a:picLocks noChangeAspect="1"/>
          </p:cNvPicPr>
          <p:nvPr/>
        </p:nvPicPr>
        <p:blipFill>
          <a:blip r:embed="rId16"/>
          <a:stretch>
            <a:fillRect/>
          </a:stretch>
        </p:blipFill>
        <p:spPr>
          <a:xfrm>
            <a:off x="10111845" y="2608427"/>
            <a:ext cx="1414139" cy="1651786"/>
          </a:xfrm>
          <a:prstGeom prst="rect">
            <a:avLst/>
          </a:prstGeom>
          <a:noFill/>
          <a:ln w="9525">
            <a:noFill/>
          </a:ln>
        </p:spPr>
      </p:pic>
      <p:pic>
        <p:nvPicPr>
          <p:cNvPr id="74" name="Picture 10" descr="C:\Users\ADMIN\Desktop\Nong trai\dep-of-vector-farm-animals (3).jpg"/>
          <p:cNvPicPr>
            <a:picLocks noChangeAspect="1"/>
          </p:cNvPicPr>
          <p:nvPr/>
        </p:nvPicPr>
        <p:blipFill>
          <a:blip r:embed="rId17"/>
          <a:stretch>
            <a:fillRect/>
          </a:stretch>
        </p:blipFill>
        <p:spPr>
          <a:xfrm rot="-177394">
            <a:off x="7974014" y="3189288"/>
            <a:ext cx="1965325" cy="1746250"/>
          </a:xfrm>
          <a:prstGeom prst="rect">
            <a:avLst/>
          </a:prstGeom>
          <a:noFill/>
          <a:ln w="9525">
            <a:noFill/>
          </a:ln>
        </p:spPr>
      </p:pic>
      <p:pic>
        <p:nvPicPr>
          <p:cNvPr id="75" name="Picture 19" descr="C:\Users\ADMIN\Desktop\Nong trai\472224296 (3).jpg"/>
          <p:cNvPicPr>
            <a:picLocks noChangeAspect="1"/>
          </p:cNvPicPr>
          <p:nvPr/>
        </p:nvPicPr>
        <p:blipFill>
          <a:blip r:embed="rId18"/>
          <a:stretch>
            <a:fillRect/>
          </a:stretch>
        </p:blipFill>
        <p:spPr>
          <a:xfrm>
            <a:off x="3094038" y="-25400"/>
            <a:ext cx="603250" cy="776288"/>
          </a:xfrm>
          <a:prstGeom prst="rect">
            <a:avLst/>
          </a:prstGeom>
          <a:noFill/>
          <a:ln w="9525">
            <a:noFill/>
          </a:ln>
        </p:spPr>
      </p:pic>
      <p:pic>
        <p:nvPicPr>
          <p:cNvPr id="76" name="Picture 10" descr="C:\Users\ADMIN\Desktop\Nong trai\dep-of-vector-farm-animals (3).jpg"/>
          <p:cNvPicPr>
            <a:picLocks noChangeAspect="1"/>
          </p:cNvPicPr>
          <p:nvPr/>
        </p:nvPicPr>
        <p:blipFill>
          <a:blip r:embed="rId19"/>
          <a:stretch>
            <a:fillRect/>
          </a:stretch>
        </p:blipFill>
        <p:spPr>
          <a:xfrm rot="-177394" flipH="1">
            <a:off x="2254974" y="4132827"/>
            <a:ext cx="1999472" cy="2059478"/>
          </a:xfrm>
          <a:prstGeom prst="rect">
            <a:avLst/>
          </a:prstGeom>
          <a:noFill/>
          <a:ln w="9525">
            <a:noFill/>
          </a:ln>
        </p:spPr>
      </p:pic>
      <p:pic>
        <p:nvPicPr>
          <p:cNvPr id="78" name="Picture 6" descr="C:\Users\ADMIN\Desktop\Nong trai\700_FO32939240_64b4071403327ba8edebdced5b1262a0.jpg"/>
          <p:cNvPicPr>
            <a:picLocks noChangeAspect="1"/>
          </p:cNvPicPr>
          <p:nvPr/>
        </p:nvPicPr>
        <p:blipFill>
          <a:blip r:embed="rId20"/>
          <a:stretch>
            <a:fillRect/>
          </a:stretch>
        </p:blipFill>
        <p:spPr>
          <a:xfrm>
            <a:off x="9173499" y="4012783"/>
            <a:ext cx="2417763" cy="3268663"/>
          </a:xfrm>
          <a:prstGeom prst="rect">
            <a:avLst/>
          </a:prstGeom>
          <a:noFill/>
          <a:ln w="9525">
            <a:noFill/>
          </a:ln>
        </p:spPr>
      </p:pic>
      <p:pic>
        <p:nvPicPr>
          <p:cNvPr id="2051" name="Picture 3" descr="C:\Users\ADMIN\Desktop\Tai nguyen thiet ke tro choi\Bảng gỗ\1.jpg">
            <a:hlinkClick r:id="rId21" action="ppaction://hlinksldjump"/>
          </p:cNvPr>
          <p:cNvPicPr>
            <a:picLocks noChangeAspect="1"/>
          </p:cNvPicPr>
          <p:nvPr/>
        </p:nvPicPr>
        <p:blipFill>
          <a:blip r:embed="rId22"/>
          <a:stretch>
            <a:fillRect/>
          </a:stretch>
        </p:blipFill>
        <p:spPr>
          <a:xfrm>
            <a:off x="1560513" y="685800"/>
            <a:ext cx="825500" cy="1125538"/>
          </a:xfrm>
          <a:prstGeom prst="rect">
            <a:avLst/>
          </a:prstGeom>
          <a:noFill/>
          <a:ln w="9525">
            <a:noFill/>
          </a:ln>
        </p:spPr>
      </p:pic>
      <p:pic>
        <p:nvPicPr>
          <p:cNvPr id="2052" name="Picture 4" descr="C:\Users\ADMIN\Desktop\Tai nguyen thiet ke tro choi\Bảng gỗ\2.jpg">
            <a:hlinkClick r:id="rId23" action="ppaction://hlinksldjump"/>
          </p:cNvPr>
          <p:cNvPicPr>
            <a:picLocks noChangeAspect="1"/>
          </p:cNvPicPr>
          <p:nvPr/>
        </p:nvPicPr>
        <p:blipFill>
          <a:blip r:embed="rId24"/>
          <a:stretch>
            <a:fillRect/>
          </a:stretch>
        </p:blipFill>
        <p:spPr>
          <a:xfrm>
            <a:off x="2286000" y="720726"/>
            <a:ext cx="781050" cy="1114425"/>
          </a:xfrm>
          <a:prstGeom prst="rect">
            <a:avLst/>
          </a:prstGeom>
          <a:noFill/>
          <a:ln w="9525">
            <a:noFill/>
          </a:ln>
        </p:spPr>
      </p:pic>
      <p:pic>
        <p:nvPicPr>
          <p:cNvPr id="2053" name="Picture 5" descr="C:\Users\ADMIN\Desktop\Tai nguyen thiet ke tro choi\Bảng gỗ\3.jpg">
            <a:hlinkClick r:id="rId25" action="ppaction://hlinksldjump"/>
          </p:cNvPr>
          <p:cNvPicPr>
            <a:picLocks noChangeAspect="1"/>
          </p:cNvPicPr>
          <p:nvPr/>
        </p:nvPicPr>
        <p:blipFill>
          <a:blip r:embed="rId26"/>
          <a:stretch>
            <a:fillRect/>
          </a:stretch>
        </p:blipFill>
        <p:spPr>
          <a:xfrm>
            <a:off x="3019426" y="650876"/>
            <a:ext cx="790575" cy="1128713"/>
          </a:xfrm>
          <a:prstGeom prst="rect">
            <a:avLst/>
          </a:prstGeom>
          <a:noFill/>
          <a:ln w="9525">
            <a:noFill/>
          </a:ln>
        </p:spPr>
      </p:pic>
      <p:pic>
        <p:nvPicPr>
          <p:cNvPr id="2054" name="Picture 6" descr="C:\Users\ADMIN\Desktop\Tai nguyen thiet ke tro choi\Bảng gỗ\4.jpg">
            <a:hlinkClick r:id="rId27" action="ppaction://hlinksldjump"/>
          </p:cNvPr>
          <p:cNvPicPr>
            <a:picLocks noChangeAspect="1"/>
          </p:cNvPicPr>
          <p:nvPr/>
        </p:nvPicPr>
        <p:blipFill>
          <a:blip r:embed="rId28"/>
          <a:stretch>
            <a:fillRect/>
          </a:stretch>
        </p:blipFill>
        <p:spPr>
          <a:xfrm>
            <a:off x="3817938" y="703264"/>
            <a:ext cx="754062" cy="1076325"/>
          </a:xfrm>
          <a:prstGeom prst="rect">
            <a:avLst/>
          </a:prstGeom>
          <a:noFill/>
          <a:ln w="9525">
            <a:noFill/>
          </a:ln>
        </p:spPr>
      </p:pic>
      <p:sp>
        <p:nvSpPr>
          <p:cNvPr id="2" name="Left Arrow 1">
            <a:hlinkClick r:id="rId29" action="ppaction://hlinksldjump"/>
          </p:cNvPr>
          <p:cNvSpPr/>
          <p:nvPr/>
        </p:nvSpPr>
        <p:spPr>
          <a:xfrm flipH="1">
            <a:off x="114682" y="6060941"/>
            <a:ext cx="986913" cy="845170"/>
          </a:xfrm>
          <a:prstGeom prst="leftArrow">
            <a:avLst/>
          </a:prstGeom>
          <a:solidFill>
            <a:srgbClr val="ED212D"/>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15526784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8"/>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200" fill="hold">
                                          <p:stCondLst>
                                            <p:cond delay="0"/>
                                          </p:stCondLst>
                                        </p:cTn>
                                        <p:tgtEl>
                                          <p:spTgt spid="78"/>
                                        </p:tgtEl>
                                        <p:attrNameLst>
                                          <p:attrName>r</p:attrName>
                                        </p:attrNameLst>
                                      </p:cBhvr>
                                    </p:animRot>
                                    <p:animRot by="-240000">
                                      <p:cBhvr>
                                        <p:cTn id="9" dur="400" fill="hold">
                                          <p:stCondLst>
                                            <p:cond delay="400"/>
                                          </p:stCondLst>
                                        </p:cTn>
                                        <p:tgtEl>
                                          <p:spTgt spid="78"/>
                                        </p:tgtEl>
                                        <p:attrNameLst>
                                          <p:attrName>r</p:attrName>
                                        </p:attrNameLst>
                                      </p:cBhvr>
                                    </p:animRot>
                                    <p:animRot by="240000">
                                      <p:cBhvr>
                                        <p:cTn id="10" dur="400" fill="hold">
                                          <p:stCondLst>
                                            <p:cond delay="800"/>
                                          </p:stCondLst>
                                        </p:cTn>
                                        <p:tgtEl>
                                          <p:spTgt spid="78"/>
                                        </p:tgtEl>
                                        <p:attrNameLst>
                                          <p:attrName>r</p:attrName>
                                        </p:attrNameLst>
                                      </p:cBhvr>
                                    </p:animRot>
                                    <p:animRot by="-240000">
                                      <p:cBhvr>
                                        <p:cTn id="11" dur="400" fill="hold">
                                          <p:stCondLst>
                                            <p:cond delay="1200"/>
                                          </p:stCondLst>
                                        </p:cTn>
                                        <p:tgtEl>
                                          <p:spTgt spid="78"/>
                                        </p:tgtEl>
                                        <p:attrNameLst>
                                          <p:attrName>r</p:attrName>
                                        </p:attrNameLst>
                                      </p:cBhvr>
                                    </p:animRot>
                                    <p:animRot by="120000">
                                      <p:cBhvr>
                                        <p:cTn id="12" dur="400" fill="hold">
                                          <p:stCondLst>
                                            <p:cond delay="1600"/>
                                          </p:stCondLst>
                                        </p:cTn>
                                        <p:tgtEl>
                                          <p:spTgt spid="78"/>
                                        </p:tgtEl>
                                        <p:attrNameLst>
                                          <p:attrName>r</p:attrName>
                                        </p:attrNameLst>
                                      </p:cBhvr>
                                    </p:animRot>
                                  </p:childTnLst>
                                </p:cTn>
                              </p:par>
                              <p:par>
                                <p:cTn id="13"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4" dur="25000" fill="hold"/>
                                        <p:tgtEl>
                                          <p:spTgt spid="78"/>
                                        </p:tgtEl>
                                        <p:attrNameLst>
                                          <p:attrName>ppt_x</p:attrName>
                                          <p:attrName>ppt_y</p:attrName>
                                        </p:attrNameLst>
                                      </p:cBhvr>
                                      <p:rCtr x="-59600" y="1200"/>
                                    </p:animMotion>
                                  </p:childTnLst>
                                </p:cTn>
                              </p:par>
                            </p:childTnLst>
                          </p:cTn>
                        </p:par>
                        <p:par>
                          <p:cTn id="15" fill="hold">
                            <p:stCondLst>
                              <p:cond delay="25000"/>
                            </p:stCondLst>
                            <p:childTnLst>
                              <p:par>
                                <p:cTn id="16" presetID="1" presetClass="entr" presetSubtype="0" fill="hold" nodeType="afterEffect">
                                  <p:stCondLst>
                                    <p:cond delay="0"/>
                                  </p:stCondLst>
                                  <p:childTnLst>
                                    <p:set>
                                      <p:cBhvr>
                                        <p:cTn id="17" dur="1" fill="hold">
                                          <p:stCondLst>
                                            <p:cond delay="0"/>
                                          </p:stCondLst>
                                        </p:cTn>
                                        <p:tgtEl>
                                          <p:spTgt spid="72"/>
                                        </p:tgtEl>
                                        <p:attrNameLst>
                                          <p:attrName>style.visibility</p:attrName>
                                        </p:attrNameLst>
                                      </p:cBhvr>
                                      <p:to>
                                        <p:strVal val="visible"/>
                                      </p:to>
                                    </p:set>
                                  </p:childTnLst>
                                </p:cTn>
                              </p:par>
                              <p:par>
                                <p:cTn id="18" presetID="32" presetClass="emph" presetSubtype="0" repeatCount="indefinite" fill="hold" nodeType="withEffect">
                                  <p:stCondLst>
                                    <p:cond delay="0"/>
                                  </p:stCondLst>
                                  <p:childTnLst>
                                    <p:animRot by="120000">
                                      <p:cBhvr>
                                        <p:cTn id="19" dur="200" fill="hold">
                                          <p:stCondLst>
                                            <p:cond delay="0"/>
                                          </p:stCondLst>
                                        </p:cTn>
                                        <p:tgtEl>
                                          <p:spTgt spid="72"/>
                                        </p:tgtEl>
                                        <p:attrNameLst>
                                          <p:attrName>r</p:attrName>
                                        </p:attrNameLst>
                                      </p:cBhvr>
                                    </p:animRot>
                                    <p:animRot by="-240000">
                                      <p:cBhvr>
                                        <p:cTn id="20" dur="400" fill="hold">
                                          <p:stCondLst>
                                            <p:cond delay="400"/>
                                          </p:stCondLst>
                                        </p:cTn>
                                        <p:tgtEl>
                                          <p:spTgt spid="72"/>
                                        </p:tgtEl>
                                        <p:attrNameLst>
                                          <p:attrName>r</p:attrName>
                                        </p:attrNameLst>
                                      </p:cBhvr>
                                    </p:animRot>
                                    <p:animRot by="240000">
                                      <p:cBhvr>
                                        <p:cTn id="21" dur="400" fill="hold">
                                          <p:stCondLst>
                                            <p:cond delay="800"/>
                                          </p:stCondLst>
                                        </p:cTn>
                                        <p:tgtEl>
                                          <p:spTgt spid="72"/>
                                        </p:tgtEl>
                                        <p:attrNameLst>
                                          <p:attrName>r</p:attrName>
                                        </p:attrNameLst>
                                      </p:cBhvr>
                                    </p:animRot>
                                    <p:animRot by="-240000">
                                      <p:cBhvr>
                                        <p:cTn id="22" dur="400" fill="hold">
                                          <p:stCondLst>
                                            <p:cond delay="1200"/>
                                          </p:stCondLst>
                                        </p:cTn>
                                        <p:tgtEl>
                                          <p:spTgt spid="72"/>
                                        </p:tgtEl>
                                        <p:attrNameLst>
                                          <p:attrName>r</p:attrName>
                                        </p:attrNameLst>
                                      </p:cBhvr>
                                    </p:animRot>
                                    <p:animRot by="120000">
                                      <p:cBhvr>
                                        <p:cTn id="23" dur="400" fill="hold">
                                          <p:stCondLst>
                                            <p:cond delay="1600"/>
                                          </p:stCondLst>
                                        </p:cTn>
                                        <p:tgtEl>
                                          <p:spTgt spid="7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4" restart="whenNotActive" fill="hold" evtFilter="cancelBubble" nodeType="interactiveSeq">
                <p:stCondLst>
                  <p:cond evt="onClick" delay="0">
                    <p:tgtEl>
                      <p:spTgt spid="62"/>
                    </p:tgtEl>
                  </p:cond>
                </p:stCondLst>
                <p:endSync evt="end" delay="0">
                  <p:rtn val="all"/>
                </p:endSync>
                <p:childTnLst>
                  <p:par>
                    <p:cTn id="25" fill="hold">
                      <p:stCondLst>
                        <p:cond delay="0"/>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61"/>
                                        </p:tgtEl>
                                        <p:attrNameLst>
                                          <p:attrName>style.visibility</p:attrName>
                                        </p:attrNameLst>
                                      </p:cBhvr>
                                      <p:to>
                                        <p:strVal val="visible"/>
                                      </p:to>
                                    </p:se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1"/>
                                        </p:tgtEl>
                                        <p:attrNameLst>
                                          <p:attrName>r</p:attrName>
                                        </p:attrNameLst>
                                      </p:cBhvr>
                                    </p:animRot>
                                    <p:animRot by="-240000">
                                      <p:cBhvr>
                                        <p:cTn id="31" dur="200" fill="hold">
                                          <p:stCondLst>
                                            <p:cond delay="200"/>
                                          </p:stCondLst>
                                        </p:cTn>
                                        <p:tgtEl>
                                          <p:spTgt spid="61"/>
                                        </p:tgtEl>
                                        <p:attrNameLst>
                                          <p:attrName>r</p:attrName>
                                        </p:attrNameLst>
                                      </p:cBhvr>
                                    </p:animRot>
                                    <p:animRot by="240000">
                                      <p:cBhvr>
                                        <p:cTn id="32" dur="200" fill="hold">
                                          <p:stCondLst>
                                            <p:cond delay="400"/>
                                          </p:stCondLst>
                                        </p:cTn>
                                        <p:tgtEl>
                                          <p:spTgt spid="61"/>
                                        </p:tgtEl>
                                        <p:attrNameLst>
                                          <p:attrName>r</p:attrName>
                                        </p:attrNameLst>
                                      </p:cBhvr>
                                    </p:animRot>
                                    <p:animRot by="-240000">
                                      <p:cBhvr>
                                        <p:cTn id="33" dur="200" fill="hold">
                                          <p:stCondLst>
                                            <p:cond delay="600"/>
                                          </p:stCondLst>
                                        </p:cTn>
                                        <p:tgtEl>
                                          <p:spTgt spid="61"/>
                                        </p:tgtEl>
                                        <p:attrNameLst>
                                          <p:attrName>r</p:attrName>
                                        </p:attrNameLst>
                                      </p:cBhvr>
                                    </p:animRot>
                                    <p:animRot by="120000">
                                      <p:cBhvr>
                                        <p:cTn id="34" dur="200" fill="hold">
                                          <p:stCondLst>
                                            <p:cond delay="800"/>
                                          </p:stCondLst>
                                        </p:cTn>
                                        <p:tgtEl>
                                          <p:spTgt spid="61"/>
                                        </p:tgtEl>
                                        <p:attrNameLst>
                                          <p:attrName>r</p:attrName>
                                        </p:attrNameLst>
                                      </p:cBhvr>
                                    </p:animRot>
                                  </p:childTnLst>
                                </p:cTn>
                              </p:par>
                              <p:par>
                                <p:cTn id="35"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36" dur="15000" fill="hold"/>
                                        <p:tgtEl>
                                          <p:spTgt spid="61"/>
                                        </p:tgtEl>
                                        <p:attrNameLst>
                                          <p:attrName>ppt_x</p:attrName>
                                          <p:attrName>ppt_y</p:attrName>
                                        </p:attrNameLst>
                                      </p:cBhvr>
                                      <p:rCtr x="57700" y="-900"/>
                                    </p:animMotion>
                                  </p:childTnLst>
                                </p:cTn>
                              </p:par>
                              <p:par>
                                <p:cTn id="37" presetID="1" presetClass="exit" presetSubtype="0" fill="hold" nodeType="withEffect">
                                  <p:stCondLst>
                                    <p:cond delay="0"/>
                                  </p:stCondLst>
                                  <p:childTnLst>
                                    <p:set>
                                      <p:cBhvr>
                                        <p:cTn id="38" dur="1" fill="hold">
                                          <p:stCondLst>
                                            <p:cond delay="0"/>
                                          </p:stCondLst>
                                        </p:cTn>
                                        <p:tgtEl>
                                          <p:spTgt spid="62"/>
                                        </p:tgtEl>
                                        <p:attrNameLst>
                                          <p:attrName>style.visibility</p:attrName>
                                        </p:attrNameLst>
                                      </p:cBhvr>
                                      <p:to>
                                        <p:strVal val="hidden"/>
                                      </p:to>
                                    </p:set>
                                  </p:childTnLst>
                                </p:cTn>
                              </p:par>
                              <p:par>
                                <p:cTn id="39" presetID="1" presetClass="exit" presetSubtype="0" fill="hold" nodeType="withEffect">
                                  <p:stCondLst>
                                    <p:cond delay="0"/>
                                  </p:stCondLst>
                                  <p:childTnLst>
                                    <p:set>
                                      <p:cBhvr>
                                        <p:cTn id="40"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41" restart="whenNotActive" fill="hold" evtFilter="cancelBubble" nodeType="interactiveSeq">
                <p:stCondLst>
                  <p:cond evt="onClick" delay="0">
                    <p:tgtEl>
                      <p:spTgt spid="68"/>
                    </p:tgtEl>
                  </p:cond>
                </p:stCondLst>
                <p:endSync evt="end" delay="0">
                  <p:rtn val="all"/>
                </p:endSync>
                <p:childTnLst>
                  <p:par>
                    <p:cTn id="42" fill="hold">
                      <p:stCondLst>
                        <p:cond delay="0"/>
                      </p:stCondLst>
                      <p:childTnLst>
                        <p:par>
                          <p:cTn id="43" fill="hold">
                            <p:stCondLst>
                              <p:cond delay="0"/>
                            </p:stCondLst>
                            <p:childTnLst>
                              <p:par>
                                <p:cTn id="44" presetID="1" presetClass="entr" presetSubtype="0" fill="hold" nodeType="clickEffect">
                                  <p:stCondLst>
                                    <p:cond delay="0"/>
                                  </p:stCondLst>
                                  <p:childTnLst>
                                    <p:set>
                                      <p:cBhvr>
                                        <p:cTn id="45" dur="1" fill="hold">
                                          <p:stCondLst>
                                            <p:cond delay="0"/>
                                          </p:stCondLst>
                                        </p:cTn>
                                        <p:tgtEl>
                                          <p:spTgt spid="67"/>
                                        </p:tgtEl>
                                        <p:attrNameLst>
                                          <p:attrName>style.visibility</p:attrName>
                                        </p:attrNameLst>
                                      </p:cBhvr>
                                      <p:to>
                                        <p:strVal val="visible"/>
                                      </p:to>
                                    </p:set>
                                  </p:childTnLst>
                                </p:cTn>
                              </p:par>
                              <p:par>
                                <p:cTn id="46" presetID="1" presetClass="entr" presetSubtype="0" fill="hold" nodeType="withEffect">
                                  <p:stCondLst>
                                    <p:cond delay="0"/>
                                  </p:stCondLst>
                                  <p:childTnLst>
                                    <p:set>
                                      <p:cBhvr>
                                        <p:cTn id="47" dur="1" fill="hold">
                                          <p:stCondLst>
                                            <p:cond delay="0"/>
                                          </p:stCondLst>
                                        </p:cTn>
                                        <p:tgtEl>
                                          <p:spTgt spid="66"/>
                                        </p:tgtEl>
                                        <p:attrNameLst>
                                          <p:attrName>style.visibility</p:attrName>
                                        </p:attrNameLst>
                                      </p:cBhvr>
                                      <p:to>
                                        <p:strVal val="visible"/>
                                      </p:to>
                                    </p:set>
                                  </p:childTnLst>
                                </p:cTn>
                              </p:par>
                              <p:par>
                                <p:cTn id="48" presetID="32" presetClass="emph" presetSubtype="0" repeatCount="indefinite" fill="hold" nodeType="withEffect">
                                  <p:stCondLst>
                                    <p:cond delay="0"/>
                                  </p:stCondLst>
                                  <p:childTnLst>
                                    <p:animRot by="120000">
                                      <p:cBhvr>
                                        <p:cTn id="49" dur="400" fill="hold">
                                          <p:stCondLst>
                                            <p:cond delay="0"/>
                                          </p:stCondLst>
                                        </p:cTn>
                                        <p:tgtEl>
                                          <p:spTgt spid="67"/>
                                        </p:tgtEl>
                                        <p:attrNameLst>
                                          <p:attrName>r</p:attrName>
                                        </p:attrNameLst>
                                      </p:cBhvr>
                                    </p:animRot>
                                    <p:animRot by="-240000">
                                      <p:cBhvr>
                                        <p:cTn id="50" dur="800" fill="hold">
                                          <p:stCondLst>
                                            <p:cond delay="800"/>
                                          </p:stCondLst>
                                        </p:cTn>
                                        <p:tgtEl>
                                          <p:spTgt spid="67"/>
                                        </p:tgtEl>
                                        <p:attrNameLst>
                                          <p:attrName>r</p:attrName>
                                        </p:attrNameLst>
                                      </p:cBhvr>
                                    </p:animRot>
                                    <p:animRot by="240000">
                                      <p:cBhvr>
                                        <p:cTn id="51" dur="800" fill="hold">
                                          <p:stCondLst>
                                            <p:cond delay="1600"/>
                                          </p:stCondLst>
                                        </p:cTn>
                                        <p:tgtEl>
                                          <p:spTgt spid="67"/>
                                        </p:tgtEl>
                                        <p:attrNameLst>
                                          <p:attrName>r</p:attrName>
                                        </p:attrNameLst>
                                      </p:cBhvr>
                                    </p:animRot>
                                    <p:animRot by="-240000">
                                      <p:cBhvr>
                                        <p:cTn id="52" dur="800" fill="hold">
                                          <p:stCondLst>
                                            <p:cond delay="2400"/>
                                          </p:stCondLst>
                                        </p:cTn>
                                        <p:tgtEl>
                                          <p:spTgt spid="67"/>
                                        </p:tgtEl>
                                        <p:attrNameLst>
                                          <p:attrName>r</p:attrName>
                                        </p:attrNameLst>
                                      </p:cBhvr>
                                    </p:animRot>
                                    <p:animRot by="120000">
                                      <p:cBhvr>
                                        <p:cTn id="53" dur="800" fill="hold">
                                          <p:stCondLst>
                                            <p:cond delay="3200"/>
                                          </p:stCondLst>
                                        </p:cTn>
                                        <p:tgtEl>
                                          <p:spTgt spid="67"/>
                                        </p:tgtEl>
                                        <p:attrNameLst>
                                          <p:attrName>r</p:attrName>
                                        </p:attrNameLst>
                                      </p:cBhvr>
                                    </p:animRot>
                                  </p:childTnLst>
                                </p:cTn>
                              </p:par>
                              <p:par>
                                <p:cTn id="54" presetID="32" presetClass="emph" presetSubtype="0" repeatCount="indefinite" fill="hold" nodeType="withEffect">
                                  <p:stCondLst>
                                    <p:cond delay="0"/>
                                  </p:stCondLst>
                                  <p:childTnLst>
                                    <p:animRot by="120000">
                                      <p:cBhvr>
                                        <p:cTn id="55" dur="300" fill="hold">
                                          <p:stCondLst>
                                            <p:cond delay="0"/>
                                          </p:stCondLst>
                                        </p:cTn>
                                        <p:tgtEl>
                                          <p:spTgt spid="66"/>
                                        </p:tgtEl>
                                        <p:attrNameLst>
                                          <p:attrName>r</p:attrName>
                                        </p:attrNameLst>
                                      </p:cBhvr>
                                    </p:animRot>
                                    <p:animRot by="-240000">
                                      <p:cBhvr>
                                        <p:cTn id="56" dur="600" fill="hold">
                                          <p:stCondLst>
                                            <p:cond delay="600"/>
                                          </p:stCondLst>
                                        </p:cTn>
                                        <p:tgtEl>
                                          <p:spTgt spid="66"/>
                                        </p:tgtEl>
                                        <p:attrNameLst>
                                          <p:attrName>r</p:attrName>
                                        </p:attrNameLst>
                                      </p:cBhvr>
                                    </p:animRot>
                                    <p:animRot by="240000">
                                      <p:cBhvr>
                                        <p:cTn id="57" dur="600" fill="hold">
                                          <p:stCondLst>
                                            <p:cond delay="1200"/>
                                          </p:stCondLst>
                                        </p:cTn>
                                        <p:tgtEl>
                                          <p:spTgt spid="66"/>
                                        </p:tgtEl>
                                        <p:attrNameLst>
                                          <p:attrName>r</p:attrName>
                                        </p:attrNameLst>
                                      </p:cBhvr>
                                    </p:animRot>
                                    <p:animRot by="-240000">
                                      <p:cBhvr>
                                        <p:cTn id="58" dur="600" fill="hold">
                                          <p:stCondLst>
                                            <p:cond delay="1800"/>
                                          </p:stCondLst>
                                        </p:cTn>
                                        <p:tgtEl>
                                          <p:spTgt spid="66"/>
                                        </p:tgtEl>
                                        <p:attrNameLst>
                                          <p:attrName>r</p:attrName>
                                        </p:attrNameLst>
                                      </p:cBhvr>
                                    </p:animRot>
                                    <p:animRot by="120000">
                                      <p:cBhvr>
                                        <p:cTn id="59" dur="600" fill="hold">
                                          <p:stCondLst>
                                            <p:cond delay="2400"/>
                                          </p:stCondLst>
                                        </p:cTn>
                                        <p:tgtEl>
                                          <p:spTgt spid="66"/>
                                        </p:tgtEl>
                                        <p:attrNameLst>
                                          <p:attrName>r</p:attrName>
                                        </p:attrNameLst>
                                      </p:cBhvr>
                                    </p:animRot>
                                  </p:childTnLst>
                                </p:cTn>
                              </p:par>
                              <p:par>
                                <p:cTn id="60" presetID="1" presetClass="exit" presetSubtype="0" fill="hold" nodeType="withEffect">
                                  <p:stCondLst>
                                    <p:cond delay="0"/>
                                  </p:stCondLst>
                                  <p:childTnLst>
                                    <p:set>
                                      <p:cBhvr>
                                        <p:cTn id="61" dur="1" fill="hold">
                                          <p:stCondLst>
                                            <p:cond delay="0"/>
                                          </p:stCondLst>
                                        </p:cTn>
                                        <p:tgtEl>
                                          <p:spTgt spid="68"/>
                                        </p:tgtEl>
                                        <p:attrNameLst>
                                          <p:attrName>style.visibility</p:attrName>
                                        </p:attrNameLst>
                                      </p:cBhvr>
                                      <p:to>
                                        <p:strVal val="hidden"/>
                                      </p:to>
                                    </p:set>
                                  </p:childTnLst>
                                </p:cTn>
                              </p:par>
                              <p:par>
                                <p:cTn id="62" presetID="1" presetClass="exit" presetSubtype="0" fill="hold" nodeType="withEffect">
                                  <p:stCondLst>
                                    <p:cond delay="0"/>
                                  </p:stCondLst>
                                  <p:childTnLst>
                                    <p:set>
                                      <p:cBhvr>
                                        <p:cTn id="63"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64" restart="whenNotActive" fill="hold" evtFilter="cancelBubble" nodeType="interactiveSeq">
                <p:stCondLst>
                  <p:cond evt="onClick" delay="0">
                    <p:tgtEl>
                      <p:spTgt spid="71"/>
                    </p:tgtEl>
                  </p:cond>
                </p:stCondLst>
                <p:endSync evt="end" delay="0">
                  <p:rtn val="all"/>
                </p:endSync>
                <p:childTnLst>
                  <p:par>
                    <p:cTn id="65" fill="hold">
                      <p:stCondLst>
                        <p:cond delay="0"/>
                      </p:stCondLst>
                      <p:childTnLst>
                        <p:par>
                          <p:cTn id="66" fill="hold">
                            <p:stCondLst>
                              <p:cond delay="0"/>
                            </p:stCondLst>
                            <p:childTnLst>
                              <p:par>
                                <p:cTn id="67" presetID="1" presetClass="entr" presetSubtype="0" fill="hold" nodeType="clickEffect">
                                  <p:stCondLst>
                                    <p:cond delay="0"/>
                                  </p:stCondLst>
                                  <p:childTnLst>
                                    <p:set>
                                      <p:cBhvr>
                                        <p:cTn id="68" dur="1" fill="hold">
                                          <p:stCondLst>
                                            <p:cond delay="0"/>
                                          </p:stCondLst>
                                        </p:cTn>
                                        <p:tgtEl>
                                          <p:spTgt spid="70"/>
                                        </p:tgtEl>
                                        <p:attrNameLst>
                                          <p:attrName>style.visibility</p:attrName>
                                        </p:attrNameLst>
                                      </p:cBhvr>
                                      <p:to>
                                        <p:strVal val="visible"/>
                                      </p:to>
                                    </p:set>
                                  </p:childTnLst>
                                </p:cTn>
                              </p:par>
                              <p:par>
                                <p:cTn id="69" presetID="32" presetClass="emph" presetSubtype="0" repeatCount="indefinite" fill="hold" nodeType="withEffect">
                                  <p:stCondLst>
                                    <p:cond delay="0"/>
                                  </p:stCondLst>
                                  <p:childTnLst>
                                    <p:animRot by="120000">
                                      <p:cBhvr>
                                        <p:cTn id="70" dur="500" fill="hold">
                                          <p:stCondLst>
                                            <p:cond delay="0"/>
                                          </p:stCondLst>
                                        </p:cTn>
                                        <p:tgtEl>
                                          <p:spTgt spid="70"/>
                                        </p:tgtEl>
                                        <p:attrNameLst>
                                          <p:attrName>r</p:attrName>
                                        </p:attrNameLst>
                                      </p:cBhvr>
                                    </p:animRot>
                                    <p:animRot by="-240000">
                                      <p:cBhvr>
                                        <p:cTn id="71" dur="1000" fill="hold">
                                          <p:stCondLst>
                                            <p:cond delay="1000"/>
                                          </p:stCondLst>
                                        </p:cTn>
                                        <p:tgtEl>
                                          <p:spTgt spid="70"/>
                                        </p:tgtEl>
                                        <p:attrNameLst>
                                          <p:attrName>r</p:attrName>
                                        </p:attrNameLst>
                                      </p:cBhvr>
                                    </p:animRot>
                                    <p:animRot by="240000">
                                      <p:cBhvr>
                                        <p:cTn id="72" dur="1000" fill="hold">
                                          <p:stCondLst>
                                            <p:cond delay="2000"/>
                                          </p:stCondLst>
                                        </p:cTn>
                                        <p:tgtEl>
                                          <p:spTgt spid="70"/>
                                        </p:tgtEl>
                                        <p:attrNameLst>
                                          <p:attrName>r</p:attrName>
                                        </p:attrNameLst>
                                      </p:cBhvr>
                                    </p:animRot>
                                    <p:animRot by="-240000">
                                      <p:cBhvr>
                                        <p:cTn id="73" dur="1000" fill="hold">
                                          <p:stCondLst>
                                            <p:cond delay="3000"/>
                                          </p:stCondLst>
                                        </p:cTn>
                                        <p:tgtEl>
                                          <p:spTgt spid="70"/>
                                        </p:tgtEl>
                                        <p:attrNameLst>
                                          <p:attrName>r</p:attrName>
                                        </p:attrNameLst>
                                      </p:cBhvr>
                                    </p:animRot>
                                    <p:animRot by="120000">
                                      <p:cBhvr>
                                        <p:cTn id="74" dur="1000" fill="hold">
                                          <p:stCondLst>
                                            <p:cond delay="4000"/>
                                          </p:stCondLst>
                                        </p:cTn>
                                        <p:tgtEl>
                                          <p:spTgt spid="70"/>
                                        </p:tgtEl>
                                        <p:attrNameLst>
                                          <p:attrName>r</p:attrName>
                                        </p:attrNameLst>
                                      </p:cBhvr>
                                    </p:animRot>
                                  </p:childTnLst>
                                </p:cTn>
                              </p:par>
                              <p:par>
                                <p:cTn id="75" presetID="1" presetClass="exit" presetSubtype="0" fill="hold" nodeType="withEffect">
                                  <p:stCondLst>
                                    <p:cond delay="0"/>
                                  </p:stCondLst>
                                  <p:childTnLst>
                                    <p:set>
                                      <p:cBhvr>
                                        <p:cTn id="76" dur="1" fill="hold">
                                          <p:stCondLst>
                                            <p:cond delay="0"/>
                                          </p:stCondLst>
                                        </p:cTn>
                                        <p:tgtEl>
                                          <p:spTgt spid="71"/>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79" restart="whenNotActive" fill="hold" evtFilter="cancelBubble" nodeType="interactiveSeq">
                <p:stCondLst>
                  <p:cond evt="onClick" delay="0">
                    <p:tgtEl>
                      <p:spTgt spid="75"/>
                    </p:tgtEl>
                  </p:cond>
                </p:stCondLst>
                <p:endSync evt="end" delay="0">
                  <p:rtn val="all"/>
                </p:endSync>
                <p:childTnLst>
                  <p:par>
                    <p:cTn id="80" fill="hold">
                      <p:stCondLst>
                        <p:cond delay="0"/>
                      </p:stCondLst>
                      <p:childTnLst>
                        <p:par>
                          <p:cTn id="81" fill="hold">
                            <p:stCondLst>
                              <p:cond delay="0"/>
                            </p:stCondLst>
                            <p:childTnLst>
                              <p:par>
                                <p:cTn id="82" presetID="1" presetClass="entr" presetSubtype="0" fill="hold" nodeType="clickEffect">
                                  <p:stCondLst>
                                    <p:cond delay="0"/>
                                  </p:stCondLst>
                                  <p:childTnLst>
                                    <p:set>
                                      <p:cBhvr>
                                        <p:cTn id="83" dur="1" fill="hold">
                                          <p:stCondLst>
                                            <p:cond delay="0"/>
                                          </p:stCondLst>
                                        </p:cTn>
                                        <p:tgtEl>
                                          <p:spTgt spid="74"/>
                                        </p:tgtEl>
                                        <p:attrNameLst>
                                          <p:attrName>style.visibility</p:attrName>
                                        </p:attrNameLst>
                                      </p:cBhvr>
                                      <p:to>
                                        <p:strVal val="visible"/>
                                      </p:to>
                                    </p:set>
                                  </p:childTnLst>
                                </p:cTn>
                              </p:par>
                              <p:par>
                                <p:cTn id="84" presetID="32" presetClass="emph" presetSubtype="0" repeatCount="indefinite" fill="hold" nodeType="withEffect">
                                  <p:stCondLst>
                                    <p:cond delay="0"/>
                                  </p:stCondLst>
                                  <p:childTnLst>
                                    <p:animRot by="120000">
                                      <p:cBhvr>
                                        <p:cTn id="85" dur="200" fill="hold">
                                          <p:stCondLst>
                                            <p:cond delay="0"/>
                                          </p:stCondLst>
                                        </p:cTn>
                                        <p:tgtEl>
                                          <p:spTgt spid="74"/>
                                        </p:tgtEl>
                                        <p:attrNameLst>
                                          <p:attrName>r</p:attrName>
                                        </p:attrNameLst>
                                      </p:cBhvr>
                                    </p:animRot>
                                    <p:animRot by="-240000">
                                      <p:cBhvr>
                                        <p:cTn id="86" dur="400" fill="hold">
                                          <p:stCondLst>
                                            <p:cond delay="400"/>
                                          </p:stCondLst>
                                        </p:cTn>
                                        <p:tgtEl>
                                          <p:spTgt spid="74"/>
                                        </p:tgtEl>
                                        <p:attrNameLst>
                                          <p:attrName>r</p:attrName>
                                        </p:attrNameLst>
                                      </p:cBhvr>
                                    </p:animRot>
                                    <p:animRot by="240000">
                                      <p:cBhvr>
                                        <p:cTn id="87" dur="400" fill="hold">
                                          <p:stCondLst>
                                            <p:cond delay="800"/>
                                          </p:stCondLst>
                                        </p:cTn>
                                        <p:tgtEl>
                                          <p:spTgt spid="74"/>
                                        </p:tgtEl>
                                        <p:attrNameLst>
                                          <p:attrName>r</p:attrName>
                                        </p:attrNameLst>
                                      </p:cBhvr>
                                    </p:animRot>
                                    <p:animRot by="-240000">
                                      <p:cBhvr>
                                        <p:cTn id="88" dur="400" fill="hold">
                                          <p:stCondLst>
                                            <p:cond delay="1200"/>
                                          </p:stCondLst>
                                        </p:cTn>
                                        <p:tgtEl>
                                          <p:spTgt spid="74"/>
                                        </p:tgtEl>
                                        <p:attrNameLst>
                                          <p:attrName>r</p:attrName>
                                        </p:attrNameLst>
                                      </p:cBhvr>
                                    </p:animRot>
                                    <p:animRot by="120000">
                                      <p:cBhvr>
                                        <p:cTn id="89" dur="400" fill="hold">
                                          <p:stCondLst>
                                            <p:cond delay="1600"/>
                                          </p:stCondLst>
                                        </p:cTn>
                                        <p:tgtEl>
                                          <p:spTgt spid="74"/>
                                        </p:tgtEl>
                                        <p:attrNameLst>
                                          <p:attrName>r</p:attrName>
                                        </p:attrNameLst>
                                      </p:cBhvr>
                                    </p:animRot>
                                  </p:childTnLst>
                                </p:cTn>
                              </p:par>
                              <p:par>
                                <p:cTn id="90"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91" dur="35000" fill="hold"/>
                                        <p:tgtEl>
                                          <p:spTgt spid="74"/>
                                        </p:tgtEl>
                                        <p:attrNameLst>
                                          <p:attrName>ppt_x</p:attrName>
                                          <p:attrName>ppt_y</p:attrName>
                                        </p:attrNameLst>
                                      </p:cBhvr>
                                      <p:rCtr x="-60600" y="2400"/>
                                    </p:animMotion>
                                  </p:childTnLst>
                                </p:cTn>
                              </p:par>
                              <p:par>
                                <p:cTn id="92" presetID="1" presetClass="entr" presetSubtype="0" fill="hold" nodeType="withEffect">
                                  <p:stCondLst>
                                    <p:cond delay="0"/>
                                  </p:stCondLst>
                                  <p:childTnLst>
                                    <p:set>
                                      <p:cBhvr>
                                        <p:cTn id="93" dur="1" fill="hold">
                                          <p:stCondLst>
                                            <p:cond delay="0"/>
                                          </p:stCondLst>
                                        </p:cTn>
                                        <p:tgtEl>
                                          <p:spTgt spid="76"/>
                                        </p:tgtEl>
                                        <p:attrNameLst>
                                          <p:attrName>style.visibility</p:attrName>
                                        </p:attrNameLst>
                                      </p:cBhvr>
                                      <p:to>
                                        <p:strVal val="visible"/>
                                      </p:to>
                                    </p:set>
                                  </p:childTnLst>
                                </p:cTn>
                              </p:par>
                              <p:par>
                                <p:cTn id="94" presetID="32" presetClass="emph" presetSubtype="0" repeatCount="indefinite" fill="hold" nodeType="withEffect">
                                  <p:stCondLst>
                                    <p:cond delay="0"/>
                                  </p:stCondLst>
                                  <p:childTnLst>
                                    <p:animRot by="120000">
                                      <p:cBhvr>
                                        <p:cTn id="95" dur="200" fill="hold">
                                          <p:stCondLst>
                                            <p:cond delay="0"/>
                                          </p:stCondLst>
                                        </p:cTn>
                                        <p:tgtEl>
                                          <p:spTgt spid="76"/>
                                        </p:tgtEl>
                                        <p:attrNameLst>
                                          <p:attrName>r</p:attrName>
                                        </p:attrNameLst>
                                      </p:cBhvr>
                                    </p:animRot>
                                    <p:animRot by="-240000">
                                      <p:cBhvr>
                                        <p:cTn id="96" dur="400" fill="hold">
                                          <p:stCondLst>
                                            <p:cond delay="400"/>
                                          </p:stCondLst>
                                        </p:cTn>
                                        <p:tgtEl>
                                          <p:spTgt spid="76"/>
                                        </p:tgtEl>
                                        <p:attrNameLst>
                                          <p:attrName>r</p:attrName>
                                        </p:attrNameLst>
                                      </p:cBhvr>
                                    </p:animRot>
                                    <p:animRot by="240000">
                                      <p:cBhvr>
                                        <p:cTn id="97" dur="400" fill="hold">
                                          <p:stCondLst>
                                            <p:cond delay="800"/>
                                          </p:stCondLst>
                                        </p:cTn>
                                        <p:tgtEl>
                                          <p:spTgt spid="76"/>
                                        </p:tgtEl>
                                        <p:attrNameLst>
                                          <p:attrName>r</p:attrName>
                                        </p:attrNameLst>
                                      </p:cBhvr>
                                    </p:animRot>
                                    <p:animRot by="-240000">
                                      <p:cBhvr>
                                        <p:cTn id="98" dur="400" fill="hold">
                                          <p:stCondLst>
                                            <p:cond delay="1200"/>
                                          </p:stCondLst>
                                        </p:cTn>
                                        <p:tgtEl>
                                          <p:spTgt spid="76"/>
                                        </p:tgtEl>
                                        <p:attrNameLst>
                                          <p:attrName>r</p:attrName>
                                        </p:attrNameLst>
                                      </p:cBhvr>
                                    </p:animRot>
                                    <p:animRot by="120000">
                                      <p:cBhvr>
                                        <p:cTn id="99" dur="400" fill="hold">
                                          <p:stCondLst>
                                            <p:cond delay="1600"/>
                                          </p:stCondLst>
                                        </p:cTn>
                                        <p:tgtEl>
                                          <p:spTgt spid="76"/>
                                        </p:tgtEl>
                                        <p:attrNameLst>
                                          <p:attrName>r</p:attrName>
                                        </p:attrNameLst>
                                      </p:cBhvr>
                                    </p:animRot>
                                  </p:childTnLst>
                                </p:cTn>
                              </p:par>
                              <p:par>
                                <p:cTn id="100" presetID="35" presetClass="path" presetSubtype="0" repeatCount="indefinite" accel="50000" decel="50000" fill="hold" nodeType="withEffect">
                                  <p:stCondLst>
                                    <p:cond delay="0"/>
                                  </p:stCondLst>
                                  <p:childTnLst>
                                    <p:animMotion origin="layout" path="M -1.38889E-6 -1.11214E-7 L 1.1908 -0.01483 " pathEditMode="relative" rAng="0" ptsTypes="AA">
                                      <p:cBhvr>
                                        <p:cTn id="101" dur="32000" fill="hold"/>
                                        <p:tgtEl>
                                          <p:spTgt spid="76"/>
                                        </p:tgtEl>
                                        <p:attrNameLst>
                                          <p:attrName>ppt_x</p:attrName>
                                          <p:attrName>ppt_y</p:attrName>
                                        </p:attrNameLst>
                                      </p:cBhvr>
                                      <p:rCtr x="59500" y="-700"/>
                                    </p:animMotion>
                                  </p:childTnLst>
                                </p:cTn>
                              </p:par>
                              <p:par>
                                <p:cTn id="102" presetID="1" presetClass="exit" presetSubtype="0" fill="hold" nodeType="withEffect">
                                  <p:stCondLst>
                                    <p:cond delay="0"/>
                                  </p:stCondLst>
                                  <p:childTnLst>
                                    <p:set>
                                      <p:cBhvr>
                                        <p:cTn id="103" dur="1" fill="hold">
                                          <p:stCondLst>
                                            <p:cond delay="0"/>
                                          </p:stCondLst>
                                        </p:cTn>
                                        <p:tgtEl>
                                          <p:spTgt spid="75"/>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C:\Users\ADMIN\Desktop\Nong trai\88547877.jpg"/>
          <p:cNvPicPr>
            <a:picLocks noChangeAspect="1"/>
          </p:cNvPicPr>
          <p:nvPr/>
        </p:nvPicPr>
        <p:blipFill>
          <a:blip r:embed="rId2"/>
          <a:stretch>
            <a:fillRect/>
          </a:stretch>
        </p:blipFill>
        <p:spPr>
          <a:xfrm>
            <a:off x="-203200" y="0"/>
            <a:ext cx="123952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pic>
        <p:nvPicPr>
          <p:cNvPr id="12292" name="Picture 4" descr="C:\Users\ADMIN\Desktop\Tai nguyen thiet ke tro choi\Bảng gỗ\1a.png">
            <a:hlinkClick r:id="rId4" action="ppaction://hlinksldjump"/>
          </p:cNvPr>
          <p:cNvPicPr>
            <a:picLocks noChangeAspect="1"/>
          </p:cNvPicPr>
          <p:nvPr/>
        </p:nvPicPr>
        <p:blipFill>
          <a:blip r:embed="rId5"/>
          <a:stretch>
            <a:fillRect/>
          </a:stretch>
        </p:blipFill>
        <p:spPr>
          <a:xfrm>
            <a:off x="10591800" y="0"/>
            <a:ext cx="1600200" cy="906463"/>
          </a:xfrm>
          <a:prstGeom prst="rect">
            <a:avLst/>
          </a:prstGeom>
          <a:noFill/>
          <a:ln w="9525">
            <a:noFill/>
          </a:ln>
        </p:spPr>
      </p:pic>
      <p:sp>
        <p:nvSpPr>
          <p:cNvPr id="9" name="Rectangle 8"/>
          <p:cNvSpPr/>
          <p:nvPr/>
        </p:nvSpPr>
        <p:spPr>
          <a:xfrm>
            <a:off x="2990169" y="1089680"/>
            <a:ext cx="6344331" cy="1754326"/>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Cuối</a:t>
            </a:r>
            <a:r>
              <a:rPr kumimoji="0" lang="vi-VN" altLang="en-US" sz="5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cs typeface="Arial" panose="020B0604020202020204" pitchFamily="34" charset="0"/>
              </a:rPr>
              <a:t> câu hỏi thường có dấu gì?</a:t>
            </a:r>
            <a:endParaRPr kumimoji="0" lang="en-US" altLang="en-US" sz="5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0" name="Rectangle 9"/>
          <p:cNvSpPr/>
          <p:nvPr/>
        </p:nvSpPr>
        <p:spPr>
          <a:xfrm>
            <a:off x="4867276" y="3484564"/>
            <a:ext cx="184731" cy="52322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altLang="en-US" sz="2800" b="1" i="0" u="none" strike="noStrike" kern="1200" cap="none" spc="0" normalizeH="0" baseline="0" noProof="0" dirty="0">
              <a:ln>
                <a:noFill/>
              </a:ln>
              <a:solidFill>
                <a:srgbClr val="0000CC"/>
              </a:solidFill>
              <a:effectLst/>
              <a:uLnTx/>
              <a:uFillTx/>
              <a:latin typeface="Times New Roman" panose="02020603050405020304" pitchFamily="18" charset="0"/>
              <a:ea typeface="Arial" panose="020B0604020202020204" pitchFamily="34" charset="0"/>
              <a:cs typeface="+mn-cs"/>
            </a:endParaRPr>
          </a:p>
        </p:txBody>
      </p:sp>
      <p:sp>
        <p:nvSpPr>
          <p:cNvPr id="11" name="Rectangle 10"/>
          <p:cNvSpPr/>
          <p:nvPr/>
        </p:nvSpPr>
        <p:spPr>
          <a:xfrm>
            <a:off x="2342469" y="3254106"/>
            <a:ext cx="5955476" cy="1200329"/>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Dấu chấm</a:t>
            </a:r>
            <a:r>
              <a:rPr kumimoji="0" lang="vi-VN" altLang="en-US" sz="7200" b="1" i="0" u="none" strike="noStrike" kern="1200" cap="none" spc="0" normalizeH="0" noProof="0" dirty="0">
                <a:ln>
                  <a:noFill/>
                </a:ln>
                <a:solidFill>
                  <a:srgbClr val="C00000"/>
                </a:solidFill>
                <a:effectLst/>
                <a:uLnTx/>
                <a:uFillTx/>
                <a:latin typeface="Cambria" panose="02040503050406030204" pitchFamily="18" charset="0"/>
                <a:ea typeface="Cambria" panose="02040503050406030204" pitchFamily="18" charset="0"/>
                <a:cs typeface="Arial" panose="020B0604020202020204" pitchFamily="34" charset="0"/>
              </a:rPr>
              <a:t> hỏi</a:t>
            </a:r>
            <a:endParaRPr kumimoji="0" lang="en-US" altLang="en-US" sz="7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7565557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nodePh="1">
                                  <p:stCondLst>
                                    <p:cond delay="0"/>
                                  </p:stCondLst>
                                  <p:endCondLst>
                                    <p:cond evt="begin" delay="0">
                                      <p:tn val="17"/>
                                    </p:cond>
                                  </p:endCondLst>
                                  <p:childTnLst>
                                    <p:set>
                                      <p:cBhvr>
                                        <p:cTn id="18" dur="1" fill="hold">
                                          <p:stCondLst>
                                            <p:cond delay="0"/>
                                          </p:stCondLst>
                                        </p:cTn>
                                        <p:tgtEl>
                                          <p:spTgt spid="10"/>
                                        </p:tgtEl>
                                        <p:attrNameLst>
                                          <p:attrName>style.visibility</p:attrName>
                                        </p:attrNameLst>
                                      </p:cBhvr>
                                      <p:to>
                                        <p:strVal val="visible"/>
                                      </p:to>
                                    </p:set>
                                    <p:animEffect transition="in" filter="fade">
                                      <p:cBhvr>
                                        <p:cTn id="19" dur="500"/>
                                        <p:tgtEl>
                                          <p:spTgt spid="10"/>
                                        </p:tgtEl>
                                      </p:cBhvr>
                                    </p:animEffect>
                                  </p:childTnLst>
                                </p:cTn>
                              </p:par>
                              <p:par>
                                <p:cTn id="20" presetID="47" presetClass="entr" presetSubtype="0"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C:\Users\ADMIN\Desktop\Nong trai\88547877.jpg"/>
          <p:cNvPicPr>
            <a:picLocks noChangeAspect="1"/>
          </p:cNvPicPr>
          <p:nvPr/>
        </p:nvPicPr>
        <p:blipFill>
          <a:blip r:embed="rId2"/>
          <a:stretch>
            <a:fillRect/>
          </a:stretch>
        </p:blipFill>
        <p:spPr>
          <a:xfrm>
            <a:off x="-88900" y="0"/>
            <a:ext cx="122809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3105115" y="906463"/>
            <a:ext cx="5864231" cy="2123658"/>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vi-VN"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rPr>
              <a:t>Tìm</a:t>
            </a:r>
            <a:r>
              <a:rPr kumimoji="0" lang="vi-VN" altLang="en-US" sz="4400" b="1" i="0" u="none" strike="noStrike" kern="1200" cap="none" spc="0" normalizeH="0" noProof="0" dirty="0">
                <a:ln>
                  <a:noFill/>
                </a:ln>
                <a:solidFill>
                  <a:srgbClr val="FFFF00"/>
                </a:solidFill>
                <a:effectLst/>
                <a:uLnTx/>
                <a:uFillTx/>
                <a:latin typeface="Cambria" panose="02040503050406030204" pitchFamily="18" charset="0"/>
                <a:ea typeface="Cambria" panose="02040503050406030204" pitchFamily="18" charset="0"/>
              </a:rPr>
              <a:t> từ chỉ người trong câu sau:</a:t>
            </a:r>
          </a:p>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400" b="1" baseline="0" dirty="0">
                <a:solidFill>
                  <a:srgbClr val="FFFF00"/>
                </a:solidFill>
                <a:latin typeface="Cambria" panose="02040503050406030204" pitchFamily="18" charset="0"/>
                <a:ea typeface="Cambria" panose="02040503050406030204" pitchFamily="18" charset="0"/>
              </a:rPr>
              <a:t>Cánh</a:t>
            </a:r>
            <a:r>
              <a:rPr lang="vi-VN" altLang="en-US" sz="4400" b="1" dirty="0">
                <a:solidFill>
                  <a:srgbClr val="FFFF00"/>
                </a:solidFill>
                <a:latin typeface="Cambria" panose="02040503050406030204" pitchFamily="18" charset="0"/>
                <a:ea typeface="Cambria" panose="02040503050406030204" pitchFamily="18" charset="0"/>
              </a:rPr>
              <a:t> cửa nhớ bà.</a:t>
            </a:r>
            <a:endParaRPr kumimoji="0" lang="en-US" altLang="en-US" sz="44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11" name="Rectangle 10"/>
          <p:cNvSpPr/>
          <p:nvPr/>
        </p:nvSpPr>
        <p:spPr>
          <a:xfrm>
            <a:off x="5309307" y="3492500"/>
            <a:ext cx="1455848" cy="1446550"/>
          </a:xfrm>
          <a:prstGeom prst="rect">
            <a:avLst/>
          </a:prstGeom>
          <a:noFill/>
          <a:ln w="9525">
            <a:noFill/>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rPr>
              <a:t>bà</a:t>
            </a:r>
            <a:endParaRPr kumimoji="0" lang="en-US" altLang="en-US" sz="88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2A57A57D-9FC6-B531-1D71-4DE3C23056F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7407009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C:\Users\ADMIN\Desktop\Nong trai\88547877.jpg"/>
          <p:cNvPicPr>
            <a:picLocks noChangeAspect="1"/>
          </p:cNvPicPr>
          <p:nvPr/>
        </p:nvPicPr>
        <p:blipFill>
          <a:blip r:embed="rId2"/>
          <a:stretch>
            <a:fillRect/>
          </a:stretch>
        </p:blipFill>
        <p:spPr>
          <a:xfrm>
            <a:off x="152400" y="3315"/>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981200" y="-1752600"/>
            <a:ext cx="8534400" cy="4876800"/>
          </a:xfrm>
          <a:prstGeom prst="rect">
            <a:avLst/>
          </a:prstGeom>
          <a:noFill/>
          <a:ln w="9525">
            <a:noFill/>
          </a:ln>
        </p:spPr>
      </p:pic>
      <p:sp>
        <p:nvSpPr>
          <p:cNvPr id="12" name="Rectangle 11"/>
          <p:cNvSpPr/>
          <p:nvPr/>
        </p:nvSpPr>
        <p:spPr>
          <a:xfrm>
            <a:off x="3200400" y="1131888"/>
            <a:ext cx="5905893" cy="1569660"/>
          </a:xfrm>
          <a:prstGeom prst="rect">
            <a:avLst/>
          </a:prstGeom>
          <a:noFill/>
          <a:ln w="9525">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vi-VN" altLang="en-US" sz="4800" b="1" dirty="0">
                <a:solidFill>
                  <a:srgbClr val="FFFF00"/>
                </a:solidFill>
                <a:latin typeface="Cambria" panose="02040503050406030204" pitchFamily="18" charset="0"/>
                <a:ea typeface="Cambria" panose="02040503050406030204" pitchFamily="18" charset="0"/>
                <a:cs typeface="Arial" panose="020B0604020202020204" pitchFamily="34" charset="0"/>
              </a:rPr>
              <a:t>Đặt một câu nói về bạn của em.</a:t>
            </a:r>
            <a:endParaRPr kumimoji="0" lang="en-US" altLang="en-US" sz="4800" b="1"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endParaRPr>
          </a:p>
        </p:txBody>
      </p:sp>
      <p:sp>
        <p:nvSpPr>
          <p:cNvPr id="8" name="Rectangle 7"/>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giỏi</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5D92F046-92A5-A3F9-B2F7-4E441E352748}"/>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0356107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C:\Users\ADMIN\Desktop\Nong trai\88547877.jpg"/>
          <p:cNvPicPr>
            <a:picLocks noChangeAspect="1"/>
          </p:cNvPicPr>
          <p:nvPr/>
        </p:nvPicPr>
        <p:blipFill>
          <a:blip r:embed="rId2"/>
          <a:stretch>
            <a:fillRect/>
          </a:stretch>
        </p:blipFill>
        <p:spPr>
          <a:xfrm>
            <a:off x="0" y="0"/>
            <a:ext cx="12192000" cy="6985000"/>
          </a:xfrm>
          <a:prstGeom prst="rect">
            <a:avLst/>
          </a:prstGeom>
          <a:noFill/>
          <a:ln w="9525">
            <a:noFill/>
          </a:ln>
        </p:spPr>
      </p:pic>
      <p:pic>
        <p:nvPicPr>
          <p:cNvPr id="1027" name="Picture 3" descr="C:\Users\ADMIN\Desktop\Tai nguyen thiet ke tro choi\Bảng gỗ\wooden-blank-sign-clipart-1.jpg"/>
          <p:cNvPicPr>
            <a:picLocks noChangeAspect="1"/>
          </p:cNvPicPr>
          <p:nvPr/>
        </p:nvPicPr>
        <p:blipFill>
          <a:blip r:embed="rId3"/>
          <a:stretch>
            <a:fillRect/>
          </a:stretch>
        </p:blipFill>
        <p:spPr>
          <a:xfrm>
            <a:off x="1828800" y="-1752600"/>
            <a:ext cx="8534400" cy="4876800"/>
          </a:xfrm>
          <a:prstGeom prst="rect">
            <a:avLst/>
          </a:prstGeom>
          <a:noFill/>
          <a:ln w="9525">
            <a:noFill/>
          </a:ln>
        </p:spPr>
      </p:pic>
      <p:sp>
        <p:nvSpPr>
          <p:cNvPr id="9" name="Rectangle 8"/>
          <p:cNvSpPr/>
          <p:nvPr/>
        </p:nvSpPr>
        <p:spPr>
          <a:xfrm>
            <a:off x="2971800" y="1223964"/>
            <a:ext cx="6019800" cy="1323439"/>
          </a:xfrm>
          <a:prstGeom prst="rect">
            <a:avLst/>
          </a:prstGeom>
          <a:noFill/>
          <a:ln w="9525">
            <a:noFill/>
          </a:ln>
        </p:spPr>
        <p:txBody>
          <a:bodyPr>
            <a:spAutoFit/>
          </a:bodyPr>
          <a:lstStyle/>
          <a:p>
            <a:pPr lvl="0" algn="ctr" defTabSz="457200">
              <a:defRPr/>
            </a:pPr>
            <a:r>
              <a:rPr lang="vi-VN" altLang="en-US" sz="4000" b="1" dirty="0">
                <a:solidFill>
                  <a:srgbClr val="FFFF00"/>
                </a:solidFill>
                <a:latin typeface="Cambria" panose="02040503050406030204" pitchFamily="18" charset="0"/>
                <a:ea typeface="Cambria" panose="02040503050406030204" pitchFamily="18" charset="0"/>
                <a:cs typeface="Arial" panose="020B0604020202020204" pitchFamily="34" charset="0"/>
              </a:rPr>
              <a:t>Em hãy đọc lại một bài thơ mà em thích</a:t>
            </a:r>
            <a:endParaRPr lang="en-US" altLang="en-US" sz="4000" b="1" dirty="0">
              <a:solidFill>
                <a:srgbClr val="FFFF00"/>
              </a:solidFill>
              <a:latin typeface="Cambria" panose="02040503050406030204" pitchFamily="18" charset="0"/>
              <a:ea typeface="Cambria" panose="02040503050406030204" pitchFamily="18" charset="0"/>
            </a:endParaRPr>
          </a:p>
        </p:txBody>
      </p:sp>
      <p:sp>
        <p:nvSpPr>
          <p:cNvPr id="6" name="Rectangle 5"/>
          <p:cNvSpPr/>
          <p:nvPr/>
        </p:nvSpPr>
        <p:spPr>
          <a:xfrm>
            <a:off x="2895600" y="3626466"/>
            <a:ext cx="5791200" cy="830997"/>
          </a:xfrm>
          <a:prstGeom prst="rect">
            <a:avLst/>
          </a:prstGeom>
          <a:noFill/>
          <a:ln w="9525">
            <a:noFill/>
          </a:ln>
        </p:spPr>
        <p:txBody>
          <a:bodyP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altLang="en-US" sz="4800" b="1" i="0" u="none" strike="noStrike" kern="1200" cap="none" spc="0" normalizeH="0" baseline="0" noProof="0" dirty="0">
                <a:ln>
                  <a:noFill/>
                </a:ln>
                <a:solidFill>
                  <a:srgbClr val="C00000"/>
                </a:solidFill>
                <a:effectLst/>
                <a:uLnTx/>
                <a:uFillTx/>
                <a:latin typeface="+mj-lt"/>
                <a:ea typeface="微软雅黑"/>
                <a:cs typeface="Arial" panose="020B0604020202020204" pitchFamily="34" charset="0"/>
              </a:rPr>
              <a:t>Em đọc</a:t>
            </a:r>
            <a:r>
              <a:rPr kumimoji="0" lang="vi-VN" altLang="en-US" sz="4800" b="1" i="0" u="none" strike="noStrike" kern="1200" cap="none" spc="0" normalizeH="0" noProof="0" dirty="0">
                <a:ln>
                  <a:noFill/>
                </a:ln>
                <a:solidFill>
                  <a:srgbClr val="C00000"/>
                </a:solidFill>
                <a:effectLst/>
                <a:uLnTx/>
                <a:uFillTx/>
                <a:latin typeface="+mj-lt"/>
                <a:ea typeface="微软雅黑"/>
                <a:cs typeface="Arial" panose="020B0604020202020204" pitchFamily="34" charset="0"/>
              </a:rPr>
              <a:t> hay quá!</a:t>
            </a:r>
            <a:endParaRPr kumimoji="0" lang="en-US" altLang="en-US" sz="4800" b="1" i="0" u="none" strike="noStrike" kern="1200" cap="none" spc="0" normalizeH="0" baseline="0" noProof="0" dirty="0">
              <a:ln>
                <a:noFill/>
              </a:ln>
              <a:solidFill>
                <a:srgbClr val="C00000"/>
              </a:solidFill>
              <a:effectLst/>
              <a:uLnTx/>
              <a:uFillTx/>
              <a:latin typeface="+mj-lt"/>
              <a:ea typeface="Arial" panose="020B0604020202020204" pitchFamily="34" charset="0"/>
            </a:endParaRPr>
          </a:p>
        </p:txBody>
      </p:sp>
      <p:pic>
        <p:nvPicPr>
          <p:cNvPr id="2" name="Picture 4" descr="C:\Users\ADMIN\Desktop\Tai nguyen thiet ke tro choi\Bảng gỗ\1a.png">
            <a:hlinkClick r:id="rId4" action="ppaction://hlinksldjump"/>
            <a:extLst>
              <a:ext uri="{FF2B5EF4-FFF2-40B4-BE49-F238E27FC236}">
                <a16:creationId xmlns:a16="http://schemas.microsoft.com/office/drawing/2014/main" id="{BCC5AD28-D238-9796-2012-67C3B34CE824}"/>
              </a:ext>
            </a:extLst>
          </p:cNvPr>
          <p:cNvPicPr>
            <a:picLocks noChangeAspect="1"/>
          </p:cNvPicPr>
          <p:nvPr/>
        </p:nvPicPr>
        <p:blipFill>
          <a:blip r:embed="rId5"/>
          <a:stretch>
            <a:fillRect/>
          </a:stretch>
        </p:blipFill>
        <p:spPr>
          <a:xfrm>
            <a:off x="10591800" y="0"/>
            <a:ext cx="1600200" cy="906463"/>
          </a:xfrm>
          <a:prstGeom prst="rect">
            <a:avLst/>
          </a:prstGeom>
          <a:noFill/>
          <a:ln w="9525">
            <a:noFill/>
          </a:ln>
        </p:spPr>
      </p:pic>
    </p:spTree>
    <p:extLst>
      <p:ext uri="{BB962C8B-B14F-4D97-AF65-F5344CB8AC3E}">
        <p14:creationId xmlns:p14="http://schemas.microsoft.com/office/powerpoint/2010/main" val="3479515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fade">
                                      <p:cBhvr>
                                        <p:cTn id="7" dur="1000"/>
                                        <p:tgtEl>
                                          <p:spTgt spid="1027"/>
                                        </p:tgtEl>
                                      </p:cBhvr>
                                    </p:animEffect>
                                    <p:anim calcmode="lin" valueType="num">
                                      <p:cBhvr>
                                        <p:cTn id="8" dur="1000" fill="hold"/>
                                        <p:tgtEl>
                                          <p:spTgt spid="1027"/>
                                        </p:tgtEl>
                                        <p:attrNameLst>
                                          <p:attrName>ppt_x</p:attrName>
                                        </p:attrNameLst>
                                      </p:cBhvr>
                                      <p:tavLst>
                                        <p:tav tm="0">
                                          <p:val>
                                            <p:strVal val="#ppt_x"/>
                                          </p:val>
                                        </p:tav>
                                        <p:tav tm="100000">
                                          <p:val>
                                            <p:strVal val="#ppt_x"/>
                                          </p:val>
                                        </p:tav>
                                      </p:tavLst>
                                    </p:anim>
                                    <p:anim calcmode="lin" valueType="num">
                                      <p:cBhvr>
                                        <p:cTn id="9" dur="1000" fill="hold"/>
                                        <p:tgtEl>
                                          <p:spTgt spid="1027"/>
                                        </p:tgtEl>
                                        <p:attrNameLst>
                                          <p:attrName>ppt_y</p:attrName>
                                        </p:attrNameLst>
                                      </p:cBhvr>
                                      <p:tavLst>
                                        <p:tav tm="0">
                                          <p:val>
                                            <p:strVal val="#ppt_y-.1"/>
                                          </p:val>
                                        </p:tav>
                                        <p:tav tm="100000">
                                          <p:val>
                                            <p:strVal val="#ppt_y"/>
                                          </p:val>
                                        </p:tav>
                                      </p:tavLst>
                                    </p:anim>
                                  </p:childTnLst>
                                </p:cTn>
                              </p:par>
                              <p:par>
                                <p:cTn id="10" presetID="47" presetClass="entr" presetSubtype="0" fill="hold" grpId="0"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7"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a:extLst>
              <a:ext uri="{FF2B5EF4-FFF2-40B4-BE49-F238E27FC236}">
                <a16:creationId xmlns:a16="http://schemas.microsoft.com/office/drawing/2014/main" id="{8B66F0AE-7D13-4D31-BC77-F1FEB3C3249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pSp>
        <p:nvGrpSpPr>
          <p:cNvPr id="6" name="กลุ่ม 45"/>
          <p:cNvGrpSpPr/>
          <p:nvPr/>
        </p:nvGrpSpPr>
        <p:grpSpPr>
          <a:xfrm rot="16200000">
            <a:off x="5084600" y="75724"/>
            <a:ext cx="1790571" cy="5456226"/>
            <a:chOff x="442007" y="1361178"/>
            <a:chExt cx="1825737" cy="2966516"/>
          </a:xfrm>
        </p:grpSpPr>
        <p:sp>
          <p:nvSpPr>
            <p:cNvPr id="7" name="สี่เหลี่ยมผืนผ้ามุมมน 77"/>
            <p:cNvSpPr/>
            <p:nvPr/>
          </p:nvSpPr>
          <p:spPr>
            <a:xfrm>
              <a:off x="493920" y="1458950"/>
              <a:ext cx="1773824" cy="2868744"/>
            </a:xfrm>
            <a:prstGeom prst="roundRect">
              <a:avLst/>
            </a:prstGeom>
            <a:pattFill prst="wdDnDiag">
              <a:fgClr>
                <a:srgbClr val="A8C7C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sp>
          <p:nvSpPr>
            <p:cNvPr id="8" name="สี่เหลี่ยมผืนผ้ามุมมน 39"/>
            <p:cNvSpPr/>
            <p:nvPr/>
          </p:nvSpPr>
          <p:spPr>
            <a:xfrm>
              <a:off x="442007" y="1361178"/>
              <a:ext cx="1773824" cy="2868744"/>
            </a:xfrm>
            <a:prstGeom prst="roundRect">
              <a:avLst/>
            </a:prstGeom>
            <a:solidFill>
              <a:srgbClr val="7CC485">
                <a:alpha val="8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th-TH" sz="1800" b="0" i="0" u="none" strike="noStrike" kern="1200" cap="none" spc="0" normalizeH="0" baseline="0" noProof="0">
                <a:ln>
                  <a:noFill/>
                </a:ln>
                <a:solidFill>
                  <a:srgbClr val="FFFFFF"/>
                </a:solidFill>
                <a:effectLst/>
                <a:uLnTx/>
                <a:uFillTx/>
                <a:latin typeface="Arial"/>
                <a:ea typeface="微软雅黑"/>
                <a:cs typeface="+mn-cs"/>
              </a:endParaRPr>
            </a:p>
          </p:txBody>
        </p:sp>
      </p:grpSp>
      <p:sp>
        <p:nvSpPr>
          <p:cNvPr id="9" name="TextBox 8"/>
          <p:cNvSpPr txBox="1"/>
          <p:nvPr/>
        </p:nvSpPr>
        <p:spPr>
          <a:xfrm>
            <a:off x="3275343" y="2116660"/>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643D69"/>
                </a:solidFill>
                <a:effectLst/>
                <a:uLnTx/>
                <a:uFillTx/>
                <a:latin typeface="UTM Azuki" panose="02040603050506020204" pitchFamily="18" charset="0"/>
                <a:ea typeface="微软雅黑"/>
                <a:cs typeface="+mn-cs"/>
              </a:rPr>
              <a:t>THỰC HÀNH</a:t>
            </a:r>
          </a:p>
        </p:txBody>
      </p:sp>
      <p:sp>
        <p:nvSpPr>
          <p:cNvPr id="11" name="TextBox 10"/>
          <p:cNvSpPr txBox="1"/>
          <p:nvPr/>
        </p:nvSpPr>
        <p:spPr>
          <a:xfrm>
            <a:off x="3321865" y="2132491"/>
            <a:ext cx="5465069"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solidFill>
                    <a:srgbClr val="FFFF00"/>
                  </a:solidFill>
                </a:ln>
                <a:noFill/>
                <a:effectLst/>
                <a:uLnTx/>
                <a:uFillTx/>
                <a:latin typeface="UTM Azuki" panose="02040603050506020204" pitchFamily="18" charset="0"/>
                <a:ea typeface="微软雅黑"/>
                <a:cs typeface="+mn-cs"/>
              </a:rPr>
              <a:t>THỰC HÀNH</a:t>
            </a:r>
          </a:p>
        </p:txBody>
      </p:sp>
      <p:grpSp>
        <p:nvGrpSpPr>
          <p:cNvPr id="12" name="组合 10">
            <a:extLst>
              <a:ext uri="{FF2B5EF4-FFF2-40B4-BE49-F238E27FC236}">
                <a16:creationId xmlns:a16="http://schemas.microsoft.com/office/drawing/2014/main" id="{00A5F888-435E-404C-B9BA-53D3187FEBF2}"/>
              </a:ext>
            </a:extLst>
          </p:cNvPr>
          <p:cNvGrpSpPr/>
          <p:nvPr/>
        </p:nvGrpSpPr>
        <p:grpSpPr>
          <a:xfrm flipV="1">
            <a:off x="2352839" y="1364921"/>
            <a:ext cx="7982249" cy="465032"/>
            <a:chOff x="1409699" y="3218931"/>
            <a:chExt cx="8947706" cy="420137"/>
          </a:xfrm>
        </p:grpSpPr>
        <p:pic>
          <p:nvPicPr>
            <p:cNvPr id="13" name="图片 1">
              <a:extLst>
                <a:ext uri="{FF2B5EF4-FFF2-40B4-BE49-F238E27FC236}">
                  <a16:creationId xmlns:a16="http://schemas.microsoft.com/office/drawing/2014/main" id="{ABFD86EF-EE50-4B07-A337-82C9341E693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1409699"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4" name="图片 5">
              <a:extLst>
                <a:ext uri="{FF2B5EF4-FFF2-40B4-BE49-F238E27FC236}">
                  <a16:creationId xmlns:a16="http://schemas.microsoft.com/office/drawing/2014/main" id="{5C31747D-96A6-4B71-8BDB-2312CE939F6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2891900"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5" name="图片 6">
              <a:extLst>
                <a:ext uri="{FF2B5EF4-FFF2-40B4-BE49-F238E27FC236}">
                  <a16:creationId xmlns:a16="http://schemas.microsoft.com/office/drawing/2014/main" id="{0A6BB78B-12EF-4F11-8E3E-7279DCC5F8F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4374101"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6" name="图片 7">
              <a:extLst>
                <a:ext uri="{FF2B5EF4-FFF2-40B4-BE49-F238E27FC236}">
                  <a16:creationId xmlns:a16="http://schemas.microsoft.com/office/drawing/2014/main" id="{9724E1FF-8CED-4D39-A93A-F2136227C2D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5856302"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7" name="图片 8">
              <a:extLst>
                <a:ext uri="{FF2B5EF4-FFF2-40B4-BE49-F238E27FC236}">
                  <a16:creationId xmlns:a16="http://schemas.microsoft.com/office/drawing/2014/main" id="{E174A152-B695-4796-80D1-734EA024FA0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7338503"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pic>
          <p:nvPicPr>
            <p:cNvPr id="18" name="图片 9">
              <a:extLst>
                <a:ext uri="{FF2B5EF4-FFF2-40B4-BE49-F238E27FC236}">
                  <a16:creationId xmlns:a16="http://schemas.microsoft.com/office/drawing/2014/main" id="{58455290-3A01-4414-A07F-B87243055D0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72318"/>
            <a:stretch/>
          </p:blipFill>
          <p:spPr>
            <a:xfrm>
              <a:off x="8820704" y="3218931"/>
              <a:ext cx="1536701" cy="420137"/>
            </a:xfrm>
            <a:custGeom>
              <a:avLst/>
              <a:gdLst>
                <a:gd name="connsiteX0" fmla="*/ 0 w 5117065"/>
                <a:gd name="connsiteY0" fmla="*/ 0 h 1399015"/>
                <a:gd name="connsiteX1" fmla="*/ 5117065 w 5117065"/>
                <a:gd name="connsiteY1" fmla="*/ 0 h 1399015"/>
                <a:gd name="connsiteX2" fmla="*/ 5117065 w 5117065"/>
                <a:gd name="connsiteY2" fmla="*/ 1269068 h 1399015"/>
                <a:gd name="connsiteX3" fmla="*/ 4010134 w 5117065"/>
                <a:gd name="connsiteY3" fmla="*/ 1269068 h 1399015"/>
                <a:gd name="connsiteX4" fmla="*/ 4010134 w 5117065"/>
                <a:gd name="connsiteY4" fmla="*/ 1399015 h 1399015"/>
                <a:gd name="connsiteX5" fmla="*/ 0 w 5117065"/>
                <a:gd name="connsiteY5" fmla="*/ 1399015 h 1399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117065" h="1399015">
                  <a:moveTo>
                    <a:pt x="0" y="0"/>
                  </a:moveTo>
                  <a:lnTo>
                    <a:pt x="5117065" y="0"/>
                  </a:lnTo>
                  <a:lnTo>
                    <a:pt x="5117065" y="1269068"/>
                  </a:lnTo>
                  <a:lnTo>
                    <a:pt x="4010134" y="1269068"/>
                  </a:lnTo>
                  <a:lnTo>
                    <a:pt x="4010134" y="1399015"/>
                  </a:lnTo>
                  <a:lnTo>
                    <a:pt x="0" y="1399015"/>
                  </a:lnTo>
                  <a:close/>
                </a:path>
              </a:pathLst>
            </a:custGeom>
          </p:spPr>
        </p:pic>
      </p:grpSp>
    </p:spTree>
    <p:extLst>
      <p:ext uri="{BB962C8B-B14F-4D97-AF65-F5344CB8AC3E}">
        <p14:creationId xmlns:p14="http://schemas.microsoft.com/office/powerpoint/2010/main" val="39044301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p14:dur="250">
        <p15:prstTrans prst="curtains"/>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par>
                          <p:cTn id="8" fill="hold">
                            <p:stCondLst>
                              <p:cond delay="2000"/>
                            </p:stCondLst>
                            <p:childTnLst>
                              <p:par>
                                <p:cTn id="9" presetID="26"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80">
                                          <p:stCondLst>
                                            <p:cond delay="0"/>
                                          </p:stCondLst>
                                        </p:cTn>
                                        <p:tgtEl>
                                          <p:spTgt spid="6"/>
                                        </p:tgtEl>
                                      </p:cBhvr>
                                    </p:animEffect>
                                    <p:anim calcmode="lin" valueType="num">
                                      <p:cBhvr>
                                        <p:cTn id="12"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3"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4"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5"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6"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7" dur="26">
                                          <p:stCondLst>
                                            <p:cond delay="650"/>
                                          </p:stCondLst>
                                        </p:cTn>
                                        <p:tgtEl>
                                          <p:spTgt spid="6"/>
                                        </p:tgtEl>
                                      </p:cBhvr>
                                      <p:to x="100000" y="60000"/>
                                    </p:animScale>
                                    <p:animScale>
                                      <p:cBhvr>
                                        <p:cTn id="18" dur="166" decel="50000">
                                          <p:stCondLst>
                                            <p:cond delay="676"/>
                                          </p:stCondLst>
                                        </p:cTn>
                                        <p:tgtEl>
                                          <p:spTgt spid="6"/>
                                        </p:tgtEl>
                                      </p:cBhvr>
                                      <p:to x="100000" y="100000"/>
                                    </p:animScale>
                                    <p:animScale>
                                      <p:cBhvr>
                                        <p:cTn id="19" dur="26">
                                          <p:stCondLst>
                                            <p:cond delay="1312"/>
                                          </p:stCondLst>
                                        </p:cTn>
                                        <p:tgtEl>
                                          <p:spTgt spid="6"/>
                                        </p:tgtEl>
                                      </p:cBhvr>
                                      <p:to x="100000" y="80000"/>
                                    </p:animScale>
                                    <p:animScale>
                                      <p:cBhvr>
                                        <p:cTn id="20" dur="166" decel="50000">
                                          <p:stCondLst>
                                            <p:cond delay="1338"/>
                                          </p:stCondLst>
                                        </p:cTn>
                                        <p:tgtEl>
                                          <p:spTgt spid="6"/>
                                        </p:tgtEl>
                                      </p:cBhvr>
                                      <p:to x="100000" y="100000"/>
                                    </p:animScale>
                                    <p:animScale>
                                      <p:cBhvr>
                                        <p:cTn id="21" dur="26">
                                          <p:stCondLst>
                                            <p:cond delay="1642"/>
                                          </p:stCondLst>
                                        </p:cTn>
                                        <p:tgtEl>
                                          <p:spTgt spid="6"/>
                                        </p:tgtEl>
                                      </p:cBhvr>
                                      <p:to x="100000" y="90000"/>
                                    </p:animScale>
                                    <p:animScale>
                                      <p:cBhvr>
                                        <p:cTn id="22" dur="166" decel="50000">
                                          <p:stCondLst>
                                            <p:cond delay="1668"/>
                                          </p:stCondLst>
                                        </p:cTn>
                                        <p:tgtEl>
                                          <p:spTgt spid="6"/>
                                        </p:tgtEl>
                                      </p:cBhvr>
                                      <p:to x="100000" y="100000"/>
                                    </p:animScale>
                                    <p:animScale>
                                      <p:cBhvr>
                                        <p:cTn id="23" dur="26">
                                          <p:stCondLst>
                                            <p:cond delay="1808"/>
                                          </p:stCondLst>
                                        </p:cTn>
                                        <p:tgtEl>
                                          <p:spTgt spid="6"/>
                                        </p:tgtEl>
                                      </p:cBhvr>
                                      <p:to x="100000" y="95000"/>
                                    </p:animScale>
                                    <p:animScale>
                                      <p:cBhvr>
                                        <p:cTn id="24" dur="166" decel="50000">
                                          <p:stCondLst>
                                            <p:cond delay="1834"/>
                                          </p:stCondLst>
                                        </p:cTn>
                                        <p:tgtEl>
                                          <p:spTgt spid="6"/>
                                        </p:tgtEl>
                                      </p:cBhvr>
                                      <p:to x="100000" y="100000"/>
                                    </p:animScale>
                                  </p:childTnLst>
                                </p:cTn>
                              </p:par>
                              <p:par>
                                <p:cTn id="25" presetID="26"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wipe(down)">
                                      <p:cBhvr>
                                        <p:cTn id="27" dur="580">
                                          <p:stCondLst>
                                            <p:cond delay="0"/>
                                          </p:stCondLst>
                                        </p:cTn>
                                        <p:tgtEl>
                                          <p:spTgt spid="9"/>
                                        </p:tgtEl>
                                      </p:cBhvr>
                                    </p:animEffect>
                                    <p:anim calcmode="lin" valueType="num">
                                      <p:cBhvr>
                                        <p:cTn id="2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3" dur="26">
                                          <p:stCondLst>
                                            <p:cond delay="650"/>
                                          </p:stCondLst>
                                        </p:cTn>
                                        <p:tgtEl>
                                          <p:spTgt spid="9"/>
                                        </p:tgtEl>
                                      </p:cBhvr>
                                      <p:to x="100000" y="60000"/>
                                    </p:animScale>
                                    <p:animScale>
                                      <p:cBhvr>
                                        <p:cTn id="34" dur="166" decel="50000">
                                          <p:stCondLst>
                                            <p:cond delay="676"/>
                                          </p:stCondLst>
                                        </p:cTn>
                                        <p:tgtEl>
                                          <p:spTgt spid="9"/>
                                        </p:tgtEl>
                                      </p:cBhvr>
                                      <p:to x="100000" y="100000"/>
                                    </p:animScale>
                                    <p:animScale>
                                      <p:cBhvr>
                                        <p:cTn id="35" dur="26">
                                          <p:stCondLst>
                                            <p:cond delay="1312"/>
                                          </p:stCondLst>
                                        </p:cTn>
                                        <p:tgtEl>
                                          <p:spTgt spid="9"/>
                                        </p:tgtEl>
                                      </p:cBhvr>
                                      <p:to x="100000" y="80000"/>
                                    </p:animScale>
                                    <p:animScale>
                                      <p:cBhvr>
                                        <p:cTn id="36" dur="166" decel="50000">
                                          <p:stCondLst>
                                            <p:cond delay="1338"/>
                                          </p:stCondLst>
                                        </p:cTn>
                                        <p:tgtEl>
                                          <p:spTgt spid="9"/>
                                        </p:tgtEl>
                                      </p:cBhvr>
                                      <p:to x="100000" y="100000"/>
                                    </p:animScale>
                                    <p:animScale>
                                      <p:cBhvr>
                                        <p:cTn id="37" dur="26">
                                          <p:stCondLst>
                                            <p:cond delay="1642"/>
                                          </p:stCondLst>
                                        </p:cTn>
                                        <p:tgtEl>
                                          <p:spTgt spid="9"/>
                                        </p:tgtEl>
                                      </p:cBhvr>
                                      <p:to x="100000" y="90000"/>
                                    </p:animScale>
                                    <p:animScale>
                                      <p:cBhvr>
                                        <p:cTn id="38" dur="166" decel="50000">
                                          <p:stCondLst>
                                            <p:cond delay="1668"/>
                                          </p:stCondLst>
                                        </p:cTn>
                                        <p:tgtEl>
                                          <p:spTgt spid="9"/>
                                        </p:tgtEl>
                                      </p:cBhvr>
                                      <p:to x="100000" y="100000"/>
                                    </p:animScale>
                                    <p:animScale>
                                      <p:cBhvr>
                                        <p:cTn id="39" dur="26">
                                          <p:stCondLst>
                                            <p:cond delay="1808"/>
                                          </p:stCondLst>
                                        </p:cTn>
                                        <p:tgtEl>
                                          <p:spTgt spid="9"/>
                                        </p:tgtEl>
                                      </p:cBhvr>
                                      <p:to x="100000" y="95000"/>
                                    </p:animScale>
                                    <p:animScale>
                                      <p:cBhvr>
                                        <p:cTn id="40" dur="166" decel="50000">
                                          <p:stCondLst>
                                            <p:cond delay="1834"/>
                                          </p:stCondLst>
                                        </p:cTn>
                                        <p:tgtEl>
                                          <p:spTgt spid="9"/>
                                        </p:tgtEl>
                                      </p:cBhvr>
                                      <p:to x="100000" y="100000"/>
                                    </p:animScale>
                                  </p:childTnLst>
                                </p:cTn>
                              </p:par>
                              <p:par>
                                <p:cTn id="41" presetID="26" presetClass="entr" presetSubtype="0" fill="hold" grpId="0" nodeType="with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par>
                          <p:cTn id="57" fill="hold">
                            <p:stCondLst>
                              <p:cond delay="4000"/>
                            </p:stCondLst>
                            <p:childTnLst>
                              <p:par>
                                <p:cTn id="58" presetID="22" presetClass="entr" presetSubtype="8" fill="hold" nodeType="afterEffect">
                                  <p:stCondLst>
                                    <p:cond delay="0"/>
                                  </p:stCondLst>
                                  <p:childTnLst>
                                    <p:set>
                                      <p:cBhvr>
                                        <p:cTn id="59" dur="1" fill="hold">
                                          <p:stCondLst>
                                            <p:cond delay="0"/>
                                          </p:stCondLst>
                                        </p:cTn>
                                        <p:tgtEl>
                                          <p:spTgt spid="12"/>
                                        </p:tgtEl>
                                        <p:attrNameLst>
                                          <p:attrName>style.visibility</p:attrName>
                                        </p:attrNameLst>
                                      </p:cBhvr>
                                      <p:to>
                                        <p:strVal val="visible"/>
                                      </p:to>
                                    </p:set>
                                    <p:animEffect transition="in" filter="wipe(left)">
                                      <p:cBhvr>
                                        <p:cTn id="6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Lst>
  </p:timing>
</p:sld>
</file>

<file path=ppt/theme/theme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33</TotalTime>
  <Words>461</Words>
  <Application>Microsoft Office PowerPoint</Application>
  <PresentationFormat>Widescreen</PresentationFormat>
  <Paragraphs>49</Paragraphs>
  <Slides>16</Slides>
  <Notes>7</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Times New Roman</vt:lpstr>
      <vt:lpstr>等线</vt:lpstr>
      <vt:lpstr>UTM Aquarelle</vt:lpstr>
      <vt:lpstr>UTM Cooper Black</vt:lpstr>
      <vt:lpstr>Arial</vt:lpstr>
      <vt:lpstr>SVN-Newton</vt:lpstr>
      <vt:lpstr>Cambria</vt:lpstr>
      <vt:lpstr>#9Slide07 HoneyCream</vt:lpstr>
      <vt:lpstr>Bahnschrift SemiBold Condensed</vt:lpstr>
      <vt:lpstr>UTM A&amp;S Heartbeat</vt:lpstr>
      <vt:lpstr>UTM Azuki</vt:lpstr>
      <vt:lpstr>Calibri</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Mangnon</dc:creator>
  <cp:keywords>MANG NON</cp:keywords>
  <cp:lastModifiedBy>SingPC</cp:lastModifiedBy>
  <cp:revision>12</cp:revision>
  <dcterms:created xsi:type="dcterms:W3CDTF">2022-12-10T09:44:30Z</dcterms:created>
  <dcterms:modified xsi:type="dcterms:W3CDTF">2024-04-04T10:44:48Z</dcterms:modified>
</cp:coreProperties>
</file>