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Nunito"/>
      <p:regular r:id="rId22"/>
      <p:bold r:id="rId23"/>
      <p:italic r:id="rId24"/>
      <p:boldItalic r:id="rId25"/>
    </p:embeddedFont>
    <p:embeddedFont>
      <p:font typeface="Fleur De Leah"/>
      <p:regular r:id="rId26"/>
    </p:embeddedFont>
    <p:embeddedFont>
      <p:font typeface="Pattaya"/>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8" roundtripDataSignature="AMtx7mjA9becUY2IJRHMsuG2Ia9npeF8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2" Type="http://schemas.openxmlformats.org/officeDocument/2006/relationships/font" Target="fonts/Nunito-regular.fntdata"/><Relationship Id="rId21" Type="http://schemas.openxmlformats.org/officeDocument/2006/relationships/slide" Target="slides/slide16.xml"/><Relationship Id="rId24" Type="http://schemas.openxmlformats.org/officeDocument/2006/relationships/font" Target="fonts/Nunito-italic.fntdata"/><Relationship Id="rId23" Type="http://schemas.openxmlformats.org/officeDocument/2006/relationships/font" Target="fonts/Nunito-bold.fntdata"/><Relationship Id="rId26" Type="http://schemas.openxmlformats.org/officeDocument/2006/relationships/font" Target="fonts/FleurDeLeah-regular.fntdata"/><Relationship Id="rId25" Type="http://schemas.openxmlformats.org/officeDocument/2006/relationships/font" Target="fonts/Nunito-boldItalic.fntdata"/><Relationship Id="rId28" Type="http://customschemas.google.com/relationships/presentationmetadata" Target="metadata"/><Relationship Id="rId27" Type="http://schemas.openxmlformats.org/officeDocument/2006/relationships/font" Target="fonts/Pattay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vi-V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空白">
  <p:cSld name="48_空白">
    <p:spTree>
      <p:nvGrpSpPr>
        <p:cNvPr id="66" name="Shape 66"/>
        <p:cNvGrpSpPr/>
        <p:nvPr/>
      </p:nvGrpSpPr>
      <p:grpSpPr>
        <a:xfrm>
          <a:off x="0" y="0"/>
          <a:ext cx="0" cy="0"/>
          <a:chOff x="0" y="0"/>
          <a:chExt cx="0" cy="0"/>
        </a:xfrm>
      </p:grpSpPr>
      <p:sp>
        <p:nvSpPr>
          <p:cNvPr id="67" name="Google Shape;6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空白">
  <p:cSld name="47_空白">
    <p:spTree>
      <p:nvGrpSpPr>
        <p:cNvPr id="70" name="Shape 70"/>
        <p:cNvGrpSpPr/>
        <p:nvPr/>
      </p:nvGrpSpPr>
      <p:grpSpPr>
        <a:xfrm>
          <a:off x="0" y="0"/>
          <a:ext cx="0" cy="0"/>
          <a:chOff x="0" y="0"/>
          <a:chExt cx="0" cy="0"/>
        </a:xfrm>
      </p:grpSpPr>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空白">
  <p:cSld name="46_空白">
    <p:spTree>
      <p:nvGrpSpPr>
        <p:cNvPr id="74" name="Shape 74"/>
        <p:cNvGrpSpPr/>
        <p:nvPr/>
      </p:nvGrpSpPr>
      <p:grpSpPr>
        <a:xfrm>
          <a:off x="0" y="0"/>
          <a:ext cx="0" cy="0"/>
          <a:chOff x="0" y="0"/>
          <a:chExt cx="0" cy="0"/>
        </a:xfrm>
      </p:grpSpPr>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空白">
  <p:cSld name="45_空白">
    <p:spTree>
      <p:nvGrpSpPr>
        <p:cNvPr id="78" name="Shape 78"/>
        <p:cNvGrpSpPr/>
        <p:nvPr/>
      </p:nvGrpSpPr>
      <p:grpSpPr>
        <a:xfrm>
          <a:off x="0" y="0"/>
          <a:ext cx="0" cy="0"/>
          <a:chOff x="0" y="0"/>
          <a:chExt cx="0" cy="0"/>
        </a:xfrm>
      </p:grpSpPr>
      <p:sp>
        <p:nvSpPr>
          <p:cNvPr id="79" name="Google Shape;7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空白">
  <p:cSld name="44_空白">
    <p:spTree>
      <p:nvGrpSpPr>
        <p:cNvPr id="82" name="Shape 82"/>
        <p:cNvGrpSpPr/>
        <p:nvPr/>
      </p:nvGrpSpPr>
      <p:grpSpPr>
        <a:xfrm>
          <a:off x="0" y="0"/>
          <a:ext cx="0" cy="0"/>
          <a:chOff x="0" y="0"/>
          <a:chExt cx="0" cy="0"/>
        </a:xfrm>
      </p:grpSpPr>
      <p:sp>
        <p:nvSpPr>
          <p:cNvPr id="83" name="Google Shape;8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空白">
  <p:cSld name="43_空白">
    <p:spTree>
      <p:nvGrpSpPr>
        <p:cNvPr id="86" name="Shape 86"/>
        <p:cNvGrpSpPr/>
        <p:nvPr/>
      </p:nvGrpSpPr>
      <p:grpSpPr>
        <a:xfrm>
          <a:off x="0" y="0"/>
          <a:ext cx="0" cy="0"/>
          <a:chOff x="0" y="0"/>
          <a:chExt cx="0" cy="0"/>
        </a:xfrm>
      </p:grpSpPr>
      <p:sp>
        <p:nvSpPr>
          <p:cNvPr id="87" name="Google Shape;8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空白">
  <p:cSld name="42_空白">
    <p:spTree>
      <p:nvGrpSpPr>
        <p:cNvPr id="90" name="Shape 90"/>
        <p:cNvGrpSpPr/>
        <p:nvPr/>
      </p:nvGrpSpPr>
      <p:grpSpPr>
        <a:xfrm>
          <a:off x="0" y="0"/>
          <a:ext cx="0" cy="0"/>
          <a:chOff x="0" y="0"/>
          <a:chExt cx="0" cy="0"/>
        </a:xfrm>
      </p:grpSpPr>
      <p:sp>
        <p:nvSpPr>
          <p:cNvPr id="91" name="Google Shape;9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空白">
  <p:cSld name="41_空白">
    <p:spTree>
      <p:nvGrpSpPr>
        <p:cNvPr id="94" name="Shape 94"/>
        <p:cNvGrpSpPr/>
        <p:nvPr/>
      </p:nvGrpSpPr>
      <p:grpSpPr>
        <a:xfrm>
          <a:off x="0" y="0"/>
          <a:ext cx="0" cy="0"/>
          <a:chOff x="0" y="0"/>
          <a:chExt cx="0" cy="0"/>
        </a:xfrm>
      </p:grpSpPr>
      <p:sp>
        <p:nvSpPr>
          <p:cNvPr id="95" name="Google Shape;9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空白">
  <p:cSld name="40_空白">
    <p:spTree>
      <p:nvGrpSpPr>
        <p:cNvPr id="98" name="Shape 98"/>
        <p:cNvGrpSpPr/>
        <p:nvPr/>
      </p:nvGrpSpPr>
      <p:grpSpPr>
        <a:xfrm>
          <a:off x="0" y="0"/>
          <a:ext cx="0" cy="0"/>
          <a:chOff x="0" y="0"/>
          <a:chExt cx="0" cy="0"/>
        </a:xfrm>
      </p:grpSpPr>
      <p:sp>
        <p:nvSpPr>
          <p:cNvPr id="99" name="Google Shape;9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空白">
  <p:cSld name="39_空白">
    <p:spTree>
      <p:nvGrpSpPr>
        <p:cNvPr id="102" name="Shape 102"/>
        <p:cNvGrpSpPr/>
        <p:nvPr/>
      </p:nvGrpSpPr>
      <p:grpSpPr>
        <a:xfrm>
          <a:off x="0" y="0"/>
          <a:ext cx="0" cy="0"/>
          <a:chOff x="0" y="0"/>
          <a:chExt cx="0" cy="0"/>
        </a:xfrm>
      </p:grpSpPr>
      <p:sp>
        <p:nvSpPr>
          <p:cNvPr id="103" name="Google Shape;10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9" name="Shape 19"/>
        <p:cNvGrpSpPr/>
        <p:nvPr/>
      </p:nvGrpSpPr>
      <p:grpSpPr>
        <a:xfrm>
          <a:off x="0" y="0"/>
          <a:ext cx="0" cy="0"/>
          <a:chOff x="0" y="0"/>
          <a:chExt cx="0" cy="0"/>
        </a:xfrm>
      </p:grpSpPr>
      <p:sp>
        <p:nvSpPr>
          <p:cNvPr id="20" name="Google Shape;20;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空白">
  <p:cSld name="38_空白">
    <p:spTree>
      <p:nvGrpSpPr>
        <p:cNvPr id="106" name="Shape 106"/>
        <p:cNvGrpSpPr/>
        <p:nvPr/>
      </p:nvGrpSpPr>
      <p:grpSpPr>
        <a:xfrm>
          <a:off x="0" y="0"/>
          <a:ext cx="0" cy="0"/>
          <a:chOff x="0" y="0"/>
          <a:chExt cx="0" cy="0"/>
        </a:xfrm>
      </p:grpSpPr>
      <p:sp>
        <p:nvSpPr>
          <p:cNvPr id="107" name="Google Shape;10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空白">
  <p:cSld name="37_空白">
    <p:spTree>
      <p:nvGrpSpPr>
        <p:cNvPr id="110" name="Shape 110"/>
        <p:cNvGrpSpPr/>
        <p:nvPr/>
      </p:nvGrpSpPr>
      <p:grpSpPr>
        <a:xfrm>
          <a:off x="0" y="0"/>
          <a:ext cx="0" cy="0"/>
          <a:chOff x="0" y="0"/>
          <a:chExt cx="0" cy="0"/>
        </a:xfrm>
      </p:grpSpPr>
      <p:sp>
        <p:nvSpPr>
          <p:cNvPr id="111" name="Google Shape;11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空白">
  <p:cSld name="36_空白">
    <p:spTree>
      <p:nvGrpSpPr>
        <p:cNvPr id="114" name="Shape 114"/>
        <p:cNvGrpSpPr/>
        <p:nvPr/>
      </p:nvGrpSpPr>
      <p:grpSpPr>
        <a:xfrm>
          <a:off x="0" y="0"/>
          <a:ext cx="0" cy="0"/>
          <a:chOff x="0" y="0"/>
          <a:chExt cx="0" cy="0"/>
        </a:xfrm>
      </p:grpSpPr>
      <p:sp>
        <p:nvSpPr>
          <p:cNvPr id="115" name="Google Shape;11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空白">
  <p:cSld name="35_空白">
    <p:spTree>
      <p:nvGrpSpPr>
        <p:cNvPr id="118" name="Shape 118"/>
        <p:cNvGrpSpPr/>
        <p:nvPr/>
      </p:nvGrpSpPr>
      <p:grpSpPr>
        <a:xfrm>
          <a:off x="0" y="0"/>
          <a:ext cx="0" cy="0"/>
          <a:chOff x="0" y="0"/>
          <a:chExt cx="0" cy="0"/>
        </a:xfrm>
      </p:grpSpPr>
      <p:sp>
        <p:nvSpPr>
          <p:cNvPr id="119" name="Google Shape;11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空白">
  <p:cSld name="34_空白">
    <p:spTree>
      <p:nvGrpSpPr>
        <p:cNvPr id="122" name="Shape 122"/>
        <p:cNvGrpSpPr/>
        <p:nvPr/>
      </p:nvGrpSpPr>
      <p:grpSpPr>
        <a:xfrm>
          <a:off x="0" y="0"/>
          <a:ext cx="0" cy="0"/>
          <a:chOff x="0" y="0"/>
          <a:chExt cx="0" cy="0"/>
        </a:xfrm>
      </p:grpSpPr>
      <p:sp>
        <p:nvSpPr>
          <p:cNvPr id="123" name="Google Shape;12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空白">
  <p:cSld name="33_空白">
    <p:spTree>
      <p:nvGrpSpPr>
        <p:cNvPr id="126" name="Shape 126"/>
        <p:cNvGrpSpPr/>
        <p:nvPr/>
      </p:nvGrpSpPr>
      <p:grpSpPr>
        <a:xfrm>
          <a:off x="0" y="0"/>
          <a:ext cx="0" cy="0"/>
          <a:chOff x="0" y="0"/>
          <a:chExt cx="0" cy="0"/>
        </a:xfrm>
      </p:grpSpPr>
      <p:sp>
        <p:nvSpPr>
          <p:cNvPr id="127" name="Google Shape;12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空白">
  <p:cSld name="32_空白">
    <p:spTree>
      <p:nvGrpSpPr>
        <p:cNvPr id="130" name="Shape 130"/>
        <p:cNvGrpSpPr/>
        <p:nvPr/>
      </p:nvGrpSpPr>
      <p:grpSpPr>
        <a:xfrm>
          <a:off x="0" y="0"/>
          <a:ext cx="0" cy="0"/>
          <a:chOff x="0" y="0"/>
          <a:chExt cx="0" cy="0"/>
        </a:xfrm>
      </p:grpSpPr>
      <p:sp>
        <p:nvSpPr>
          <p:cNvPr id="131" name="Google Shape;13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空白">
  <p:cSld name="31_空白">
    <p:spTree>
      <p:nvGrpSpPr>
        <p:cNvPr id="134" name="Shape 134"/>
        <p:cNvGrpSpPr/>
        <p:nvPr/>
      </p:nvGrpSpPr>
      <p:grpSpPr>
        <a:xfrm>
          <a:off x="0" y="0"/>
          <a:ext cx="0" cy="0"/>
          <a:chOff x="0" y="0"/>
          <a:chExt cx="0" cy="0"/>
        </a:xfrm>
      </p:grpSpPr>
      <p:sp>
        <p:nvSpPr>
          <p:cNvPr id="135" name="Google Shape;13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空白">
  <p:cSld name="30_空白">
    <p:spTree>
      <p:nvGrpSpPr>
        <p:cNvPr id="138" name="Shape 138"/>
        <p:cNvGrpSpPr/>
        <p:nvPr/>
      </p:nvGrpSpPr>
      <p:grpSpPr>
        <a:xfrm>
          <a:off x="0" y="0"/>
          <a:ext cx="0" cy="0"/>
          <a:chOff x="0" y="0"/>
          <a:chExt cx="0" cy="0"/>
        </a:xfrm>
      </p:grpSpPr>
      <p:sp>
        <p:nvSpPr>
          <p:cNvPr id="139" name="Google Shape;13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空白">
  <p:cSld name="29_空白">
    <p:spTree>
      <p:nvGrpSpPr>
        <p:cNvPr id="142" name="Shape 142"/>
        <p:cNvGrpSpPr/>
        <p:nvPr/>
      </p:nvGrpSpPr>
      <p:grpSpPr>
        <a:xfrm>
          <a:off x="0" y="0"/>
          <a:ext cx="0" cy="0"/>
          <a:chOff x="0" y="0"/>
          <a:chExt cx="0" cy="0"/>
        </a:xfrm>
      </p:grpSpPr>
      <p:sp>
        <p:nvSpPr>
          <p:cNvPr id="143" name="Google Shape;14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空白">
  <p:cSld name="28_空白">
    <p:spTree>
      <p:nvGrpSpPr>
        <p:cNvPr id="146" name="Shape 146"/>
        <p:cNvGrpSpPr/>
        <p:nvPr/>
      </p:nvGrpSpPr>
      <p:grpSpPr>
        <a:xfrm>
          <a:off x="0" y="0"/>
          <a:ext cx="0" cy="0"/>
          <a:chOff x="0" y="0"/>
          <a:chExt cx="0" cy="0"/>
        </a:xfrm>
      </p:grpSpPr>
      <p:sp>
        <p:nvSpPr>
          <p:cNvPr id="147" name="Google Shape;14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空白">
  <p:cSld name="27_空白">
    <p:spTree>
      <p:nvGrpSpPr>
        <p:cNvPr id="150" name="Shape 150"/>
        <p:cNvGrpSpPr/>
        <p:nvPr/>
      </p:nvGrpSpPr>
      <p:grpSpPr>
        <a:xfrm>
          <a:off x="0" y="0"/>
          <a:ext cx="0" cy="0"/>
          <a:chOff x="0" y="0"/>
          <a:chExt cx="0" cy="0"/>
        </a:xfrm>
      </p:grpSpPr>
      <p:sp>
        <p:nvSpPr>
          <p:cNvPr id="151" name="Google Shape;15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空白">
  <p:cSld name="26_空白">
    <p:spTree>
      <p:nvGrpSpPr>
        <p:cNvPr id="154" name="Shape 154"/>
        <p:cNvGrpSpPr/>
        <p:nvPr/>
      </p:nvGrpSpPr>
      <p:grpSpPr>
        <a:xfrm>
          <a:off x="0" y="0"/>
          <a:ext cx="0" cy="0"/>
          <a:chOff x="0" y="0"/>
          <a:chExt cx="0" cy="0"/>
        </a:xfrm>
      </p:grpSpPr>
      <p:sp>
        <p:nvSpPr>
          <p:cNvPr id="155" name="Google Shape;15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空白">
  <p:cSld name="25_空白">
    <p:spTree>
      <p:nvGrpSpPr>
        <p:cNvPr id="158" name="Shape 158"/>
        <p:cNvGrpSpPr/>
        <p:nvPr/>
      </p:nvGrpSpPr>
      <p:grpSpPr>
        <a:xfrm>
          <a:off x="0" y="0"/>
          <a:ext cx="0" cy="0"/>
          <a:chOff x="0" y="0"/>
          <a:chExt cx="0" cy="0"/>
        </a:xfrm>
      </p:grpSpPr>
      <p:sp>
        <p:nvSpPr>
          <p:cNvPr id="159" name="Google Shape;15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空白">
  <p:cSld name="24_空白">
    <p:spTree>
      <p:nvGrpSpPr>
        <p:cNvPr id="162" name="Shape 162"/>
        <p:cNvGrpSpPr/>
        <p:nvPr/>
      </p:nvGrpSpPr>
      <p:grpSpPr>
        <a:xfrm>
          <a:off x="0" y="0"/>
          <a:ext cx="0" cy="0"/>
          <a:chOff x="0" y="0"/>
          <a:chExt cx="0" cy="0"/>
        </a:xfrm>
      </p:grpSpPr>
      <p:sp>
        <p:nvSpPr>
          <p:cNvPr id="163" name="Google Shape;163;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空白">
  <p:cSld name="23_空白">
    <p:spTree>
      <p:nvGrpSpPr>
        <p:cNvPr id="166" name="Shape 166"/>
        <p:cNvGrpSpPr/>
        <p:nvPr/>
      </p:nvGrpSpPr>
      <p:grpSpPr>
        <a:xfrm>
          <a:off x="0" y="0"/>
          <a:ext cx="0" cy="0"/>
          <a:chOff x="0" y="0"/>
          <a:chExt cx="0" cy="0"/>
        </a:xfrm>
      </p:grpSpPr>
      <p:sp>
        <p:nvSpPr>
          <p:cNvPr id="167" name="Google Shape;167;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空白">
  <p:cSld name="22_空白">
    <p:spTree>
      <p:nvGrpSpPr>
        <p:cNvPr id="170" name="Shape 170"/>
        <p:cNvGrpSpPr/>
        <p:nvPr/>
      </p:nvGrpSpPr>
      <p:grpSpPr>
        <a:xfrm>
          <a:off x="0" y="0"/>
          <a:ext cx="0" cy="0"/>
          <a:chOff x="0" y="0"/>
          <a:chExt cx="0" cy="0"/>
        </a:xfrm>
      </p:grpSpPr>
      <p:sp>
        <p:nvSpPr>
          <p:cNvPr id="171" name="Google Shape;17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空白">
  <p:cSld name="21_空白">
    <p:spTree>
      <p:nvGrpSpPr>
        <p:cNvPr id="174" name="Shape 174"/>
        <p:cNvGrpSpPr/>
        <p:nvPr/>
      </p:nvGrpSpPr>
      <p:grpSpPr>
        <a:xfrm>
          <a:off x="0" y="0"/>
          <a:ext cx="0" cy="0"/>
          <a:chOff x="0" y="0"/>
          <a:chExt cx="0" cy="0"/>
        </a:xfrm>
      </p:grpSpPr>
      <p:sp>
        <p:nvSpPr>
          <p:cNvPr id="175" name="Google Shape;17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空白">
  <p:cSld name="20_空白">
    <p:spTree>
      <p:nvGrpSpPr>
        <p:cNvPr id="178" name="Shape 178"/>
        <p:cNvGrpSpPr/>
        <p:nvPr/>
      </p:nvGrpSpPr>
      <p:grpSpPr>
        <a:xfrm>
          <a:off x="0" y="0"/>
          <a:ext cx="0" cy="0"/>
          <a:chOff x="0" y="0"/>
          <a:chExt cx="0" cy="0"/>
        </a:xfrm>
      </p:grpSpPr>
      <p:sp>
        <p:nvSpPr>
          <p:cNvPr id="179" name="Google Shape;179;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空白">
  <p:cSld name="19_空白">
    <p:spTree>
      <p:nvGrpSpPr>
        <p:cNvPr id="182" name="Shape 182"/>
        <p:cNvGrpSpPr/>
        <p:nvPr/>
      </p:nvGrpSpPr>
      <p:grpSpPr>
        <a:xfrm>
          <a:off x="0" y="0"/>
          <a:ext cx="0" cy="0"/>
          <a:chOff x="0" y="0"/>
          <a:chExt cx="0" cy="0"/>
        </a:xfrm>
      </p:grpSpPr>
      <p:sp>
        <p:nvSpPr>
          <p:cNvPr id="183" name="Google Shape;183;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空白">
  <p:cSld name="18_空白">
    <p:spTree>
      <p:nvGrpSpPr>
        <p:cNvPr id="186" name="Shape 186"/>
        <p:cNvGrpSpPr/>
        <p:nvPr/>
      </p:nvGrpSpPr>
      <p:grpSpPr>
        <a:xfrm>
          <a:off x="0" y="0"/>
          <a:ext cx="0" cy="0"/>
          <a:chOff x="0" y="0"/>
          <a:chExt cx="0" cy="0"/>
        </a:xfrm>
      </p:grpSpPr>
      <p:sp>
        <p:nvSpPr>
          <p:cNvPr id="187" name="Google Shape;18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空白">
  <p:cSld name="17_空白">
    <p:spTree>
      <p:nvGrpSpPr>
        <p:cNvPr id="190" name="Shape 190"/>
        <p:cNvGrpSpPr/>
        <p:nvPr/>
      </p:nvGrpSpPr>
      <p:grpSpPr>
        <a:xfrm>
          <a:off x="0" y="0"/>
          <a:ext cx="0" cy="0"/>
          <a:chOff x="0" y="0"/>
          <a:chExt cx="0" cy="0"/>
        </a:xfrm>
      </p:grpSpPr>
      <p:sp>
        <p:nvSpPr>
          <p:cNvPr id="191" name="Google Shape;19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空白">
  <p:cSld name="16_空白">
    <p:spTree>
      <p:nvGrpSpPr>
        <p:cNvPr id="194" name="Shape 194"/>
        <p:cNvGrpSpPr/>
        <p:nvPr/>
      </p:nvGrpSpPr>
      <p:grpSpPr>
        <a:xfrm>
          <a:off x="0" y="0"/>
          <a:ext cx="0" cy="0"/>
          <a:chOff x="0" y="0"/>
          <a:chExt cx="0" cy="0"/>
        </a:xfrm>
      </p:grpSpPr>
      <p:sp>
        <p:nvSpPr>
          <p:cNvPr id="195" name="Google Shape;195;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空白">
  <p:cSld name="15_空白">
    <p:spTree>
      <p:nvGrpSpPr>
        <p:cNvPr id="198" name="Shape 198"/>
        <p:cNvGrpSpPr/>
        <p:nvPr/>
      </p:nvGrpSpPr>
      <p:grpSpPr>
        <a:xfrm>
          <a:off x="0" y="0"/>
          <a:ext cx="0" cy="0"/>
          <a:chOff x="0" y="0"/>
          <a:chExt cx="0" cy="0"/>
        </a:xfrm>
      </p:grpSpPr>
      <p:sp>
        <p:nvSpPr>
          <p:cNvPr id="199" name="Google Shape;199;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空白">
  <p:cSld name="14_空白">
    <p:spTree>
      <p:nvGrpSpPr>
        <p:cNvPr id="202" name="Shape 202"/>
        <p:cNvGrpSpPr/>
        <p:nvPr/>
      </p:nvGrpSpPr>
      <p:grpSpPr>
        <a:xfrm>
          <a:off x="0" y="0"/>
          <a:ext cx="0" cy="0"/>
          <a:chOff x="0" y="0"/>
          <a:chExt cx="0" cy="0"/>
        </a:xfrm>
      </p:grpSpPr>
      <p:sp>
        <p:nvSpPr>
          <p:cNvPr id="203" name="Google Shape;203;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空白">
  <p:cSld name="13_空白">
    <p:spTree>
      <p:nvGrpSpPr>
        <p:cNvPr id="206" name="Shape 206"/>
        <p:cNvGrpSpPr/>
        <p:nvPr/>
      </p:nvGrpSpPr>
      <p:grpSpPr>
        <a:xfrm>
          <a:off x="0" y="0"/>
          <a:ext cx="0" cy="0"/>
          <a:chOff x="0" y="0"/>
          <a:chExt cx="0" cy="0"/>
        </a:xfrm>
      </p:grpSpPr>
      <p:sp>
        <p:nvSpPr>
          <p:cNvPr id="207" name="Google Shape;207;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空白">
  <p:cSld name="12_空白">
    <p:spTree>
      <p:nvGrpSpPr>
        <p:cNvPr id="210" name="Shape 210"/>
        <p:cNvGrpSpPr/>
        <p:nvPr/>
      </p:nvGrpSpPr>
      <p:grpSpPr>
        <a:xfrm>
          <a:off x="0" y="0"/>
          <a:ext cx="0" cy="0"/>
          <a:chOff x="0" y="0"/>
          <a:chExt cx="0" cy="0"/>
        </a:xfrm>
      </p:grpSpPr>
      <p:sp>
        <p:nvSpPr>
          <p:cNvPr id="211" name="Google Shape;211;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空白">
  <p:cSld name="11_空白">
    <p:spTree>
      <p:nvGrpSpPr>
        <p:cNvPr id="214" name="Shape 214"/>
        <p:cNvGrpSpPr/>
        <p:nvPr/>
      </p:nvGrpSpPr>
      <p:grpSpPr>
        <a:xfrm>
          <a:off x="0" y="0"/>
          <a:ext cx="0" cy="0"/>
          <a:chOff x="0" y="0"/>
          <a:chExt cx="0" cy="0"/>
        </a:xfrm>
      </p:grpSpPr>
      <p:sp>
        <p:nvSpPr>
          <p:cNvPr id="215" name="Google Shape;215;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空白">
  <p:cSld name="10_空白">
    <p:spTree>
      <p:nvGrpSpPr>
        <p:cNvPr id="218" name="Shape 218"/>
        <p:cNvGrpSpPr/>
        <p:nvPr/>
      </p:nvGrpSpPr>
      <p:grpSpPr>
        <a:xfrm>
          <a:off x="0" y="0"/>
          <a:ext cx="0" cy="0"/>
          <a:chOff x="0" y="0"/>
          <a:chExt cx="0" cy="0"/>
        </a:xfrm>
      </p:grpSpPr>
      <p:sp>
        <p:nvSpPr>
          <p:cNvPr id="219" name="Google Shape;21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空白">
  <p:cSld name="9_空白">
    <p:spTree>
      <p:nvGrpSpPr>
        <p:cNvPr id="222" name="Shape 222"/>
        <p:cNvGrpSpPr/>
        <p:nvPr/>
      </p:nvGrpSpPr>
      <p:grpSpPr>
        <a:xfrm>
          <a:off x="0" y="0"/>
          <a:ext cx="0" cy="0"/>
          <a:chOff x="0" y="0"/>
          <a:chExt cx="0" cy="0"/>
        </a:xfrm>
      </p:grpSpPr>
      <p:sp>
        <p:nvSpPr>
          <p:cNvPr id="223" name="Google Shape;223;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空白">
  <p:cSld name="8_空白">
    <p:spTree>
      <p:nvGrpSpPr>
        <p:cNvPr id="226" name="Shape 226"/>
        <p:cNvGrpSpPr/>
        <p:nvPr/>
      </p:nvGrpSpPr>
      <p:grpSpPr>
        <a:xfrm>
          <a:off x="0" y="0"/>
          <a:ext cx="0" cy="0"/>
          <a:chOff x="0" y="0"/>
          <a:chExt cx="0" cy="0"/>
        </a:xfrm>
      </p:grpSpPr>
      <p:sp>
        <p:nvSpPr>
          <p:cNvPr id="227" name="Google Shape;227;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空白">
  <p:cSld name="7_空白">
    <p:spTree>
      <p:nvGrpSpPr>
        <p:cNvPr id="230" name="Shape 230"/>
        <p:cNvGrpSpPr/>
        <p:nvPr/>
      </p:nvGrpSpPr>
      <p:grpSpPr>
        <a:xfrm>
          <a:off x="0" y="0"/>
          <a:ext cx="0" cy="0"/>
          <a:chOff x="0" y="0"/>
          <a:chExt cx="0" cy="0"/>
        </a:xfrm>
      </p:grpSpPr>
      <p:sp>
        <p:nvSpPr>
          <p:cNvPr id="231" name="Google Shape;231;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空白">
  <p:cSld name="6_空白">
    <p:spTree>
      <p:nvGrpSpPr>
        <p:cNvPr id="234" name="Shape 234"/>
        <p:cNvGrpSpPr/>
        <p:nvPr/>
      </p:nvGrpSpPr>
      <p:grpSpPr>
        <a:xfrm>
          <a:off x="0" y="0"/>
          <a:ext cx="0" cy="0"/>
          <a:chOff x="0" y="0"/>
          <a:chExt cx="0" cy="0"/>
        </a:xfrm>
      </p:grpSpPr>
      <p:sp>
        <p:nvSpPr>
          <p:cNvPr id="235" name="Google Shape;235;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空白">
  <p:cSld name="5_空白">
    <p:spTree>
      <p:nvGrpSpPr>
        <p:cNvPr id="238" name="Shape 238"/>
        <p:cNvGrpSpPr/>
        <p:nvPr/>
      </p:nvGrpSpPr>
      <p:grpSpPr>
        <a:xfrm>
          <a:off x="0" y="0"/>
          <a:ext cx="0" cy="0"/>
          <a:chOff x="0" y="0"/>
          <a:chExt cx="0" cy="0"/>
        </a:xfrm>
      </p:grpSpPr>
      <p:sp>
        <p:nvSpPr>
          <p:cNvPr id="239" name="Google Shape;239;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空白">
  <p:cSld name="4_空白">
    <p:spTree>
      <p:nvGrpSpPr>
        <p:cNvPr id="242" name="Shape 242"/>
        <p:cNvGrpSpPr/>
        <p:nvPr/>
      </p:nvGrpSpPr>
      <p:grpSpPr>
        <a:xfrm>
          <a:off x="0" y="0"/>
          <a:ext cx="0" cy="0"/>
          <a:chOff x="0" y="0"/>
          <a:chExt cx="0" cy="0"/>
        </a:xfrm>
      </p:grpSpPr>
      <p:sp>
        <p:nvSpPr>
          <p:cNvPr id="243" name="Google Shape;243;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空白">
  <p:cSld name="3_空白">
    <p:spTree>
      <p:nvGrpSpPr>
        <p:cNvPr id="246" name="Shape 246"/>
        <p:cNvGrpSpPr/>
        <p:nvPr/>
      </p:nvGrpSpPr>
      <p:grpSpPr>
        <a:xfrm>
          <a:off x="0" y="0"/>
          <a:ext cx="0" cy="0"/>
          <a:chOff x="0" y="0"/>
          <a:chExt cx="0" cy="0"/>
        </a:xfrm>
      </p:grpSpPr>
      <p:sp>
        <p:nvSpPr>
          <p:cNvPr id="247" name="Google Shape;247;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空白">
  <p:cSld name="2_空白">
    <p:spTree>
      <p:nvGrpSpPr>
        <p:cNvPr id="250" name="Shape 250"/>
        <p:cNvGrpSpPr/>
        <p:nvPr/>
      </p:nvGrpSpPr>
      <p:grpSpPr>
        <a:xfrm>
          <a:off x="0" y="0"/>
          <a:ext cx="0" cy="0"/>
          <a:chOff x="0" y="0"/>
          <a:chExt cx="0" cy="0"/>
        </a:xfrm>
      </p:grpSpPr>
      <p:sp>
        <p:nvSpPr>
          <p:cNvPr id="251" name="Google Shape;251;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空白">
  <p:cSld name="1_空白">
    <p:spTree>
      <p:nvGrpSpPr>
        <p:cNvPr id="254" name="Shape 254"/>
        <p:cNvGrpSpPr/>
        <p:nvPr/>
      </p:nvGrpSpPr>
      <p:grpSpPr>
        <a:xfrm>
          <a:off x="0" y="0"/>
          <a:ext cx="0" cy="0"/>
          <a:chOff x="0" y="0"/>
          <a:chExt cx="0" cy="0"/>
        </a:xfrm>
      </p:grpSpPr>
      <p:sp>
        <p:nvSpPr>
          <p:cNvPr id="255" name="Google Shape;255;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258" name="Shape 258"/>
        <p:cNvGrpSpPr/>
        <p:nvPr/>
      </p:nvGrpSpPr>
      <p:grpSpPr>
        <a:xfrm>
          <a:off x="0" y="0"/>
          <a:ext cx="0" cy="0"/>
          <a:chOff x="0" y="0"/>
          <a:chExt cx="0" cy="0"/>
        </a:xfrm>
      </p:grpSpPr>
      <p:sp>
        <p:nvSpPr>
          <p:cNvPr id="259" name="Google Shape;259;p7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7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1" name="Google Shape;261;p7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2" name="Google Shape;262;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265" name="Shape 265"/>
        <p:cNvGrpSpPr/>
        <p:nvPr/>
      </p:nvGrpSpPr>
      <p:grpSpPr>
        <a:xfrm>
          <a:off x="0" y="0"/>
          <a:ext cx="0" cy="0"/>
          <a:chOff x="0" y="0"/>
          <a:chExt cx="0" cy="0"/>
        </a:xfrm>
      </p:grpSpPr>
      <p:sp>
        <p:nvSpPr>
          <p:cNvPr id="266" name="Google Shape;266;p7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76"/>
          <p:cNvSpPr/>
          <p:nvPr>
            <p:ph idx="2" type="pic"/>
          </p:nvPr>
        </p:nvSpPr>
        <p:spPr>
          <a:xfrm>
            <a:off x="5183188" y="987425"/>
            <a:ext cx="6172200" cy="4873625"/>
          </a:xfrm>
          <a:prstGeom prst="rect">
            <a:avLst/>
          </a:prstGeom>
          <a:noFill/>
          <a:ln>
            <a:noFill/>
          </a:ln>
        </p:spPr>
      </p:sp>
      <p:sp>
        <p:nvSpPr>
          <p:cNvPr id="268" name="Google Shape;268;p7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9" name="Google Shape;269;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272" name="Shape 272"/>
        <p:cNvGrpSpPr/>
        <p:nvPr/>
      </p:nvGrpSpPr>
      <p:grpSpPr>
        <a:xfrm>
          <a:off x="0" y="0"/>
          <a:ext cx="0" cy="0"/>
          <a:chOff x="0" y="0"/>
          <a:chExt cx="0" cy="0"/>
        </a:xfrm>
      </p:grpSpPr>
      <p:sp>
        <p:nvSpPr>
          <p:cNvPr id="273" name="Google Shape;273;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7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10;文本" type="vertTitleAndTx">
  <p:cSld name="VERTICAL_TITLE_AND_VERTICAL_TEXT">
    <p:spTree>
      <p:nvGrpSpPr>
        <p:cNvPr id="278" name="Shape 278"/>
        <p:cNvGrpSpPr/>
        <p:nvPr/>
      </p:nvGrpSpPr>
      <p:grpSpPr>
        <a:xfrm>
          <a:off x="0" y="0"/>
          <a:ext cx="0" cy="0"/>
          <a:chOff x="0" y="0"/>
          <a:chExt cx="0" cy="0"/>
        </a:xfrm>
      </p:grpSpPr>
      <p:sp>
        <p:nvSpPr>
          <p:cNvPr id="279" name="Google Shape;279;p7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7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lt1"/>
        </a:solidFill>
      </p:bgPr>
    </p:bg>
    <p:spTree>
      <p:nvGrpSpPr>
        <p:cNvPr id="284" name="Shape 284"/>
        <p:cNvGrpSpPr/>
        <p:nvPr/>
      </p:nvGrpSpPr>
      <p:grpSpPr>
        <a:xfrm>
          <a:off x="0" y="0"/>
          <a:ext cx="0" cy="0"/>
          <a:chOff x="0" y="0"/>
          <a:chExt cx="0" cy="0"/>
        </a:xfrm>
      </p:grpSpPr>
      <p:grpSp>
        <p:nvGrpSpPr>
          <p:cNvPr id="285" name="Google Shape;285;p79"/>
          <p:cNvGrpSpPr/>
          <p:nvPr/>
        </p:nvGrpSpPr>
        <p:grpSpPr>
          <a:xfrm flipH="1" rot="10800000">
            <a:off x="163078" y="91389"/>
            <a:ext cx="11954778" cy="6721506"/>
            <a:chOff x="122308" y="68543"/>
            <a:chExt cx="8966084" cy="5041129"/>
          </a:xfrm>
        </p:grpSpPr>
        <p:sp>
          <p:nvSpPr>
            <p:cNvPr id="286" name="Google Shape;286;p79"/>
            <p:cNvSpPr/>
            <p:nvPr/>
          </p:nvSpPr>
          <p:spPr>
            <a:xfrm rot="2700000">
              <a:off x="243591" y="2870616"/>
              <a:ext cx="111951" cy="39504"/>
            </a:xfrm>
            <a:custGeom>
              <a:rect b="b" l="l" r="r" t="t"/>
              <a:pathLst>
                <a:path extrusionOk="0" h="3667" w="10392">
                  <a:moveTo>
                    <a:pt x="10392" y="3667"/>
                  </a:moveTo>
                  <a:lnTo>
                    <a:pt x="2067" y="3580"/>
                  </a:lnTo>
                  <a:lnTo>
                    <a:pt x="0" y="0"/>
                  </a:lnTo>
                  <a:lnTo>
                    <a:pt x="10319" y="0"/>
                  </a:lnTo>
                  <a:close/>
                </a:path>
              </a:pathLst>
            </a:custGeom>
            <a:solidFill>
              <a:schemeClr val="accent4"/>
            </a:solidFill>
            <a:ln>
              <a:noFill/>
            </a:ln>
          </p:spPr>
        </p:sp>
        <p:sp>
          <p:nvSpPr>
            <p:cNvPr id="287" name="Google Shape;287;p79"/>
            <p:cNvSpPr/>
            <p:nvPr/>
          </p:nvSpPr>
          <p:spPr>
            <a:xfrm>
              <a:off x="960208" y="347900"/>
              <a:ext cx="108687" cy="45169"/>
            </a:xfrm>
            <a:custGeom>
              <a:rect b="b" l="l" r="r" t="t"/>
              <a:pathLst>
                <a:path extrusionOk="0" h="4192" w="10087">
                  <a:moveTo>
                    <a:pt x="9402" y="4192"/>
                  </a:moveTo>
                  <a:lnTo>
                    <a:pt x="0" y="3668"/>
                  </a:lnTo>
                  <a:lnTo>
                    <a:pt x="611" y="612"/>
                  </a:lnTo>
                  <a:lnTo>
                    <a:pt x="10087" y="0"/>
                  </a:lnTo>
                  <a:close/>
                </a:path>
              </a:pathLst>
            </a:custGeom>
            <a:solidFill>
              <a:schemeClr val="accent3"/>
            </a:solidFill>
            <a:ln>
              <a:noFill/>
            </a:ln>
          </p:spPr>
        </p:sp>
        <p:sp>
          <p:nvSpPr>
            <p:cNvPr id="288" name="Google Shape;288;p79"/>
            <p:cNvSpPr/>
            <p:nvPr/>
          </p:nvSpPr>
          <p:spPr>
            <a:xfrm rot="6300406">
              <a:off x="127712" y="839859"/>
              <a:ext cx="111187" cy="38574"/>
            </a:xfrm>
            <a:custGeom>
              <a:rect b="b" l="l" r="r" t="t"/>
              <a:pathLst>
                <a:path extrusionOk="0" h="3580" w="10319">
                  <a:moveTo>
                    <a:pt x="1528" y="0"/>
                  </a:moveTo>
                  <a:lnTo>
                    <a:pt x="8252" y="0"/>
                  </a:lnTo>
                  <a:lnTo>
                    <a:pt x="10319" y="3580"/>
                  </a:lnTo>
                  <a:lnTo>
                    <a:pt x="0" y="3580"/>
                  </a:lnTo>
                  <a:close/>
                </a:path>
              </a:pathLst>
            </a:custGeom>
            <a:solidFill>
              <a:schemeClr val="accent2"/>
            </a:solidFill>
            <a:ln>
              <a:noFill/>
            </a:ln>
          </p:spPr>
        </p:sp>
        <p:sp>
          <p:nvSpPr>
            <p:cNvPr id="289" name="Google Shape;289;p79"/>
            <p:cNvSpPr/>
            <p:nvPr/>
          </p:nvSpPr>
          <p:spPr>
            <a:xfrm rot="8999773">
              <a:off x="1520397" y="194939"/>
              <a:ext cx="111961" cy="39507"/>
            </a:xfrm>
            <a:custGeom>
              <a:rect b="b" l="l" r="r" t="t"/>
              <a:pathLst>
                <a:path extrusionOk="0" h="3667" w="10392">
                  <a:moveTo>
                    <a:pt x="10392" y="3667"/>
                  </a:moveTo>
                  <a:lnTo>
                    <a:pt x="2067" y="3580"/>
                  </a:lnTo>
                  <a:lnTo>
                    <a:pt x="0" y="0"/>
                  </a:lnTo>
                  <a:lnTo>
                    <a:pt x="10319" y="0"/>
                  </a:lnTo>
                  <a:close/>
                </a:path>
              </a:pathLst>
            </a:custGeom>
            <a:solidFill>
              <a:schemeClr val="accent2"/>
            </a:solidFill>
            <a:ln>
              <a:noFill/>
            </a:ln>
          </p:spPr>
        </p:sp>
        <p:sp>
          <p:nvSpPr>
            <p:cNvPr id="290" name="Google Shape;290;p79"/>
            <p:cNvSpPr/>
            <p:nvPr/>
          </p:nvSpPr>
          <p:spPr>
            <a:xfrm rot="6300406">
              <a:off x="144695" y="233204"/>
              <a:ext cx="108687" cy="45169"/>
            </a:xfrm>
            <a:custGeom>
              <a:rect b="b" l="l" r="r" t="t"/>
              <a:pathLst>
                <a:path extrusionOk="0" h="4192" w="10087">
                  <a:moveTo>
                    <a:pt x="9402" y="4192"/>
                  </a:moveTo>
                  <a:lnTo>
                    <a:pt x="0" y="3668"/>
                  </a:lnTo>
                  <a:lnTo>
                    <a:pt x="611" y="612"/>
                  </a:lnTo>
                  <a:lnTo>
                    <a:pt x="10087" y="0"/>
                  </a:lnTo>
                  <a:close/>
                </a:path>
              </a:pathLst>
            </a:custGeom>
            <a:solidFill>
              <a:schemeClr val="accent5"/>
            </a:solidFill>
            <a:ln>
              <a:noFill/>
            </a:ln>
          </p:spPr>
        </p:sp>
        <p:sp>
          <p:nvSpPr>
            <p:cNvPr id="291" name="Google Shape;291;p79"/>
            <p:cNvSpPr/>
            <p:nvPr/>
          </p:nvSpPr>
          <p:spPr>
            <a:xfrm rot="-2700000">
              <a:off x="515840" y="236038"/>
              <a:ext cx="111951" cy="39504"/>
            </a:xfrm>
            <a:custGeom>
              <a:rect b="b" l="l" r="r" t="t"/>
              <a:pathLst>
                <a:path extrusionOk="0" h="3667" w="10392">
                  <a:moveTo>
                    <a:pt x="10392" y="3667"/>
                  </a:moveTo>
                  <a:lnTo>
                    <a:pt x="2067" y="3580"/>
                  </a:lnTo>
                  <a:lnTo>
                    <a:pt x="0" y="0"/>
                  </a:lnTo>
                  <a:lnTo>
                    <a:pt x="10319" y="0"/>
                  </a:lnTo>
                  <a:close/>
                </a:path>
              </a:pathLst>
            </a:custGeom>
            <a:solidFill>
              <a:schemeClr val="accent4"/>
            </a:solidFill>
            <a:ln>
              <a:noFill/>
            </a:ln>
          </p:spPr>
        </p:sp>
        <p:sp>
          <p:nvSpPr>
            <p:cNvPr id="292" name="Google Shape;292;p79"/>
            <p:cNvSpPr/>
            <p:nvPr/>
          </p:nvSpPr>
          <p:spPr>
            <a:xfrm>
              <a:off x="7851650" y="218950"/>
              <a:ext cx="193500" cy="183900"/>
            </a:xfrm>
            <a:prstGeom prst="star5">
              <a:avLst>
                <a:gd fmla="val 19098" name="adj"/>
                <a:gd fmla="val 105146" name="hf"/>
                <a:gd fmla="val 110557" name="vf"/>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3" name="Google Shape;293;p79"/>
            <p:cNvSpPr/>
            <p:nvPr/>
          </p:nvSpPr>
          <p:spPr>
            <a:xfrm>
              <a:off x="3809289" y="131025"/>
              <a:ext cx="111187" cy="38574"/>
            </a:xfrm>
            <a:custGeom>
              <a:rect b="b" l="l" r="r" t="t"/>
              <a:pathLst>
                <a:path extrusionOk="0" h="3580" w="10319">
                  <a:moveTo>
                    <a:pt x="1528" y="0"/>
                  </a:moveTo>
                  <a:lnTo>
                    <a:pt x="8252" y="0"/>
                  </a:lnTo>
                  <a:lnTo>
                    <a:pt x="10319" y="3580"/>
                  </a:lnTo>
                  <a:lnTo>
                    <a:pt x="0" y="3580"/>
                  </a:lnTo>
                  <a:close/>
                </a:path>
              </a:pathLst>
            </a:custGeom>
            <a:solidFill>
              <a:schemeClr val="accent4"/>
            </a:solidFill>
            <a:ln>
              <a:noFill/>
            </a:ln>
          </p:spPr>
        </p:sp>
        <p:sp>
          <p:nvSpPr>
            <p:cNvPr id="294" name="Google Shape;294;p79"/>
            <p:cNvSpPr/>
            <p:nvPr/>
          </p:nvSpPr>
          <p:spPr>
            <a:xfrm rot="2700000">
              <a:off x="5444989" y="194954"/>
              <a:ext cx="111951" cy="39504"/>
            </a:xfrm>
            <a:custGeom>
              <a:rect b="b" l="l" r="r" t="t"/>
              <a:pathLst>
                <a:path extrusionOk="0" h="3667" w="10392">
                  <a:moveTo>
                    <a:pt x="10392" y="3667"/>
                  </a:moveTo>
                  <a:lnTo>
                    <a:pt x="2067" y="3580"/>
                  </a:lnTo>
                  <a:lnTo>
                    <a:pt x="0" y="0"/>
                  </a:lnTo>
                  <a:lnTo>
                    <a:pt x="10319" y="0"/>
                  </a:lnTo>
                  <a:close/>
                </a:path>
              </a:pathLst>
            </a:custGeom>
            <a:solidFill>
              <a:schemeClr val="accent3"/>
            </a:solidFill>
            <a:ln>
              <a:noFill/>
            </a:ln>
          </p:spPr>
        </p:sp>
        <p:sp>
          <p:nvSpPr>
            <p:cNvPr id="295" name="Google Shape;295;p79"/>
            <p:cNvSpPr/>
            <p:nvPr/>
          </p:nvSpPr>
          <p:spPr>
            <a:xfrm flipH="1" rot="5400000">
              <a:off x="3671335" y="349901"/>
              <a:ext cx="108687" cy="45169"/>
            </a:xfrm>
            <a:custGeom>
              <a:rect b="b" l="l" r="r" t="t"/>
              <a:pathLst>
                <a:path extrusionOk="0" h="4192" w="10087">
                  <a:moveTo>
                    <a:pt x="9402" y="4192"/>
                  </a:moveTo>
                  <a:lnTo>
                    <a:pt x="0" y="3668"/>
                  </a:lnTo>
                  <a:lnTo>
                    <a:pt x="611" y="612"/>
                  </a:lnTo>
                  <a:lnTo>
                    <a:pt x="10087" y="0"/>
                  </a:lnTo>
                  <a:close/>
                </a:path>
              </a:pathLst>
            </a:custGeom>
            <a:solidFill>
              <a:schemeClr val="accent3"/>
            </a:solidFill>
            <a:ln>
              <a:noFill/>
            </a:ln>
          </p:spPr>
        </p:sp>
        <p:sp>
          <p:nvSpPr>
            <p:cNvPr id="296" name="Google Shape;296;p79"/>
            <p:cNvSpPr/>
            <p:nvPr/>
          </p:nvSpPr>
          <p:spPr>
            <a:xfrm flipH="1" rot="-900406">
              <a:off x="5078610" y="405077"/>
              <a:ext cx="108687" cy="45169"/>
            </a:xfrm>
            <a:custGeom>
              <a:rect b="b" l="l" r="r" t="t"/>
              <a:pathLst>
                <a:path extrusionOk="0" h="4192" w="10087">
                  <a:moveTo>
                    <a:pt x="9402" y="4192"/>
                  </a:moveTo>
                  <a:lnTo>
                    <a:pt x="0" y="3668"/>
                  </a:lnTo>
                  <a:lnTo>
                    <a:pt x="611" y="612"/>
                  </a:lnTo>
                  <a:lnTo>
                    <a:pt x="10087" y="0"/>
                  </a:lnTo>
                  <a:close/>
                </a:path>
              </a:pathLst>
            </a:custGeom>
            <a:solidFill>
              <a:schemeClr val="accent5"/>
            </a:solidFill>
            <a:ln>
              <a:noFill/>
            </a:ln>
          </p:spPr>
        </p:sp>
        <p:sp>
          <p:nvSpPr>
            <p:cNvPr id="297" name="Google Shape;297;p79"/>
            <p:cNvSpPr/>
            <p:nvPr/>
          </p:nvSpPr>
          <p:spPr>
            <a:xfrm flipH="1" rot="8100000">
              <a:off x="4509194" y="236044"/>
              <a:ext cx="111951" cy="39504"/>
            </a:xfrm>
            <a:custGeom>
              <a:rect b="b" l="l" r="r" t="t"/>
              <a:pathLst>
                <a:path extrusionOk="0" h="3667" w="10392">
                  <a:moveTo>
                    <a:pt x="10392" y="3667"/>
                  </a:moveTo>
                  <a:lnTo>
                    <a:pt x="2067" y="3580"/>
                  </a:lnTo>
                  <a:lnTo>
                    <a:pt x="0" y="0"/>
                  </a:lnTo>
                  <a:lnTo>
                    <a:pt x="10319" y="0"/>
                  </a:lnTo>
                  <a:close/>
                </a:path>
              </a:pathLst>
            </a:custGeom>
            <a:solidFill>
              <a:schemeClr val="accent2"/>
            </a:solidFill>
            <a:ln>
              <a:noFill/>
            </a:ln>
          </p:spPr>
        </p:sp>
        <p:sp>
          <p:nvSpPr>
            <p:cNvPr id="298" name="Google Shape;298;p79"/>
            <p:cNvSpPr/>
            <p:nvPr/>
          </p:nvSpPr>
          <p:spPr>
            <a:xfrm>
              <a:off x="8650925" y="1961975"/>
              <a:ext cx="193500" cy="183900"/>
            </a:xfrm>
            <a:prstGeom prst="star5">
              <a:avLst>
                <a:gd fmla="val 19098" name="adj"/>
                <a:gd fmla="val 105146" name="hf"/>
                <a:gd fmla="val 110557" name="vf"/>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299" name="Google Shape;299;p79"/>
            <p:cNvSpPr/>
            <p:nvPr/>
          </p:nvSpPr>
          <p:spPr>
            <a:xfrm rot="-5400000">
              <a:off x="3039403" y="218909"/>
              <a:ext cx="108687" cy="45169"/>
            </a:xfrm>
            <a:custGeom>
              <a:rect b="b" l="l" r="r" t="t"/>
              <a:pathLst>
                <a:path extrusionOk="0" h="4192" w="10087">
                  <a:moveTo>
                    <a:pt x="9402" y="4192"/>
                  </a:moveTo>
                  <a:lnTo>
                    <a:pt x="0" y="3668"/>
                  </a:lnTo>
                  <a:lnTo>
                    <a:pt x="611" y="612"/>
                  </a:lnTo>
                  <a:lnTo>
                    <a:pt x="10087" y="0"/>
                  </a:lnTo>
                  <a:close/>
                </a:path>
              </a:pathLst>
            </a:custGeom>
            <a:solidFill>
              <a:schemeClr val="accent2"/>
            </a:solidFill>
            <a:ln>
              <a:noFill/>
            </a:ln>
          </p:spPr>
        </p:sp>
        <p:sp>
          <p:nvSpPr>
            <p:cNvPr id="300" name="Google Shape;300;p79"/>
            <p:cNvSpPr/>
            <p:nvPr/>
          </p:nvSpPr>
          <p:spPr>
            <a:xfrm>
              <a:off x="1878594" y="353194"/>
              <a:ext cx="111187" cy="38574"/>
            </a:xfrm>
            <a:custGeom>
              <a:rect b="b" l="l" r="r" t="t"/>
              <a:pathLst>
                <a:path extrusionOk="0" h="3580" w="10319">
                  <a:moveTo>
                    <a:pt x="1528" y="0"/>
                  </a:moveTo>
                  <a:lnTo>
                    <a:pt x="8252" y="0"/>
                  </a:lnTo>
                  <a:lnTo>
                    <a:pt x="10319" y="3580"/>
                  </a:lnTo>
                  <a:lnTo>
                    <a:pt x="0" y="3580"/>
                  </a:lnTo>
                  <a:close/>
                </a:path>
              </a:pathLst>
            </a:custGeom>
            <a:solidFill>
              <a:schemeClr val="accent4"/>
            </a:solidFill>
            <a:ln>
              <a:noFill/>
            </a:ln>
          </p:spPr>
        </p:sp>
        <p:sp>
          <p:nvSpPr>
            <p:cNvPr id="301" name="Google Shape;301;p79"/>
            <p:cNvSpPr/>
            <p:nvPr/>
          </p:nvSpPr>
          <p:spPr>
            <a:xfrm rot="6300406">
              <a:off x="2605974" y="347912"/>
              <a:ext cx="108687" cy="45169"/>
            </a:xfrm>
            <a:custGeom>
              <a:rect b="b" l="l" r="r" t="t"/>
              <a:pathLst>
                <a:path extrusionOk="0" h="4192" w="10087">
                  <a:moveTo>
                    <a:pt x="9402" y="4192"/>
                  </a:moveTo>
                  <a:lnTo>
                    <a:pt x="0" y="3668"/>
                  </a:lnTo>
                  <a:lnTo>
                    <a:pt x="611" y="612"/>
                  </a:lnTo>
                  <a:lnTo>
                    <a:pt x="10087" y="0"/>
                  </a:lnTo>
                  <a:close/>
                </a:path>
              </a:pathLst>
            </a:custGeom>
            <a:solidFill>
              <a:schemeClr val="accent5"/>
            </a:solidFill>
            <a:ln>
              <a:noFill/>
            </a:ln>
          </p:spPr>
        </p:sp>
        <p:sp>
          <p:nvSpPr>
            <p:cNvPr id="302" name="Google Shape;302;p79"/>
            <p:cNvSpPr/>
            <p:nvPr/>
          </p:nvSpPr>
          <p:spPr>
            <a:xfrm rot="-5400000">
              <a:off x="245215" y="1885043"/>
              <a:ext cx="108687" cy="45169"/>
            </a:xfrm>
            <a:custGeom>
              <a:rect b="b" l="l" r="r" t="t"/>
              <a:pathLst>
                <a:path extrusionOk="0" h="4192" w="10087">
                  <a:moveTo>
                    <a:pt x="9402" y="4192"/>
                  </a:moveTo>
                  <a:lnTo>
                    <a:pt x="0" y="3668"/>
                  </a:lnTo>
                  <a:lnTo>
                    <a:pt x="611" y="612"/>
                  </a:lnTo>
                  <a:lnTo>
                    <a:pt x="10087" y="0"/>
                  </a:lnTo>
                  <a:close/>
                </a:path>
              </a:pathLst>
            </a:custGeom>
            <a:solidFill>
              <a:schemeClr val="accent3"/>
            </a:solidFill>
            <a:ln>
              <a:noFill/>
            </a:ln>
          </p:spPr>
        </p:sp>
        <p:sp>
          <p:nvSpPr>
            <p:cNvPr id="303" name="Google Shape;303;p79"/>
            <p:cNvSpPr/>
            <p:nvPr/>
          </p:nvSpPr>
          <p:spPr>
            <a:xfrm rot="2700000">
              <a:off x="515841" y="2313366"/>
              <a:ext cx="111951" cy="39504"/>
            </a:xfrm>
            <a:custGeom>
              <a:rect b="b" l="l" r="r" t="t"/>
              <a:pathLst>
                <a:path extrusionOk="0" h="3667" w="10392">
                  <a:moveTo>
                    <a:pt x="10392" y="3667"/>
                  </a:moveTo>
                  <a:lnTo>
                    <a:pt x="2067" y="3580"/>
                  </a:lnTo>
                  <a:lnTo>
                    <a:pt x="0" y="0"/>
                  </a:lnTo>
                  <a:lnTo>
                    <a:pt x="10319" y="0"/>
                  </a:lnTo>
                  <a:close/>
                </a:path>
              </a:pathLst>
            </a:custGeom>
            <a:solidFill>
              <a:schemeClr val="accent5"/>
            </a:solidFill>
            <a:ln>
              <a:noFill/>
            </a:ln>
          </p:spPr>
        </p:sp>
        <p:sp>
          <p:nvSpPr>
            <p:cNvPr id="304" name="Google Shape;304;p79"/>
            <p:cNvSpPr/>
            <p:nvPr/>
          </p:nvSpPr>
          <p:spPr>
            <a:xfrm rot="-5400000">
              <a:off x="2177229" y="4959035"/>
              <a:ext cx="108687" cy="45169"/>
            </a:xfrm>
            <a:custGeom>
              <a:rect b="b" l="l" r="r" t="t"/>
              <a:pathLst>
                <a:path extrusionOk="0" h="4192" w="10087">
                  <a:moveTo>
                    <a:pt x="9402" y="4192"/>
                  </a:moveTo>
                  <a:lnTo>
                    <a:pt x="0" y="3668"/>
                  </a:lnTo>
                  <a:lnTo>
                    <a:pt x="611" y="612"/>
                  </a:lnTo>
                  <a:lnTo>
                    <a:pt x="10087" y="0"/>
                  </a:lnTo>
                  <a:close/>
                </a:path>
              </a:pathLst>
            </a:custGeom>
            <a:solidFill>
              <a:schemeClr val="accent2"/>
            </a:solidFill>
            <a:ln>
              <a:noFill/>
            </a:ln>
          </p:spPr>
        </p:sp>
        <p:sp>
          <p:nvSpPr>
            <p:cNvPr id="305" name="Google Shape;305;p79"/>
            <p:cNvSpPr/>
            <p:nvPr/>
          </p:nvSpPr>
          <p:spPr>
            <a:xfrm rot="8999773">
              <a:off x="143059" y="2313364"/>
              <a:ext cx="111961" cy="39507"/>
            </a:xfrm>
            <a:custGeom>
              <a:rect b="b" l="l" r="r" t="t"/>
              <a:pathLst>
                <a:path extrusionOk="0" h="3667" w="10392">
                  <a:moveTo>
                    <a:pt x="10392" y="3667"/>
                  </a:moveTo>
                  <a:lnTo>
                    <a:pt x="2067" y="3580"/>
                  </a:lnTo>
                  <a:lnTo>
                    <a:pt x="0" y="0"/>
                  </a:lnTo>
                  <a:lnTo>
                    <a:pt x="10319" y="0"/>
                  </a:lnTo>
                  <a:close/>
                </a:path>
              </a:pathLst>
            </a:custGeom>
            <a:solidFill>
              <a:schemeClr val="accent2"/>
            </a:solidFill>
            <a:ln>
              <a:noFill/>
            </a:ln>
          </p:spPr>
        </p:sp>
        <p:sp>
          <p:nvSpPr>
            <p:cNvPr id="306" name="Google Shape;306;p79"/>
            <p:cNvSpPr/>
            <p:nvPr/>
          </p:nvSpPr>
          <p:spPr>
            <a:xfrm rot="6300406">
              <a:off x="466170" y="885329"/>
              <a:ext cx="108687" cy="45169"/>
            </a:xfrm>
            <a:custGeom>
              <a:rect b="b" l="l" r="r" t="t"/>
              <a:pathLst>
                <a:path extrusionOk="0" h="4192" w="10087">
                  <a:moveTo>
                    <a:pt x="9402" y="4192"/>
                  </a:moveTo>
                  <a:lnTo>
                    <a:pt x="0" y="3668"/>
                  </a:lnTo>
                  <a:lnTo>
                    <a:pt x="611" y="612"/>
                  </a:lnTo>
                  <a:lnTo>
                    <a:pt x="10087" y="0"/>
                  </a:lnTo>
                  <a:close/>
                </a:path>
              </a:pathLst>
            </a:custGeom>
            <a:solidFill>
              <a:schemeClr val="accent6"/>
            </a:solidFill>
            <a:ln>
              <a:noFill/>
            </a:ln>
          </p:spPr>
        </p:sp>
        <p:sp>
          <p:nvSpPr>
            <p:cNvPr id="307" name="Google Shape;307;p79"/>
            <p:cNvSpPr/>
            <p:nvPr/>
          </p:nvSpPr>
          <p:spPr>
            <a:xfrm>
              <a:off x="5986089" y="360650"/>
              <a:ext cx="111187" cy="38574"/>
            </a:xfrm>
            <a:custGeom>
              <a:rect b="b" l="l" r="r" t="t"/>
              <a:pathLst>
                <a:path extrusionOk="0" h="3580" w="10319">
                  <a:moveTo>
                    <a:pt x="1528" y="0"/>
                  </a:moveTo>
                  <a:lnTo>
                    <a:pt x="8252" y="0"/>
                  </a:lnTo>
                  <a:lnTo>
                    <a:pt x="10319" y="3580"/>
                  </a:lnTo>
                  <a:lnTo>
                    <a:pt x="0" y="3580"/>
                  </a:lnTo>
                  <a:close/>
                </a:path>
              </a:pathLst>
            </a:custGeom>
            <a:solidFill>
              <a:schemeClr val="accent4"/>
            </a:solidFill>
            <a:ln>
              <a:noFill/>
            </a:ln>
          </p:spPr>
        </p:sp>
        <p:sp>
          <p:nvSpPr>
            <p:cNvPr id="308" name="Google Shape;308;p79"/>
            <p:cNvSpPr/>
            <p:nvPr/>
          </p:nvSpPr>
          <p:spPr>
            <a:xfrm rot="8999773">
              <a:off x="6232222" y="93889"/>
              <a:ext cx="111961" cy="39507"/>
            </a:xfrm>
            <a:custGeom>
              <a:rect b="b" l="l" r="r" t="t"/>
              <a:pathLst>
                <a:path extrusionOk="0" h="3667" w="10392">
                  <a:moveTo>
                    <a:pt x="10392" y="3667"/>
                  </a:moveTo>
                  <a:lnTo>
                    <a:pt x="2067" y="3580"/>
                  </a:lnTo>
                  <a:lnTo>
                    <a:pt x="0" y="0"/>
                  </a:lnTo>
                  <a:lnTo>
                    <a:pt x="10319" y="0"/>
                  </a:lnTo>
                  <a:close/>
                </a:path>
              </a:pathLst>
            </a:custGeom>
            <a:solidFill>
              <a:schemeClr val="accent6"/>
            </a:solidFill>
            <a:ln>
              <a:noFill/>
            </a:ln>
          </p:spPr>
        </p:sp>
        <p:sp>
          <p:nvSpPr>
            <p:cNvPr id="309" name="Google Shape;309;p79"/>
            <p:cNvSpPr/>
            <p:nvPr/>
          </p:nvSpPr>
          <p:spPr>
            <a:xfrm flipH="1" rot="8100000">
              <a:off x="7273844" y="291144"/>
              <a:ext cx="111951" cy="39504"/>
            </a:xfrm>
            <a:custGeom>
              <a:rect b="b" l="l" r="r" t="t"/>
              <a:pathLst>
                <a:path extrusionOk="0" h="3667" w="10392">
                  <a:moveTo>
                    <a:pt x="10392" y="3667"/>
                  </a:moveTo>
                  <a:lnTo>
                    <a:pt x="2067" y="3580"/>
                  </a:lnTo>
                  <a:lnTo>
                    <a:pt x="0" y="0"/>
                  </a:lnTo>
                  <a:lnTo>
                    <a:pt x="10319" y="0"/>
                  </a:lnTo>
                  <a:close/>
                </a:path>
              </a:pathLst>
            </a:custGeom>
            <a:solidFill>
              <a:schemeClr val="accent2"/>
            </a:solidFill>
            <a:ln>
              <a:noFill/>
            </a:ln>
          </p:spPr>
        </p:sp>
        <p:sp>
          <p:nvSpPr>
            <p:cNvPr id="310" name="Google Shape;310;p79"/>
            <p:cNvSpPr/>
            <p:nvPr/>
          </p:nvSpPr>
          <p:spPr>
            <a:xfrm flipH="1" rot="8100000">
              <a:off x="8532169" y="144194"/>
              <a:ext cx="111951" cy="39504"/>
            </a:xfrm>
            <a:custGeom>
              <a:rect b="b" l="l" r="r" t="t"/>
              <a:pathLst>
                <a:path extrusionOk="0" h="3667" w="10392">
                  <a:moveTo>
                    <a:pt x="10392" y="3667"/>
                  </a:moveTo>
                  <a:lnTo>
                    <a:pt x="2067" y="3580"/>
                  </a:lnTo>
                  <a:lnTo>
                    <a:pt x="0" y="0"/>
                  </a:lnTo>
                  <a:lnTo>
                    <a:pt x="10319" y="0"/>
                  </a:lnTo>
                  <a:close/>
                </a:path>
              </a:pathLst>
            </a:custGeom>
            <a:solidFill>
              <a:schemeClr val="accent4"/>
            </a:solidFill>
            <a:ln>
              <a:noFill/>
            </a:ln>
          </p:spPr>
        </p:sp>
        <p:sp>
          <p:nvSpPr>
            <p:cNvPr id="311" name="Google Shape;311;p79"/>
            <p:cNvSpPr/>
            <p:nvPr/>
          </p:nvSpPr>
          <p:spPr>
            <a:xfrm flipH="1" rot="-10594826">
              <a:off x="8826068" y="520771"/>
              <a:ext cx="111939" cy="39500"/>
            </a:xfrm>
            <a:custGeom>
              <a:rect b="b" l="l" r="r" t="t"/>
              <a:pathLst>
                <a:path extrusionOk="0" h="3667" w="10392">
                  <a:moveTo>
                    <a:pt x="10392" y="3667"/>
                  </a:moveTo>
                  <a:lnTo>
                    <a:pt x="2067" y="3580"/>
                  </a:lnTo>
                  <a:lnTo>
                    <a:pt x="0" y="0"/>
                  </a:lnTo>
                  <a:lnTo>
                    <a:pt x="10319" y="0"/>
                  </a:lnTo>
                  <a:close/>
                </a:path>
              </a:pathLst>
            </a:custGeom>
            <a:solidFill>
              <a:schemeClr val="accent5"/>
            </a:solidFill>
            <a:ln>
              <a:noFill/>
            </a:ln>
          </p:spPr>
        </p:sp>
        <p:sp>
          <p:nvSpPr>
            <p:cNvPr id="312" name="Google Shape;312;p79"/>
            <p:cNvSpPr/>
            <p:nvPr/>
          </p:nvSpPr>
          <p:spPr>
            <a:xfrm>
              <a:off x="8631314" y="819900"/>
              <a:ext cx="111187" cy="38575"/>
            </a:xfrm>
            <a:custGeom>
              <a:rect b="b" l="l" r="r" t="t"/>
              <a:pathLst>
                <a:path extrusionOk="0" h="3580" w="10319">
                  <a:moveTo>
                    <a:pt x="1528" y="0"/>
                  </a:moveTo>
                  <a:lnTo>
                    <a:pt x="8252" y="0"/>
                  </a:lnTo>
                  <a:lnTo>
                    <a:pt x="10319" y="3580"/>
                  </a:lnTo>
                  <a:lnTo>
                    <a:pt x="0" y="3580"/>
                  </a:lnTo>
                  <a:close/>
                </a:path>
              </a:pathLst>
            </a:custGeom>
            <a:solidFill>
              <a:schemeClr val="accent2"/>
            </a:solidFill>
            <a:ln>
              <a:noFill/>
            </a:ln>
          </p:spPr>
        </p:sp>
        <p:sp>
          <p:nvSpPr>
            <p:cNvPr id="313" name="Google Shape;313;p79"/>
            <p:cNvSpPr/>
            <p:nvPr/>
          </p:nvSpPr>
          <p:spPr>
            <a:xfrm>
              <a:off x="8824189" y="1674075"/>
              <a:ext cx="111187" cy="38574"/>
            </a:xfrm>
            <a:custGeom>
              <a:rect b="b" l="l" r="r" t="t"/>
              <a:pathLst>
                <a:path extrusionOk="0" h="3580" w="10319">
                  <a:moveTo>
                    <a:pt x="1528" y="0"/>
                  </a:moveTo>
                  <a:lnTo>
                    <a:pt x="8252" y="0"/>
                  </a:lnTo>
                  <a:lnTo>
                    <a:pt x="10319" y="3580"/>
                  </a:lnTo>
                  <a:lnTo>
                    <a:pt x="0" y="3580"/>
                  </a:lnTo>
                  <a:close/>
                </a:path>
              </a:pathLst>
            </a:custGeom>
            <a:solidFill>
              <a:schemeClr val="accent6"/>
            </a:solidFill>
            <a:ln>
              <a:noFill/>
            </a:ln>
          </p:spPr>
        </p:sp>
        <p:sp>
          <p:nvSpPr>
            <p:cNvPr id="314" name="Google Shape;314;p79"/>
            <p:cNvSpPr/>
            <p:nvPr/>
          </p:nvSpPr>
          <p:spPr>
            <a:xfrm rot="8999773">
              <a:off x="124684" y="3479839"/>
              <a:ext cx="111961" cy="39507"/>
            </a:xfrm>
            <a:custGeom>
              <a:rect b="b" l="l" r="r" t="t"/>
              <a:pathLst>
                <a:path extrusionOk="0" h="3667" w="10392">
                  <a:moveTo>
                    <a:pt x="10392" y="3667"/>
                  </a:moveTo>
                  <a:lnTo>
                    <a:pt x="2067" y="3580"/>
                  </a:lnTo>
                  <a:lnTo>
                    <a:pt x="0" y="0"/>
                  </a:lnTo>
                  <a:lnTo>
                    <a:pt x="10319" y="0"/>
                  </a:lnTo>
                  <a:close/>
                </a:path>
              </a:pathLst>
            </a:custGeom>
            <a:solidFill>
              <a:schemeClr val="accent2"/>
            </a:solidFill>
            <a:ln>
              <a:noFill/>
            </a:ln>
          </p:spPr>
        </p:sp>
        <p:sp>
          <p:nvSpPr>
            <p:cNvPr id="315" name="Google Shape;315;p79"/>
            <p:cNvSpPr/>
            <p:nvPr/>
          </p:nvSpPr>
          <p:spPr>
            <a:xfrm rot="2700000">
              <a:off x="258666" y="4040091"/>
              <a:ext cx="111951" cy="39504"/>
            </a:xfrm>
            <a:custGeom>
              <a:rect b="b" l="l" r="r" t="t"/>
              <a:pathLst>
                <a:path extrusionOk="0" h="3667" w="10392">
                  <a:moveTo>
                    <a:pt x="10392" y="3667"/>
                  </a:moveTo>
                  <a:lnTo>
                    <a:pt x="2067" y="3580"/>
                  </a:lnTo>
                  <a:lnTo>
                    <a:pt x="0" y="0"/>
                  </a:lnTo>
                  <a:lnTo>
                    <a:pt x="10319" y="0"/>
                  </a:lnTo>
                  <a:close/>
                </a:path>
              </a:pathLst>
            </a:custGeom>
            <a:solidFill>
              <a:schemeClr val="accent5"/>
            </a:solidFill>
            <a:ln>
              <a:noFill/>
            </a:ln>
          </p:spPr>
        </p:sp>
        <p:sp>
          <p:nvSpPr>
            <p:cNvPr id="316" name="Google Shape;316;p79"/>
            <p:cNvSpPr/>
            <p:nvPr/>
          </p:nvSpPr>
          <p:spPr>
            <a:xfrm rot="2700000">
              <a:off x="133366" y="4542241"/>
              <a:ext cx="111951" cy="39504"/>
            </a:xfrm>
            <a:custGeom>
              <a:rect b="b" l="l" r="r" t="t"/>
              <a:pathLst>
                <a:path extrusionOk="0" h="3667" w="10392">
                  <a:moveTo>
                    <a:pt x="10392" y="3667"/>
                  </a:moveTo>
                  <a:lnTo>
                    <a:pt x="2067" y="3580"/>
                  </a:lnTo>
                  <a:lnTo>
                    <a:pt x="0" y="0"/>
                  </a:lnTo>
                  <a:lnTo>
                    <a:pt x="10319" y="0"/>
                  </a:lnTo>
                  <a:close/>
                </a:path>
              </a:pathLst>
            </a:custGeom>
            <a:solidFill>
              <a:schemeClr val="accent4"/>
            </a:solidFill>
            <a:ln>
              <a:noFill/>
            </a:ln>
          </p:spPr>
        </p:sp>
        <p:sp>
          <p:nvSpPr>
            <p:cNvPr id="317" name="Google Shape;317;p79"/>
            <p:cNvSpPr/>
            <p:nvPr/>
          </p:nvSpPr>
          <p:spPr>
            <a:xfrm rot="6300406">
              <a:off x="512095" y="4678679"/>
              <a:ext cx="108687" cy="45169"/>
            </a:xfrm>
            <a:custGeom>
              <a:rect b="b" l="l" r="r" t="t"/>
              <a:pathLst>
                <a:path extrusionOk="0" h="4192" w="10087">
                  <a:moveTo>
                    <a:pt x="9402" y="4192"/>
                  </a:moveTo>
                  <a:lnTo>
                    <a:pt x="0" y="3668"/>
                  </a:lnTo>
                  <a:lnTo>
                    <a:pt x="611" y="612"/>
                  </a:lnTo>
                  <a:lnTo>
                    <a:pt x="10087" y="0"/>
                  </a:lnTo>
                  <a:close/>
                </a:path>
              </a:pathLst>
            </a:custGeom>
            <a:solidFill>
              <a:schemeClr val="accent6"/>
            </a:solidFill>
            <a:ln>
              <a:noFill/>
            </a:ln>
          </p:spPr>
        </p:sp>
        <p:sp>
          <p:nvSpPr>
            <p:cNvPr id="318" name="Google Shape;318;p79"/>
            <p:cNvSpPr/>
            <p:nvPr/>
          </p:nvSpPr>
          <p:spPr>
            <a:xfrm rot="-2700000">
              <a:off x="1498615" y="4947863"/>
              <a:ext cx="111951" cy="39504"/>
            </a:xfrm>
            <a:custGeom>
              <a:rect b="b" l="l" r="r" t="t"/>
              <a:pathLst>
                <a:path extrusionOk="0" h="3667" w="10392">
                  <a:moveTo>
                    <a:pt x="10392" y="3667"/>
                  </a:moveTo>
                  <a:lnTo>
                    <a:pt x="2067" y="3580"/>
                  </a:lnTo>
                  <a:lnTo>
                    <a:pt x="0" y="0"/>
                  </a:lnTo>
                  <a:lnTo>
                    <a:pt x="10319" y="0"/>
                  </a:lnTo>
                  <a:close/>
                </a:path>
              </a:pathLst>
            </a:custGeom>
            <a:solidFill>
              <a:schemeClr val="accent4"/>
            </a:solidFill>
            <a:ln>
              <a:noFill/>
            </a:ln>
          </p:spPr>
        </p:sp>
        <p:sp>
          <p:nvSpPr>
            <p:cNvPr id="319" name="Google Shape;319;p79"/>
            <p:cNvSpPr/>
            <p:nvPr/>
          </p:nvSpPr>
          <p:spPr>
            <a:xfrm rot="8999773">
              <a:off x="197772" y="4961864"/>
              <a:ext cx="111961" cy="39507"/>
            </a:xfrm>
            <a:custGeom>
              <a:rect b="b" l="l" r="r" t="t"/>
              <a:pathLst>
                <a:path extrusionOk="0" h="3667" w="10392">
                  <a:moveTo>
                    <a:pt x="10392" y="3667"/>
                  </a:moveTo>
                  <a:lnTo>
                    <a:pt x="2067" y="3580"/>
                  </a:lnTo>
                  <a:lnTo>
                    <a:pt x="0" y="0"/>
                  </a:lnTo>
                  <a:lnTo>
                    <a:pt x="10319" y="0"/>
                  </a:lnTo>
                  <a:close/>
                </a:path>
              </a:pathLst>
            </a:custGeom>
            <a:solidFill>
              <a:schemeClr val="accent2"/>
            </a:solidFill>
            <a:ln>
              <a:noFill/>
            </a:ln>
          </p:spPr>
        </p:sp>
        <p:sp>
          <p:nvSpPr>
            <p:cNvPr id="320" name="Google Shape;320;p79"/>
            <p:cNvSpPr/>
            <p:nvPr/>
          </p:nvSpPr>
          <p:spPr>
            <a:xfrm>
              <a:off x="8870114" y="2464000"/>
              <a:ext cx="111187" cy="38574"/>
            </a:xfrm>
            <a:custGeom>
              <a:rect b="b" l="l" r="r" t="t"/>
              <a:pathLst>
                <a:path extrusionOk="0" h="3580" w="10319">
                  <a:moveTo>
                    <a:pt x="1528" y="0"/>
                  </a:moveTo>
                  <a:lnTo>
                    <a:pt x="8252" y="0"/>
                  </a:lnTo>
                  <a:lnTo>
                    <a:pt x="10319" y="3580"/>
                  </a:lnTo>
                  <a:lnTo>
                    <a:pt x="0" y="3580"/>
                  </a:lnTo>
                  <a:close/>
                </a:path>
              </a:pathLst>
            </a:custGeom>
            <a:solidFill>
              <a:schemeClr val="accent2"/>
            </a:solidFill>
            <a:ln>
              <a:noFill/>
            </a:ln>
          </p:spPr>
        </p:sp>
        <p:sp>
          <p:nvSpPr>
            <p:cNvPr id="321" name="Google Shape;321;p79"/>
            <p:cNvSpPr/>
            <p:nvPr/>
          </p:nvSpPr>
          <p:spPr>
            <a:xfrm flipH="1" rot="8100000">
              <a:off x="8978869" y="3479844"/>
              <a:ext cx="111951" cy="39504"/>
            </a:xfrm>
            <a:custGeom>
              <a:rect b="b" l="l" r="r" t="t"/>
              <a:pathLst>
                <a:path extrusionOk="0" h="3667" w="10392">
                  <a:moveTo>
                    <a:pt x="10392" y="3667"/>
                  </a:moveTo>
                  <a:lnTo>
                    <a:pt x="2067" y="3580"/>
                  </a:lnTo>
                  <a:lnTo>
                    <a:pt x="0" y="0"/>
                  </a:lnTo>
                  <a:lnTo>
                    <a:pt x="10319" y="0"/>
                  </a:lnTo>
                  <a:close/>
                </a:path>
              </a:pathLst>
            </a:custGeom>
            <a:solidFill>
              <a:schemeClr val="accent4"/>
            </a:solidFill>
            <a:ln>
              <a:noFill/>
            </a:ln>
          </p:spPr>
        </p:sp>
        <p:sp>
          <p:nvSpPr>
            <p:cNvPr id="322" name="Google Shape;322;p79"/>
            <p:cNvSpPr/>
            <p:nvPr/>
          </p:nvSpPr>
          <p:spPr>
            <a:xfrm rot="2700000">
              <a:off x="8521914" y="2867729"/>
              <a:ext cx="111951" cy="39504"/>
            </a:xfrm>
            <a:custGeom>
              <a:rect b="b" l="l" r="r" t="t"/>
              <a:pathLst>
                <a:path extrusionOk="0" h="3667" w="10392">
                  <a:moveTo>
                    <a:pt x="10392" y="3667"/>
                  </a:moveTo>
                  <a:lnTo>
                    <a:pt x="2067" y="3580"/>
                  </a:lnTo>
                  <a:lnTo>
                    <a:pt x="0" y="0"/>
                  </a:lnTo>
                  <a:lnTo>
                    <a:pt x="10319" y="0"/>
                  </a:lnTo>
                  <a:close/>
                </a:path>
              </a:pathLst>
            </a:custGeom>
            <a:solidFill>
              <a:schemeClr val="accent3"/>
            </a:solidFill>
            <a:ln>
              <a:noFill/>
            </a:ln>
          </p:spPr>
        </p:sp>
        <p:sp>
          <p:nvSpPr>
            <p:cNvPr id="323" name="Google Shape;323;p79"/>
            <p:cNvSpPr/>
            <p:nvPr/>
          </p:nvSpPr>
          <p:spPr>
            <a:xfrm rot="-5400000">
              <a:off x="8954428" y="2946809"/>
              <a:ext cx="108687" cy="45169"/>
            </a:xfrm>
            <a:custGeom>
              <a:rect b="b" l="l" r="r" t="t"/>
              <a:pathLst>
                <a:path extrusionOk="0" h="4192" w="10087">
                  <a:moveTo>
                    <a:pt x="9402" y="4192"/>
                  </a:moveTo>
                  <a:lnTo>
                    <a:pt x="0" y="3668"/>
                  </a:lnTo>
                  <a:lnTo>
                    <a:pt x="611" y="612"/>
                  </a:lnTo>
                  <a:lnTo>
                    <a:pt x="10087" y="0"/>
                  </a:lnTo>
                  <a:close/>
                </a:path>
              </a:pathLst>
            </a:custGeom>
            <a:solidFill>
              <a:schemeClr val="accent6"/>
            </a:solidFill>
            <a:ln>
              <a:noFill/>
            </a:ln>
          </p:spPr>
        </p:sp>
        <p:sp>
          <p:nvSpPr>
            <p:cNvPr id="324" name="Google Shape;324;p79"/>
            <p:cNvSpPr/>
            <p:nvPr/>
          </p:nvSpPr>
          <p:spPr>
            <a:xfrm>
              <a:off x="3005139" y="4778487"/>
              <a:ext cx="111187" cy="38575"/>
            </a:xfrm>
            <a:custGeom>
              <a:rect b="b" l="l" r="r" t="t"/>
              <a:pathLst>
                <a:path extrusionOk="0" h="3580" w="10319">
                  <a:moveTo>
                    <a:pt x="1528" y="0"/>
                  </a:moveTo>
                  <a:lnTo>
                    <a:pt x="8252" y="0"/>
                  </a:lnTo>
                  <a:lnTo>
                    <a:pt x="10319" y="3580"/>
                  </a:lnTo>
                  <a:lnTo>
                    <a:pt x="0" y="3580"/>
                  </a:lnTo>
                  <a:close/>
                </a:path>
              </a:pathLst>
            </a:custGeom>
            <a:solidFill>
              <a:schemeClr val="accent4"/>
            </a:solidFill>
            <a:ln>
              <a:noFill/>
            </a:ln>
          </p:spPr>
        </p:sp>
        <p:sp>
          <p:nvSpPr>
            <p:cNvPr id="325" name="Google Shape;325;p79"/>
            <p:cNvSpPr/>
            <p:nvPr/>
          </p:nvSpPr>
          <p:spPr>
            <a:xfrm rot="2700000">
              <a:off x="4401664" y="4841079"/>
              <a:ext cx="111951" cy="39504"/>
            </a:xfrm>
            <a:custGeom>
              <a:rect b="b" l="l" r="r" t="t"/>
              <a:pathLst>
                <a:path extrusionOk="0" h="3667" w="10392">
                  <a:moveTo>
                    <a:pt x="10392" y="3667"/>
                  </a:moveTo>
                  <a:lnTo>
                    <a:pt x="2067" y="3580"/>
                  </a:lnTo>
                  <a:lnTo>
                    <a:pt x="0" y="0"/>
                  </a:lnTo>
                  <a:lnTo>
                    <a:pt x="10319" y="0"/>
                  </a:lnTo>
                  <a:close/>
                </a:path>
              </a:pathLst>
            </a:custGeom>
            <a:solidFill>
              <a:schemeClr val="accent3"/>
            </a:solidFill>
            <a:ln>
              <a:noFill/>
            </a:ln>
          </p:spPr>
        </p:sp>
        <p:sp>
          <p:nvSpPr>
            <p:cNvPr id="326" name="Google Shape;326;p79"/>
            <p:cNvSpPr/>
            <p:nvPr/>
          </p:nvSpPr>
          <p:spPr>
            <a:xfrm flipH="1" rot="5400000">
              <a:off x="2628010" y="4996026"/>
              <a:ext cx="108687" cy="45169"/>
            </a:xfrm>
            <a:custGeom>
              <a:rect b="b" l="l" r="r" t="t"/>
              <a:pathLst>
                <a:path extrusionOk="0" h="4192" w="10087">
                  <a:moveTo>
                    <a:pt x="9402" y="4192"/>
                  </a:moveTo>
                  <a:lnTo>
                    <a:pt x="0" y="3668"/>
                  </a:lnTo>
                  <a:lnTo>
                    <a:pt x="611" y="612"/>
                  </a:lnTo>
                  <a:lnTo>
                    <a:pt x="10087" y="0"/>
                  </a:lnTo>
                  <a:close/>
                </a:path>
              </a:pathLst>
            </a:custGeom>
            <a:solidFill>
              <a:schemeClr val="accent3"/>
            </a:solidFill>
            <a:ln>
              <a:noFill/>
            </a:ln>
          </p:spPr>
        </p:sp>
        <p:sp>
          <p:nvSpPr>
            <p:cNvPr id="327" name="Google Shape;327;p79"/>
            <p:cNvSpPr/>
            <p:nvPr/>
          </p:nvSpPr>
          <p:spPr>
            <a:xfrm flipH="1" rot="-900406">
              <a:off x="4035285" y="5051202"/>
              <a:ext cx="108687" cy="45169"/>
            </a:xfrm>
            <a:custGeom>
              <a:rect b="b" l="l" r="r" t="t"/>
              <a:pathLst>
                <a:path extrusionOk="0" h="4192" w="10087">
                  <a:moveTo>
                    <a:pt x="9402" y="4192"/>
                  </a:moveTo>
                  <a:lnTo>
                    <a:pt x="0" y="3668"/>
                  </a:lnTo>
                  <a:lnTo>
                    <a:pt x="611" y="612"/>
                  </a:lnTo>
                  <a:lnTo>
                    <a:pt x="10087" y="0"/>
                  </a:lnTo>
                  <a:close/>
                </a:path>
              </a:pathLst>
            </a:custGeom>
            <a:solidFill>
              <a:schemeClr val="accent5"/>
            </a:solidFill>
            <a:ln>
              <a:noFill/>
            </a:ln>
          </p:spPr>
        </p:sp>
        <p:sp>
          <p:nvSpPr>
            <p:cNvPr id="328" name="Google Shape;328;p79"/>
            <p:cNvSpPr/>
            <p:nvPr/>
          </p:nvSpPr>
          <p:spPr>
            <a:xfrm flipH="1" rot="8100000">
              <a:off x="3465869" y="4882169"/>
              <a:ext cx="111951" cy="39504"/>
            </a:xfrm>
            <a:custGeom>
              <a:rect b="b" l="l" r="r" t="t"/>
              <a:pathLst>
                <a:path extrusionOk="0" h="3667" w="10392">
                  <a:moveTo>
                    <a:pt x="10392" y="3667"/>
                  </a:moveTo>
                  <a:lnTo>
                    <a:pt x="2067" y="3580"/>
                  </a:lnTo>
                  <a:lnTo>
                    <a:pt x="0" y="0"/>
                  </a:lnTo>
                  <a:lnTo>
                    <a:pt x="10319" y="0"/>
                  </a:lnTo>
                  <a:close/>
                </a:path>
              </a:pathLst>
            </a:custGeom>
            <a:solidFill>
              <a:schemeClr val="accent2"/>
            </a:solidFill>
            <a:ln>
              <a:noFill/>
            </a:ln>
          </p:spPr>
        </p:sp>
        <p:sp>
          <p:nvSpPr>
            <p:cNvPr id="329" name="Google Shape;329;p79"/>
            <p:cNvSpPr/>
            <p:nvPr/>
          </p:nvSpPr>
          <p:spPr>
            <a:xfrm>
              <a:off x="4942764" y="5006775"/>
              <a:ext cx="111187" cy="38575"/>
            </a:xfrm>
            <a:custGeom>
              <a:rect b="b" l="l" r="r" t="t"/>
              <a:pathLst>
                <a:path extrusionOk="0" h="3580" w="10319">
                  <a:moveTo>
                    <a:pt x="1528" y="0"/>
                  </a:moveTo>
                  <a:lnTo>
                    <a:pt x="8252" y="0"/>
                  </a:lnTo>
                  <a:lnTo>
                    <a:pt x="10319" y="3580"/>
                  </a:lnTo>
                  <a:lnTo>
                    <a:pt x="0" y="3580"/>
                  </a:lnTo>
                  <a:close/>
                </a:path>
              </a:pathLst>
            </a:custGeom>
            <a:solidFill>
              <a:schemeClr val="accent4"/>
            </a:solidFill>
            <a:ln>
              <a:noFill/>
            </a:ln>
          </p:spPr>
        </p:sp>
        <p:sp>
          <p:nvSpPr>
            <p:cNvPr id="330" name="Google Shape;330;p79"/>
            <p:cNvSpPr/>
            <p:nvPr/>
          </p:nvSpPr>
          <p:spPr>
            <a:xfrm rot="8999773">
              <a:off x="5188897" y="4740014"/>
              <a:ext cx="111961" cy="39507"/>
            </a:xfrm>
            <a:custGeom>
              <a:rect b="b" l="l" r="r" t="t"/>
              <a:pathLst>
                <a:path extrusionOk="0" h="3667" w="10392">
                  <a:moveTo>
                    <a:pt x="10392" y="3667"/>
                  </a:moveTo>
                  <a:lnTo>
                    <a:pt x="2067" y="3580"/>
                  </a:lnTo>
                  <a:lnTo>
                    <a:pt x="0" y="0"/>
                  </a:lnTo>
                  <a:lnTo>
                    <a:pt x="10319" y="0"/>
                  </a:lnTo>
                  <a:close/>
                </a:path>
              </a:pathLst>
            </a:custGeom>
            <a:solidFill>
              <a:schemeClr val="accent6"/>
            </a:solidFill>
            <a:ln>
              <a:noFill/>
            </a:ln>
          </p:spPr>
        </p:sp>
        <p:sp>
          <p:nvSpPr>
            <p:cNvPr id="331" name="Google Shape;331;p79"/>
            <p:cNvSpPr/>
            <p:nvPr/>
          </p:nvSpPr>
          <p:spPr>
            <a:xfrm>
              <a:off x="5710514" y="4916350"/>
              <a:ext cx="111187" cy="38575"/>
            </a:xfrm>
            <a:custGeom>
              <a:rect b="b" l="l" r="r" t="t"/>
              <a:pathLst>
                <a:path extrusionOk="0" h="3580" w="10319">
                  <a:moveTo>
                    <a:pt x="1528" y="0"/>
                  </a:moveTo>
                  <a:lnTo>
                    <a:pt x="8252" y="0"/>
                  </a:lnTo>
                  <a:lnTo>
                    <a:pt x="10319" y="3580"/>
                  </a:lnTo>
                  <a:lnTo>
                    <a:pt x="0" y="3580"/>
                  </a:lnTo>
                  <a:close/>
                </a:path>
              </a:pathLst>
            </a:custGeom>
            <a:solidFill>
              <a:schemeClr val="accent2"/>
            </a:solidFill>
            <a:ln>
              <a:noFill/>
            </a:ln>
          </p:spPr>
        </p:sp>
        <p:sp>
          <p:nvSpPr>
            <p:cNvPr id="332" name="Google Shape;332;p79"/>
            <p:cNvSpPr/>
            <p:nvPr/>
          </p:nvSpPr>
          <p:spPr>
            <a:xfrm rot="2700000">
              <a:off x="7392164" y="4723054"/>
              <a:ext cx="111951" cy="39504"/>
            </a:xfrm>
            <a:custGeom>
              <a:rect b="b" l="l" r="r" t="t"/>
              <a:pathLst>
                <a:path extrusionOk="0" h="3667" w="10392">
                  <a:moveTo>
                    <a:pt x="10392" y="3667"/>
                  </a:moveTo>
                  <a:lnTo>
                    <a:pt x="2067" y="3580"/>
                  </a:lnTo>
                  <a:lnTo>
                    <a:pt x="0" y="0"/>
                  </a:lnTo>
                  <a:lnTo>
                    <a:pt x="10319" y="0"/>
                  </a:lnTo>
                  <a:close/>
                </a:path>
              </a:pathLst>
            </a:custGeom>
            <a:solidFill>
              <a:schemeClr val="accent3"/>
            </a:solidFill>
            <a:ln>
              <a:noFill/>
            </a:ln>
          </p:spPr>
        </p:sp>
        <p:sp>
          <p:nvSpPr>
            <p:cNvPr id="333" name="Google Shape;333;p79"/>
            <p:cNvSpPr/>
            <p:nvPr/>
          </p:nvSpPr>
          <p:spPr>
            <a:xfrm rot="8999773">
              <a:off x="7742272" y="4978839"/>
              <a:ext cx="111961" cy="39507"/>
            </a:xfrm>
            <a:custGeom>
              <a:rect b="b" l="l" r="r" t="t"/>
              <a:pathLst>
                <a:path extrusionOk="0" h="3667" w="10392">
                  <a:moveTo>
                    <a:pt x="10392" y="3667"/>
                  </a:moveTo>
                  <a:lnTo>
                    <a:pt x="2067" y="3580"/>
                  </a:lnTo>
                  <a:lnTo>
                    <a:pt x="0" y="0"/>
                  </a:lnTo>
                  <a:lnTo>
                    <a:pt x="10319" y="0"/>
                  </a:lnTo>
                  <a:close/>
                </a:path>
              </a:pathLst>
            </a:custGeom>
            <a:solidFill>
              <a:schemeClr val="accent6"/>
            </a:solidFill>
            <a:ln>
              <a:noFill/>
            </a:ln>
          </p:spPr>
        </p:sp>
        <p:sp>
          <p:nvSpPr>
            <p:cNvPr id="334" name="Google Shape;334;p79"/>
            <p:cNvSpPr/>
            <p:nvPr/>
          </p:nvSpPr>
          <p:spPr>
            <a:xfrm>
              <a:off x="8420039" y="4888775"/>
              <a:ext cx="111187" cy="38575"/>
            </a:xfrm>
            <a:custGeom>
              <a:rect b="b" l="l" r="r" t="t"/>
              <a:pathLst>
                <a:path extrusionOk="0" h="3580" w="10319">
                  <a:moveTo>
                    <a:pt x="1528" y="0"/>
                  </a:moveTo>
                  <a:lnTo>
                    <a:pt x="8252" y="0"/>
                  </a:lnTo>
                  <a:lnTo>
                    <a:pt x="10319" y="3580"/>
                  </a:lnTo>
                  <a:lnTo>
                    <a:pt x="0" y="3580"/>
                  </a:lnTo>
                  <a:close/>
                </a:path>
              </a:pathLst>
            </a:custGeom>
            <a:solidFill>
              <a:schemeClr val="accent2"/>
            </a:solidFill>
            <a:ln>
              <a:noFill/>
            </a:ln>
          </p:spPr>
        </p:sp>
        <p:sp>
          <p:nvSpPr>
            <p:cNvPr id="335" name="Google Shape;335;p79"/>
            <p:cNvSpPr/>
            <p:nvPr/>
          </p:nvSpPr>
          <p:spPr>
            <a:xfrm flipH="1" rot="8100000">
              <a:off x="8841094" y="4967769"/>
              <a:ext cx="111951" cy="39504"/>
            </a:xfrm>
            <a:custGeom>
              <a:rect b="b" l="l" r="r" t="t"/>
              <a:pathLst>
                <a:path extrusionOk="0" h="3667" w="10392">
                  <a:moveTo>
                    <a:pt x="10392" y="3667"/>
                  </a:moveTo>
                  <a:lnTo>
                    <a:pt x="2067" y="3580"/>
                  </a:lnTo>
                  <a:lnTo>
                    <a:pt x="0" y="0"/>
                  </a:lnTo>
                  <a:lnTo>
                    <a:pt x="10319" y="0"/>
                  </a:lnTo>
                  <a:close/>
                </a:path>
              </a:pathLst>
            </a:custGeom>
            <a:solidFill>
              <a:schemeClr val="accent4"/>
            </a:solidFill>
            <a:ln>
              <a:noFill/>
            </a:ln>
          </p:spPr>
        </p:sp>
        <p:sp>
          <p:nvSpPr>
            <p:cNvPr id="336" name="Google Shape;336;p79"/>
            <p:cNvSpPr/>
            <p:nvPr/>
          </p:nvSpPr>
          <p:spPr>
            <a:xfrm flipH="1" rot="-900406">
              <a:off x="8623960" y="4437227"/>
              <a:ext cx="108687" cy="45169"/>
            </a:xfrm>
            <a:custGeom>
              <a:rect b="b" l="l" r="r" t="t"/>
              <a:pathLst>
                <a:path extrusionOk="0" h="4192" w="10087">
                  <a:moveTo>
                    <a:pt x="9402" y="4192"/>
                  </a:moveTo>
                  <a:lnTo>
                    <a:pt x="0" y="3668"/>
                  </a:lnTo>
                  <a:lnTo>
                    <a:pt x="611" y="612"/>
                  </a:lnTo>
                  <a:lnTo>
                    <a:pt x="10087" y="0"/>
                  </a:lnTo>
                  <a:close/>
                </a:path>
              </a:pathLst>
            </a:custGeom>
            <a:solidFill>
              <a:schemeClr val="accent5"/>
            </a:solidFill>
            <a:ln>
              <a:noFill/>
            </a:ln>
          </p:spPr>
        </p:sp>
        <p:sp>
          <p:nvSpPr>
            <p:cNvPr id="337" name="Google Shape;337;p79"/>
            <p:cNvSpPr/>
            <p:nvPr/>
          </p:nvSpPr>
          <p:spPr>
            <a:xfrm rot="-5400000">
              <a:off x="8568653" y="3957134"/>
              <a:ext cx="108687" cy="45169"/>
            </a:xfrm>
            <a:custGeom>
              <a:rect b="b" l="l" r="r" t="t"/>
              <a:pathLst>
                <a:path extrusionOk="0" h="4192" w="10087">
                  <a:moveTo>
                    <a:pt x="9402" y="4192"/>
                  </a:moveTo>
                  <a:lnTo>
                    <a:pt x="0" y="3668"/>
                  </a:lnTo>
                  <a:lnTo>
                    <a:pt x="611" y="612"/>
                  </a:lnTo>
                  <a:lnTo>
                    <a:pt x="10087" y="0"/>
                  </a:lnTo>
                  <a:close/>
                </a:path>
              </a:pathLst>
            </a:custGeom>
            <a:solidFill>
              <a:schemeClr val="accent2"/>
            </a:solidFill>
            <a:ln>
              <a:noFill/>
            </a:ln>
          </p:spPr>
        </p:sp>
        <p:sp>
          <p:nvSpPr>
            <p:cNvPr id="338" name="Google Shape;338;p79"/>
            <p:cNvSpPr/>
            <p:nvPr/>
          </p:nvSpPr>
          <p:spPr>
            <a:xfrm rot="6300406">
              <a:off x="8934570" y="4008179"/>
              <a:ext cx="108687" cy="45169"/>
            </a:xfrm>
            <a:custGeom>
              <a:rect b="b" l="l" r="r" t="t"/>
              <a:pathLst>
                <a:path extrusionOk="0" h="4192" w="10087">
                  <a:moveTo>
                    <a:pt x="9402" y="4192"/>
                  </a:moveTo>
                  <a:lnTo>
                    <a:pt x="0" y="3668"/>
                  </a:lnTo>
                  <a:lnTo>
                    <a:pt x="611" y="612"/>
                  </a:lnTo>
                  <a:lnTo>
                    <a:pt x="10087" y="0"/>
                  </a:lnTo>
                  <a:close/>
                </a:path>
              </a:pathLst>
            </a:custGeom>
            <a:solidFill>
              <a:schemeClr val="accent6"/>
            </a:solidFill>
            <a:ln>
              <a:noFill/>
            </a:ln>
          </p:spPr>
        </p:sp>
      </p:grpSp>
      <p:sp>
        <p:nvSpPr>
          <p:cNvPr id="339" name="Google Shape;339;p79"/>
          <p:cNvSpPr/>
          <p:nvPr/>
        </p:nvSpPr>
        <p:spPr>
          <a:xfrm>
            <a:off x="968367" y="720000"/>
            <a:ext cx="10255200" cy="5418000"/>
          </a:xfrm>
          <a:prstGeom prst="roundRect">
            <a:avLst>
              <a:gd fmla="val 5634" name="adj"/>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40" name="Google Shape;340;p79"/>
          <p:cNvSpPr/>
          <p:nvPr/>
        </p:nvSpPr>
        <p:spPr>
          <a:xfrm rot="2700000">
            <a:off x="11159353" y="1994839"/>
            <a:ext cx="149268" cy="52672"/>
          </a:xfrm>
          <a:custGeom>
            <a:rect b="b" l="l" r="r" t="t"/>
            <a:pathLst>
              <a:path extrusionOk="0" h="3667" w="10392">
                <a:moveTo>
                  <a:pt x="10392" y="3667"/>
                </a:moveTo>
                <a:lnTo>
                  <a:pt x="2067" y="3580"/>
                </a:lnTo>
                <a:lnTo>
                  <a:pt x="0" y="0"/>
                </a:lnTo>
                <a:lnTo>
                  <a:pt x="10319" y="0"/>
                </a:lnTo>
                <a:close/>
              </a:path>
            </a:pathLst>
          </a:custGeom>
          <a:solidFill>
            <a:schemeClr val="accent3"/>
          </a:solidFill>
          <a:ln>
            <a:noFill/>
          </a:ln>
        </p:spPr>
      </p:sp>
      <p:sp>
        <p:nvSpPr>
          <p:cNvPr id="341" name="Google Shape;341;p79"/>
          <p:cNvSpPr txBox="1"/>
          <p:nvPr>
            <p:ph type="title"/>
          </p:nvPr>
        </p:nvSpPr>
        <p:spPr>
          <a:xfrm>
            <a:off x="1712000" y="1699467"/>
            <a:ext cx="8768000" cy="24248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dk1"/>
              </a:buClr>
              <a:buSzPts val="9600"/>
              <a:buFont typeface="Calibri"/>
              <a:buNone/>
              <a:defRPr sz="186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p:txBody>
      </p:sp>
      <p:sp>
        <p:nvSpPr>
          <p:cNvPr id="342" name="Google Shape;342;p79"/>
          <p:cNvSpPr txBox="1"/>
          <p:nvPr>
            <p:ph idx="1" type="subTitle"/>
          </p:nvPr>
        </p:nvSpPr>
        <p:spPr>
          <a:xfrm>
            <a:off x="2115267" y="4479317"/>
            <a:ext cx="7961600" cy="679200"/>
          </a:xfrm>
          <a:prstGeom prst="rect">
            <a:avLst/>
          </a:prstGeom>
          <a:solidFill>
            <a:schemeClr val="accent3"/>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600"/>
              <a:buNone/>
              <a:defRPr sz="2400">
                <a:solidFill>
                  <a:schemeClr val="dk1"/>
                </a:solidFill>
                <a:latin typeface="Nunito"/>
                <a:ea typeface="Nunito"/>
                <a:cs typeface="Nunito"/>
                <a:sym typeface="Nunito"/>
              </a:defRPr>
            </a:lvl1pPr>
            <a:lvl2pPr lvl="1" algn="ctr">
              <a:lnSpc>
                <a:spcPct val="100000"/>
              </a:lnSpc>
              <a:spcBef>
                <a:spcPts val="0"/>
              </a:spcBef>
              <a:spcAft>
                <a:spcPts val="0"/>
              </a:spcAft>
              <a:buClr>
                <a:schemeClr val="dk1"/>
              </a:buClr>
              <a:buSzPts val="1600"/>
              <a:buNone/>
              <a:defRPr sz="2133"/>
            </a:lvl2pPr>
            <a:lvl3pPr lvl="2" algn="ctr">
              <a:lnSpc>
                <a:spcPct val="100000"/>
              </a:lnSpc>
              <a:spcBef>
                <a:spcPts val="0"/>
              </a:spcBef>
              <a:spcAft>
                <a:spcPts val="0"/>
              </a:spcAft>
              <a:buClr>
                <a:schemeClr val="dk1"/>
              </a:buClr>
              <a:buSzPts val="1600"/>
              <a:buNone/>
              <a:defRPr sz="2133"/>
            </a:lvl3pPr>
            <a:lvl4pPr lvl="3" algn="ctr">
              <a:lnSpc>
                <a:spcPct val="100000"/>
              </a:lnSpc>
              <a:spcBef>
                <a:spcPts val="0"/>
              </a:spcBef>
              <a:spcAft>
                <a:spcPts val="0"/>
              </a:spcAft>
              <a:buClr>
                <a:schemeClr val="dk1"/>
              </a:buClr>
              <a:buSzPts val="1600"/>
              <a:buNone/>
              <a:defRPr sz="2133"/>
            </a:lvl4pPr>
            <a:lvl5pPr lvl="4" algn="ctr">
              <a:lnSpc>
                <a:spcPct val="100000"/>
              </a:lnSpc>
              <a:spcBef>
                <a:spcPts val="0"/>
              </a:spcBef>
              <a:spcAft>
                <a:spcPts val="0"/>
              </a:spcAft>
              <a:buClr>
                <a:schemeClr val="dk1"/>
              </a:buClr>
              <a:buSzPts val="1600"/>
              <a:buNone/>
              <a:defRPr sz="2133"/>
            </a:lvl5pPr>
            <a:lvl6pPr lvl="5" algn="ctr">
              <a:lnSpc>
                <a:spcPct val="100000"/>
              </a:lnSpc>
              <a:spcBef>
                <a:spcPts val="0"/>
              </a:spcBef>
              <a:spcAft>
                <a:spcPts val="0"/>
              </a:spcAft>
              <a:buClr>
                <a:schemeClr val="dk1"/>
              </a:buClr>
              <a:buSzPts val="1600"/>
              <a:buNone/>
              <a:defRPr sz="2133"/>
            </a:lvl6pPr>
            <a:lvl7pPr lvl="6" algn="ctr">
              <a:lnSpc>
                <a:spcPct val="100000"/>
              </a:lnSpc>
              <a:spcBef>
                <a:spcPts val="0"/>
              </a:spcBef>
              <a:spcAft>
                <a:spcPts val="0"/>
              </a:spcAft>
              <a:buClr>
                <a:schemeClr val="dk1"/>
              </a:buClr>
              <a:buSzPts val="1600"/>
              <a:buNone/>
              <a:defRPr sz="2133"/>
            </a:lvl7pPr>
            <a:lvl8pPr lvl="7" algn="ctr">
              <a:lnSpc>
                <a:spcPct val="100000"/>
              </a:lnSpc>
              <a:spcBef>
                <a:spcPts val="0"/>
              </a:spcBef>
              <a:spcAft>
                <a:spcPts val="0"/>
              </a:spcAft>
              <a:buClr>
                <a:schemeClr val="dk1"/>
              </a:buClr>
              <a:buSzPts val="1600"/>
              <a:buNone/>
              <a:defRPr sz="2133"/>
            </a:lvl8pPr>
            <a:lvl9pPr lvl="8" algn="ctr">
              <a:lnSpc>
                <a:spcPct val="100000"/>
              </a:lnSpc>
              <a:spcBef>
                <a:spcPts val="0"/>
              </a:spcBef>
              <a:spcAft>
                <a:spcPts val="0"/>
              </a:spcAft>
              <a:buClr>
                <a:schemeClr val="dk1"/>
              </a:buClr>
              <a:buSzPts val="1600"/>
              <a:buNone/>
              <a:defRPr sz="2133"/>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空白">
  <p:cSld name="50_空白">
    <p:spTree>
      <p:nvGrpSpPr>
        <p:cNvPr id="58" name="Shape 58"/>
        <p:cNvGrpSpPr/>
        <p:nvPr/>
      </p:nvGrpSpPr>
      <p:grpSpPr>
        <a:xfrm>
          <a:off x="0" y="0"/>
          <a:ext cx="0" cy="0"/>
          <a:chOff x="0" y="0"/>
          <a:chExt cx="0" cy="0"/>
        </a:xfrm>
      </p:grpSpPr>
      <p:sp>
        <p:nvSpPr>
          <p:cNvPr id="59" name="Google Shape;5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空白">
  <p:cSld name="49_空白">
    <p:spTree>
      <p:nvGrpSpPr>
        <p:cNvPr id="62" name="Shape 62"/>
        <p:cNvGrpSpPr/>
        <p:nvPr/>
      </p:nvGrpSpPr>
      <p:grpSpPr>
        <a:xfrm>
          <a:off x="0" y="0"/>
          <a:ext cx="0" cy="0"/>
          <a:chOff x="0" y="0"/>
          <a:chExt cx="0" cy="0"/>
        </a:xfrm>
      </p:grpSpPr>
      <p:sp>
        <p:nvSpPr>
          <p:cNvPr id="63" name="Google Shape;6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transition spd="slow" p14:dur="1500">
    <p:random/>
  </p:transition>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62" Type="http://schemas.openxmlformats.org/officeDocument/2006/relationships/slideLayout" Target="../slideLayouts/slideLayout61.xml"/><Relationship Id="rId61" Type="http://schemas.openxmlformats.org/officeDocument/2006/relationships/slideLayout" Target="../slideLayouts/slideLayout60.xml"/><Relationship Id="rId20" Type="http://schemas.openxmlformats.org/officeDocument/2006/relationships/slideLayout" Target="../slideLayouts/slideLayout19.xml"/><Relationship Id="rId64" Type="http://schemas.openxmlformats.org/officeDocument/2006/relationships/theme" Target="../theme/theme1.xml"/><Relationship Id="rId63" Type="http://schemas.openxmlformats.org/officeDocument/2006/relationships/slideLayout" Target="../slideLayouts/slideLayout62.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60" Type="http://schemas.openxmlformats.org/officeDocument/2006/relationships/slideLayout" Target="../slideLayouts/slideLayout59.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Lst>
  <p:transition spd="slow" p14:dur="1500">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1"/>
          <p:cNvPicPr preferRelativeResize="0"/>
          <p:nvPr/>
        </p:nvPicPr>
        <p:blipFill rotWithShape="1">
          <a:blip r:embed="rId3">
            <a:alphaModFix/>
          </a:blip>
          <a:srcRect b="3721" l="8869" r="8869" t="3721"/>
          <a:stretch/>
        </p:blipFill>
        <p:spPr>
          <a:xfrm>
            <a:off x="1" y="0"/>
            <a:ext cx="12192000" cy="6858000"/>
          </a:xfrm>
          <a:prstGeom prst="rect">
            <a:avLst/>
          </a:prstGeom>
          <a:noFill/>
          <a:ln>
            <a:noFill/>
          </a:ln>
        </p:spPr>
      </p:pic>
      <p:sp>
        <p:nvSpPr>
          <p:cNvPr id="348" name="Google Shape;348;p1"/>
          <p:cNvSpPr txBox="1"/>
          <p:nvPr/>
        </p:nvSpPr>
        <p:spPr>
          <a:xfrm>
            <a:off x="6922197" y="3908862"/>
            <a:ext cx="281359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2800" u="none" cap="none" strike="noStrike">
                <a:solidFill>
                  <a:srgbClr val="0070C0"/>
                </a:solidFill>
                <a:latin typeface="Pattaya"/>
                <a:ea typeface="Pattaya"/>
                <a:cs typeface="Pattaya"/>
                <a:sym typeface="Pattaya"/>
              </a:rPr>
              <a:t>Theo Nguyễn Tuân</a:t>
            </a:r>
            <a:endParaRPr b="1" i="0" sz="5400" u="none" cap="none" strike="noStrike">
              <a:solidFill>
                <a:srgbClr val="0070C0"/>
              </a:solidFill>
              <a:latin typeface="Fleur De Leah"/>
              <a:ea typeface="Fleur De Leah"/>
              <a:cs typeface="Fleur De Leah"/>
              <a:sym typeface="Fleur De Leah"/>
            </a:endParaRPr>
          </a:p>
        </p:txBody>
      </p:sp>
      <p:pic>
        <p:nvPicPr>
          <p:cNvPr id="349" name="Google Shape;349;p1"/>
          <p:cNvPicPr preferRelativeResize="0"/>
          <p:nvPr/>
        </p:nvPicPr>
        <p:blipFill rotWithShape="1">
          <a:blip r:embed="rId4">
            <a:alphaModFix/>
          </a:blip>
          <a:srcRect b="0" l="0" r="0" t="0"/>
          <a:stretch/>
        </p:blipFill>
        <p:spPr>
          <a:xfrm>
            <a:off x="1304159" y="1761803"/>
            <a:ext cx="8882642" cy="2670279"/>
          </a:xfrm>
          <a:prstGeom prst="rect">
            <a:avLst/>
          </a:prstGeom>
          <a:noFill/>
          <a:ln>
            <a:noFill/>
          </a:ln>
        </p:spPr>
      </p:pic>
    </p:spTree>
  </p:cSld>
  <p:clrMapOvr>
    <a:masterClrMapping/>
  </p:clrMapOvr>
  <p:transition advClick="0" spd="slow" p14:dur="1500">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10"/>
          <p:cNvPicPr preferRelativeResize="0"/>
          <p:nvPr/>
        </p:nvPicPr>
        <p:blipFill rotWithShape="1">
          <a:blip r:embed="rId3">
            <a:alphaModFix/>
          </a:blip>
          <a:srcRect b="3721" l="8869" r="8869" t="3721"/>
          <a:stretch/>
        </p:blipFill>
        <p:spPr>
          <a:xfrm>
            <a:off x="0" y="0"/>
            <a:ext cx="12192000" cy="6858000"/>
          </a:xfrm>
          <a:prstGeom prst="rect">
            <a:avLst/>
          </a:prstGeom>
          <a:noFill/>
          <a:ln>
            <a:noFill/>
          </a:ln>
        </p:spPr>
      </p:pic>
      <p:sp>
        <p:nvSpPr>
          <p:cNvPr id="485" name="Google Shape;485;p10"/>
          <p:cNvSpPr txBox="1"/>
          <p:nvPr/>
        </p:nvSpPr>
        <p:spPr>
          <a:xfrm>
            <a:off x="2027582" y="2357487"/>
            <a:ext cx="789829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4000">
                <a:solidFill>
                  <a:srgbClr val="C00000"/>
                </a:solidFill>
                <a:latin typeface="Pattaya"/>
                <a:ea typeface="Pattaya"/>
                <a:cs typeface="Pattaya"/>
                <a:sym typeface="Pattaya"/>
              </a:rPr>
              <a:t>2. Viết một đoạn văn khoảng 5 câu tả ngoại hình của một cụ già mà em biết.</a:t>
            </a:r>
            <a:endParaRPr sz="4000">
              <a:solidFill>
                <a:srgbClr val="C00000"/>
              </a:solidFill>
              <a:latin typeface="Pattaya"/>
              <a:ea typeface="Pattaya"/>
              <a:cs typeface="Pattaya"/>
              <a:sym typeface="Pattaya"/>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grpSp>
        <p:nvGrpSpPr>
          <p:cNvPr id="490" name="Google Shape;490;p11"/>
          <p:cNvGrpSpPr/>
          <p:nvPr/>
        </p:nvGrpSpPr>
        <p:grpSpPr>
          <a:xfrm>
            <a:off x="807720" y="1172212"/>
            <a:ext cx="10637519" cy="5065607"/>
            <a:chOff x="1146627" y="2104571"/>
            <a:chExt cx="9898745" cy="3454400"/>
          </a:xfrm>
        </p:grpSpPr>
        <p:sp>
          <p:nvSpPr>
            <p:cNvPr id="491" name="Google Shape;491;p11"/>
            <p:cNvSpPr/>
            <p:nvPr/>
          </p:nvSpPr>
          <p:spPr>
            <a:xfrm>
              <a:off x="1146628" y="2104571"/>
              <a:ext cx="4804229" cy="3454400"/>
            </a:xfrm>
            <a:prstGeom prst="rect">
              <a:avLst/>
            </a:prstGeom>
            <a:noFill/>
            <a:ln cap="flat" cmpd="sng" w="22225">
              <a:solidFill>
                <a:srgbClr val="F038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11"/>
            <p:cNvSpPr/>
            <p:nvPr/>
          </p:nvSpPr>
          <p:spPr>
            <a:xfrm>
              <a:off x="6241143" y="2104571"/>
              <a:ext cx="4804229" cy="3454400"/>
            </a:xfrm>
            <a:prstGeom prst="rect">
              <a:avLst/>
            </a:prstGeom>
            <a:noFill/>
            <a:ln cap="flat" cmpd="sng" w="22225">
              <a:solidFill>
                <a:srgbClr val="F038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11"/>
            <p:cNvSpPr/>
            <p:nvPr/>
          </p:nvSpPr>
          <p:spPr>
            <a:xfrm rot="5400000">
              <a:off x="1146627" y="2104571"/>
              <a:ext cx="986972" cy="986972"/>
            </a:xfrm>
            <a:prstGeom prst="rtTriangle">
              <a:avLst/>
            </a:prstGeom>
            <a:solidFill>
              <a:srgbClr val="F038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11"/>
            <p:cNvSpPr/>
            <p:nvPr/>
          </p:nvSpPr>
          <p:spPr>
            <a:xfrm rot="-5400000">
              <a:off x="10058400" y="4571999"/>
              <a:ext cx="986972" cy="986972"/>
            </a:xfrm>
            <a:prstGeom prst="rtTriangle">
              <a:avLst/>
            </a:prstGeom>
            <a:solidFill>
              <a:srgbClr val="F038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95" name="Google Shape;495;p11"/>
            <p:cNvGrpSpPr/>
            <p:nvPr/>
          </p:nvGrpSpPr>
          <p:grpSpPr>
            <a:xfrm>
              <a:off x="5504256" y="3091543"/>
              <a:ext cx="1183489" cy="1480455"/>
              <a:chOff x="5504256" y="3091543"/>
              <a:chExt cx="1183489" cy="1480455"/>
            </a:xfrm>
          </p:grpSpPr>
          <p:grpSp>
            <p:nvGrpSpPr>
              <p:cNvPr id="496" name="Google Shape;496;p11"/>
              <p:cNvGrpSpPr/>
              <p:nvPr/>
            </p:nvGrpSpPr>
            <p:grpSpPr>
              <a:xfrm>
                <a:off x="5504256" y="3091543"/>
                <a:ext cx="1183489" cy="1480455"/>
                <a:chOff x="5462957" y="3091543"/>
                <a:chExt cx="1183489" cy="1480455"/>
              </a:xfrm>
            </p:grpSpPr>
            <p:sp>
              <p:nvSpPr>
                <p:cNvPr id="497" name="Google Shape;497;p11"/>
                <p:cNvSpPr/>
                <p:nvPr/>
              </p:nvSpPr>
              <p:spPr>
                <a:xfrm>
                  <a:off x="5462957" y="3091543"/>
                  <a:ext cx="196518" cy="196518"/>
                </a:xfrm>
                <a:prstGeom prst="ellipse">
                  <a:avLst/>
                </a:prstGeom>
                <a:solidFill>
                  <a:schemeClr val="accent1"/>
                </a:solidFill>
                <a:ln cap="flat" cmpd="sng" w="22225">
                  <a:solidFill>
                    <a:srgbClr val="F038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11"/>
                <p:cNvSpPr/>
                <p:nvPr/>
              </p:nvSpPr>
              <p:spPr>
                <a:xfrm>
                  <a:off x="5462957" y="4375480"/>
                  <a:ext cx="196518" cy="196518"/>
                </a:xfrm>
                <a:prstGeom prst="ellipse">
                  <a:avLst/>
                </a:prstGeom>
                <a:solidFill>
                  <a:schemeClr val="accent1"/>
                </a:solidFill>
                <a:ln cap="flat" cmpd="sng" w="22225">
                  <a:solidFill>
                    <a:srgbClr val="F038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11"/>
                <p:cNvSpPr/>
                <p:nvPr/>
              </p:nvSpPr>
              <p:spPr>
                <a:xfrm>
                  <a:off x="6449928" y="3091543"/>
                  <a:ext cx="196518" cy="196518"/>
                </a:xfrm>
                <a:prstGeom prst="ellipse">
                  <a:avLst/>
                </a:prstGeom>
                <a:solidFill>
                  <a:schemeClr val="accent1"/>
                </a:solidFill>
                <a:ln cap="flat" cmpd="sng" w="22225">
                  <a:solidFill>
                    <a:srgbClr val="F038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11"/>
                <p:cNvSpPr/>
                <p:nvPr/>
              </p:nvSpPr>
              <p:spPr>
                <a:xfrm>
                  <a:off x="6449928" y="4375480"/>
                  <a:ext cx="196518" cy="196518"/>
                </a:xfrm>
                <a:prstGeom prst="ellipse">
                  <a:avLst/>
                </a:prstGeom>
                <a:solidFill>
                  <a:schemeClr val="accent1"/>
                </a:solidFill>
                <a:ln cap="flat" cmpd="sng" w="22225">
                  <a:solidFill>
                    <a:srgbClr val="F038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501" name="Google Shape;501;p11"/>
              <p:cNvCxnSpPr>
                <a:stCxn id="497" idx="6"/>
                <a:endCxn id="499" idx="2"/>
              </p:cNvCxnSpPr>
              <p:nvPr/>
            </p:nvCxnSpPr>
            <p:spPr>
              <a:xfrm>
                <a:off x="5700774" y="3189802"/>
                <a:ext cx="790500" cy="0"/>
              </a:xfrm>
              <a:prstGeom prst="straightConnector1">
                <a:avLst/>
              </a:prstGeom>
              <a:noFill/>
              <a:ln cap="flat" cmpd="sng" w="22225">
                <a:solidFill>
                  <a:srgbClr val="F03829"/>
                </a:solidFill>
                <a:prstDash val="solid"/>
                <a:miter lim="800000"/>
                <a:headEnd len="sm" w="sm" type="none"/>
                <a:tailEnd len="sm" w="sm" type="none"/>
              </a:ln>
            </p:spPr>
          </p:cxnSp>
          <p:cxnSp>
            <p:nvCxnSpPr>
              <p:cNvPr id="502" name="Google Shape;502;p11"/>
              <p:cNvCxnSpPr/>
              <p:nvPr/>
            </p:nvCxnSpPr>
            <p:spPr>
              <a:xfrm>
                <a:off x="5700773" y="4472502"/>
                <a:ext cx="790453" cy="0"/>
              </a:xfrm>
              <a:prstGeom prst="straightConnector1">
                <a:avLst/>
              </a:prstGeom>
              <a:noFill/>
              <a:ln cap="flat" cmpd="sng" w="22225">
                <a:solidFill>
                  <a:srgbClr val="F03829"/>
                </a:solidFill>
                <a:prstDash val="solid"/>
                <a:miter lim="800000"/>
                <a:headEnd len="sm" w="sm" type="none"/>
                <a:tailEnd len="sm" w="sm" type="none"/>
              </a:ln>
            </p:spPr>
          </p:cxnSp>
        </p:grpSp>
      </p:grpSp>
      <p:sp>
        <p:nvSpPr>
          <p:cNvPr id="503" name="Google Shape;503;p11"/>
          <p:cNvSpPr txBox="1"/>
          <p:nvPr/>
        </p:nvSpPr>
        <p:spPr>
          <a:xfrm>
            <a:off x="771278" y="587437"/>
            <a:ext cx="1067396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200">
                <a:solidFill>
                  <a:srgbClr val="002060"/>
                </a:solidFill>
                <a:latin typeface="Pattaya"/>
                <a:ea typeface="Pattaya"/>
                <a:cs typeface="Pattaya"/>
                <a:sym typeface="Pattaya"/>
              </a:rPr>
              <a:t>Đọc lại đoạn văn </a:t>
            </a:r>
            <a:r>
              <a:rPr b="1" lang="vi-VN" sz="3200">
                <a:solidFill>
                  <a:srgbClr val="C00000"/>
                </a:solidFill>
                <a:latin typeface="Pattaya"/>
                <a:ea typeface="Pattaya"/>
                <a:cs typeface="Pattaya"/>
                <a:sym typeface="Pattaya"/>
              </a:rPr>
              <a:t>Bà cụ bán hàng nước chè </a:t>
            </a:r>
            <a:r>
              <a:rPr b="1" lang="vi-VN" sz="3200">
                <a:solidFill>
                  <a:srgbClr val="002060"/>
                </a:solidFill>
                <a:latin typeface="Pattaya"/>
                <a:ea typeface="Pattaya"/>
                <a:cs typeface="Pattaya"/>
                <a:sym typeface="Pattaya"/>
              </a:rPr>
              <a:t>và trả lời câu hỏi sau:</a:t>
            </a:r>
            <a:endParaRPr b="1" sz="3200">
              <a:solidFill>
                <a:srgbClr val="002060"/>
              </a:solidFill>
              <a:latin typeface="Pattaya"/>
              <a:ea typeface="Pattaya"/>
              <a:cs typeface="Pattaya"/>
              <a:sym typeface="Pattaya"/>
            </a:endParaRPr>
          </a:p>
        </p:txBody>
      </p:sp>
      <p:sp>
        <p:nvSpPr>
          <p:cNvPr id="504" name="Google Shape;504;p11"/>
          <p:cNvSpPr txBox="1"/>
          <p:nvPr/>
        </p:nvSpPr>
        <p:spPr>
          <a:xfrm>
            <a:off x="6261172" y="1571809"/>
            <a:ext cx="516278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200">
                <a:solidFill>
                  <a:schemeClr val="accent4"/>
                </a:solidFill>
                <a:latin typeface="Pattaya"/>
                <a:ea typeface="Pattaya"/>
                <a:cs typeface="Pattaya"/>
                <a:sym typeface="Pattaya"/>
              </a:rPr>
              <a:t>1. Đoạn văn tả ngoại hình hay tính cách của cụ?</a:t>
            </a:r>
            <a:endParaRPr b="1" sz="3200">
              <a:solidFill>
                <a:schemeClr val="accent4"/>
              </a:solidFill>
              <a:latin typeface="Pattaya"/>
              <a:ea typeface="Pattaya"/>
              <a:cs typeface="Pattaya"/>
              <a:sym typeface="Pattaya"/>
            </a:endParaRPr>
          </a:p>
        </p:txBody>
      </p:sp>
      <p:sp>
        <p:nvSpPr>
          <p:cNvPr id="505" name="Google Shape;505;p11"/>
          <p:cNvSpPr/>
          <p:nvPr/>
        </p:nvSpPr>
        <p:spPr>
          <a:xfrm>
            <a:off x="6788750" y="2542491"/>
            <a:ext cx="433804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C00000"/>
                </a:solidFill>
                <a:latin typeface="Calibri"/>
                <a:ea typeface="Calibri"/>
                <a:cs typeface="Calibri"/>
                <a:sym typeface="Calibri"/>
              </a:rPr>
              <a:t>Đoạn văn tả ngoại hình. </a:t>
            </a:r>
            <a:endParaRPr b="1" sz="2800">
              <a:solidFill>
                <a:srgbClr val="C00000"/>
              </a:solidFill>
              <a:latin typeface="Calibri"/>
              <a:ea typeface="Calibri"/>
              <a:cs typeface="Calibri"/>
              <a:sym typeface="Calibri"/>
            </a:endParaRPr>
          </a:p>
        </p:txBody>
      </p:sp>
      <p:sp>
        <p:nvSpPr>
          <p:cNvPr id="506" name="Google Shape;506;p11"/>
          <p:cNvSpPr txBox="1"/>
          <p:nvPr/>
        </p:nvSpPr>
        <p:spPr>
          <a:xfrm>
            <a:off x="6221496" y="3493397"/>
            <a:ext cx="516278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200">
                <a:solidFill>
                  <a:schemeClr val="accent4"/>
                </a:solidFill>
                <a:latin typeface="Pattaya"/>
                <a:ea typeface="Pattaya"/>
                <a:cs typeface="Pattaya"/>
                <a:sym typeface="Pattaya"/>
              </a:rPr>
              <a:t>2. Tác giả tả đặc điểm nào về ngoại hình của cụ?</a:t>
            </a:r>
            <a:endParaRPr b="1" sz="3200">
              <a:solidFill>
                <a:schemeClr val="accent4"/>
              </a:solidFill>
              <a:latin typeface="Pattaya"/>
              <a:ea typeface="Pattaya"/>
              <a:cs typeface="Pattaya"/>
              <a:sym typeface="Pattaya"/>
            </a:endParaRPr>
          </a:p>
        </p:txBody>
      </p:sp>
      <p:pic>
        <p:nvPicPr>
          <p:cNvPr descr="Bà lão tham lam | Apps | 148Apps" id="507" name="Google Shape;507;p11"/>
          <p:cNvPicPr preferRelativeResize="0"/>
          <p:nvPr/>
        </p:nvPicPr>
        <p:blipFill rotWithShape="1">
          <a:blip r:embed="rId3">
            <a:alphaModFix/>
          </a:blip>
          <a:srcRect b="0" l="0" r="0" t="0"/>
          <a:stretch/>
        </p:blipFill>
        <p:spPr>
          <a:xfrm>
            <a:off x="1011342" y="4060559"/>
            <a:ext cx="2194234" cy="2194234"/>
          </a:xfrm>
          <a:prstGeom prst="rect">
            <a:avLst/>
          </a:prstGeom>
          <a:noFill/>
          <a:ln>
            <a:noFill/>
          </a:ln>
        </p:spPr>
      </p:pic>
      <p:pic>
        <p:nvPicPr>
          <p:cNvPr descr="Tải cây đa vector đẹp file AI, EPS, SVG, PSD, PNG miễn phí" id="508" name="Google Shape;508;p11"/>
          <p:cNvPicPr preferRelativeResize="0"/>
          <p:nvPr/>
        </p:nvPicPr>
        <p:blipFill rotWithShape="1">
          <a:blip r:embed="rId4">
            <a:alphaModFix/>
          </a:blip>
          <a:srcRect b="0" l="0" r="0" t="0"/>
          <a:stretch/>
        </p:blipFill>
        <p:spPr>
          <a:xfrm>
            <a:off x="517053" y="1417320"/>
            <a:ext cx="6560965" cy="4773723"/>
          </a:xfrm>
          <a:prstGeom prst="rect">
            <a:avLst/>
          </a:prstGeom>
          <a:noFill/>
          <a:ln>
            <a:noFill/>
          </a:ln>
        </p:spPr>
      </p:pic>
      <p:pic>
        <p:nvPicPr>
          <p:cNvPr descr="iDesign | 8-bit Sài Gòn: Câu chuyện của những chiếc xe mang đậm ký ức" id="509" name="Google Shape;509;p11"/>
          <p:cNvPicPr preferRelativeResize="0"/>
          <p:nvPr/>
        </p:nvPicPr>
        <p:blipFill rotWithShape="1">
          <a:blip r:embed="rId5">
            <a:alphaModFix/>
          </a:blip>
          <a:srcRect b="31922" l="20889" r="14445" t="34889"/>
          <a:stretch/>
        </p:blipFill>
        <p:spPr>
          <a:xfrm>
            <a:off x="807720" y="4712612"/>
            <a:ext cx="2880667" cy="1478431"/>
          </a:xfrm>
          <a:prstGeom prst="rect">
            <a:avLst/>
          </a:prstGeom>
          <a:noFill/>
          <a:ln>
            <a:noFill/>
          </a:ln>
        </p:spPr>
      </p:pic>
      <p:sp>
        <p:nvSpPr>
          <p:cNvPr id="510" name="Google Shape;510;p11"/>
          <p:cNvSpPr/>
          <p:nvPr/>
        </p:nvSpPr>
        <p:spPr>
          <a:xfrm>
            <a:off x="7392396" y="4649810"/>
            <a:ext cx="26981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C00000"/>
                </a:solidFill>
                <a:latin typeface="Calibri"/>
                <a:ea typeface="Calibri"/>
                <a:cs typeface="Calibri"/>
                <a:sym typeface="Calibri"/>
              </a:rPr>
              <a:t>Tả tuổi của cụ.</a:t>
            </a:r>
            <a:endParaRPr/>
          </a:p>
        </p:txBody>
      </p:sp>
      <p:sp>
        <p:nvSpPr>
          <p:cNvPr id="511" name="Google Shape;511;p11"/>
          <p:cNvSpPr txBox="1"/>
          <p:nvPr/>
        </p:nvSpPr>
        <p:spPr>
          <a:xfrm>
            <a:off x="6455818" y="2542491"/>
            <a:ext cx="516278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200">
                <a:solidFill>
                  <a:schemeClr val="accent4"/>
                </a:solidFill>
                <a:latin typeface="Pattaya"/>
                <a:ea typeface="Pattaya"/>
                <a:cs typeface="Pattaya"/>
                <a:sym typeface="Pattaya"/>
              </a:rPr>
              <a:t>3. Tác giả tả bà cụ rất nhiều tuổi bằng cách nào?</a:t>
            </a:r>
            <a:endParaRPr b="1" sz="3200">
              <a:solidFill>
                <a:schemeClr val="accent4"/>
              </a:solidFill>
              <a:latin typeface="Pattaya"/>
              <a:ea typeface="Pattaya"/>
              <a:cs typeface="Pattaya"/>
              <a:sym typeface="Pattaya"/>
            </a:endParaRPr>
          </a:p>
        </p:txBody>
      </p:sp>
      <p:sp>
        <p:nvSpPr>
          <p:cNvPr id="512" name="Google Shape;512;p11"/>
          <p:cNvSpPr/>
          <p:nvPr/>
        </p:nvSpPr>
        <p:spPr>
          <a:xfrm>
            <a:off x="6681497" y="3526425"/>
            <a:ext cx="4711354"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800">
                <a:solidFill>
                  <a:srgbClr val="C00000"/>
                </a:solidFill>
                <a:latin typeface="Calibri"/>
                <a:ea typeface="Calibri"/>
                <a:cs typeface="Calibri"/>
                <a:sym typeface="Calibri"/>
              </a:rPr>
              <a:t>Bằng cách so sánh với cây bàng già, đặc tả mái tóc bạc trắng.</a:t>
            </a:r>
            <a:endParaRPr b="1" sz="2800">
              <a:solidFill>
                <a:srgbClr val="C00000"/>
              </a:solidFill>
              <a:latin typeface="Calibri"/>
              <a:ea typeface="Calibri"/>
              <a:cs typeface="Calibri"/>
              <a:sym typeface="Calibri"/>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2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xit" presetID="1" presetSubtype="0">
                                  <p:stCondLst>
                                    <p:cond delay="0"/>
                                  </p:stCondLst>
                                  <p:childTnLst>
                                    <p:set>
                                      <p:cBhvr>
                                        <p:cTn dur="1" fill="hold">
                                          <p:stCondLst>
                                            <p:cond delay="1"/>
                                          </p:stCondLst>
                                        </p:cTn>
                                        <p:tgtEl>
                                          <p:spTgt spid="50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12"/>
          <p:cNvSpPr txBox="1"/>
          <p:nvPr/>
        </p:nvSpPr>
        <p:spPr>
          <a:xfrm>
            <a:off x="638092" y="425084"/>
            <a:ext cx="1091581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3200">
                <a:solidFill>
                  <a:srgbClr val="C00000"/>
                </a:solidFill>
                <a:latin typeface="Pattaya"/>
                <a:ea typeface="Pattaya"/>
                <a:cs typeface="Pattaya"/>
                <a:sym typeface="Pattaya"/>
              </a:rPr>
              <a:t>2. Viết một đoạn văn khoảng 5 câu tả ngoại hình của một cụ già mà em biết.</a:t>
            </a:r>
            <a:endParaRPr sz="3200">
              <a:solidFill>
                <a:srgbClr val="C00000"/>
              </a:solidFill>
              <a:latin typeface="Pattaya"/>
              <a:ea typeface="Pattaya"/>
              <a:cs typeface="Pattaya"/>
              <a:sym typeface="Pattaya"/>
            </a:endParaRPr>
          </a:p>
        </p:txBody>
      </p:sp>
      <p:pic>
        <p:nvPicPr>
          <p:cNvPr descr="Cartoon Border Hand Painted Border Creative Photo Frame Beautiful Photo  Frame, Photo Clipart, Star Box, Cartoon Wireframe PNG Transparent Clipart  Image and PSD … | Creative photo frames, Creative photos, Doodle frames" id="518" name="Google Shape;518;p12"/>
          <p:cNvPicPr preferRelativeResize="0"/>
          <p:nvPr/>
        </p:nvPicPr>
        <p:blipFill rotWithShape="1">
          <a:blip r:embed="rId3">
            <a:alphaModFix/>
          </a:blip>
          <a:srcRect b="0" l="0" r="0" t="0"/>
          <a:stretch/>
        </p:blipFill>
        <p:spPr>
          <a:xfrm>
            <a:off x="426720" y="822960"/>
            <a:ext cx="6004560" cy="4450080"/>
          </a:xfrm>
          <a:prstGeom prst="rect">
            <a:avLst/>
          </a:prstGeom>
          <a:noFill/>
          <a:ln>
            <a:noFill/>
          </a:ln>
        </p:spPr>
      </p:pic>
      <p:sp>
        <p:nvSpPr>
          <p:cNvPr id="519" name="Google Shape;519;p12"/>
          <p:cNvSpPr txBox="1"/>
          <p:nvPr/>
        </p:nvSpPr>
        <p:spPr>
          <a:xfrm>
            <a:off x="2451654" y="2169944"/>
            <a:ext cx="22422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600">
                <a:solidFill>
                  <a:srgbClr val="00B050"/>
                </a:solidFill>
                <a:latin typeface="Pattaya"/>
                <a:ea typeface="Pattaya"/>
                <a:cs typeface="Pattaya"/>
                <a:sym typeface="Pattaya"/>
              </a:rPr>
              <a:t>Hình thức</a:t>
            </a:r>
            <a:endParaRPr b="1" sz="3600">
              <a:solidFill>
                <a:srgbClr val="00B050"/>
              </a:solidFill>
              <a:latin typeface="Pattaya"/>
              <a:ea typeface="Pattaya"/>
              <a:cs typeface="Pattaya"/>
              <a:sym typeface="Pattaya"/>
            </a:endParaRPr>
          </a:p>
        </p:txBody>
      </p:sp>
      <p:sp>
        <p:nvSpPr>
          <p:cNvPr id="520" name="Google Shape;520;p12"/>
          <p:cNvSpPr/>
          <p:nvPr/>
        </p:nvSpPr>
        <p:spPr>
          <a:xfrm>
            <a:off x="1066011" y="2933180"/>
            <a:ext cx="4725977" cy="1384995"/>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2060"/>
              </a:buClr>
              <a:buSzPts val="2800"/>
              <a:buFont typeface="Noto Sans Symbols"/>
              <a:buChar char="⮚"/>
            </a:pPr>
            <a:r>
              <a:rPr b="1" lang="vi-VN" sz="2800">
                <a:solidFill>
                  <a:srgbClr val="002060"/>
                </a:solidFill>
                <a:latin typeface="Calibri"/>
                <a:ea typeface="Calibri"/>
                <a:cs typeface="Calibri"/>
                <a:sym typeface="Calibri"/>
              </a:rPr>
              <a:t>Đoạn văn khoảng 5 câu</a:t>
            </a:r>
            <a:endParaRPr/>
          </a:p>
          <a:p>
            <a:pPr indent="-457200" lvl="0" marL="457200" marR="0" rtl="0" algn="just">
              <a:spcBef>
                <a:spcPts val="0"/>
              </a:spcBef>
              <a:spcAft>
                <a:spcPts val="0"/>
              </a:spcAft>
              <a:buClr>
                <a:srgbClr val="002060"/>
              </a:buClr>
              <a:buSzPts val="2800"/>
              <a:buFont typeface="Noto Sans Symbols"/>
              <a:buChar char="⮚"/>
            </a:pPr>
            <a:r>
              <a:rPr b="1" lang="vi-VN" sz="2800">
                <a:solidFill>
                  <a:srgbClr val="002060"/>
                </a:solidFill>
                <a:latin typeface="Calibri"/>
                <a:ea typeface="Calibri"/>
                <a:cs typeface="Calibri"/>
                <a:sym typeface="Calibri"/>
              </a:rPr>
              <a:t>Đoạn văn có mở đoạn, thân đoạn, kết đoạn.</a:t>
            </a:r>
            <a:endParaRPr/>
          </a:p>
        </p:txBody>
      </p:sp>
      <p:pic>
        <p:nvPicPr>
          <p:cNvPr descr="Cartoon Border Hand Painted Border Creative Photo Frame Beautiful Photo  Frame, Photo Clipart, Star Box, Cartoon Wireframe PNG Transparent Clipart  Image and PSD … | Creative photo frames, Creative photos, Doodle frames" id="521" name="Google Shape;521;p12"/>
          <p:cNvPicPr preferRelativeResize="0"/>
          <p:nvPr/>
        </p:nvPicPr>
        <p:blipFill rotWithShape="1">
          <a:blip r:embed="rId3">
            <a:alphaModFix/>
          </a:blip>
          <a:srcRect b="0" l="0" r="0" t="0"/>
          <a:stretch/>
        </p:blipFill>
        <p:spPr>
          <a:xfrm>
            <a:off x="5747468" y="822960"/>
            <a:ext cx="6004560" cy="4450080"/>
          </a:xfrm>
          <a:prstGeom prst="rect">
            <a:avLst/>
          </a:prstGeom>
          <a:noFill/>
          <a:ln>
            <a:noFill/>
          </a:ln>
        </p:spPr>
      </p:pic>
      <p:sp>
        <p:nvSpPr>
          <p:cNvPr id="522" name="Google Shape;522;p12"/>
          <p:cNvSpPr txBox="1"/>
          <p:nvPr/>
        </p:nvSpPr>
        <p:spPr>
          <a:xfrm>
            <a:off x="7772402" y="2169944"/>
            <a:ext cx="22422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600">
                <a:solidFill>
                  <a:schemeClr val="accent4"/>
                </a:solidFill>
                <a:latin typeface="Pattaya"/>
                <a:ea typeface="Pattaya"/>
                <a:cs typeface="Pattaya"/>
                <a:sym typeface="Pattaya"/>
              </a:rPr>
              <a:t>Nội dung</a:t>
            </a:r>
            <a:endParaRPr b="1" sz="3600">
              <a:solidFill>
                <a:schemeClr val="accent4"/>
              </a:solidFill>
              <a:latin typeface="Pattaya"/>
              <a:ea typeface="Pattaya"/>
              <a:cs typeface="Pattaya"/>
              <a:sym typeface="Pattaya"/>
            </a:endParaRPr>
          </a:p>
        </p:txBody>
      </p:sp>
      <p:sp>
        <p:nvSpPr>
          <p:cNvPr id="523" name="Google Shape;523;p12"/>
          <p:cNvSpPr/>
          <p:nvPr/>
        </p:nvSpPr>
        <p:spPr>
          <a:xfrm>
            <a:off x="6296108" y="2933180"/>
            <a:ext cx="4955777" cy="954107"/>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7030A0"/>
              </a:buClr>
              <a:buSzPts val="2800"/>
              <a:buFont typeface="Noto Sans Symbols"/>
              <a:buChar char="⮚"/>
            </a:pPr>
            <a:r>
              <a:rPr b="1" lang="vi-VN" sz="2800">
                <a:solidFill>
                  <a:srgbClr val="7030A0"/>
                </a:solidFill>
                <a:latin typeface="Calibri"/>
                <a:ea typeface="Calibri"/>
                <a:cs typeface="Calibri"/>
                <a:sym typeface="Calibri"/>
              </a:rPr>
              <a:t>Tả ngoại hình một cụ già</a:t>
            </a:r>
            <a:endParaRPr/>
          </a:p>
          <a:p>
            <a:pPr indent="0" lvl="0" marL="0" marR="0" rtl="0" algn="just">
              <a:spcBef>
                <a:spcPts val="0"/>
              </a:spcBef>
              <a:spcAft>
                <a:spcPts val="0"/>
              </a:spcAft>
              <a:buNone/>
            </a:pPr>
            <a:r>
              <a:rPr b="1" lang="vi-VN" sz="2800">
                <a:solidFill>
                  <a:srgbClr val="7030A0"/>
                </a:solidFill>
                <a:latin typeface="Calibri"/>
                <a:ea typeface="Calibri"/>
                <a:cs typeface="Calibri"/>
                <a:sym typeface="Calibri"/>
              </a:rPr>
              <a:t>     mà em biết</a:t>
            </a:r>
            <a:endParaRPr/>
          </a:p>
        </p:txBody>
      </p:sp>
      <p:pic>
        <p:nvPicPr>
          <p:cNvPr descr="Hình ảnh Dấu Chấm Than Hoạt Hình Doodle, Phim Hoạt Hình, Hoạt Hình, Dấu  Chấm Than miễn phí tải tập tin PNG PSDComment và Vector" id="524" name="Google Shape;524;p12"/>
          <p:cNvPicPr preferRelativeResize="0"/>
          <p:nvPr/>
        </p:nvPicPr>
        <p:blipFill rotWithShape="1">
          <a:blip r:embed="rId4">
            <a:alphaModFix/>
          </a:blip>
          <a:srcRect b="0" l="0" r="0" t="0"/>
          <a:stretch/>
        </p:blipFill>
        <p:spPr>
          <a:xfrm>
            <a:off x="229594" y="4833422"/>
            <a:ext cx="1905000" cy="1905000"/>
          </a:xfrm>
          <a:prstGeom prst="rect">
            <a:avLst/>
          </a:prstGeom>
          <a:noFill/>
          <a:ln>
            <a:noFill/>
          </a:ln>
        </p:spPr>
      </p:pic>
      <p:sp>
        <p:nvSpPr>
          <p:cNvPr id="525" name="Google Shape;525;p12"/>
          <p:cNvSpPr txBox="1"/>
          <p:nvPr/>
        </p:nvSpPr>
        <p:spPr>
          <a:xfrm>
            <a:off x="1661159" y="4978418"/>
            <a:ext cx="9723121"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800">
                <a:solidFill>
                  <a:srgbClr val="FF0000"/>
                </a:solidFill>
                <a:latin typeface="Calibri"/>
                <a:ea typeface="Calibri"/>
                <a:cs typeface="Calibri"/>
                <a:sym typeface="Calibri"/>
              </a:rPr>
              <a:t>Lưu ý: Miêu tả ngoại hình nhân vật không nhất thiết phải tả đầy đủ tất cả các đặc điểm mà chỉ tả những đặc điểm tiêu biểu.</a:t>
            </a:r>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descr="Khi chia tay, Ê – đi- xơn đã nói với bà cụ điều gì ? Đọc truyện" id="530" name="Google Shape;530;p13"/>
          <p:cNvPicPr preferRelativeResize="0"/>
          <p:nvPr/>
        </p:nvPicPr>
        <p:blipFill rotWithShape="1">
          <a:blip r:embed="rId3">
            <a:alphaModFix/>
          </a:blip>
          <a:srcRect b="0" l="0" r="54715" t="0"/>
          <a:stretch/>
        </p:blipFill>
        <p:spPr>
          <a:xfrm>
            <a:off x="1110609" y="1891890"/>
            <a:ext cx="1994617" cy="4682853"/>
          </a:xfrm>
          <a:prstGeom prst="rect">
            <a:avLst/>
          </a:prstGeom>
          <a:noFill/>
          <a:ln>
            <a:noFill/>
          </a:ln>
        </p:spPr>
      </p:pic>
      <p:sp>
        <p:nvSpPr>
          <p:cNvPr id="531" name="Google Shape;531;p13"/>
          <p:cNvSpPr txBox="1"/>
          <p:nvPr/>
        </p:nvSpPr>
        <p:spPr>
          <a:xfrm>
            <a:off x="638092" y="653454"/>
            <a:ext cx="1091581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800">
                <a:solidFill>
                  <a:srgbClr val="C00000"/>
                </a:solidFill>
                <a:latin typeface="Pattaya"/>
                <a:ea typeface="Pattaya"/>
                <a:cs typeface="Pattaya"/>
                <a:sym typeface="Pattaya"/>
              </a:rPr>
              <a:t>2. Viết một đoạn văn khoảng 5 câu tả ngoại hình của một cụ già mà em biết.</a:t>
            </a:r>
            <a:endParaRPr sz="2800">
              <a:solidFill>
                <a:srgbClr val="C00000"/>
              </a:solidFill>
              <a:latin typeface="Pattaya"/>
              <a:ea typeface="Pattaya"/>
              <a:cs typeface="Pattaya"/>
              <a:sym typeface="Pattaya"/>
            </a:endParaRPr>
          </a:p>
        </p:txBody>
      </p:sp>
      <p:sp>
        <p:nvSpPr>
          <p:cNvPr id="532" name="Google Shape;532;p13"/>
          <p:cNvSpPr/>
          <p:nvPr/>
        </p:nvSpPr>
        <p:spPr>
          <a:xfrm>
            <a:off x="1406597" y="1244841"/>
            <a:ext cx="1227297" cy="578882"/>
          </a:xfrm>
          <a:prstGeom prst="roundRect">
            <a:avLst>
              <a:gd fmla="val 16667" name="adj"/>
            </a:avLst>
          </a:prstGeom>
          <a:noFill/>
          <a:ln cap="flat" cmpd="sng" w="76200">
            <a:solidFill>
              <a:schemeClr val="accent1"/>
            </a:solidFill>
            <a:prstDash val="lgDashDot"/>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vi-VN" sz="2800">
                <a:solidFill>
                  <a:srgbClr val="002060"/>
                </a:solidFill>
                <a:latin typeface="Pattaya"/>
                <a:ea typeface="Pattaya"/>
                <a:cs typeface="Pattaya"/>
                <a:sym typeface="Pattaya"/>
              </a:rPr>
              <a:t>Gợi ý</a:t>
            </a:r>
            <a:endParaRPr b="1" sz="4000">
              <a:solidFill>
                <a:srgbClr val="C00000"/>
              </a:solidFill>
              <a:latin typeface="Fleur De Leah"/>
              <a:ea typeface="Fleur De Leah"/>
              <a:cs typeface="Fleur De Leah"/>
              <a:sym typeface="Fleur De Leah"/>
            </a:endParaRPr>
          </a:p>
        </p:txBody>
      </p:sp>
      <p:sp>
        <p:nvSpPr>
          <p:cNvPr id="533" name="Google Shape;533;p13"/>
          <p:cNvSpPr/>
          <p:nvPr/>
        </p:nvSpPr>
        <p:spPr>
          <a:xfrm>
            <a:off x="3346765" y="1551825"/>
            <a:ext cx="7824870" cy="1532334"/>
          </a:xfrm>
          <a:prstGeom prst="roundRect">
            <a:avLst>
              <a:gd fmla="val 16667" name="adj"/>
            </a:avLst>
          </a:prstGeom>
          <a:noFill/>
          <a:ln cap="flat" cmpd="sng" w="76200">
            <a:solidFill>
              <a:schemeClr val="accent4"/>
            </a:solidFill>
            <a:prstDash val="dash"/>
            <a:round/>
            <a:headEnd len="sm" w="sm" type="none"/>
            <a:tailEnd len="sm" w="sm" type="none"/>
          </a:ln>
        </p:spPr>
        <p:txBody>
          <a:bodyPr anchorCtr="0" anchor="ctr" bIns="45700" lIns="91425" spcFirstLastPara="1" rIns="91425" wrap="square" tIns="45700">
            <a:spAutoFit/>
          </a:bodyPr>
          <a:lstStyle/>
          <a:p>
            <a:pPr indent="-514350" lvl="0" marL="514350" marR="0" rtl="0" algn="just">
              <a:spcBef>
                <a:spcPts val="0"/>
              </a:spcBef>
              <a:spcAft>
                <a:spcPts val="0"/>
              </a:spcAft>
              <a:buClr>
                <a:srgbClr val="002060"/>
              </a:buClr>
              <a:buSzPts val="2800"/>
              <a:buFont typeface="Calibri"/>
              <a:buAutoNum type="arabicPeriod"/>
            </a:pPr>
            <a:r>
              <a:rPr b="1" lang="vi-VN" sz="2800">
                <a:solidFill>
                  <a:srgbClr val="002060"/>
                </a:solidFill>
                <a:latin typeface="Calibri"/>
                <a:ea typeface="Calibri"/>
                <a:cs typeface="Calibri"/>
                <a:sym typeface="Calibri"/>
              </a:rPr>
              <a:t>Mở đoạn: Giới thiệu về người em định tả</a:t>
            </a:r>
            <a:endParaRPr b="1" sz="4000">
              <a:solidFill>
                <a:srgbClr val="C00000"/>
              </a:solidFill>
              <a:latin typeface="Calibri"/>
              <a:ea typeface="Calibri"/>
              <a:cs typeface="Calibri"/>
              <a:sym typeface="Calibri"/>
            </a:endParaRPr>
          </a:p>
          <a:p>
            <a:pPr indent="0" lvl="0" marL="0" marR="0" rtl="0" algn="just">
              <a:spcBef>
                <a:spcPts val="0"/>
              </a:spcBef>
              <a:spcAft>
                <a:spcPts val="0"/>
              </a:spcAft>
              <a:buNone/>
            </a:pPr>
            <a:r>
              <a:rPr i="1" lang="vi-VN" sz="2800">
                <a:solidFill>
                  <a:srgbClr val="00B050"/>
                </a:solidFill>
                <a:latin typeface="Calibri"/>
                <a:ea typeface="Calibri"/>
                <a:cs typeface="Calibri"/>
                <a:sym typeface="Calibri"/>
              </a:rPr>
              <a:t>(Người đó là ai? Người đó có quan hệ thế nào với em?</a:t>
            </a:r>
            <a:endParaRPr i="1" sz="1800">
              <a:solidFill>
                <a:srgbClr val="00B050"/>
              </a:solidFill>
              <a:latin typeface="Calibri"/>
              <a:ea typeface="Calibri"/>
              <a:cs typeface="Calibri"/>
              <a:sym typeface="Calibri"/>
            </a:endParaRPr>
          </a:p>
        </p:txBody>
      </p:sp>
      <p:sp>
        <p:nvSpPr>
          <p:cNvPr id="534" name="Google Shape;534;p13"/>
          <p:cNvSpPr/>
          <p:nvPr/>
        </p:nvSpPr>
        <p:spPr>
          <a:xfrm>
            <a:off x="3346765" y="3311984"/>
            <a:ext cx="7824870" cy="1532334"/>
          </a:xfrm>
          <a:prstGeom prst="roundRect">
            <a:avLst>
              <a:gd fmla="val 16667" name="adj"/>
            </a:avLst>
          </a:prstGeom>
          <a:noFill/>
          <a:ln cap="flat" cmpd="sng" w="76200">
            <a:solidFill>
              <a:srgbClr val="7030A0"/>
            </a:solidFill>
            <a:prstDash val="dash"/>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b="1" lang="vi-VN" sz="2800">
                <a:solidFill>
                  <a:srgbClr val="002060"/>
                </a:solidFill>
                <a:latin typeface="Calibri"/>
                <a:ea typeface="Calibri"/>
                <a:cs typeface="Calibri"/>
                <a:sym typeface="Calibri"/>
              </a:rPr>
              <a:t>2. Thân đoạn: (Tả ngoại hình)</a:t>
            </a:r>
            <a:endParaRPr/>
          </a:p>
          <a:p>
            <a:pPr indent="0" lvl="0" marL="0" marR="0" rtl="0" algn="just">
              <a:spcBef>
                <a:spcPts val="0"/>
              </a:spcBef>
              <a:spcAft>
                <a:spcPts val="0"/>
              </a:spcAft>
              <a:buNone/>
            </a:pPr>
            <a:r>
              <a:rPr i="1" lang="vi-VN" sz="2800">
                <a:solidFill>
                  <a:srgbClr val="00B050"/>
                </a:solidFill>
                <a:latin typeface="Calibri"/>
                <a:ea typeface="Calibri"/>
                <a:cs typeface="Calibri"/>
                <a:sym typeface="Calibri"/>
              </a:rPr>
              <a:t>Chọn tả những đặc điểm tiêu biểu (dáng người, khuôn mặt, làn da, mái tóc, đôi mắt,...) </a:t>
            </a:r>
            <a:endParaRPr/>
          </a:p>
        </p:txBody>
      </p:sp>
      <p:sp>
        <p:nvSpPr>
          <p:cNvPr id="535" name="Google Shape;535;p13"/>
          <p:cNvSpPr/>
          <p:nvPr/>
        </p:nvSpPr>
        <p:spPr>
          <a:xfrm>
            <a:off x="3346765" y="5072143"/>
            <a:ext cx="7824870" cy="1055608"/>
          </a:xfrm>
          <a:prstGeom prst="roundRect">
            <a:avLst>
              <a:gd fmla="val 16667" name="adj"/>
            </a:avLst>
          </a:prstGeom>
          <a:noFill/>
          <a:ln cap="flat" cmpd="sng" w="76200">
            <a:solidFill>
              <a:srgbClr val="00B0F0"/>
            </a:solidFill>
            <a:prstDash val="dash"/>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b="1" lang="vi-VN" sz="2800">
                <a:solidFill>
                  <a:srgbClr val="002060"/>
                </a:solidFill>
                <a:latin typeface="Calibri"/>
                <a:ea typeface="Calibri"/>
                <a:cs typeface="Calibri"/>
                <a:sym typeface="Calibri"/>
              </a:rPr>
              <a:t>3. Kết đoạn:</a:t>
            </a:r>
            <a:endParaRPr/>
          </a:p>
          <a:p>
            <a:pPr indent="0" lvl="0" marL="0" marR="0" rtl="0" algn="just">
              <a:spcBef>
                <a:spcPts val="0"/>
              </a:spcBef>
              <a:spcAft>
                <a:spcPts val="0"/>
              </a:spcAft>
              <a:buNone/>
            </a:pPr>
            <a:r>
              <a:rPr i="1" lang="vi-VN" sz="2800">
                <a:solidFill>
                  <a:srgbClr val="00B050"/>
                </a:solidFill>
                <a:latin typeface="Calibri"/>
                <a:ea typeface="Calibri"/>
                <a:cs typeface="Calibri"/>
                <a:sym typeface="Calibri"/>
              </a:rPr>
              <a:t>Nêu tình cảm của em với người đó.</a:t>
            </a:r>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descr="Khi chia tay, Ê – đi- xơn đã nói với bà cụ điều gì ? Đọc truyện" id="540" name="Google Shape;540;p14"/>
          <p:cNvPicPr preferRelativeResize="0"/>
          <p:nvPr/>
        </p:nvPicPr>
        <p:blipFill rotWithShape="1">
          <a:blip r:embed="rId3">
            <a:alphaModFix/>
          </a:blip>
          <a:srcRect b="0" l="0" r="54715" t="0"/>
          <a:stretch/>
        </p:blipFill>
        <p:spPr>
          <a:xfrm flipH="1">
            <a:off x="9641327" y="1593546"/>
            <a:ext cx="1994617" cy="4682853"/>
          </a:xfrm>
          <a:prstGeom prst="rect">
            <a:avLst/>
          </a:prstGeom>
          <a:noFill/>
          <a:ln>
            <a:noFill/>
          </a:ln>
        </p:spPr>
      </p:pic>
      <p:sp>
        <p:nvSpPr>
          <p:cNvPr id="541" name="Google Shape;541;p14"/>
          <p:cNvSpPr/>
          <p:nvPr/>
        </p:nvSpPr>
        <p:spPr>
          <a:xfrm>
            <a:off x="4844333" y="726681"/>
            <a:ext cx="1995802" cy="578882"/>
          </a:xfrm>
          <a:prstGeom prst="roundRect">
            <a:avLst>
              <a:gd fmla="val 16667" name="adj"/>
            </a:avLst>
          </a:prstGeom>
          <a:noFill/>
          <a:ln cap="flat" cmpd="sng" w="76200">
            <a:solidFill>
              <a:schemeClr val="accent1"/>
            </a:solidFill>
            <a:prstDash val="lgDashDot"/>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vi-VN" sz="2800">
                <a:solidFill>
                  <a:srgbClr val="002060"/>
                </a:solidFill>
                <a:latin typeface="Pattaya"/>
                <a:ea typeface="Pattaya"/>
                <a:cs typeface="Pattaya"/>
                <a:sym typeface="Pattaya"/>
              </a:rPr>
              <a:t>Tham khảo</a:t>
            </a:r>
            <a:endParaRPr b="1" sz="4000">
              <a:solidFill>
                <a:srgbClr val="C00000"/>
              </a:solidFill>
              <a:latin typeface="Fleur De Leah"/>
              <a:ea typeface="Fleur De Leah"/>
              <a:cs typeface="Fleur De Leah"/>
              <a:sym typeface="Fleur De Leah"/>
            </a:endParaRPr>
          </a:p>
        </p:txBody>
      </p:sp>
      <p:sp>
        <p:nvSpPr>
          <p:cNvPr id="542" name="Google Shape;542;p14"/>
          <p:cNvSpPr/>
          <p:nvPr/>
        </p:nvSpPr>
        <p:spPr>
          <a:xfrm>
            <a:off x="592372" y="1738627"/>
            <a:ext cx="9389828" cy="4392692"/>
          </a:xfrm>
          <a:prstGeom prst="roundRect">
            <a:avLst>
              <a:gd fmla="val 16667" name="adj"/>
            </a:avLst>
          </a:prstGeom>
          <a:noFill/>
          <a:ln cap="flat" cmpd="sng" w="76200">
            <a:solidFill>
              <a:schemeClr val="accent4"/>
            </a:solidFill>
            <a:prstDash val="dash"/>
            <a:round/>
            <a:headEnd len="sm" w="sm" type="none"/>
            <a:tailEnd len="sm" w="sm" type="none"/>
          </a:ln>
        </p:spPr>
        <p:txBody>
          <a:bodyPr anchorCtr="0" anchor="ctr" bIns="45700" lIns="91425" spcFirstLastPara="1" rIns="91425" wrap="square" tIns="45700">
            <a:spAutoFit/>
          </a:bodyPr>
          <a:lstStyle/>
          <a:p>
            <a:pPr indent="0" lvl="0" marL="0" marR="0" rtl="0" algn="just">
              <a:spcBef>
                <a:spcPts val="0"/>
              </a:spcBef>
              <a:spcAft>
                <a:spcPts val="0"/>
              </a:spcAft>
              <a:buNone/>
            </a:pPr>
            <a:r>
              <a:rPr b="1" lang="vi-VN" sz="2800">
                <a:solidFill>
                  <a:srgbClr val="002060"/>
                </a:solidFill>
                <a:latin typeface="Calibri"/>
                <a:ea typeface="Calibri"/>
                <a:cs typeface="Calibri"/>
                <a:sym typeface="Calibri"/>
              </a:rPr>
              <a:t>	Bà ngoại em năm nay đã gần bảy mươi tuổi. Mái tóc bà đã bạc trắng như cước. Những nếp nhăn hằn sâu trên khuôn mặt phúc hậu. Mỗi khi ngoại cười, ánh mắt toát lên vẻ hiền từ, ấm áp. Da bà đã có nhiều chấm đồi mồi. Giọng bà trầm ấm như giọng bà tiên trong những câu chuyện cổ. Những kỉ niệm về bà còn đọng mãi trong tâm trí em. Bà là người dạy cho em những nét chữ đầu tiên. Em yêu lắm ngoại của em.</a:t>
            </a:r>
            <a:endParaRPr i="1" sz="1800">
              <a:solidFill>
                <a:srgbClr val="00B050"/>
              </a:solidFill>
              <a:latin typeface="Calibri"/>
              <a:ea typeface="Calibri"/>
              <a:cs typeface="Calibri"/>
              <a:sym typeface="Calibri"/>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15"/>
          <p:cNvPicPr preferRelativeResize="0"/>
          <p:nvPr/>
        </p:nvPicPr>
        <p:blipFill rotWithShape="1">
          <a:blip r:embed="rId3">
            <a:alphaModFix/>
          </a:blip>
          <a:srcRect b="3721" l="8869" r="8869" t="3721"/>
          <a:stretch/>
        </p:blipFill>
        <p:spPr>
          <a:xfrm>
            <a:off x="0" y="-226107"/>
            <a:ext cx="12192000" cy="6858000"/>
          </a:xfrm>
          <a:prstGeom prst="rect">
            <a:avLst/>
          </a:prstGeom>
          <a:noFill/>
          <a:ln>
            <a:noFill/>
          </a:ln>
        </p:spPr>
      </p:pic>
      <p:sp>
        <p:nvSpPr>
          <p:cNvPr id="548" name="Google Shape;548;p15"/>
          <p:cNvSpPr txBox="1"/>
          <p:nvPr/>
        </p:nvSpPr>
        <p:spPr>
          <a:xfrm>
            <a:off x="2033759" y="1397320"/>
            <a:ext cx="1785257" cy="30469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4800">
                <a:solidFill>
                  <a:srgbClr val="FFC000"/>
                </a:solidFill>
                <a:latin typeface="Pattaya"/>
                <a:ea typeface="Pattaya"/>
                <a:cs typeface="Pattaya"/>
                <a:sym typeface="Pattaya"/>
              </a:rPr>
              <a:t>Đánh giá mục tiêu</a:t>
            </a:r>
            <a:endParaRPr sz="4800">
              <a:solidFill>
                <a:srgbClr val="FFC000"/>
              </a:solidFill>
              <a:latin typeface="Pattaya"/>
              <a:ea typeface="Pattaya"/>
              <a:cs typeface="Pattaya"/>
              <a:sym typeface="Pattaya"/>
            </a:endParaRPr>
          </a:p>
        </p:txBody>
      </p:sp>
      <p:grpSp>
        <p:nvGrpSpPr>
          <p:cNvPr id="549" name="Google Shape;549;p15"/>
          <p:cNvGrpSpPr/>
          <p:nvPr/>
        </p:nvGrpSpPr>
        <p:grpSpPr>
          <a:xfrm>
            <a:off x="2821762" y="1781188"/>
            <a:ext cx="7006691" cy="996725"/>
            <a:chOff x="2209800" y="1294899"/>
            <a:chExt cx="9656618" cy="1072527"/>
          </a:xfrm>
        </p:grpSpPr>
        <p:sp>
          <p:nvSpPr>
            <p:cNvPr id="550" name="Google Shape;550;p15"/>
            <p:cNvSpPr/>
            <p:nvPr/>
          </p:nvSpPr>
          <p:spPr>
            <a:xfrm>
              <a:off x="3794538" y="1294899"/>
              <a:ext cx="7677670" cy="1072527"/>
            </a:xfrm>
            <a:prstGeom prst="roundRect">
              <a:avLst>
                <a:gd fmla="val 22936" name="adj"/>
              </a:avLst>
            </a:prstGeom>
            <a:solidFill>
              <a:srgbClr val="F7F2DD"/>
            </a:solidFill>
            <a:ln cap="flat" cmpd="sng" w="28575">
              <a:solidFill>
                <a:srgbClr val="8296B0"/>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800"/>
                <a:buFont typeface="Pattaya"/>
                <a:buNone/>
              </a:pPr>
              <a:r>
                <a:rPr lang="vi-VN" sz="2800">
                  <a:solidFill>
                    <a:srgbClr val="002060"/>
                  </a:solidFill>
                  <a:latin typeface="Pattaya"/>
                  <a:ea typeface="Pattaya"/>
                  <a:cs typeface="Pattaya"/>
                  <a:sym typeface="Pattaya"/>
                </a:rPr>
                <a:t>Nghe – viết đúng chính tả đoạn văn tả </a:t>
              </a:r>
              <a:r>
                <a:rPr lang="vi-VN" sz="2800">
                  <a:solidFill>
                    <a:srgbClr val="FFC000"/>
                  </a:solidFill>
                  <a:latin typeface="Pattaya"/>
                  <a:ea typeface="Pattaya"/>
                  <a:cs typeface="Pattaya"/>
                  <a:sym typeface="Pattaya"/>
                </a:rPr>
                <a:t>Bà cụ bán hàng nước chè</a:t>
              </a:r>
              <a:r>
                <a:rPr lang="vi-VN" sz="2800">
                  <a:solidFill>
                    <a:srgbClr val="002060"/>
                  </a:solidFill>
                  <a:latin typeface="Pattaya"/>
                  <a:ea typeface="Pattaya"/>
                  <a:cs typeface="Pattaya"/>
                  <a:sym typeface="Pattaya"/>
                </a:rPr>
                <a:t>.</a:t>
              </a:r>
              <a:endParaRPr i="0" sz="2800" u="none" cap="none" strike="noStrike">
                <a:solidFill>
                  <a:srgbClr val="002060"/>
                </a:solidFill>
                <a:latin typeface="Pattaya"/>
                <a:ea typeface="Pattaya"/>
                <a:cs typeface="Pattaya"/>
                <a:sym typeface="Pattaya"/>
              </a:endParaRPr>
            </a:p>
          </p:txBody>
        </p:sp>
        <p:sp>
          <p:nvSpPr>
            <p:cNvPr id="551" name="Google Shape;551;p15"/>
            <p:cNvSpPr/>
            <p:nvPr/>
          </p:nvSpPr>
          <p:spPr>
            <a:xfrm>
              <a:off x="2209800" y="1504685"/>
              <a:ext cx="9656618" cy="73975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3200"/>
                <a:buFont typeface="Calibri"/>
                <a:buNone/>
              </a:pPr>
              <a:r>
                <a:t/>
              </a:r>
              <a:endParaRPr b="1" i="0" sz="3200" u="none" cap="none" strike="noStrike">
                <a:solidFill>
                  <a:srgbClr val="1C3041"/>
                </a:solidFill>
                <a:latin typeface="Arial"/>
                <a:ea typeface="Arial"/>
                <a:cs typeface="Arial"/>
                <a:sym typeface="Arial"/>
              </a:endParaRPr>
            </a:p>
          </p:txBody>
        </p:sp>
      </p:grpSp>
      <p:grpSp>
        <p:nvGrpSpPr>
          <p:cNvPr id="552" name="Google Shape;552;p15"/>
          <p:cNvGrpSpPr/>
          <p:nvPr/>
        </p:nvGrpSpPr>
        <p:grpSpPr>
          <a:xfrm>
            <a:off x="3033282" y="3091289"/>
            <a:ext cx="6963651" cy="996725"/>
            <a:chOff x="2209800" y="1294899"/>
            <a:chExt cx="9656618" cy="1072527"/>
          </a:xfrm>
        </p:grpSpPr>
        <p:sp>
          <p:nvSpPr>
            <p:cNvPr id="553" name="Google Shape;553;p15"/>
            <p:cNvSpPr/>
            <p:nvPr/>
          </p:nvSpPr>
          <p:spPr>
            <a:xfrm>
              <a:off x="3548078" y="1294899"/>
              <a:ext cx="7725123" cy="1072527"/>
            </a:xfrm>
            <a:prstGeom prst="roundRect">
              <a:avLst>
                <a:gd fmla="val 22936" name="adj"/>
              </a:avLst>
            </a:prstGeom>
            <a:solidFill>
              <a:srgbClr val="F7F2DD"/>
            </a:solidFill>
            <a:ln cap="flat" cmpd="sng" w="28575">
              <a:solidFill>
                <a:srgbClr val="8296B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800"/>
                <a:buFont typeface="Pattaya"/>
                <a:buNone/>
              </a:pPr>
              <a:r>
                <a:rPr lang="vi-VN" sz="2800">
                  <a:solidFill>
                    <a:srgbClr val="002060"/>
                  </a:solidFill>
                  <a:latin typeface="Pattaya"/>
                  <a:ea typeface="Pattaya"/>
                  <a:cs typeface="Pattaya"/>
                  <a:sym typeface="Pattaya"/>
                </a:rPr>
                <a:t>Viết được đoạn văn ngắn tả ngoại hình của một cụ già mà em biết.</a:t>
              </a:r>
              <a:endParaRPr i="0" sz="2800" u="none" cap="none" strike="noStrike">
                <a:solidFill>
                  <a:srgbClr val="002060"/>
                </a:solidFill>
                <a:latin typeface="Pattaya"/>
                <a:ea typeface="Pattaya"/>
                <a:cs typeface="Pattaya"/>
                <a:sym typeface="Pattaya"/>
              </a:endParaRPr>
            </a:p>
          </p:txBody>
        </p:sp>
        <p:sp>
          <p:nvSpPr>
            <p:cNvPr id="554" name="Google Shape;554;p15"/>
            <p:cNvSpPr/>
            <p:nvPr/>
          </p:nvSpPr>
          <p:spPr>
            <a:xfrm>
              <a:off x="2209800" y="1504685"/>
              <a:ext cx="9656618" cy="73975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3200"/>
                <a:buFont typeface="Calibri"/>
                <a:buNone/>
              </a:pPr>
              <a:r>
                <a:t/>
              </a:r>
              <a:endParaRPr b="1" i="0" sz="3200" u="none" cap="none" strike="noStrike">
                <a:solidFill>
                  <a:srgbClr val="1C3041"/>
                </a:solidFill>
                <a:latin typeface="Arial"/>
                <a:ea typeface="Arial"/>
                <a:cs typeface="Arial"/>
                <a:sym typeface="Arial"/>
              </a:endParaRPr>
            </a:p>
          </p:txBody>
        </p:sp>
      </p:grpSp>
      <p:pic>
        <p:nvPicPr>
          <p:cNvPr descr="Hình ảnh Dấu Kiểm Màu Xanh Lá Cây Biểu Tượng Phong Cách Phim Hoạt Hình,  Vâng, Kiểm Tra Biểu Tượng, Biểu Tượng đánh Dấu Vector và PNG với nền trong  suốt để" id="555" name="Google Shape;555;p15"/>
          <p:cNvPicPr preferRelativeResize="0"/>
          <p:nvPr/>
        </p:nvPicPr>
        <p:blipFill rotWithShape="1">
          <a:blip r:embed="rId4">
            <a:alphaModFix/>
          </a:blip>
          <a:srcRect b="0" l="0" r="0" t="0"/>
          <a:stretch/>
        </p:blipFill>
        <p:spPr>
          <a:xfrm>
            <a:off x="9370238" y="1819195"/>
            <a:ext cx="700540" cy="700540"/>
          </a:xfrm>
          <a:prstGeom prst="rect">
            <a:avLst/>
          </a:prstGeom>
          <a:noFill/>
          <a:ln>
            <a:noFill/>
          </a:ln>
        </p:spPr>
      </p:pic>
      <p:pic>
        <p:nvPicPr>
          <p:cNvPr descr="Hình ảnh Dấu Kiểm Màu Xanh Lá Cây Biểu Tượng Phong Cách Phim Hoạt Hình,  Vâng, Kiểm Tra Biểu Tượng, Biểu Tượng đánh Dấu Vector và PNG với nền trong  suốt để" id="556" name="Google Shape;556;p15"/>
          <p:cNvPicPr preferRelativeResize="0"/>
          <p:nvPr/>
        </p:nvPicPr>
        <p:blipFill rotWithShape="1">
          <a:blip r:embed="rId4">
            <a:alphaModFix/>
          </a:blip>
          <a:srcRect b="0" l="0" r="0" t="0"/>
          <a:stretch/>
        </p:blipFill>
        <p:spPr>
          <a:xfrm>
            <a:off x="9370238" y="3171953"/>
            <a:ext cx="700540" cy="700540"/>
          </a:xfrm>
          <a:prstGeom prst="rect">
            <a:avLst/>
          </a:prstGeom>
          <a:noFill/>
          <a:ln>
            <a:noFill/>
          </a:ln>
        </p:spPr>
      </p:pic>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p16"/>
          <p:cNvPicPr preferRelativeResize="0"/>
          <p:nvPr/>
        </p:nvPicPr>
        <p:blipFill rotWithShape="1">
          <a:blip r:embed="rId3">
            <a:alphaModFix/>
          </a:blip>
          <a:srcRect b="3721" l="8869" r="8869" t="3721"/>
          <a:stretch/>
        </p:blipFill>
        <p:spPr>
          <a:xfrm>
            <a:off x="0" y="0"/>
            <a:ext cx="12192000" cy="6858000"/>
          </a:xfrm>
          <a:prstGeom prst="rect">
            <a:avLst/>
          </a:prstGeom>
          <a:noFill/>
          <a:ln>
            <a:noFill/>
          </a:ln>
        </p:spPr>
      </p:pic>
      <p:sp>
        <p:nvSpPr>
          <p:cNvPr id="562" name="Google Shape;562;p16"/>
          <p:cNvSpPr txBox="1"/>
          <p:nvPr/>
        </p:nvSpPr>
        <p:spPr>
          <a:xfrm>
            <a:off x="2917466" y="2039434"/>
            <a:ext cx="5665935"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6600">
                <a:solidFill>
                  <a:srgbClr val="C00000"/>
                </a:solidFill>
                <a:latin typeface="Pattaya"/>
                <a:ea typeface="Pattaya"/>
                <a:cs typeface="Pattaya"/>
                <a:sym typeface="Pattaya"/>
              </a:rPr>
              <a:t>Dặn dò</a:t>
            </a:r>
            <a:endParaRPr/>
          </a:p>
          <a:p>
            <a:pPr indent="0" lvl="0" marL="0" marR="0" rtl="0" algn="ctr">
              <a:spcBef>
                <a:spcPts val="0"/>
              </a:spcBef>
              <a:spcAft>
                <a:spcPts val="0"/>
              </a:spcAft>
              <a:buNone/>
            </a:pPr>
            <a:r>
              <a:rPr lang="vi-VN" sz="5400">
                <a:solidFill>
                  <a:srgbClr val="00B050"/>
                </a:solidFill>
                <a:latin typeface="Pattaya"/>
                <a:ea typeface="Pattaya"/>
                <a:cs typeface="Pattaya"/>
                <a:sym typeface="Pattaya"/>
              </a:rPr>
              <a:t>Chuẩn bị tiết 6.</a:t>
            </a:r>
            <a:endParaRPr sz="5400">
              <a:solidFill>
                <a:srgbClr val="00B050"/>
              </a:solidFill>
              <a:latin typeface="Pattaya"/>
              <a:ea typeface="Pattaya"/>
              <a:cs typeface="Pattaya"/>
              <a:sym typeface="Pattaya"/>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2"/>
          <p:cNvPicPr preferRelativeResize="0"/>
          <p:nvPr/>
        </p:nvPicPr>
        <p:blipFill rotWithShape="1">
          <a:blip r:embed="rId3">
            <a:alphaModFix/>
          </a:blip>
          <a:srcRect b="3721" l="8869" r="8869" t="3721"/>
          <a:stretch/>
        </p:blipFill>
        <p:spPr>
          <a:xfrm>
            <a:off x="0" y="-226107"/>
            <a:ext cx="12192000" cy="6858000"/>
          </a:xfrm>
          <a:prstGeom prst="rect">
            <a:avLst/>
          </a:prstGeom>
          <a:noFill/>
          <a:ln>
            <a:noFill/>
          </a:ln>
        </p:spPr>
      </p:pic>
      <p:sp>
        <p:nvSpPr>
          <p:cNvPr id="355" name="Google Shape;355;p2"/>
          <p:cNvSpPr txBox="1"/>
          <p:nvPr/>
        </p:nvSpPr>
        <p:spPr>
          <a:xfrm>
            <a:off x="2030161" y="1959107"/>
            <a:ext cx="1785257"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4800" u="none" cap="none" strike="noStrike">
                <a:solidFill>
                  <a:srgbClr val="FFC000"/>
                </a:solidFill>
                <a:latin typeface="Pattaya"/>
                <a:ea typeface="Pattaya"/>
                <a:cs typeface="Pattaya"/>
                <a:sym typeface="Pattaya"/>
              </a:rPr>
              <a:t>Mục </a:t>
            </a:r>
            <a:endParaRPr/>
          </a:p>
          <a:p>
            <a:pPr indent="0" lvl="0" marL="0" marR="0" rtl="0" algn="ctr">
              <a:spcBef>
                <a:spcPts val="0"/>
              </a:spcBef>
              <a:spcAft>
                <a:spcPts val="0"/>
              </a:spcAft>
              <a:buNone/>
            </a:pPr>
            <a:r>
              <a:rPr b="0" i="0" lang="vi-VN" sz="4800" u="none" cap="none" strike="noStrike">
                <a:solidFill>
                  <a:srgbClr val="FFC000"/>
                </a:solidFill>
                <a:latin typeface="Pattaya"/>
                <a:ea typeface="Pattaya"/>
                <a:cs typeface="Pattaya"/>
                <a:sym typeface="Pattaya"/>
              </a:rPr>
              <a:t>tiêu</a:t>
            </a:r>
            <a:endParaRPr/>
          </a:p>
        </p:txBody>
      </p:sp>
      <p:grpSp>
        <p:nvGrpSpPr>
          <p:cNvPr id="356" name="Google Shape;356;p2"/>
          <p:cNvGrpSpPr/>
          <p:nvPr/>
        </p:nvGrpSpPr>
        <p:grpSpPr>
          <a:xfrm flipH="1" rot="-1928930">
            <a:off x="3902943" y="3680302"/>
            <a:ext cx="439600" cy="913400"/>
            <a:chOff x="7212850" y="2109375"/>
            <a:chExt cx="439600" cy="913400"/>
          </a:xfrm>
        </p:grpSpPr>
        <p:sp>
          <p:nvSpPr>
            <p:cNvPr id="357" name="Google Shape;357;p2"/>
            <p:cNvSpPr/>
            <p:nvPr/>
          </p:nvSpPr>
          <p:spPr>
            <a:xfrm>
              <a:off x="7379875" y="2398250"/>
              <a:ext cx="172675" cy="624525"/>
            </a:xfrm>
            <a:custGeom>
              <a:rect b="b" l="l" r="r" t="t"/>
              <a:pathLst>
                <a:path extrusionOk="0" h="24981" w="6907">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8" name="Google Shape;358;p2"/>
            <p:cNvSpPr/>
            <p:nvPr/>
          </p:nvSpPr>
          <p:spPr>
            <a:xfrm>
              <a:off x="7212850" y="2109375"/>
              <a:ext cx="439600" cy="491250"/>
            </a:xfrm>
            <a:custGeom>
              <a:rect b="b" l="l" r="r" t="t"/>
              <a:pathLst>
                <a:path extrusionOk="0" h="19650" w="17584">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rgbClr val="A8D08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 name="Google Shape;359;p2"/>
            <p:cNvSpPr/>
            <p:nvPr/>
          </p:nvSpPr>
          <p:spPr>
            <a:xfrm>
              <a:off x="7443875" y="2576275"/>
              <a:ext cx="56150" cy="64750"/>
            </a:xfrm>
            <a:custGeom>
              <a:rect b="b" l="l" r="r" t="t"/>
              <a:pathLst>
                <a:path extrusionOk="0" h="2590" w="2246">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rgbClr val="A8D08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 name="Google Shape;360;p2"/>
            <p:cNvSpPr/>
            <p:nvPr/>
          </p:nvSpPr>
          <p:spPr>
            <a:xfrm>
              <a:off x="7393800" y="2141850"/>
              <a:ext cx="207625" cy="129925"/>
            </a:xfrm>
            <a:custGeom>
              <a:rect b="b" l="l" r="r" t="t"/>
              <a:pathLst>
                <a:path extrusionOk="0" h="5197" w="8305">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2"/>
          <p:cNvGrpSpPr/>
          <p:nvPr/>
        </p:nvGrpSpPr>
        <p:grpSpPr>
          <a:xfrm flipH="1" rot="-1470276">
            <a:off x="3921044" y="2547840"/>
            <a:ext cx="439600" cy="913400"/>
            <a:chOff x="7212850" y="2109375"/>
            <a:chExt cx="439600" cy="913400"/>
          </a:xfrm>
        </p:grpSpPr>
        <p:sp>
          <p:nvSpPr>
            <p:cNvPr id="362" name="Google Shape;362;p2"/>
            <p:cNvSpPr/>
            <p:nvPr/>
          </p:nvSpPr>
          <p:spPr>
            <a:xfrm>
              <a:off x="7379875" y="2398250"/>
              <a:ext cx="172675" cy="624525"/>
            </a:xfrm>
            <a:custGeom>
              <a:rect b="b" l="l" r="r" t="t"/>
              <a:pathLst>
                <a:path extrusionOk="0" h="24981" w="6907">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 name="Google Shape;363;p2"/>
            <p:cNvSpPr/>
            <p:nvPr/>
          </p:nvSpPr>
          <p:spPr>
            <a:xfrm>
              <a:off x="7212850" y="2109375"/>
              <a:ext cx="439600" cy="491250"/>
            </a:xfrm>
            <a:custGeom>
              <a:rect b="b" l="l" r="r" t="t"/>
              <a:pathLst>
                <a:path extrusionOk="0" h="19650" w="17584">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rgbClr val="8296B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4" name="Google Shape;364;p2"/>
            <p:cNvSpPr/>
            <p:nvPr/>
          </p:nvSpPr>
          <p:spPr>
            <a:xfrm>
              <a:off x="7443875" y="2576275"/>
              <a:ext cx="56150" cy="64750"/>
            </a:xfrm>
            <a:custGeom>
              <a:rect b="b" l="l" r="r" t="t"/>
              <a:pathLst>
                <a:path extrusionOk="0" h="2590" w="2246">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rgbClr val="8296B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5" name="Google Shape;365;p2"/>
            <p:cNvSpPr/>
            <p:nvPr/>
          </p:nvSpPr>
          <p:spPr>
            <a:xfrm>
              <a:off x="7393800" y="2141850"/>
              <a:ext cx="207625" cy="129925"/>
            </a:xfrm>
            <a:custGeom>
              <a:rect b="b" l="l" r="r" t="t"/>
              <a:pathLst>
                <a:path extrusionOk="0" h="5197" w="8305">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6" name="Google Shape;366;p2"/>
          <p:cNvGrpSpPr/>
          <p:nvPr/>
        </p:nvGrpSpPr>
        <p:grpSpPr>
          <a:xfrm flipH="1" rot="-1470276">
            <a:off x="3861145" y="1162960"/>
            <a:ext cx="439600" cy="913400"/>
            <a:chOff x="7212850" y="2109375"/>
            <a:chExt cx="439600" cy="913400"/>
          </a:xfrm>
        </p:grpSpPr>
        <p:sp>
          <p:nvSpPr>
            <p:cNvPr id="367" name="Google Shape;367;p2"/>
            <p:cNvSpPr/>
            <p:nvPr/>
          </p:nvSpPr>
          <p:spPr>
            <a:xfrm>
              <a:off x="7379875" y="2398250"/>
              <a:ext cx="172675" cy="624525"/>
            </a:xfrm>
            <a:custGeom>
              <a:rect b="b" l="l" r="r" t="t"/>
              <a:pathLst>
                <a:path extrusionOk="0" h="24981" w="6907">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8" name="Google Shape;368;p2"/>
            <p:cNvSpPr/>
            <p:nvPr/>
          </p:nvSpPr>
          <p:spPr>
            <a:xfrm>
              <a:off x="7212850" y="2109375"/>
              <a:ext cx="439600" cy="491250"/>
            </a:xfrm>
            <a:custGeom>
              <a:rect b="b" l="l" r="r" t="t"/>
              <a:pathLst>
                <a:path extrusionOk="0" h="19650" w="17584">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 name="Google Shape;369;p2"/>
            <p:cNvSpPr/>
            <p:nvPr/>
          </p:nvSpPr>
          <p:spPr>
            <a:xfrm>
              <a:off x="7443875" y="2576275"/>
              <a:ext cx="56150" cy="64750"/>
            </a:xfrm>
            <a:custGeom>
              <a:rect b="b" l="l" r="r" t="t"/>
              <a:pathLst>
                <a:path extrusionOk="0" h="2590" w="2246">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0" name="Google Shape;370;p2"/>
            <p:cNvSpPr/>
            <p:nvPr/>
          </p:nvSpPr>
          <p:spPr>
            <a:xfrm>
              <a:off x="7393800" y="2141850"/>
              <a:ext cx="207625" cy="129925"/>
            </a:xfrm>
            <a:custGeom>
              <a:rect b="b" l="l" r="r" t="t"/>
              <a:pathLst>
                <a:path extrusionOk="0" h="5197" w="8305">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1" name="Google Shape;371;p2"/>
          <p:cNvGrpSpPr/>
          <p:nvPr/>
        </p:nvGrpSpPr>
        <p:grpSpPr>
          <a:xfrm>
            <a:off x="3141802" y="1445908"/>
            <a:ext cx="7006691" cy="996725"/>
            <a:chOff x="2209800" y="1294899"/>
            <a:chExt cx="9656618" cy="1072527"/>
          </a:xfrm>
        </p:grpSpPr>
        <p:sp>
          <p:nvSpPr>
            <p:cNvPr id="372" name="Google Shape;372;p2"/>
            <p:cNvSpPr/>
            <p:nvPr/>
          </p:nvSpPr>
          <p:spPr>
            <a:xfrm>
              <a:off x="3794538" y="1294899"/>
              <a:ext cx="7677670" cy="1072527"/>
            </a:xfrm>
            <a:prstGeom prst="roundRect">
              <a:avLst>
                <a:gd fmla="val 22936" name="adj"/>
              </a:avLst>
            </a:prstGeom>
            <a:solidFill>
              <a:srgbClr val="F7F2DD"/>
            </a:solidFill>
            <a:ln cap="flat" cmpd="sng" w="28575">
              <a:solidFill>
                <a:srgbClr val="8296B0"/>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800"/>
                <a:buFont typeface="Pattaya"/>
                <a:buNone/>
              </a:pPr>
              <a:r>
                <a:rPr b="0" i="0" lang="vi-VN" sz="2800" u="none" cap="none" strike="noStrike">
                  <a:solidFill>
                    <a:srgbClr val="002060"/>
                  </a:solidFill>
                  <a:latin typeface="Pattaya"/>
                  <a:ea typeface="Pattaya"/>
                  <a:cs typeface="Pattaya"/>
                  <a:sym typeface="Pattaya"/>
                </a:rPr>
                <a:t>Nghe – viết đúng chính tả đoạn văn tả </a:t>
              </a:r>
              <a:r>
                <a:rPr b="0" i="0" lang="vi-VN" sz="2800" u="none" cap="none" strike="noStrike">
                  <a:solidFill>
                    <a:srgbClr val="FFC000"/>
                  </a:solidFill>
                  <a:latin typeface="Pattaya"/>
                  <a:ea typeface="Pattaya"/>
                  <a:cs typeface="Pattaya"/>
                  <a:sym typeface="Pattaya"/>
                </a:rPr>
                <a:t>Bà cụ bán hàng nước chè</a:t>
              </a:r>
              <a:r>
                <a:rPr b="0" i="0" lang="vi-VN" sz="2800" u="none" cap="none" strike="noStrike">
                  <a:solidFill>
                    <a:srgbClr val="002060"/>
                  </a:solidFill>
                  <a:latin typeface="Pattaya"/>
                  <a:ea typeface="Pattaya"/>
                  <a:cs typeface="Pattaya"/>
                  <a:sym typeface="Pattaya"/>
                </a:rPr>
                <a:t>.</a:t>
              </a:r>
              <a:endParaRPr b="0" i="0" sz="2800" u="none" cap="none" strike="noStrike">
                <a:solidFill>
                  <a:srgbClr val="002060"/>
                </a:solidFill>
                <a:latin typeface="Pattaya"/>
                <a:ea typeface="Pattaya"/>
                <a:cs typeface="Pattaya"/>
                <a:sym typeface="Pattaya"/>
              </a:endParaRPr>
            </a:p>
          </p:txBody>
        </p:sp>
        <p:sp>
          <p:nvSpPr>
            <p:cNvPr id="373" name="Google Shape;373;p2"/>
            <p:cNvSpPr/>
            <p:nvPr/>
          </p:nvSpPr>
          <p:spPr>
            <a:xfrm>
              <a:off x="2209800" y="1504685"/>
              <a:ext cx="9656618" cy="73975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3200"/>
                <a:buFont typeface="Calibri"/>
                <a:buNone/>
              </a:pPr>
              <a:r>
                <a:t/>
              </a:r>
              <a:endParaRPr b="1" i="0" sz="3200" u="none" cap="none" strike="noStrike">
                <a:solidFill>
                  <a:srgbClr val="1C3041"/>
                </a:solidFill>
                <a:latin typeface="Arial"/>
                <a:ea typeface="Arial"/>
                <a:cs typeface="Arial"/>
                <a:sym typeface="Arial"/>
              </a:endParaRPr>
            </a:p>
          </p:txBody>
        </p:sp>
      </p:grpSp>
      <p:grpSp>
        <p:nvGrpSpPr>
          <p:cNvPr id="374" name="Google Shape;374;p2"/>
          <p:cNvGrpSpPr/>
          <p:nvPr/>
        </p:nvGrpSpPr>
        <p:grpSpPr>
          <a:xfrm>
            <a:off x="3353322" y="2756009"/>
            <a:ext cx="6963651" cy="996725"/>
            <a:chOff x="2209800" y="1294899"/>
            <a:chExt cx="9656618" cy="1072527"/>
          </a:xfrm>
        </p:grpSpPr>
        <p:sp>
          <p:nvSpPr>
            <p:cNvPr id="375" name="Google Shape;375;p2"/>
            <p:cNvSpPr/>
            <p:nvPr/>
          </p:nvSpPr>
          <p:spPr>
            <a:xfrm>
              <a:off x="3548078" y="1294899"/>
              <a:ext cx="7725123" cy="1072527"/>
            </a:xfrm>
            <a:prstGeom prst="roundRect">
              <a:avLst>
                <a:gd fmla="val 22936" name="adj"/>
              </a:avLst>
            </a:prstGeom>
            <a:solidFill>
              <a:srgbClr val="F7F2DD"/>
            </a:solidFill>
            <a:ln cap="flat" cmpd="sng" w="28575">
              <a:solidFill>
                <a:srgbClr val="8296B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800"/>
                <a:buFont typeface="Pattaya"/>
                <a:buNone/>
              </a:pPr>
              <a:r>
                <a:rPr b="0" i="0" lang="vi-VN" sz="2800" u="none" cap="none" strike="noStrike">
                  <a:solidFill>
                    <a:srgbClr val="002060"/>
                  </a:solidFill>
                  <a:latin typeface="Pattaya"/>
                  <a:ea typeface="Pattaya"/>
                  <a:cs typeface="Pattaya"/>
                  <a:sym typeface="Pattaya"/>
                </a:rPr>
                <a:t>Viết được đoạn văn ngắn tả ngoại hình của một cụ già mà em biết.</a:t>
              </a:r>
              <a:endParaRPr b="0" i="0" sz="2800" u="none" cap="none" strike="noStrike">
                <a:solidFill>
                  <a:srgbClr val="002060"/>
                </a:solidFill>
                <a:latin typeface="Pattaya"/>
                <a:ea typeface="Pattaya"/>
                <a:cs typeface="Pattaya"/>
                <a:sym typeface="Pattaya"/>
              </a:endParaRPr>
            </a:p>
          </p:txBody>
        </p:sp>
        <p:sp>
          <p:nvSpPr>
            <p:cNvPr id="376" name="Google Shape;376;p2"/>
            <p:cNvSpPr/>
            <p:nvPr/>
          </p:nvSpPr>
          <p:spPr>
            <a:xfrm>
              <a:off x="2209800" y="1504685"/>
              <a:ext cx="9656618" cy="73975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3200"/>
                <a:buFont typeface="Calibri"/>
                <a:buNone/>
              </a:pPr>
              <a:r>
                <a:t/>
              </a:r>
              <a:endParaRPr b="1" i="0" sz="3200" u="none" cap="none" strike="noStrike">
                <a:solidFill>
                  <a:srgbClr val="1C3041"/>
                </a:solidFill>
                <a:latin typeface="Arial"/>
                <a:ea typeface="Arial"/>
                <a:cs typeface="Arial"/>
                <a:sym typeface="Arial"/>
              </a:endParaRPr>
            </a:p>
          </p:txBody>
        </p:sp>
      </p:grpSp>
      <p:grpSp>
        <p:nvGrpSpPr>
          <p:cNvPr id="377" name="Google Shape;377;p2"/>
          <p:cNvGrpSpPr/>
          <p:nvPr/>
        </p:nvGrpSpPr>
        <p:grpSpPr>
          <a:xfrm>
            <a:off x="3296345" y="4051294"/>
            <a:ext cx="6957532" cy="736750"/>
            <a:chOff x="2209800" y="1451658"/>
            <a:chExt cx="9656618" cy="792781"/>
          </a:xfrm>
        </p:grpSpPr>
        <p:sp>
          <p:nvSpPr>
            <p:cNvPr id="378" name="Google Shape;378;p2"/>
            <p:cNvSpPr/>
            <p:nvPr/>
          </p:nvSpPr>
          <p:spPr>
            <a:xfrm>
              <a:off x="3628336" y="1451658"/>
              <a:ext cx="7694820" cy="730223"/>
            </a:xfrm>
            <a:prstGeom prst="roundRect">
              <a:avLst>
                <a:gd fmla="val 22936" name="adj"/>
              </a:avLst>
            </a:prstGeom>
            <a:solidFill>
              <a:srgbClr val="F7F2DD"/>
            </a:solidFill>
            <a:ln cap="flat" cmpd="sng" w="28575">
              <a:solidFill>
                <a:srgbClr val="8296B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800"/>
                <a:buFont typeface="Pattaya"/>
                <a:buNone/>
              </a:pPr>
              <a:r>
                <a:rPr b="0" i="0" lang="vi-VN" sz="2800" u="none" cap="none" strike="noStrike">
                  <a:solidFill>
                    <a:srgbClr val="002060"/>
                  </a:solidFill>
                  <a:latin typeface="Pattaya"/>
                  <a:ea typeface="Pattaya"/>
                  <a:cs typeface="Pattaya"/>
                  <a:sym typeface="Pattaya"/>
                </a:rPr>
                <a:t>Viết bài cẩn thận, giữ vở sạch đẹp.</a:t>
              </a:r>
              <a:endParaRPr b="0" i="0" sz="2800" u="none" cap="none" strike="noStrike">
                <a:solidFill>
                  <a:srgbClr val="002060"/>
                </a:solidFill>
                <a:latin typeface="Pattaya"/>
                <a:ea typeface="Pattaya"/>
                <a:cs typeface="Pattaya"/>
                <a:sym typeface="Pattaya"/>
              </a:endParaRPr>
            </a:p>
          </p:txBody>
        </p:sp>
        <p:sp>
          <p:nvSpPr>
            <p:cNvPr id="379" name="Google Shape;379;p2"/>
            <p:cNvSpPr/>
            <p:nvPr/>
          </p:nvSpPr>
          <p:spPr>
            <a:xfrm>
              <a:off x="2209800" y="1504685"/>
              <a:ext cx="9656618" cy="73975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3200"/>
                <a:buFont typeface="Calibri"/>
                <a:buNone/>
              </a:pPr>
              <a:r>
                <a:t/>
              </a:r>
              <a:endParaRPr b="1" i="0" sz="3200" u="none" cap="none" strike="noStrike">
                <a:solidFill>
                  <a:srgbClr val="1C3041"/>
                </a:solidFill>
                <a:latin typeface="Arial"/>
                <a:ea typeface="Arial"/>
                <a:cs typeface="Arial"/>
                <a:sym typeface="Arial"/>
              </a:endParaRPr>
            </a:p>
          </p:txBody>
        </p:sp>
      </p:gr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3"/>
          <p:cNvPicPr preferRelativeResize="0"/>
          <p:nvPr/>
        </p:nvPicPr>
        <p:blipFill rotWithShape="1">
          <a:blip r:embed="rId3">
            <a:alphaModFix/>
          </a:blip>
          <a:srcRect b="3721" l="8869" r="8869" t="3721"/>
          <a:stretch/>
        </p:blipFill>
        <p:spPr>
          <a:xfrm>
            <a:off x="0" y="0"/>
            <a:ext cx="12192000" cy="6858000"/>
          </a:xfrm>
          <a:prstGeom prst="rect">
            <a:avLst/>
          </a:prstGeom>
          <a:noFill/>
          <a:ln>
            <a:noFill/>
          </a:ln>
        </p:spPr>
      </p:pic>
      <p:sp>
        <p:nvSpPr>
          <p:cNvPr id="385" name="Google Shape;385;p3"/>
          <p:cNvSpPr txBox="1"/>
          <p:nvPr/>
        </p:nvSpPr>
        <p:spPr>
          <a:xfrm>
            <a:off x="2902226" y="2649034"/>
            <a:ext cx="5665935"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6600" u="none" cap="none" strike="noStrike">
                <a:solidFill>
                  <a:srgbClr val="C00000"/>
                </a:solidFill>
                <a:latin typeface="Pattaya"/>
                <a:ea typeface="Pattaya"/>
                <a:cs typeface="Pattaya"/>
                <a:sym typeface="Pattaya"/>
              </a:rPr>
              <a:t>1. Nghe - viết</a:t>
            </a:r>
            <a:endParaRPr b="0" i="0" sz="6600" u="none" cap="none" strike="noStrike">
              <a:solidFill>
                <a:srgbClr val="C00000"/>
              </a:solidFill>
              <a:latin typeface="Pattaya"/>
              <a:ea typeface="Pattaya"/>
              <a:cs typeface="Pattaya"/>
              <a:sym typeface="Pattaya"/>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4"/>
          <p:cNvPicPr preferRelativeResize="0"/>
          <p:nvPr/>
        </p:nvPicPr>
        <p:blipFill rotWithShape="1">
          <a:blip r:embed="rId3">
            <a:alphaModFix/>
          </a:blip>
          <a:srcRect b="0" l="0" r="0" t="0"/>
          <a:stretch/>
        </p:blipFill>
        <p:spPr>
          <a:xfrm>
            <a:off x="9723180" y="4625007"/>
            <a:ext cx="2561585" cy="2087217"/>
          </a:xfrm>
          <a:prstGeom prst="rect">
            <a:avLst/>
          </a:prstGeom>
          <a:noFill/>
          <a:ln>
            <a:noFill/>
          </a:ln>
        </p:spPr>
      </p:pic>
      <p:sp>
        <p:nvSpPr>
          <p:cNvPr id="391" name="Google Shape;391;p4"/>
          <p:cNvSpPr txBox="1"/>
          <p:nvPr/>
        </p:nvSpPr>
        <p:spPr>
          <a:xfrm>
            <a:off x="3521076" y="331305"/>
            <a:ext cx="443422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2800" u="none" cap="none" strike="noStrike">
                <a:solidFill>
                  <a:srgbClr val="FFC000"/>
                </a:solidFill>
                <a:latin typeface="Pattaya"/>
                <a:ea typeface="Pattaya"/>
                <a:cs typeface="Pattaya"/>
                <a:sym typeface="Pattaya"/>
              </a:rPr>
              <a:t>Chính tả</a:t>
            </a:r>
            <a:endParaRPr/>
          </a:p>
          <a:p>
            <a:pPr indent="0" lvl="0" marL="0" marR="0" rtl="0" algn="ctr">
              <a:spcBef>
                <a:spcPts val="0"/>
              </a:spcBef>
              <a:spcAft>
                <a:spcPts val="0"/>
              </a:spcAft>
              <a:buNone/>
            </a:pPr>
            <a:r>
              <a:rPr b="1" i="0" lang="vi-VN" sz="4400" u="none" cap="none" strike="noStrike">
                <a:solidFill>
                  <a:srgbClr val="C00000"/>
                </a:solidFill>
                <a:latin typeface="Fleur De Leah"/>
                <a:ea typeface="Fleur De Leah"/>
                <a:cs typeface="Fleur De Leah"/>
                <a:sym typeface="Fleur De Leah"/>
              </a:rPr>
              <a:t>Bà cụ bán hàng nước chè</a:t>
            </a:r>
            <a:endParaRPr/>
          </a:p>
        </p:txBody>
      </p:sp>
      <p:sp>
        <p:nvSpPr>
          <p:cNvPr id="392" name="Google Shape;392;p4"/>
          <p:cNvSpPr/>
          <p:nvPr/>
        </p:nvSpPr>
        <p:spPr>
          <a:xfrm>
            <a:off x="731911" y="1531634"/>
            <a:ext cx="10728178" cy="44012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vi-VN" sz="2800" u="none" cap="none" strike="noStrike">
                <a:solidFill>
                  <a:schemeClr val="dk1"/>
                </a:solidFill>
                <a:latin typeface="Calibri"/>
                <a:ea typeface="Calibri"/>
                <a:cs typeface="Calibri"/>
                <a:sym typeface="Calibri"/>
              </a:rPr>
              <a:t>      Gốc bàng to quá, có những cái mắt to hơn cái gáo dừa, có những cái lá to bằng cái mẹt bún của bà bún ốc. Không biết cây bàng này năm chục tuổi, bảy chục tuổi hay cả một trăm tuổi. Nhiều người ngồi uống nước ở đây những lúc quán nước vắng khách đã ngắm kĩ gốc bàng, rồi lại ngắm sang phía bà cụ bán hàng nước. Bà cụ không biết bao nhiêu tuổi giời, không biết bao nhiêu tuổi lao động, bán quán được bao nhiêu năm. Chỉ thấy đầu bà cụ bạc trắng, trắng hơn cả cái mớ tóc giả của các diễn viên tuồng chèo vẫn đóng vai các bà cụ nhân đức.</a:t>
            </a:r>
            <a:endParaRPr/>
          </a:p>
          <a:p>
            <a:pPr indent="0" lvl="0" marL="0" marR="0" rtl="0" algn="just">
              <a:spcBef>
                <a:spcPts val="0"/>
              </a:spcBef>
              <a:spcAft>
                <a:spcPts val="0"/>
              </a:spcAft>
              <a:buNone/>
            </a:pPr>
            <a:r>
              <a:rPr b="0" i="0" lang="vi-VN" sz="2800" u="none" cap="none" strike="noStrike">
                <a:solidFill>
                  <a:srgbClr val="FFC000"/>
                </a:solidFill>
                <a:latin typeface="Pattaya"/>
                <a:ea typeface="Pattaya"/>
                <a:cs typeface="Pattaya"/>
                <a:sym typeface="Pattaya"/>
              </a:rPr>
              <a:t>                                                                                    </a:t>
            </a:r>
            <a:r>
              <a:rPr b="0" i="0" lang="vi-VN" sz="2800" u="none" cap="none" strike="noStrike">
                <a:solidFill>
                  <a:srgbClr val="002060"/>
                </a:solidFill>
                <a:latin typeface="Pattaya"/>
                <a:ea typeface="Pattaya"/>
                <a:cs typeface="Pattaya"/>
                <a:sym typeface="Pattaya"/>
              </a:rPr>
              <a:t>Theo Nguyễn Tuân</a:t>
            </a:r>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500"/>
                                        <p:tgtEl>
                                          <p:spTgt spid="390"/>
                                        </p:tgtEl>
                                        <p:attrNameLst>
                                          <p:attrName>ppt_w</p:attrName>
                                        </p:attrNameLst>
                                      </p:cBhvr>
                                      <p:tavLst>
                                        <p:tav fmla="" tm="0">
                                          <p:val>
                                            <p:strVal val="0"/>
                                          </p:val>
                                        </p:tav>
                                        <p:tav fmla="" tm="100000">
                                          <p:val>
                                            <p:strVal val="#ppt_w"/>
                                          </p:val>
                                        </p:tav>
                                      </p:tavLst>
                                    </p:anim>
                                    <p:anim calcmode="lin" valueType="num">
                                      <p:cBhvr additive="base">
                                        <p:cTn dur="500"/>
                                        <p:tgtEl>
                                          <p:spTgt spid="3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5"/>
          <p:cNvPicPr preferRelativeResize="0"/>
          <p:nvPr/>
        </p:nvPicPr>
        <p:blipFill rotWithShape="1">
          <a:blip r:embed="rId3">
            <a:alphaModFix/>
          </a:blip>
          <a:srcRect b="14656" l="0" r="0" t="41561"/>
          <a:stretch/>
        </p:blipFill>
        <p:spPr>
          <a:xfrm>
            <a:off x="-159984" y="2788920"/>
            <a:ext cx="4818234" cy="3164617"/>
          </a:xfrm>
          <a:prstGeom prst="rect">
            <a:avLst/>
          </a:prstGeom>
          <a:noFill/>
          <a:ln>
            <a:noFill/>
          </a:ln>
        </p:spPr>
      </p:pic>
      <p:sp>
        <p:nvSpPr>
          <p:cNvPr id="398" name="Google Shape;398;p5"/>
          <p:cNvSpPr txBox="1"/>
          <p:nvPr/>
        </p:nvSpPr>
        <p:spPr>
          <a:xfrm>
            <a:off x="2249133" y="3608264"/>
            <a:ext cx="111655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3200" u="none" cap="none" strike="noStrike">
                <a:solidFill>
                  <a:srgbClr val="C00000"/>
                </a:solidFill>
                <a:latin typeface="Pattaya"/>
                <a:ea typeface="Pattaya"/>
                <a:cs typeface="Pattaya"/>
                <a:sym typeface="Pattaya"/>
              </a:rPr>
              <a:t>Nội dung chính của đoạn văn là gì?</a:t>
            </a:r>
            <a:endParaRPr b="0" i="0" sz="3200" u="none" cap="none" strike="noStrike">
              <a:solidFill>
                <a:srgbClr val="C00000"/>
              </a:solidFill>
              <a:latin typeface="Pattaya"/>
              <a:ea typeface="Pattaya"/>
              <a:cs typeface="Pattaya"/>
              <a:sym typeface="Pattaya"/>
            </a:endParaRPr>
          </a:p>
        </p:txBody>
      </p:sp>
      <p:sp>
        <p:nvSpPr>
          <p:cNvPr id="399" name="Google Shape;399;p5"/>
          <p:cNvSpPr txBox="1"/>
          <p:nvPr/>
        </p:nvSpPr>
        <p:spPr>
          <a:xfrm>
            <a:off x="731911" y="823748"/>
            <a:ext cx="1116558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3200" u="none" cap="none" strike="noStrike">
                <a:solidFill>
                  <a:srgbClr val="C00000"/>
                </a:solidFill>
                <a:latin typeface="Pattaya"/>
                <a:ea typeface="Pattaya"/>
                <a:cs typeface="Pattaya"/>
                <a:sym typeface="Pattaya"/>
              </a:rPr>
              <a:t>Đoạn văn nhắc đến sự vật nào và hình ảnh của ai? </a:t>
            </a:r>
            <a:endParaRPr b="0" i="0" sz="3200" u="none" cap="none" strike="noStrike">
              <a:solidFill>
                <a:srgbClr val="C00000"/>
              </a:solidFill>
              <a:latin typeface="Pattaya"/>
              <a:ea typeface="Pattaya"/>
              <a:cs typeface="Pattaya"/>
              <a:sym typeface="Pattaya"/>
            </a:endParaRPr>
          </a:p>
        </p:txBody>
      </p:sp>
      <p:pic>
        <p:nvPicPr>
          <p:cNvPr descr="Bà lão tham lam | Apps | 148Apps" id="400" name="Google Shape;400;p5"/>
          <p:cNvPicPr preferRelativeResize="0"/>
          <p:nvPr/>
        </p:nvPicPr>
        <p:blipFill rotWithShape="1">
          <a:blip r:embed="rId4">
            <a:alphaModFix/>
          </a:blip>
          <a:srcRect b="0" l="0" r="0" t="0"/>
          <a:stretch/>
        </p:blipFill>
        <p:spPr>
          <a:xfrm>
            <a:off x="7762314" y="2577401"/>
            <a:ext cx="851599" cy="851599"/>
          </a:xfrm>
          <a:prstGeom prst="rect">
            <a:avLst/>
          </a:prstGeom>
          <a:noFill/>
          <a:ln>
            <a:noFill/>
          </a:ln>
        </p:spPr>
      </p:pic>
      <p:pic>
        <p:nvPicPr>
          <p:cNvPr descr="Tải cây đa vector đẹp file AI, EPS, SVG, PSD, PNG miễn phí" id="401" name="Google Shape;401;p5"/>
          <p:cNvPicPr preferRelativeResize="0"/>
          <p:nvPr/>
        </p:nvPicPr>
        <p:blipFill rotWithShape="1">
          <a:blip r:embed="rId5">
            <a:alphaModFix/>
          </a:blip>
          <a:srcRect b="0" l="0" r="0" t="0"/>
          <a:stretch/>
        </p:blipFill>
        <p:spPr>
          <a:xfrm>
            <a:off x="7382880" y="1295400"/>
            <a:ext cx="3556000" cy="2133600"/>
          </a:xfrm>
          <a:prstGeom prst="rect">
            <a:avLst/>
          </a:prstGeom>
          <a:noFill/>
          <a:ln>
            <a:noFill/>
          </a:ln>
        </p:spPr>
      </p:pic>
      <p:sp>
        <p:nvSpPr>
          <p:cNvPr id="402" name="Google Shape;402;p5"/>
          <p:cNvSpPr/>
          <p:nvPr/>
        </p:nvSpPr>
        <p:spPr>
          <a:xfrm>
            <a:off x="3826484" y="4270788"/>
            <a:ext cx="787165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vi-VN" sz="3200" u="none" cap="none" strike="noStrike">
                <a:solidFill>
                  <a:srgbClr val="002060"/>
                </a:solidFill>
                <a:latin typeface="Calibri"/>
                <a:ea typeface="Calibri"/>
                <a:cs typeface="Calibri"/>
                <a:sym typeface="Calibri"/>
              </a:rPr>
              <a:t>Bài văn tả gốc bàng cổ thụ và tả bà cụ bán hàng nước chè dưới gốc bàng.</a:t>
            </a:r>
            <a:endParaRPr b="1" i="1" sz="3200" u="none" cap="none" strike="noStrike">
              <a:solidFill>
                <a:srgbClr val="002060"/>
              </a:solidFill>
              <a:latin typeface="Pattaya"/>
              <a:ea typeface="Pattaya"/>
              <a:cs typeface="Pattaya"/>
              <a:sym typeface="Pattaya"/>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ppt_w</p:attrName>
                                        </p:attrNameLst>
                                      </p:cBhvr>
                                      <p:tavLst>
                                        <p:tav fmla="" tm="0">
                                          <p:val>
                                            <p:strVal val="0"/>
                                          </p:val>
                                        </p:tav>
                                        <p:tav fmla="" tm="100000">
                                          <p:val>
                                            <p:strVal val="#ppt_w"/>
                                          </p:val>
                                        </p:tav>
                                      </p:tavLst>
                                    </p:anim>
                                    <p:anim calcmode="lin" valueType="num">
                                      <p:cBhvr additive="base">
                                        <p:cTn dur="500"/>
                                        <p:tgtEl>
                                          <p:spTgt spid="3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
          <p:cNvSpPr txBox="1"/>
          <p:nvPr/>
        </p:nvSpPr>
        <p:spPr>
          <a:xfrm>
            <a:off x="1147369" y="453225"/>
            <a:ext cx="9897261"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3200" u="none" cap="none" strike="noStrike">
                <a:solidFill>
                  <a:srgbClr val="002060"/>
                </a:solidFill>
                <a:latin typeface="Pattaya"/>
                <a:ea typeface="Pattaya"/>
                <a:cs typeface="Pattaya"/>
                <a:sym typeface="Pattaya"/>
              </a:rPr>
              <a:t>Đọc thầm lại đoạn văn, tìm những từ ngữ dễ mắc lỗi chính tả</a:t>
            </a:r>
            <a:endParaRPr/>
          </a:p>
          <a:p>
            <a:pPr indent="0" lvl="0" marL="0" marR="0" rtl="0" algn="ctr">
              <a:spcBef>
                <a:spcPts val="0"/>
              </a:spcBef>
              <a:spcAft>
                <a:spcPts val="0"/>
              </a:spcAft>
              <a:buNone/>
            </a:pPr>
            <a:r>
              <a:rPr b="1" i="0" lang="vi-VN" sz="4400" u="none" cap="none" strike="noStrike">
                <a:solidFill>
                  <a:srgbClr val="C00000"/>
                </a:solidFill>
                <a:latin typeface="Fleur De Leah"/>
                <a:ea typeface="Fleur De Leah"/>
                <a:cs typeface="Fleur De Leah"/>
                <a:sym typeface="Fleur De Leah"/>
              </a:rPr>
              <a:t>Bà cụ bán hàng nước chè</a:t>
            </a:r>
            <a:endParaRPr/>
          </a:p>
        </p:txBody>
      </p:sp>
      <p:sp>
        <p:nvSpPr>
          <p:cNvPr id="408" name="Google Shape;408;p6"/>
          <p:cNvSpPr/>
          <p:nvPr/>
        </p:nvSpPr>
        <p:spPr>
          <a:xfrm>
            <a:off x="731911" y="1531634"/>
            <a:ext cx="10728178" cy="44012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vi-VN" sz="2800" u="none" cap="none" strike="noStrike">
                <a:solidFill>
                  <a:schemeClr val="dk1"/>
                </a:solidFill>
                <a:latin typeface="Calibri"/>
                <a:ea typeface="Calibri"/>
                <a:cs typeface="Calibri"/>
                <a:sym typeface="Calibri"/>
              </a:rPr>
              <a:t>      Gốc bàng to quá, có những cái mắt to hơn cái gáo dừa, có những cái lá to bằng cái mẹt bún của bà bún ốc. Không biết cây bàng này năm chục tuổi, bảy chục tuổi hay cả một trăm tuổi. Nhiều người ngồi uống nước ở đây những lúc quán nước vắng khách đã ngắm kĩ gốc bàng, rồi lại ngắm sang phía bà cụ bán hàng nước. Bà cụ không biết bao nhiêu tuổi giời, không biết bao nhiêu tuổi lao động, bán quán được bao nhiêu năm. Chỉ thấy đầu bà cụ bạc trắng, trắng hơn cả cái mớ tóc giả của các diễn viên tuồng chèo vẫn đóng vai các bà cụ nhân đức.</a:t>
            </a:r>
            <a:endParaRPr/>
          </a:p>
          <a:p>
            <a:pPr indent="0" lvl="0" marL="0" marR="0" rtl="0" algn="just">
              <a:spcBef>
                <a:spcPts val="0"/>
              </a:spcBef>
              <a:spcAft>
                <a:spcPts val="0"/>
              </a:spcAft>
              <a:buNone/>
            </a:pPr>
            <a:r>
              <a:rPr b="0" i="0" lang="vi-VN" sz="2800" u="none" cap="none" strike="noStrike">
                <a:solidFill>
                  <a:srgbClr val="FFC000"/>
                </a:solidFill>
                <a:latin typeface="Pattaya"/>
                <a:ea typeface="Pattaya"/>
                <a:cs typeface="Pattaya"/>
                <a:sym typeface="Pattaya"/>
              </a:rPr>
              <a:t>                                                                                    </a:t>
            </a:r>
            <a:r>
              <a:rPr b="0" i="0" lang="vi-VN" sz="2800" u="none" cap="none" strike="noStrike">
                <a:solidFill>
                  <a:srgbClr val="002060"/>
                </a:solidFill>
                <a:latin typeface="Pattaya"/>
                <a:ea typeface="Pattaya"/>
                <a:cs typeface="Pattaya"/>
                <a:sym typeface="Pattaya"/>
              </a:rPr>
              <a:t>Theo Nguyễn Tuân</a:t>
            </a:r>
            <a:endParaRPr/>
          </a:p>
        </p:txBody>
      </p:sp>
      <p:sp>
        <p:nvSpPr>
          <p:cNvPr id="409" name="Google Shape;409;p6"/>
          <p:cNvSpPr/>
          <p:nvPr/>
        </p:nvSpPr>
        <p:spPr>
          <a:xfrm>
            <a:off x="4282440" y="2011680"/>
            <a:ext cx="1310640" cy="411480"/>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0" name="Google Shape;410;p6"/>
          <p:cNvSpPr/>
          <p:nvPr/>
        </p:nvSpPr>
        <p:spPr>
          <a:xfrm>
            <a:off x="10713329" y="4191000"/>
            <a:ext cx="746760" cy="411480"/>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1" name="Google Shape;411;p6"/>
          <p:cNvSpPr/>
          <p:nvPr/>
        </p:nvSpPr>
        <p:spPr>
          <a:xfrm>
            <a:off x="731910" y="4602480"/>
            <a:ext cx="974969" cy="411480"/>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2" name="Google Shape;412;p6"/>
          <p:cNvSpPr/>
          <p:nvPr/>
        </p:nvSpPr>
        <p:spPr>
          <a:xfrm>
            <a:off x="9524999" y="4580692"/>
            <a:ext cx="1935089" cy="411480"/>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3" name="Google Shape;413;p6"/>
          <p:cNvSpPr/>
          <p:nvPr/>
        </p:nvSpPr>
        <p:spPr>
          <a:xfrm>
            <a:off x="5273040" y="3732236"/>
            <a:ext cx="1310640" cy="411480"/>
          </a:xfrm>
          <a:prstGeom prst="rect">
            <a:avLst/>
          </a:prstGeom>
          <a:solidFill>
            <a:schemeClr val="accen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7"/>
          <p:cNvSpPr/>
          <p:nvPr/>
        </p:nvSpPr>
        <p:spPr>
          <a:xfrm>
            <a:off x="3802380" y="680337"/>
            <a:ext cx="4587240" cy="851297"/>
          </a:xfrm>
          <a:prstGeom prst="roundRect">
            <a:avLst>
              <a:gd fmla="val 16667" name="adj"/>
            </a:avLst>
          </a:prstGeom>
          <a:noFill/>
          <a:ln cap="flat" cmpd="sng" w="76200">
            <a:solidFill>
              <a:schemeClr val="accent1"/>
            </a:solidFill>
            <a:prstDash val="lgDashDot"/>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vi-VN" sz="4400" u="none" cap="none" strike="noStrike">
                <a:solidFill>
                  <a:srgbClr val="002060"/>
                </a:solidFill>
                <a:latin typeface="Pattaya"/>
                <a:ea typeface="Pattaya"/>
                <a:cs typeface="Pattaya"/>
                <a:sym typeface="Pattaya"/>
              </a:rPr>
              <a:t>Luyện viết từ khó</a:t>
            </a:r>
            <a:endParaRPr b="1" i="0" sz="6000" u="none" cap="none" strike="noStrike">
              <a:solidFill>
                <a:srgbClr val="C00000"/>
              </a:solidFill>
              <a:latin typeface="Fleur De Leah"/>
              <a:ea typeface="Fleur De Leah"/>
              <a:cs typeface="Fleur De Leah"/>
              <a:sym typeface="Fleur De Leah"/>
            </a:endParaRPr>
          </a:p>
        </p:txBody>
      </p:sp>
      <p:sp>
        <p:nvSpPr>
          <p:cNvPr id="419" name="Google Shape;419;p7"/>
          <p:cNvSpPr/>
          <p:nvPr/>
        </p:nvSpPr>
        <p:spPr>
          <a:xfrm>
            <a:off x="2914957" y="2162294"/>
            <a:ext cx="177484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vi-VN" sz="3600" u="none" cap="none" strike="noStrike">
                <a:solidFill>
                  <a:srgbClr val="002060"/>
                </a:solidFill>
                <a:latin typeface="Calibri"/>
                <a:ea typeface="Calibri"/>
                <a:cs typeface="Calibri"/>
                <a:sym typeface="Calibri"/>
              </a:rPr>
              <a:t>cái mẹt</a:t>
            </a:r>
            <a:endParaRPr b="1" sz="3600">
              <a:solidFill>
                <a:srgbClr val="002060"/>
              </a:solidFill>
              <a:latin typeface="Calibri"/>
              <a:ea typeface="Calibri"/>
              <a:cs typeface="Calibri"/>
              <a:sym typeface="Calibri"/>
            </a:endParaRPr>
          </a:p>
        </p:txBody>
      </p:sp>
      <p:pic>
        <p:nvPicPr>
          <p:cNvPr descr="Mẹt nhựa giả mây tre đan đường kính 20Cm | Tổng kho gia dụng HSL | Tiki" id="420" name="Google Shape;420;p7"/>
          <p:cNvPicPr preferRelativeResize="0"/>
          <p:nvPr/>
        </p:nvPicPr>
        <p:blipFill rotWithShape="1">
          <a:blip r:embed="rId3">
            <a:alphaModFix/>
          </a:blip>
          <a:srcRect b="0" l="0" r="0" t="0"/>
          <a:stretch/>
        </p:blipFill>
        <p:spPr>
          <a:xfrm>
            <a:off x="1710997" y="1852701"/>
            <a:ext cx="1203960" cy="1203960"/>
          </a:xfrm>
          <a:prstGeom prst="rect">
            <a:avLst/>
          </a:prstGeom>
          <a:noFill/>
          <a:ln>
            <a:noFill/>
          </a:ln>
        </p:spPr>
      </p:pic>
      <p:pic>
        <p:nvPicPr>
          <p:cNvPr descr="รูปการ์ตูนกับคุณยายกับไม้เท้า, ตัวละคร, การ์ตูน, กรุณาภาพ PNG และ PSD  สำหรับดาวน์โหลดฟรี | Cartoon grandma, Cartoon posters, Cartoon clip art" id="421" name="Google Shape;421;p7"/>
          <p:cNvPicPr preferRelativeResize="0"/>
          <p:nvPr/>
        </p:nvPicPr>
        <p:blipFill rotWithShape="1">
          <a:blip r:embed="rId4">
            <a:alphaModFix/>
          </a:blip>
          <a:srcRect b="0" l="0" r="0" t="0"/>
          <a:stretch/>
        </p:blipFill>
        <p:spPr>
          <a:xfrm>
            <a:off x="877282" y="3040709"/>
            <a:ext cx="2504315" cy="2504315"/>
          </a:xfrm>
          <a:prstGeom prst="rect">
            <a:avLst/>
          </a:prstGeom>
          <a:noFill/>
          <a:ln>
            <a:noFill/>
          </a:ln>
        </p:spPr>
      </p:pic>
      <p:sp>
        <p:nvSpPr>
          <p:cNvPr id="422" name="Google Shape;422;p7"/>
          <p:cNvSpPr/>
          <p:nvPr/>
        </p:nvSpPr>
        <p:spPr>
          <a:xfrm>
            <a:off x="2914957" y="3403045"/>
            <a:ext cx="202651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rgbClr val="002060"/>
                </a:solidFill>
                <a:latin typeface="Calibri"/>
                <a:ea typeface="Calibri"/>
                <a:cs typeface="Calibri"/>
                <a:sym typeface="Calibri"/>
              </a:rPr>
              <a:t>tuổi giời</a:t>
            </a:r>
            <a:endParaRPr b="1" sz="3600">
              <a:solidFill>
                <a:srgbClr val="002060"/>
              </a:solidFill>
              <a:latin typeface="Calibri"/>
              <a:ea typeface="Calibri"/>
              <a:cs typeface="Calibri"/>
              <a:sym typeface="Calibri"/>
            </a:endParaRPr>
          </a:p>
        </p:txBody>
      </p:sp>
      <p:sp>
        <p:nvSpPr>
          <p:cNvPr id="423" name="Google Shape;423;p7"/>
          <p:cNvSpPr/>
          <p:nvPr/>
        </p:nvSpPr>
        <p:spPr>
          <a:xfrm>
            <a:off x="2914957" y="4604906"/>
            <a:ext cx="226215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rgbClr val="002060"/>
                </a:solidFill>
                <a:latin typeface="Calibri"/>
                <a:ea typeface="Calibri"/>
                <a:cs typeface="Calibri"/>
                <a:sym typeface="Calibri"/>
              </a:rPr>
              <a:t>bạc trắng</a:t>
            </a:r>
            <a:endParaRPr b="1" sz="3600">
              <a:solidFill>
                <a:srgbClr val="002060"/>
              </a:solidFill>
              <a:latin typeface="Calibri"/>
              <a:ea typeface="Calibri"/>
              <a:cs typeface="Calibri"/>
              <a:sym typeface="Calibri"/>
            </a:endParaRPr>
          </a:p>
        </p:txBody>
      </p:sp>
      <p:pic>
        <p:nvPicPr>
          <p:cNvPr descr="Chèo – Nghệ thuật sân khấu truyền thống đậm đà bản sắc văn hóa Việt Nam -  Ảnh chuyên đề - Thông tấn xã Việt Nam (TTXVN)" id="424" name="Google Shape;424;p7"/>
          <p:cNvPicPr preferRelativeResize="0"/>
          <p:nvPr/>
        </p:nvPicPr>
        <p:blipFill rotWithShape="1">
          <a:blip r:embed="rId5">
            <a:alphaModFix/>
          </a:blip>
          <a:srcRect b="0" l="0" r="0" t="0"/>
          <a:stretch/>
        </p:blipFill>
        <p:spPr>
          <a:xfrm>
            <a:off x="6326658" y="3040709"/>
            <a:ext cx="4627918" cy="3062081"/>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425" name="Google Shape;425;p7"/>
          <p:cNvSpPr/>
          <p:nvPr/>
        </p:nvSpPr>
        <p:spPr>
          <a:xfrm>
            <a:off x="7172643" y="2144174"/>
            <a:ext cx="26725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600">
                <a:solidFill>
                  <a:srgbClr val="002060"/>
                </a:solidFill>
                <a:latin typeface="Calibri"/>
                <a:ea typeface="Calibri"/>
                <a:cs typeface="Calibri"/>
                <a:sym typeface="Calibri"/>
              </a:rPr>
              <a:t>tuồng chèo</a:t>
            </a:r>
            <a:endParaRPr b="1" sz="3600">
              <a:solidFill>
                <a:srgbClr val="002060"/>
              </a:solidFill>
              <a:latin typeface="Calibri"/>
              <a:ea typeface="Calibri"/>
              <a:cs typeface="Calibri"/>
              <a:sym typeface="Calibri"/>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8"/>
          <p:cNvPicPr preferRelativeResize="0"/>
          <p:nvPr/>
        </p:nvPicPr>
        <p:blipFill rotWithShape="1">
          <a:blip r:embed="rId3">
            <a:alphaModFix/>
          </a:blip>
          <a:srcRect b="3721" l="8869" r="8869" t="3721"/>
          <a:stretch/>
        </p:blipFill>
        <p:spPr>
          <a:xfrm>
            <a:off x="0" y="0"/>
            <a:ext cx="12192000" cy="6858000"/>
          </a:xfrm>
          <a:prstGeom prst="rect">
            <a:avLst/>
          </a:prstGeom>
          <a:noFill/>
          <a:ln>
            <a:noFill/>
          </a:ln>
        </p:spPr>
      </p:pic>
      <p:sp>
        <p:nvSpPr>
          <p:cNvPr id="431" name="Google Shape;431;p8"/>
          <p:cNvSpPr txBox="1"/>
          <p:nvPr/>
        </p:nvSpPr>
        <p:spPr>
          <a:xfrm>
            <a:off x="2003066" y="2313754"/>
            <a:ext cx="7521934" cy="1862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11500">
                <a:solidFill>
                  <a:srgbClr val="C00000"/>
                </a:solidFill>
                <a:latin typeface="Pattaya"/>
                <a:ea typeface="Pattaya"/>
                <a:cs typeface="Pattaya"/>
                <a:sym typeface="Pattaya"/>
              </a:rPr>
              <a:t>Nghe - viết</a:t>
            </a:r>
            <a:endParaRPr sz="11500">
              <a:solidFill>
                <a:srgbClr val="C00000"/>
              </a:solidFill>
              <a:latin typeface="Pattaya"/>
              <a:ea typeface="Pattaya"/>
              <a:cs typeface="Pattaya"/>
              <a:sym typeface="Pattaya"/>
            </a:endParaRPr>
          </a:p>
        </p:txBody>
      </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grpSp>
        <p:nvGrpSpPr>
          <p:cNvPr id="436" name="Google Shape;436;p9"/>
          <p:cNvGrpSpPr/>
          <p:nvPr/>
        </p:nvGrpSpPr>
        <p:grpSpPr>
          <a:xfrm flipH="1">
            <a:off x="8512840" y="5317798"/>
            <a:ext cx="3679161" cy="3329549"/>
            <a:chOff x="932545" y="3624723"/>
            <a:chExt cx="2759371" cy="2497162"/>
          </a:xfrm>
        </p:grpSpPr>
        <p:sp>
          <p:nvSpPr>
            <p:cNvPr id="437" name="Google Shape;437;p9"/>
            <p:cNvSpPr/>
            <p:nvPr/>
          </p:nvSpPr>
          <p:spPr>
            <a:xfrm rot="3157019">
              <a:off x="966815" y="4142189"/>
              <a:ext cx="444614" cy="306082"/>
            </a:xfrm>
            <a:custGeom>
              <a:rect b="b" l="l" r="r" t="t"/>
              <a:pathLst>
                <a:path extrusionOk="0" h="7510" w="10909">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38" name="Google Shape;438;p9"/>
            <p:cNvSpPr/>
            <p:nvPr/>
          </p:nvSpPr>
          <p:spPr>
            <a:xfrm rot="3157019">
              <a:off x="995735" y="4207668"/>
              <a:ext cx="342437" cy="92925"/>
            </a:xfrm>
            <a:custGeom>
              <a:rect b="b" l="l" r="r" t="t"/>
              <a:pathLst>
                <a:path extrusionOk="0" h="2280" w="8402">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39" name="Google Shape;439;p9"/>
            <p:cNvSpPr/>
            <p:nvPr/>
          </p:nvSpPr>
          <p:spPr>
            <a:xfrm rot="3157019">
              <a:off x="1199046" y="4425992"/>
              <a:ext cx="120680" cy="51068"/>
            </a:xfrm>
            <a:custGeom>
              <a:rect b="b" l="l" r="r" t="t"/>
              <a:pathLst>
                <a:path extrusionOk="0" h="1253" w="2961">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0" name="Google Shape;440;p9"/>
            <p:cNvSpPr/>
            <p:nvPr/>
          </p:nvSpPr>
          <p:spPr>
            <a:xfrm rot="3157019">
              <a:off x="971082" y="4258356"/>
              <a:ext cx="332859" cy="25514"/>
            </a:xfrm>
            <a:custGeom>
              <a:rect b="b" l="l" r="r" t="t"/>
              <a:pathLst>
                <a:path extrusionOk="0" h="626" w="8167">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1" name="Google Shape;441;p9"/>
            <p:cNvSpPr/>
            <p:nvPr/>
          </p:nvSpPr>
          <p:spPr>
            <a:xfrm rot="3157019">
              <a:off x="1213968" y="4390228"/>
              <a:ext cx="33339" cy="56611"/>
            </a:xfrm>
            <a:custGeom>
              <a:rect b="b" l="l" r="r" t="t"/>
              <a:pathLst>
                <a:path extrusionOk="0" h="1389" w="818">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2" name="Google Shape;442;p9"/>
            <p:cNvSpPr/>
            <p:nvPr/>
          </p:nvSpPr>
          <p:spPr>
            <a:xfrm rot="3157019">
              <a:off x="1472390" y="4167624"/>
              <a:ext cx="2064283" cy="1411361"/>
            </a:xfrm>
            <a:custGeom>
              <a:rect b="b" l="l" r="r" t="t"/>
              <a:pathLst>
                <a:path extrusionOk="0" h="34629" w="50649">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443" name="Google Shape;443;p9"/>
          <p:cNvGrpSpPr/>
          <p:nvPr/>
        </p:nvGrpSpPr>
        <p:grpSpPr>
          <a:xfrm>
            <a:off x="-200363" y="-851736"/>
            <a:ext cx="12592730" cy="3428277"/>
            <a:chOff x="-168342" y="-240335"/>
            <a:chExt cx="9444548" cy="2571208"/>
          </a:xfrm>
        </p:grpSpPr>
        <p:grpSp>
          <p:nvGrpSpPr>
            <p:cNvPr id="444" name="Google Shape;444;p9"/>
            <p:cNvGrpSpPr/>
            <p:nvPr/>
          </p:nvGrpSpPr>
          <p:grpSpPr>
            <a:xfrm rot="-1799975">
              <a:off x="-84104" y="459634"/>
              <a:ext cx="3113747" cy="1171270"/>
              <a:chOff x="0" y="539998"/>
              <a:chExt cx="3901889" cy="1467738"/>
            </a:xfrm>
          </p:grpSpPr>
          <p:sp>
            <p:nvSpPr>
              <p:cNvPr id="445" name="Google Shape;445;p9"/>
              <p:cNvSpPr/>
              <p:nvPr/>
            </p:nvSpPr>
            <p:spPr>
              <a:xfrm>
                <a:off x="0" y="539998"/>
                <a:ext cx="3901889" cy="885476"/>
              </a:xfrm>
              <a:custGeom>
                <a:rect b="b" l="l" r="r" t="t"/>
                <a:pathLst>
                  <a:path extrusionOk="0" h="14279" w="62921">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6" name="Google Shape;446;p9"/>
              <p:cNvSpPr/>
              <p:nvPr/>
            </p:nvSpPr>
            <p:spPr>
              <a:xfrm>
                <a:off x="546533" y="914628"/>
                <a:ext cx="539137" cy="671967"/>
              </a:xfrm>
              <a:custGeom>
                <a:rect b="b" l="l" r="r" t="t"/>
                <a:pathLst>
                  <a:path extrusionOk="0" h="10836" w="8694">
                    <a:moveTo>
                      <a:pt x="1612" y="1"/>
                    </a:moveTo>
                    <a:lnTo>
                      <a:pt x="1" y="10836"/>
                    </a:lnTo>
                    <a:lnTo>
                      <a:pt x="1" y="10836"/>
                    </a:lnTo>
                    <a:lnTo>
                      <a:pt x="8693" y="3995"/>
                    </a:lnTo>
                    <a:lnTo>
                      <a:pt x="161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7" name="Google Shape;447;p9"/>
              <p:cNvSpPr/>
              <p:nvPr/>
            </p:nvSpPr>
            <p:spPr>
              <a:xfrm>
                <a:off x="1145159" y="1160019"/>
                <a:ext cx="471109" cy="679471"/>
              </a:xfrm>
              <a:custGeom>
                <a:rect b="b" l="l" r="r" t="t"/>
                <a:pathLst>
                  <a:path extrusionOk="0" h="10957" w="7597">
                    <a:moveTo>
                      <a:pt x="0" y="0"/>
                    </a:moveTo>
                    <a:lnTo>
                      <a:pt x="16" y="10956"/>
                    </a:lnTo>
                    <a:lnTo>
                      <a:pt x="7597" y="2899"/>
                    </a:lnTo>
                    <a:lnTo>
                      <a:pt x="0" y="0"/>
                    </a:ln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8" name="Google Shape;448;p9"/>
              <p:cNvSpPr/>
              <p:nvPr/>
            </p:nvSpPr>
            <p:spPr>
              <a:xfrm>
                <a:off x="1655662" y="1364604"/>
                <a:ext cx="503728" cy="643132"/>
              </a:xfrm>
              <a:custGeom>
                <a:rect b="b" l="l" r="r" t="t"/>
                <a:pathLst>
                  <a:path extrusionOk="0" h="10371" w="8123">
                    <a:moveTo>
                      <a:pt x="0" y="0"/>
                    </a:moveTo>
                    <a:lnTo>
                      <a:pt x="3519" y="10371"/>
                    </a:lnTo>
                    <a:lnTo>
                      <a:pt x="8123" y="313"/>
                    </a:lnTo>
                    <a:lnTo>
                      <a:pt x="0" y="0"/>
                    </a:ln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9" name="Google Shape;449;p9"/>
              <p:cNvSpPr/>
              <p:nvPr/>
            </p:nvSpPr>
            <p:spPr>
              <a:xfrm>
                <a:off x="2197793" y="1205227"/>
                <a:ext cx="484008" cy="685548"/>
              </a:xfrm>
              <a:custGeom>
                <a:rect b="b" l="l" r="r" t="t"/>
                <a:pathLst>
                  <a:path extrusionOk="0" h="11055" w="7805">
                    <a:moveTo>
                      <a:pt x="7394" y="0"/>
                    </a:moveTo>
                    <a:lnTo>
                      <a:pt x="0" y="3377"/>
                    </a:lnTo>
                    <a:lnTo>
                      <a:pt x="7805" y="11055"/>
                    </a:lnTo>
                    <a:lnTo>
                      <a:pt x="739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0" name="Google Shape;450;p9"/>
              <p:cNvSpPr/>
              <p:nvPr/>
            </p:nvSpPr>
            <p:spPr>
              <a:xfrm>
                <a:off x="2679397" y="990409"/>
                <a:ext cx="537028" cy="677735"/>
              </a:xfrm>
              <a:custGeom>
                <a:rect b="b" l="l" r="r" t="t"/>
                <a:pathLst>
                  <a:path extrusionOk="0" h="10929" w="8660">
                    <a:moveTo>
                      <a:pt x="6945" y="1"/>
                    </a:moveTo>
                    <a:lnTo>
                      <a:pt x="1" y="4220"/>
                    </a:lnTo>
                    <a:lnTo>
                      <a:pt x="8660" y="10929"/>
                    </a:lnTo>
                    <a:lnTo>
                      <a:pt x="6945"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451" name="Google Shape;451;p9"/>
            <p:cNvGrpSpPr/>
            <p:nvPr/>
          </p:nvGrpSpPr>
          <p:grpSpPr>
            <a:xfrm flipH="1" rot="1799975">
              <a:off x="6078221" y="459634"/>
              <a:ext cx="3113747" cy="1171270"/>
              <a:chOff x="0" y="539998"/>
              <a:chExt cx="3901889" cy="1467738"/>
            </a:xfrm>
          </p:grpSpPr>
          <p:sp>
            <p:nvSpPr>
              <p:cNvPr id="452" name="Google Shape;452;p9"/>
              <p:cNvSpPr/>
              <p:nvPr/>
            </p:nvSpPr>
            <p:spPr>
              <a:xfrm>
                <a:off x="0" y="539998"/>
                <a:ext cx="3901889" cy="885476"/>
              </a:xfrm>
              <a:custGeom>
                <a:rect b="b" l="l" r="r" t="t"/>
                <a:pathLst>
                  <a:path extrusionOk="0" h="14279" w="62921">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3" name="Google Shape;453;p9"/>
              <p:cNvSpPr/>
              <p:nvPr/>
            </p:nvSpPr>
            <p:spPr>
              <a:xfrm>
                <a:off x="546533" y="914628"/>
                <a:ext cx="539137" cy="671967"/>
              </a:xfrm>
              <a:custGeom>
                <a:rect b="b" l="l" r="r" t="t"/>
                <a:pathLst>
                  <a:path extrusionOk="0" h="10836" w="8694">
                    <a:moveTo>
                      <a:pt x="1612" y="1"/>
                    </a:moveTo>
                    <a:lnTo>
                      <a:pt x="1" y="10836"/>
                    </a:lnTo>
                    <a:lnTo>
                      <a:pt x="1" y="10836"/>
                    </a:lnTo>
                    <a:lnTo>
                      <a:pt x="8693" y="3995"/>
                    </a:lnTo>
                    <a:lnTo>
                      <a:pt x="161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4" name="Google Shape;454;p9"/>
              <p:cNvSpPr/>
              <p:nvPr/>
            </p:nvSpPr>
            <p:spPr>
              <a:xfrm>
                <a:off x="1145159" y="1160019"/>
                <a:ext cx="471109" cy="679471"/>
              </a:xfrm>
              <a:custGeom>
                <a:rect b="b" l="l" r="r" t="t"/>
                <a:pathLst>
                  <a:path extrusionOk="0" h="10957" w="7597">
                    <a:moveTo>
                      <a:pt x="0" y="0"/>
                    </a:moveTo>
                    <a:lnTo>
                      <a:pt x="16" y="10956"/>
                    </a:lnTo>
                    <a:lnTo>
                      <a:pt x="7597" y="2899"/>
                    </a:lnTo>
                    <a:lnTo>
                      <a:pt x="0" y="0"/>
                    </a:ln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5" name="Google Shape;455;p9"/>
              <p:cNvSpPr/>
              <p:nvPr/>
            </p:nvSpPr>
            <p:spPr>
              <a:xfrm>
                <a:off x="1655662" y="1364604"/>
                <a:ext cx="503728" cy="643132"/>
              </a:xfrm>
              <a:custGeom>
                <a:rect b="b" l="l" r="r" t="t"/>
                <a:pathLst>
                  <a:path extrusionOk="0" h="10371" w="8123">
                    <a:moveTo>
                      <a:pt x="0" y="0"/>
                    </a:moveTo>
                    <a:lnTo>
                      <a:pt x="3519" y="10371"/>
                    </a:lnTo>
                    <a:lnTo>
                      <a:pt x="8123" y="313"/>
                    </a:lnTo>
                    <a:lnTo>
                      <a:pt x="0" y="0"/>
                    </a:ln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6" name="Google Shape;456;p9"/>
              <p:cNvSpPr/>
              <p:nvPr/>
            </p:nvSpPr>
            <p:spPr>
              <a:xfrm>
                <a:off x="2197793" y="1205227"/>
                <a:ext cx="484008" cy="685548"/>
              </a:xfrm>
              <a:custGeom>
                <a:rect b="b" l="l" r="r" t="t"/>
                <a:pathLst>
                  <a:path extrusionOk="0" h="11055" w="7805">
                    <a:moveTo>
                      <a:pt x="7394" y="0"/>
                    </a:moveTo>
                    <a:lnTo>
                      <a:pt x="0" y="3377"/>
                    </a:lnTo>
                    <a:lnTo>
                      <a:pt x="7805" y="11055"/>
                    </a:lnTo>
                    <a:lnTo>
                      <a:pt x="7394"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7" name="Google Shape;457;p9"/>
              <p:cNvSpPr/>
              <p:nvPr/>
            </p:nvSpPr>
            <p:spPr>
              <a:xfrm>
                <a:off x="2679397" y="990409"/>
                <a:ext cx="537028" cy="677735"/>
              </a:xfrm>
              <a:custGeom>
                <a:rect b="b" l="l" r="r" t="t"/>
                <a:pathLst>
                  <a:path extrusionOk="0" h="10929" w="8660">
                    <a:moveTo>
                      <a:pt x="6945" y="1"/>
                    </a:moveTo>
                    <a:lnTo>
                      <a:pt x="1" y="4220"/>
                    </a:lnTo>
                    <a:lnTo>
                      <a:pt x="8660" y="10929"/>
                    </a:lnTo>
                    <a:lnTo>
                      <a:pt x="6945"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grpSp>
        <p:nvGrpSpPr>
          <p:cNvPr id="458" name="Google Shape;458;p9"/>
          <p:cNvGrpSpPr/>
          <p:nvPr/>
        </p:nvGrpSpPr>
        <p:grpSpPr>
          <a:xfrm>
            <a:off x="174843" y="5982513"/>
            <a:ext cx="1157900" cy="686000"/>
            <a:chOff x="2575700" y="1885000"/>
            <a:chExt cx="868425" cy="514500"/>
          </a:xfrm>
        </p:grpSpPr>
        <p:sp>
          <p:nvSpPr>
            <p:cNvPr id="459" name="Google Shape;459;p9"/>
            <p:cNvSpPr/>
            <p:nvPr/>
          </p:nvSpPr>
          <p:spPr>
            <a:xfrm>
              <a:off x="2787525" y="1992625"/>
              <a:ext cx="507200" cy="400850"/>
            </a:xfrm>
            <a:custGeom>
              <a:rect b="b" l="l" r="r" t="t"/>
              <a:pathLst>
                <a:path extrusionOk="0" h="16034" w="20288">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60" name="Google Shape;460;p9"/>
            <p:cNvSpPr/>
            <p:nvPr/>
          </p:nvSpPr>
          <p:spPr>
            <a:xfrm>
              <a:off x="2844525" y="2036475"/>
              <a:ext cx="395850" cy="352750"/>
            </a:xfrm>
            <a:custGeom>
              <a:rect b="b" l="l" r="r" t="t"/>
              <a:pathLst>
                <a:path extrusionOk="0" h="14110" w="15834">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61" name="Google Shape;461;p9"/>
            <p:cNvSpPr/>
            <p:nvPr/>
          </p:nvSpPr>
          <p:spPr>
            <a:xfrm>
              <a:off x="2575700" y="1885000"/>
              <a:ext cx="868425" cy="514500"/>
            </a:xfrm>
            <a:custGeom>
              <a:rect b="b" l="l" r="r" t="t"/>
              <a:pathLst>
                <a:path extrusionOk="0" h="20580" w="34737">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62" name="Google Shape;462;p9"/>
            <p:cNvSpPr/>
            <p:nvPr/>
          </p:nvSpPr>
          <p:spPr>
            <a:xfrm>
              <a:off x="2673225" y="1931275"/>
              <a:ext cx="704500" cy="465875"/>
            </a:xfrm>
            <a:custGeom>
              <a:rect b="b" l="l" r="r" t="t"/>
              <a:pathLst>
                <a:path extrusionOk="0" h="18635" w="2818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463" name="Google Shape;463;p9"/>
          <p:cNvGrpSpPr/>
          <p:nvPr/>
        </p:nvGrpSpPr>
        <p:grpSpPr>
          <a:xfrm>
            <a:off x="1244210" y="1971164"/>
            <a:ext cx="9843674" cy="834131"/>
            <a:chOff x="986378" y="1598929"/>
            <a:chExt cx="7382756" cy="463441"/>
          </a:xfrm>
        </p:grpSpPr>
        <p:sp>
          <p:nvSpPr>
            <p:cNvPr id="464" name="Google Shape;464;p9"/>
            <p:cNvSpPr/>
            <p:nvPr/>
          </p:nvSpPr>
          <p:spPr>
            <a:xfrm>
              <a:off x="1524500" y="1623389"/>
              <a:ext cx="6844634" cy="438981"/>
            </a:xfrm>
            <a:prstGeom prst="roundRect">
              <a:avLst>
                <a:gd fmla="val 16667" name="adj"/>
              </a:avLst>
            </a:prstGeom>
            <a:noFill/>
            <a:ln cap="flat" cmpd="sng" w="12700">
              <a:solidFill>
                <a:srgbClr val="8296B0"/>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vi-VN" sz="3733">
                  <a:solidFill>
                    <a:srgbClr val="002060"/>
                  </a:solidFill>
                  <a:latin typeface="Pattaya"/>
                  <a:ea typeface="Pattaya"/>
                  <a:cs typeface="Pattaya"/>
                  <a:sym typeface="Pattaya"/>
                </a:rPr>
                <a:t>Ngồi viết đúng tư thế</a:t>
              </a:r>
              <a:endParaRPr sz="3733">
                <a:solidFill>
                  <a:srgbClr val="002060"/>
                </a:solidFill>
                <a:latin typeface="Pattaya"/>
                <a:ea typeface="Pattaya"/>
                <a:cs typeface="Pattaya"/>
                <a:sym typeface="Pattaya"/>
              </a:endParaRPr>
            </a:p>
          </p:txBody>
        </p:sp>
        <p:pic>
          <p:nvPicPr>
            <p:cNvPr descr="F:\1-原创素材\1_mm1102\PPT\PPT_014\materaials\pageimg_g20h.png" id="465" name="Google Shape;465;p9"/>
            <p:cNvPicPr preferRelativeResize="0"/>
            <p:nvPr/>
          </p:nvPicPr>
          <p:blipFill rotWithShape="1">
            <a:blip r:embed="rId3">
              <a:alphaModFix/>
            </a:blip>
            <a:srcRect b="0" l="0" r="0" t="0"/>
            <a:stretch/>
          </p:blipFill>
          <p:spPr>
            <a:xfrm>
              <a:off x="986378" y="1598929"/>
              <a:ext cx="615692" cy="438981"/>
            </a:xfrm>
            <a:prstGeom prst="rect">
              <a:avLst/>
            </a:prstGeom>
            <a:noFill/>
            <a:ln>
              <a:noFill/>
            </a:ln>
          </p:spPr>
        </p:pic>
      </p:grpSp>
      <p:grpSp>
        <p:nvGrpSpPr>
          <p:cNvPr id="466" name="Google Shape;466;p9"/>
          <p:cNvGrpSpPr/>
          <p:nvPr/>
        </p:nvGrpSpPr>
        <p:grpSpPr>
          <a:xfrm>
            <a:off x="5080685" y="492113"/>
            <a:ext cx="2030633" cy="1022107"/>
            <a:chOff x="1371601" y="3098340"/>
            <a:chExt cx="2905327" cy="2180491"/>
          </a:xfrm>
        </p:grpSpPr>
        <p:grpSp>
          <p:nvGrpSpPr>
            <p:cNvPr id="467" name="Google Shape;467;p9"/>
            <p:cNvGrpSpPr/>
            <p:nvPr/>
          </p:nvGrpSpPr>
          <p:grpSpPr>
            <a:xfrm>
              <a:off x="1371601" y="3098340"/>
              <a:ext cx="2905327" cy="2180491"/>
              <a:chOff x="1371601" y="3288840"/>
              <a:chExt cx="2905327" cy="2180491"/>
            </a:xfrm>
          </p:grpSpPr>
          <p:sp>
            <p:nvSpPr>
              <p:cNvPr id="468" name="Google Shape;468;p9"/>
              <p:cNvSpPr/>
              <p:nvPr/>
            </p:nvSpPr>
            <p:spPr>
              <a:xfrm>
                <a:off x="1371601" y="3288840"/>
                <a:ext cx="2905327" cy="2180491"/>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8296B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69" name="Google Shape;469;p9"/>
              <p:cNvSpPr/>
              <p:nvPr/>
            </p:nvSpPr>
            <p:spPr>
              <a:xfrm>
                <a:off x="1505386" y="3438599"/>
                <a:ext cx="2637756" cy="1878977"/>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44000" spcFirstLastPara="1" rIns="144000" wrap="square" tIns="45700">
                <a:noAutofit/>
              </a:bodyPr>
              <a:lstStyle/>
              <a:p>
                <a:pPr indent="0" lvl="0" marL="0" marR="0" rtl="0" algn="ctr">
                  <a:lnSpc>
                    <a:spcPct val="120000"/>
                  </a:lnSpc>
                  <a:spcBef>
                    <a:spcPts val="0"/>
                  </a:spcBef>
                  <a:spcAft>
                    <a:spcPts val="0"/>
                  </a:spcAft>
                  <a:buNone/>
                </a:pPr>
                <a:r>
                  <a:rPr b="1" lang="vi-VN" sz="4800">
                    <a:solidFill>
                      <a:srgbClr val="548135"/>
                    </a:solidFill>
                    <a:latin typeface="Pattaya"/>
                    <a:ea typeface="Pattaya"/>
                    <a:cs typeface="Pattaya"/>
                    <a:sym typeface="Pattaya"/>
                  </a:rPr>
                  <a:t>Lưu ý</a:t>
                </a:r>
                <a:endParaRPr b="1" sz="4800">
                  <a:solidFill>
                    <a:srgbClr val="548135"/>
                  </a:solidFill>
                  <a:latin typeface="Pattaya"/>
                  <a:ea typeface="Pattaya"/>
                  <a:cs typeface="Pattaya"/>
                  <a:sym typeface="Pattaya"/>
                </a:endParaRPr>
              </a:p>
            </p:txBody>
          </p:sp>
        </p:grpSp>
        <p:sp>
          <p:nvSpPr>
            <p:cNvPr id="470" name="Google Shape;470;p9"/>
            <p:cNvSpPr txBox="1"/>
            <p:nvPr/>
          </p:nvSpPr>
          <p:spPr>
            <a:xfrm>
              <a:off x="1765669" y="4032013"/>
              <a:ext cx="2049295" cy="77395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t/>
              </a:r>
              <a:endParaRPr sz="1600">
                <a:solidFill>
                  <a:srgbClr val="595959"/>
                </a:solidFill>
                <a:latin typeface="Arial"/>
                <a:ea typeface="Arial"/>
                <a:cs typeface="Arial"/>
                <a:sym typeface="Arial"/>
              </a:endParaRPr>
            </a:p>
          </p:txBody>
        </p:sp>
      </p:grpSp>
      <p:grpSp>
        <p:nvGrpSpPr>
          <p:cNvPr id="471" name="Google Shape;471;p9"/>
          <p:cNvGrpSpPr/>
          <p:nvPr/>
        </p:nvGrpSpPr>
        <p:grpSpPr>
          <a:xfrm>
            <a:off x="1214951" y="3212619"/>
            <a:ext cx="9796479" cy="788139"/>
            <a:chOff x="1286986" y="2333485"/>
            <a:chExt cx="7347359" cy="591104"/>
          </a:xfrm>
        </p:grpSpPr>
        <p:sp>
          <p:nvSpPr>
            <p:cNvPr id="472" name="Google Shape;472;p9"/>
            <p:cNvSpPr/>
            <p:nvPr/>
          </p:nvSpPr>
          <p:spPr>
            <a:xfrm>
              <a:off x="1825805" y="2364800"/>
              <a:ext cx="6808540" cy="559789"/>
            </a:xfrm>
            <a:prstGeom prst="roundRect">
              <a:avLst>
                <a:gd fmla="val 16667" name="adj"/>
              </a:avLst>
            </a:prstGeom>
            <a:noFill/>
            <a:ln cap="flat" cmpd="sng" w="12700">
              <a:solidFill>
                <a:srgbClr val="8296B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vi-VN" sz="3733">
                  <a:solidFill>
                    <a:srgbClr val="002060"/>
                  </a:solidFill>
                  <a:latin typeface="Pattaya"/>
                  <a:ea typeface="Pattaya"/>
                  <a:cs typeface="Pattaya"/>
                  <a:sym typeface="Pattaya"/>
                </a:rPr>
                <a:t>Viết hoa chữ cái đầu mỗi câu văn.</a:t>
              </a:r>
              <a:endParaRPr sz="3733">
                <a:solidFill>
                  <a:srgbClr val="002060"/>
                </a:solidFill>
                <a:latin typeface="Pattaya"/>
                <a:ea typeface="Pattaya"/>
                <a:cs typeface="Pattaya"/>
                <a:sym typeface="Pattaya"/>
              </a:endParaRPr>
            </a:p>
          </p:txBody>
        </p:sp>
        <p:pic>
          <p:nvPicPr>
            <p:cNvPr descr="F:\1-原创素材\1_mm1102\PPT\PPT_014\materaials\pageimg_g20h.png" id="473" name="Google Shape;473;p9"/>
            <p:cNvPicPr preferRelativeResize="0"/>
            <p:nvPr/>
          </p:nvPicPr>
          <p:blipFill rotWithShape="1">
            <a:blip r:embed="rId4">
              <a:alphaModFix/>
            </a:blip>
            <a:srcRect b="0" l="0" r="0" t="0"/>
            <a:stretch/>
          </p:blipFill>
          <p:spPr>
            <a:xfrm>
              <a:off x="1286986" y="2333485"/>
              <a:ext cx="611913" cy="562524"/>
            </a:xfrm>
            <a:prstGeom prst="rect">
              <a:avLst/>
            </a:prstGeom>
            <a:noFill/>
            <a:ln>
              <a:noFill/>
            </a:ln>
          </p:spPr>
        </p:pic>
      </p:grpSp>
      <p:grpSp>
        <p:nvGrpSpPr>
          <p:cNvPr id="474" name="Google Shape;474;p9"/>
          <p:cNvGrpSpPr/>
          <p:nvPr/>
        </p:nvGrpSpPr>
        <p:grpSpPr>
          <a:xfrm>
            <a:off x="1214951" y="4257731"/>
            <a:ext cx="9796479" cy="770947"/>
            <a:chOff x="1305702" y="3127527"/>
            <a:chExt cx="7347359" cy="578210"/>
          </a:xfrm>
        </p:grpSpPr>
        <p:sp>
          <p:nvSpPr>
            <p:cNvPr id="475" name="Google Shape;475;p9"/>
            <p:cNvSpPr/>
            <p:nvPr/>
          </p:nvSpPr>
          <p:spPr>
            <a:xfrm>
              <a:off x="1825804" y="3145949"/>
              <a:ext cx="6827257" cy="559788"/>
            </a:xfrm>
            <a:prstGeom prst="roundRect">
              <a:avLst>
                <a:gd fmla="val 16667" name="adj"/>
              </a:avLst>
            </a:prstGeom>
            <a:noFill/>
            <a:ln cap="flat" cmpd="sng" w="12700">
              <a:solidFill>
                <a:srgbClr val="8296B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vi-VN" sz="3733">
                  <a:solidFill>
                    <a:srgbClr val="002060"/>
                  </a:solidFill>
                  <a:latin typeface="Pattaya"/>
                  <a:ea typeface="Pattaya"/>
                  <a:cs typeface="Pattaya"/>
                  <a:sym typeface="Pattaya"/>
                </a:rPr>
                <a:t>Ghi dấu thanh đúng vị trí.</a:t>
              </a:r>
              <a:endParaRPr sz="3733">
                <a:solidFill>
                  <a:srgbClr val="002060"/>
                </a:solidFill>
                <a:latin typeface="Pattaya"/>
                <a:ea typeface="Pattaya"/>
                <a:cs typeface="Pattaya"/>
                <a:sym typeface="Pattaya"/>
              </a:endParaRPr>
            </a:p>
          </p:txBody>
        </p:sp>
        <p:pic>
          <p:nvPicPr>
            <p:cNvPr descr="F:\1-原创素材\1_mm1102\PPT\PPT_014\materaials\pageimg_g20h.png" id="476" name="Google Shape;476;p9"/>
            <p:cNvPicPr preferRelativeResize="0"/>
            <p:nvPr/>
          </p:nvPicPr>
          <p:blipFill rotWithShape="1">
            <a:blip r:embed="rId5">
              <a:alphaModFix/>
            </a:blip>
            <a:srcRect b="0" l="0" r="0" t="0"/>
            <a:stretch/>
          </p:blipFill>
          <p:spPr>
            <a:xfrm>
              <a:off x="1305702" y="3127527"/>
              <a:ext cx="611913" cy="562524"/>
            </a:xfrm>
            <a:prstGeom prst="rect">
              <a:avLst/>
            </a:prstGeom>
            <a:noFill/>
            <a:ln>
              <a:noFill/>
            </a:ln>
          </p:spPr>
        </p:pic>
      </p:grpSp>
      <p:grpSp>
        <p:nvGrpSpPr>
          <p:cNvPr id="477" name="Google Shape;477;p9"/>
          <p:cNvGrpSpPr/>
          <p:nvPr/>
        </p:nvGrpSpPr>
        <p:grpSpPr>
          <a:xfrm>
            <a:off x="1211717" y="5352562"/>
            <a:ext cx="9799713" cy="756868"/>
            <a:chOff x="1312708" y="3927097"/>
            <a:chExt cx="7349785" cy="567651"/>
          </a:xfrm>
        </p:grpSpPr>
        <p:sp>
          <p:nvSpPr>
            <p:cNvPr id="478" name="Google Shape;478;p9"/>
            <p:cNvSpPr/>
            <p:nvPr/>
          </p:nvSpPr>
          <p:spPr>
            <a:xfrm>
              <a:off x="1825125" y="3927097"/>
              <a:ext cx="6837368" cy="559788"/>
            </a:xfrm>
            <a:prstGeom prst="roundRect">
              <a:avLst>
                <a:gd fmla="val 16667" name="adj"/>
              </a:avLst>
            </a:prstGeom>
            <a:noFill/>
            <a:ln cap="flat" cmpd="sng" w="12700">
              <a:solidFill>
                <a:srgbClr val="8296B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vi-VN" sz="3733">
                  <a:solidFill>
                    <a:srgbClr val="002060"/>
                  </a:solidFill>
                  <a:latin typeface="Pattaya"/>
                  <a:ea typeface="Pattaya"/>
                  <a:cs typeface="Pattaya"/>
                  <a:sym typeface="Pattaya"/>
                </a:rPr>
                <a:t>Đọc lại bài, kiểm tra lỗi chính tả.</a:t>
              </a:r>
              <a:endParaRPr sz="3733">
                <a:solidFill>
                  <a:srgbClr val="002060"/>
                </a:solidFill>
                <a:latin typeface="Pattaya"/>
                <a:ea typeface="Pattaya"/>
                <a:cs typeface="Pattaya"/>
                <a:sym typeface="Pattaya"/>
              </a:endParaRPr>
            </a:p>
          </p:txBody>
        </p:sp>
        <p:pic>
          <p:nvPicPr>
            <p:cNvPr descr="F:\1-原创素材\1_mm1102\PPT\PPT_014\materaials\pageimg_g20h.png" id="479" name="Google Shape;479;p9"/>
            <p:cNvPicPr preferRelativeResize="0"/>
            <p:nvPr/>
          </p:nvPicPr>
          <p:blipFill rotWithShape="1">
            <a:blip r:embed="rId6">
              <a:alphaModFix/>
            </a:blip>
            <a:srcRect b="0" l="0" r="0" t="0"/>
            <a:stretch/>
          </p:blipFill>
          <p:spPr>
            <a:xfrm>
              <a:off x="1312708" y="3932224"/>
              <a:ext cx="611913" cy="562524"/>
            </a:xfrm>
            <a:prstGeom prst="rect">
              <a:avLst/>
            </a:prstGeom>
            <a:noFill/>
            <a:ln>
              <a:noFill/>
            </a:ln>
          </p:spPr>
        </p:pic>
      </p:grpSp>
    </p:spTree>
  </p:cSld>
  <p:clrMapOvr>
    <a:masterClrMapping/>
  </p:clrMapOvr>
  <p:transition advClick="0"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2021-04-23T06:18:56Z</dcterms:created>
  <dc:creator>Think</dc:creator>
</cp:coreProperties>
</file>