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63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4" r:id="rId13"/>
  </p:sldIdLst>
  <p:sldSz cx="12192000" cy="6858000"/>
  <p:notesSz cx="6858000" cy="9144000"/>
  <p:embeddedFontLst>
    <p:embeddedFont>
      <p:font typeface="#9Slide07 HoneyCream" panose="020B0604020202020204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Fredoka One" panose="02000000000000000000" pitchFamily="2" charset="0"/>
      <p:regular r:id="rId19"/>
    </p:embeddedFont>
    <p:embeddedFont>
      <p:font typeface="SVN-Dancing Script" panose="020B0604020202020204" charset="0"/>
      <p:regular r:id="rId20"/>
    </p:embeddedFont>
    <p:embeddedFont>
      <p:font typeface="SVN-Newton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69"/>
    <a:srgbClr val="7ABE44"/>
    <a:srgbClr val="FCFFFF"/>
    <a:srgbClr val="F8BDBC"/>
    <a:srgbClr val="E1506D"/>
    <a:srgbClr val="576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66B593-96A1-82E8-C24B-C5A902949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5F4C679-44B1-326C-B61D-AD81E80FE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EB5A8D-92B9-F216-15C5-7BC86090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AA65DD-AC89-DA0A-F238-9C721990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2EB7B20-72CB-7E90-017F-C4995E95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37AA32-62F3-CADE-EB13-4377ABEF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24AA06-77F4-1D76-C735-B1AD275A9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8B9F58-EEC1-EE83-D324-1D6A8611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B1D067-B36B-D061-8BB5-E51FDE4B2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92D52B-0AC1-1BFE-03BB-907D624C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6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7246BF6-D49C-5F98-0F7C-00437CD4F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923C851-6AA1-791D-7036-44CB423F7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8130A0-7617-6B98-E600-CB10849D7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7C186-9606-EC50-9079-25A6F98D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7B0DB4-DCA8-E036-4EB0-8510F568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1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739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7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55E6-C1F7-13BB-6EE3-2ED42F99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5E050A-1E2B-5FB9-5678-F59398A3A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832F05D-8412-8D4E-1790-EFA9E9B6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352245-ED0B-DBA2-06ED-94E04A05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4A0284-2CBA-3E98-AA9D-2F8F3AB4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1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88EAA-D035-CDEE-3B86-24528AC5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EE79AB3-CF16-11DA-3835-3EE33A27D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B27EC-63D7-C65D-25E4-114F332F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3ED02A-95F5-1DF2-4767-0EE3DA2B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535452-B7B1-30F2-7C72-97120108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B90EFA-714D-4A47-F453-14A93D2A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10275E-748B-A5CD-E50D-63EBD94F4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24D1DC8-05F9-7700-E8EE-F6349D64F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FFA28FE-2FD7-397C-FD13-0E2D890C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F89840-00A6-9AE2-10B1-276D249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F500CC0-44D3-A9C7-2A69-DEA7B158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6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ACB2AD-350A-17B9-19D3-41A4F6B6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C288CC-91F4-B16F-9FB8-01EFCC8A3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2657FA6-3B2E-CD6D-6A68-294EE0F2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DD1817-4E05-E66F-2B0E-DC3EAEBF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3F844E0-5E7B-61D9-CBAA-7D9ACA192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EA313CB-0968-38E1-5526-F62734B0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00038B9-5B56-01A7-F2CD-920D4E174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20830C0-12A6-6574-CAF0-4FFB7383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9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FA9C93-00B0-E777-4BCB-279656EB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EB453-1A00-A46A-1126-21412FF2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02D6B31-E574-E455-D6AF-1E4731EF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C052F5-CE4D-CFDB-DAC3-9486234A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9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3929DFF-2FC1-E55D-8075-70BA0AA22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B56F5FD-E2A6-9A7A-6E90-240B0D4A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663FCF1-FE1F-6CA6-ACBE-6D18631A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1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043749-A758-225B-F0D7-936F8437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D54B27F-D6E8-8A39-CA21-BE1FB18BF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CD8E28D-585E-FBDE-DE04-A08675D77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DC7D22E-C85B-7431-4A9B-D8EFA08F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AE1161-BCB4-3782-1C65-6F8769FA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FF9E4A-E27F-2855-F2A0-E3B8BB73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E5B75C-A799-A33E-A1BB-2AB9D874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8125FF6-3CBE-52DE-BF0F-E7678E8E8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DFD2EB5-1336-5FD0-9853-E50BAB9F0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B2B21D-B2E7-2FE7-6A61-DFECB5FC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9D86770-6376-25D7-F4C8-22CBCC69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8678611-17E4-4BA9-206B-F19D358D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6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97DE08-64EE-D823-0F0D-BBADC65A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D4FDBF2-264D-FC1D-AA0D-575812A95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96B6609-69C2-2E80-D23F-370802127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ED170-DAD4-4914-8BDE-6AC0B722F00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6FD4B7-6783-C690-3213-D40AF6C94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105073-54F1-C151-AD63-F57ECC851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C3F09-F2A1-4E1C-8C79-3BE7B43C208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342DE231-A3C7-C308-583C-50419010102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2" descr="背景图案&#10;&#10;描述已自动生成">
              <a:extLst>
                <a:ext uri="{FF2B5EF4-FFF2-40B4-BE49-F238E27FC236}">
                  <a16:creationId xmlns:a16="http://schemas.microsoft.com/office/drawing/2014/main" id="{DC681F23-1A9D-18F7-BF4D-EFF8A53DE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3" descr="图片包含 游戏机&#10;&#10;描述已自动生成">
              <a:extLst>
                <a:ext uri="{FF2B5EF4-FFF2-40B4-BE49-F238E27FC236}">
                  <a16:creationId xmlns:a16="http://schemas.microsoft.com/office/drawing/2014/main" id="{1C948401-4EE9-1FDC-C751-20B0200E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805714"/>
            </a:xfrm>
            <a:prstGeom prst="rect">
              <a:avLst/>
            </a:prstGeom>
          </p:spPr>
        </p:pic>
        <p:pic>
          <p:nvPicPr>
            <p:cNvPr id="10" name="图片 4" descr="形状&#10;&#10;中度可信度描述已自动生成">
              <a:extLst>
                <a:ext uri="{FF2B5EF4-FFF2-40B4-BE49-F238E27FC236}">
                  <a16:creationId xmlns:a16="http://schemas.microsoft.com/office/drawing/2014/main" id="{DD1001AC-7DDC-9EC8-5AFA-36C3F5E43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8" t="4348" r="4348" b="4348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1" name="图片 5" descr="图片包含 游戏机, 花&#10;&#10;描述已自动生成">
              <a:extLst>
                <a:ext uri="{FF2B5EF4-FFF2-40B4-BE49-F238E27FC236}">
                  <a16:creationId xmlns:a16="http://schemas.microsoft.com/office/drawing/2014/main" id="{9B2BC667-024D-6C3F-FE2C-B28BE3CB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84"/>
            <a:stretch/>
          </p:blipFill>
          <p:spPr>
            <a:xfrm>
              <a:off x="0" y="3846286"/>
              <a:ext cx="12192000" cy="3011714"/>
            </a:xfrm>
            <a:prstGeom prst="rect">
              <a:avLst/>
            </a:prstGeom>
          </p:spPr>
        </p:pic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71D3AD4C-256F-5609-3143-3203C0211D2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9525E5D0-CA9A-DBD2-2D8C-86E568D33B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23533C23-73B2-7F3D-6D05-33CD62EDF90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7C3561-7466-489D-FFBA-310D53F2D60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16CC6C3B-5547-EC86-52B9-2F7E52A095F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763868F6-BDBF-F9B2-258B-ADA14DA525B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0BBA34-371F-E91A-7E1C-8686EE8B54E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976009FE-0E14-49E0-3310-F0DA1BEAFFD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66235B1B-DC7D-73CF-D23D-2B0C6E2A3A8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32901BD-7BCA-ECD0-3BA8-69A795CEB0D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5300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15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8" descr="图片包含 游戏机, 笔记本, 电脑, 钟表&#10;&#10;描述已自动生成">
            <a:extLst>
              <a:ext uri="{FF2B5EF4-FFF2-40B4-BE49-F238E27FC236}">
                <a16:creationId xmlns:a16="http://schemas.microsoft.com/office/drawing/2014/main" id="{CE9C1592-DD16-27A9-8911-7AF83A663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7" r="69762"/>
          <a:stretch/>
        </p:blipFill>
        <p:spPr>
          <a:xfrm>
            <a:off x="39610" y="3284842"/>
            <a:ext cx="3686629" cy="3022600"/>
          </a:xfrm>
          <a:prstGeom prst="rect">
            <a:avLst/>
          </a:prstGeom>
        </p:spPr>
      </p:pic>
      <p:pic>
        <p:nvPicPr>
          <p:cNvPr id="7" name="图片 16" descr="卡通人物&#10;&#10;低可信度描述已自动生成">
            <a:extLst>
              <a:ext uri="{FF2B5EF4-FFF2-40B4-BE49-F238E27FC236}">
                <a16:creationId xmlns:a16="http://schemas.microsoft.com/office/drawing/2014/main" id="{F3BAF6BA-FF7C-68C3-DA29-69863602D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t="40437" r="21191" b="3497"/>
          <a:stretch/>
        </p:blipFill>
        <p:spPr>
          <a:xfrm>
            <a:off x="2583543" y="4136570"/>
            <a:ext cx="7024914" cy="3254997"/>
          </a:xfrm>
          <a:prstGeom prst="rect">
            <a:avLst/>
          </a:prstGeom>
        </p:spPr>
      </p:pic>
      <p:pic>
        <p:nvPicPr>
          <p:cNvPr id="9" name="图片 19" descr="图片包含 游戏机, 笔记本, 电脑, 钟表&#10;&#10;描述已自动生成">
            <a:extLst>
              <a:ext uri="{FF2B5EF4-FFF2-40B4-BE49-F238E27FC236}">
                <a16:creationId xmlns:a16="http://schemas.microsoft.com/office/drawing/2014/main" id="{FCA29108-0486-BAFF-1053-ED413B368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9" t="47937"/>
          <a:stretch/>
        </p:blipFill>
        <p:spPr>
          <a:xfrm>
            <a:off x="8389256" y="3309257"/>
            <a:ext cx="3802743" cy="30226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BDFBEA8-0635-95F9-1139-7DC21E2AF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943" y="925537"/>
            <a:ext cx="2786113" cy="90228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35DED8D-8D82-F970-7A3A-17199184E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84" y="2128821"/>
            <a:ext cx="10486029" cy="184724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85ED70E-A4E2-1546-C80D-E4C9D0870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689" y="3366946"/>
            <a:ext cx="19021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E36623-182C-C8A3-6AF2-08B03C2079B7}"/>
              </a:ext>
            </a:extLst>
          </p:cNvPr>
          <p:cNvSpPr txBox="1"/>
          <p:nvPr/>
        </p:nvSpPr>
        <p:spPr>
          <a:xfrm>
            <a:off x="1136173" y="884603"/>
            <a:ext cx="96648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8E3B95C-3C12-0ADE-4064-9B00BF5085E8}"/>
              </a:ext>
            </a:extLst>
          </p:cNvPr>
          <p:cNvSpPr txBox="1"/>
          <p:nvPr/>
        </p:nvSpPr>
        <p:spPr>
          <a:xfrm>
            <a:off x="2114160" y="4898200"/>
            <a:ext cx="7948246" cy="735747"/>
          </a:xfrm>
          <a:prstGeom prst="roundRect">
            <a:avLst>
              <a:gd name="adj" fmla="val 50000"/>
            </a:avLst>
          </a:prstGeom>
          <a:solidFill>
            <a:srgbClr val="F8BDBC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ngang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ở đâu?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B8C5FB-E379-3185-927E-F4D08C9765A6}"/>
              </a:ext>
            </a:extLst>
          </p:cNvPr>
          <p:cNvSpPr txBox="1"/>
          <p:nvPr/>
        </p:nvSpPr>
        <p:spPr>
          <a:xfrm>
            <a:off x="1136173" y="5783483"/>
            <a:ext cx="9904220" cy="523220"/>
          </a:xfrm>
          <a:prstGeom prst="homePlate">
            <a:avLst/>
          </a:prstGeom>
          <a:solidFill>
            <a:schemeClr val="bg1"/>
          </a:solidFill>
          <a:ln w="28575">
            <a:solidFill>
              <a:srgbClr val="7ABE44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8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18E7AB4-1949-47D1-D642-AA7713252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01" t="52426" r="57172" b="-1712"/>
          <a:stretch/>
        </p:blipFill>
        <p:spPr>
          <a:xfrm>
            <a:off x="529779" y="187797"/>
            <a:ext cx="4794061" cy="381504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A8E9F8F-5DD6-78BF-DD0C-7181CCFE2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764" r="173" b="-1050"/>
          <a:stretch/>
        </p:blipFill>
        <p:spPr>
          <a:xfrm>
            <a:off x="6196869" y="2855157"/>
            <a:ext cx="5364480" cy="3815045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00284876-DC3F-F6DD-05A5-EC9BDF50BA52}"/>
              </a:ext>
            </a:extLst>
          </p:cNvPr>
          <p:cNvGrpSpPr/>
          <p:nvPr/>
        </p:nvGrpSpPr>
        <p:grpSpPr>
          <a:xfrm>
            <a:off x="4441473" y="684828"/>
            <a:ext cx="7426436" cy="2110134"/>
            <a:chOff x="4441473" y="684828"/>
            <a:chExt cx="7426436" cy="211013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0C16C12-2672-066B-B842-D085E46A4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1473" y="684828"/>
              <a:ext cx="7426436" cy="2110134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E21BBAAA-28FA-9747-0FA9-7DDB5591B7D2}"/>
                </a:ext>
              </a:extLst>
            </p:cNvPr>
            <p:cNvSpPr txBox="1"/>
            <p:nvPr/>
          </p:nvSpPr>
          <p:spPr>
            <a:xfrm>
              <a:off x="5725609" y="1478285"/>
              <a:ext cx="55662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giun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41C0CA0-31E4-1337-B420-9A1533CAD955}"/>
              </a:ext>
            </a:extLst>
          </p:cNvPr>
          <p:cNvGrpSpPr/>
          <p:nvPr/>
        </p:nvGrpSpPr>
        <p:grpSpPr>
          <a:xfrm>
            <a:off x="138896" y="4031475"/>
            <a:ext cx="7102456" cy="1835847"/>
            <a:chOff x="104172" y="4337325"/>
            <a:chExt cx="7102456" cy="183584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EAA779F2-784E-5DF7-883D-EE225D412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172" y="4337325"/>
              <a:ext cx="7102456" cy="1835847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F821A60-184C-3AFE-F217-128B7866F20A}"/>
                </a:ext>
              </a:extLst>
            </p:cNvPr>
            <p:cNvSpPr txBox="1"/>
            <p:nvPr/>
          </p:nvSpPr>
          <p:spPr>
            <a:xfrm>
              <a:off x="1691194" y="4778194"/>
              <a:ext cx="49058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trưa, </a:t>
              </a:r>
              <a:r>
                <a:rPr lang="vi-VN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cho con </a:t>
              </a:r>
              <a:r>
                <a:rPr lang="vi-VN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nghỉ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ngơi trong </a:t>
              </a:r>
              <a:r>
                <a:rPr lang="vi-VN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mát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9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223C341-E957-AC31-8B0C-C04B82DFAF3F}"/>
              </a:ext>
            </a:extLst>
          </p:cNvPr>
          <p:cNvSpPr txBox="1"/>
          <p:nvPr/>
        </p:nvSpPr>
        <p:spPr>
          <a:xfrm>
            <a:off x="1116215" y="1816218"/>
            <a:ext cx="10265952" cy="3904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tranh theo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6EAE6F2-E2EC-9965-C4C0-DEE99D600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977" y="351456"/>
            <a:ext cx="606604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E36623-182C-C8A3-6AF2-08B03C2079B7}"/>
              </a:ext>
            </a:extLst>
          </p:cNvPr>
          <p:cNvSpPr txBox="1"/>
          <p:nvPr/>
        </p:nvSpPr>
        <p:spPr>
          <a:xfrm>
            <a:off x="1355214" y="1396999"/>
            <a:ext cx="96175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32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3200" b="0" i="1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3200" b="0" i="1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3200" b="0" i="1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3200" b="0" i="1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0" i="1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EDCCD20-ABDF-6883-AF3E-181BD88A3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34" y="616665"/>
            <a:ext cx="2999492" cy="1072989"/>
          </a:xfrm>
          <a:prstGeom prst="rect">
            <a:avLst/>
          </a:prstGeom>
        </p:spPr>
      </p:pic>
      <p:pic>
        <p:nvPicPr>
          <p:cNvPr id="7" name="图片 68" descr="卡通人物&#10;&#10;中度可信度描述已自动生成">
            <a:extLst>
              <a:ext uri="{FF2B5EF4-FFF2-40B4-BE49-F238E27FC236}">
                <a16:creationId xmlns:a16="http://schemas.microsoft.com/office/drawing/2014/main" id="{A9A87C07-651A-2450-1050-175622D17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9" b="55079"/>
          <a:stretch/>
        </p:blipFill>
        <p:spPr>
          <a:xfrm>
            <a:off x="0" y="0"/>
            <a:ext cx="2055548" cy="188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99E919FF-A138-F285-446F-CA5E30380C04}"/>
              </a:ext>
            </a:extLst>
          </p:cNvPr>
          <p:cNvGrpSpPr/>
          <p:nvPr/>
        </p:nvGrpSpPr>
        <p:grpSpPr>
          <a:xfrm>
            <a:off x="6096000" y="289509"/>
            <a:ext cx="4619174" cy="4619174"/>
            <a:chOff x="6096000" y="785749"/>
            <a:chExt cx="4619174" cy="4619174"/>
          </a:xfrm>
        </p:grpSpPr>
        <p:pic>
          <p:nvPicPr>
            <p:cNvPr id="9" name="图片 48">
              <a:extLst>
                <a:ext uri="{FF2B5EF4-FFF2-40B4-BE49-F238E27FC236}">
                  <a16:creationId xmlns:a16="http://schemas.microsoft.com/office/drawing/2014/main" id="{96528F16-771B-B05E-9083-689E17A95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0" y="785749"/>
              <a:ext cx="4619174" cy="4619174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38E36623-182C-C8A3-6AF2-08B03C2079B7}"/>
                </a:ext>
              </a:extLst>
            </p:cNvPr>
            <p:cNvSpPr txBox="1"/>
            <p:nvPr/>
          </p:nvSpPr>
          <p:spPr>
            <a:xfrm>
              <a:off x="6238274" y="2463131"/>
              <a:ext cx="41923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câu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nhân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650E95A-BA62-F906-94E5-A647534795F2}"/>
              </a:ext>
            </a:extLst>
          </p:cNvPr>
          <p:cNvSpPr txBox="1"/>
          <p:nvPr/>
        </p:nvSpPr>
        <p:spPr>
          <a:xfrm>
            <a:off x="1136072" y="797509"/>
            <a:ext cx="4959928" cy="5262979"/>
          </a:xfrm>
          <a:prstGeom prst="rect">
            <a:avLst/>
          </a:prstGeom>
          <a:noFill/>
          <a:ln w="19050">
            <a:solidFill>
              <a:srgbClr val="7ABE4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EE97B64-F887-E9D6-43B6-630523B872A0}"/>
              </a:ext>
            </a:extLst>
          </p:cNvPr>
          <p:cNvGrpSpPr/>
          <p:nvPr/>
        </p:nvGrpSpPr>
        <p:grpSpPr>
          <a:xfrm>
            <a:off x="6451616" y="4429759"/>
            <a:ext cx="3765699" cy="954107"/>
            <a:chOff x="6451616" y="4429759"/>
            <a:chExt cx="3765699" cy="954107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C1EAED1F-9193-05AB-005A-3968CFE8A958}"/>
                </a:ext>
              </a:extLst>
            </p:cNvPr>
            <p:cNvSpPr/>
            <p:nvPr/>
          </p:nvSpPr>
          <p:spPr>
            <a:xfrm>
              <a:off x="6451616" y="4429759"/>
              <a:ext cx="3765699" cy="954107"/>
            </a:xfrm>
            <a:prstGeom prst="roundRect">
              <a:avLst/>
            </a:prstGeom>
            <a:solidFill>
              <a:srgbClr val="F8B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68D87D9F-D9BF-076D-C4C1-23BDEEDA0E9F}"/>
                </a:ext>
              </a:extLst>
            </p:cNvPr>
            <p:cNvSpPr txBox="1"/>
            <p:nvPr/>
          </p:nvSpPr>
          <p:spPr>
            <a:xfrm>
              <a:off x="7124839" y="4645202"/>
              <a:ext cx="24192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Gấu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25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61C9C1D-1BC2-8DB0-F975-B1FF0244F92C}"/>
              </a:ext>
            </a:extLst>
          </p:cNvPr>
          <p:cNvGrpSpPr/>
          <p:nvPr/>
        </p:nvGrpSpPr>
        <p:grpSpPr>
          <a:xfrm>
            <a:off x="6746240" y="837195"/>
            <a:ext cx="4879806" cy="4619174"/>
            <a:chOff x="6746240" y="837195"/>
            <a:chExt cx="4879806" cy="4619174"/>
          </a:xfrm>
        </p:grpSpPr>
        <p:pic>
          <p:nvPicPr>
            <p:cNvPr id="2" name="图片 48">
              <a:extLst>
                <a:ext uri="{FF2B5EF4-FFF2-40B4-BE49-F238E27FC236}">
                  <a16:creationId xmlns:a16="http://schemas.microsoft.com/office/drawing/2014/main" id="{789AFFF0-E772-99A7-AB1D-5EBD22DAC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46240" y="837195"/>
              <a:ext cx="4879806" cy="4619174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38E36623-182C-C8A3-6AF2-08B03C2079B7}"/>
                </a:ext>
              </a:extLst>
            </p:cNvPr>
            <p:cNvSpPr txBox="1"/>
            <p:nvPr/>
          </p:nvSpPr>
          <p:spPr>
            <a:xfrm>
              <a:off x="7047347" y="2736502"/>
              <a:ext cx="40911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Gấu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650E95A-BA62-F906-94E5-A647534795F2}"/>
              </a:ext>
            </a:extLst>
          </p:cNvPr>
          <p:cNvSpPr txBox="1"/>
          <p:nvPr/>
        </p:nvSpPr>
        <p:spPr>
          <a:xfrm>
            <a:off x="1104435" y="1055143"/>
            <a:ext cx="5518728" cy="4832092"/>
          </a:xfrm>
          <a:prstGeom prst="rect">
            <a:avLst/>
          </a:prstGeom>
          <a:noFill/>
          <a:ln w="19050">
            <a:solidFill>
              <a:srgbClr val="7ABE4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2428DEDC-EC8B-A6E4-AC24-4AA4B45135EF}"/>
              </a:ext>
            </a:extLst>
          </p:cNvPr>
          <p:cNvCxnSpPr>
            <a:cxnSpLocks/>
          </p:cNvCxnSpPr>
          <p:nvPr/>
        </p:nvCxnSpPr>
        <p:spPr>
          <a:xfrm>
            <a:off x="2442259" y="2384384"/>
            <a:ext cx="2106592" cy="0"/>
          </a:xfrm>
          <a:prstGeom prst="line">
            <a:avLst/>
          </a:prstGeom>
          <a:ln w="28575">
            <a:solidFill>
              <a:srgbClr val="7A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BABD73CE-A6A3-1B8F-A2C8-FBF2DA1A6093}"/>
              </a:ext>
            </a:extLst>
          </p:cNvPr>
          <p:cNvCxnSpPr>
            <a:cxnSpLocks/>
          </p:cNvCxnSpPr>
          <p:nvPr/>
        </p:nvCxnSpPr>
        <p:spPr>
          <a:xfrm>
            <a:off x="3254416" y="4562354"/>
            <a:ext cx="2106592" cy="0"/>
          </a:xfrm>
          <a:prstGeom prst="line">
            <a:avLst/>
          </a:prstGeom>
          <a:ln w="28575">
            <a:solidFill>
              <a:srgbClr val="7A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4951D052-CA7A-F84B-32D4-11ADE609D5F0}"/>
              </a:ext>
            </a:extLst>
          </p:cNvPr>
          <p:cNvGrpSpPr/>
          <p:nvPr/>
        </p:nvGrpSpPr>
        <p:grpSpPr>
          <a:xfrm>
            <a:off x="5709457" y="931705"/>
            <a:ext cx="5840439" cy="4619174"/>
            <a:chOff x="5782600" y="931705"/>
            <a:chExt cx="5840439" cy="4619174"/>
          </a:xfrm>
        </p:grpSpPr>
        <p:pic>
          <p:nvPicPr>
            <p:cNvPr id="2" name="图片 48">
              <a:extLst>
                <a:ext uri="{FF2B5EF4-FFF2-40B4-BE49-F238E27FC236}">
                  <a16:creationId xmlns:a16="http://schemas.microsoft.com/office/drawing/2014/main" id="{29D0B5D3-067D-A277-DB4B-05BC62DD5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2600" y="931705"/>
              <a:ext cx="5840439" cy="4619174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38E36623-182C-C8A3-6AF2-08B03C2079B7}"/>
                </a:ext>
              </a:extLst>
            </p:cNvPr>
            <p:cNvSpPr txBox="1"/>
            <p:nvPr/>
          </p:nvSpPr>
          <p:spPr>
            <a:xfrm>
              <a:off x="6247475" y="2690336"/>
              <a:ext cx="47151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Gấu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câu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650E95A-BA62-F906-94E5-A647534795F2}"/>
              </a:ext>
            </a:extLst>
          </p:cNvPr>
          <p:cNvSpPr txBox="1"/>
          <p:nvPr/>
        </p:nvSpPr>
        <p:spPr>
          <a:xfrm>
            <a:off x="1431955" y="879562"/>
            <a:ext cx="4509940" cy="5262979"/>
          </a:xfrm>
          <a:prstGeom prst="rect">
            <a:avLst/>
          </a:prstGeom>
          <a:noFill/>
          <a:ln>
            <a:solidFill>
              <a:srgbClr val="7ABE4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D07C29-8A30-51D3-DE10-8965E489F106}"/>
              </a:ext>
            </a:extLst>
          </p:cNvPr>
          <p:cNvCxnSpPr>
            <a:cxnSpLocks/>
          </p:cNvCxnSpPr>
          <p:nvPr/>
        </p:nvCxnSpPr>
        <p:spPr>
          <a:xfrm>
            <a:off x="1888435" y="2564296"/>
            <a:ext cx="39358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12B348-19D7-5235-2142-06B044AA94F8}"/>
              </a:ext>
            </a:extLst>
          </p:cNvPr>
          <p:cNvCxnSpPr>
            <a:cxnSpLocks/>
          </p:cNvCxnSpPr>
          <p:nvPr/>
        </p:nvCxnSpPr>
        <p:spPr>
          <a:xfrm>
            <a:off x="1553817" y="3034748"/>
            <a:ext cx="42705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4CB897-63BB-CD52-C7AC-FD487D2A6206}"/>
              </a:ext>
            </a:extLst>
          </p:cNvPr>
          <p:cNvCxnSpPr>
            <a:cxnSpLocks/>
          </p:cNvCxnSpPr>
          <p:nvPr/>
        </p:nvCxnSpPr>
        <p:spPr>
          <a:xfrm>
            <a:off x="1888435" y="4694583"/>
            <a:ext cx="39358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19A0F4-4E2B-F490-F944-19490E4E3487}"/>
              </a:ext>
            </a:extLst>
          </p:cNvPr>
          <p:cNvCxnSpPr>
            <a:cxnSpLocks/>
          </p:cNvCxnSpPr>
          <p:nvPr/>
        </p:nvCxnSpPr>
        <p:spPr>
          <a:xfrm>
            <a:off x="1553817" y="5165035"/>
            <a:ext cx="42705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E4261-A8F7-18E4-76FF-B18F1E88E7AD}"/>
              </a:ext>
            </a:extLst>
          </p:cNvPr>
          <p:cNvCxnSpPr>
            <a:cxnSpLocks/>
          </p:cNvCxnSpPr>
          <p:nvPr/>
        </p:nvCxnSpPr>
        <p:spPr>
          <a:xfrm>
            <a:off x="1553817" y="3429000"/>
            <a:ext cx="69242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148A8D-4594-3C3A-9B61-6B1729538553}"/>
              </a:ext>
            </a:extLst>
          </p:cNvPr>
          <p:cNvCxnSpPr>
            <a:cxnSpLocks/>
          </p:cNvCxnSpPr>
          <p:nvPr/>
        </p:nvCxnSpPr>
        <p:spPr>
          <a:xfrm>
            <a:off x="1542222" y="5564131"/>
            <a:ext cx="69242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1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E36623-182C-C8A3-6AF2-08B03C2079B7}"/>
              </a:ext>
            </a:extLst>
          </p:cNvPr>
          <p:cNvSpPr txBox="1"/>
          <p:nvPr/>
        </p:nvSpPr>
        <p:spPr>
          <a:xfrm>
            <a:off x="1073012" y="974301"/>
            <a:ext cx="10045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34D594E-DFE8-67B9-0B11-6AABA0CD1D18}"/>
              </a:ext>
            </a:extLst>
          </p:cNvPr>
          <p:cNvSpPr txBox="1"/>
          <p:nvPr/>
        </p:nvSpPr>
        <p:spPr>
          <a:xfrm>
            <a:off x="1883240" y="5061394"/>
            <a:ext cx="7948246" cy="822305"/>
          </a:xfrm>
          <a:prstGeom prst="roundRect">
            <a:avLst>
              <a:gd name="adj" fmla="val 50000"/>
            </a:avLst>
          </a:prstGeom>
          <a:solidFill>
            <a:srgbClr val="F8BDBC"/>
          </a:solidFill>
        </p:spPr>
        <p:txBody>
          <a:bodyPr wrap="square" anchor="ctr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A230C1-3D12-94F2-FB04-FB79E9ACB82F}"/>
              </a:ext>
            </a:extLst>
          </p:cNvPr>
          <p:cNvSpPr txBox="1"/>
          <p:nvPr/>
        </p:nvSpPr>
        <p:spPr>
          <a:xfrm>
            <a:off x="1073011" y="974301"/>
            <a:ext cx="10045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b="0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hấy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7ABE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31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E36623-182C-C8A3-6AF2-08B03C2079B7}"/>
              </a:ext>
            </a:extLst>
          </p:cNvPr>
          <p:cNvSpPr txBox="1"/>
          <p:nvPr/>
        </p:nvSpPr>
        <p:spPr>
          <a:xfrm>
            <a:off x="1389534" y="760696"/>
            <a:ext cx="91208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0834AC4-4675-C1ED-3B40-819B657A4E07}"/>
              </a:ext>
            </a:extLst>
          </p:cNvPr>
          <p:cNvSpPr txBox="1"/>
          <p:nvPr/>
        </p:nvSpPr>
        <p:spPr>
          <a:xfrm>
            <a:off x="1975836" y="5387356"/>
            <a:ext cx="7948246" cy="822305"/>
          </a:xfrm>
          <a:prstGeom prst="roundRect">
            <a:avLst>
              <a:gd name="adj" fmla="val 50000"/>
            </a:avLst>
          </a:prstGeom>
          <a:solidFill>
            <a:srgbClr val="F8BDBC"/>
          </a:solidFill>
        </p:spPr>
        <p:txBody>
          <a:bodyPr wrap="square" anchor="ctr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A703621D-B90C-D807-76EB-AE7F71B012B2}"/>
              </a:ext>
            </a:extLst>
          </p:cNvPr>
          <p:cNvCxnSpPr/>
          <p:nvPr/>
        </p:nvCxnSpPr>
        <p:spPr>
          <a:xfrm>
            <a:off x="4398380" y="4271056"/>
            <a:ext cx="1331088" cy="0"/>
          </a:xfrm>
          <a:prstGeom prst="line">
            <a:avLst/>
          </a:prstGeom>
          <a:ln w="19050">
            <a:solidFill>
              <a:srgbClr val="7A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E2C3B9A2-B3D4-1FE7-89C0-415FBF2F850C}"/>
              </a:ext>
            </a:extLst>
          </p:cNvPr>
          <p:cNvCxnSpPr>
            <a:cxnSpLocks/>
          </p:cNvCxnSpPr>
          <p:nvPr/>
        </p:nvCxnSpPr>
        <p:spPr>
          <a:xfrm>
            <a:off x="9266254" y="4271056"/>
            <a:ext cx="1116237" cy="0"/>
          </a:xfrm>
          <a:prstGeom prst="line">
            <a:avLst/>
          </a:prstGeom>
          <a:ln w="19050">
            <a:solidFill>
              <a:srgbClr val="7A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AB7BCC41-824F-3EAF-1E91-F4BC6C3F9C60}"/>
              </a:ext>
            </a:extLst>
          </p:cNvPr>
          <p:cNvCxnSpPr>
            <a:cxnSpLocks/>
          </p:cNvCxnSpPr>
          <p:nvPr/>
        </p:nvCxnSpPr>
        <p:spPr>
          <a:xfrm>
            <a:off x="1417717" y="4689673"/>
            <a:ext cx="688875" cy="0"/>
          </a:xfrm>
          <a:prstGeom prst="line">
            <a:avLst/>
          </a:prstGeom>
          <a:ln w="19050">
            <a:solidFill>
              <a:srgbClr val="7A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8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E36623-182C-C8A3-6AF2-08B03C2079B7}"/>
              </a:ext>
            </a:extLst>
          </p:cNvPr>
          <p:cNvSpPr txBox="1"/>
          <p:nvPr/>
        </p:nvSpPr>
        <p:spPr>
          <a:xfrm>
            <a:off x="1299290" y="1072818"/>
            <a:ext cx="93013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0" i="0" dirty="0">
              <a:solidFill>
                <a:srgbClr val="22222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–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qua,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tạnh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ráo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cho </a:t>
            </a:r>
            <a:r>
              <a:rPr lang="vi-VN" sz="28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E645C46-D5E3-3E26-3082-9CCB4C609A82}"/>
              </a:ext>
            </a:extLst>
          </p:cNvPr>
          <p:cNvSpPr txBox="1"/>
          <p:nvPr/>
        </p:nvSpPr>
        <p:spPr>
          <a:xfrm>
            <a:off x="1975836" y="5387356"/>
            <a:ext cx="7948246" cy="822305"/>
          </a:xfrm>
          <a:prstGeom prst="roundRect">
            <a:avLst>
              <a:gd name="adj" fmla="val 50000"/>
            </a:avLst>
          </a:prstGeom>
          <a:solidFill>
            <a:srgbClr val="F8BDBC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F957D1-5BFF-4B5C-9025-B5C0810BFDDC}"/>
              </a:ext>
            </a:extLst>
          </p:cNvPr>
          <p:cNvSpPr/>
          <p:nvPr/>
        </p:nvSpPr>
        <p:spPr>
          <a:xfrm>
            <a:off x="3091070" y="1610139"/>
            <a:ext cx="178904" cy="3876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44669A-E297-3B84-0AB5-B2330C85F243}"/>
              </a:ext>
            </a:extLst>
          </p:cNvPr>
          <p:cNvSpPr/>
          <p:nvPr/>
        </p:nvSpPr>
        <p:spPr>
          <a:xfrm>
            <a:off x="4625009" y="1997765"/>
            <a:ext cx="274982" cy="3876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EE87F3-C006-9F08-63B9-92F1C1084DB4}"/>
              </a:ext>
            </a:extLst>
          </p:cNvPr>
          <p:cNvSpPr/>
          <p:nvPr/>
        </p:nvSpPr>
        <p:spPr>
          <a:xfrm>
            <a:off x="3475382" y="2864164"/>
            <a:ext cx="274982" cy="3876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7BEEBF-78D6-1B03-41FA-3AC55DEEBDCE}"/>
              </a:ext>
            </a:extLst>
          </p:cNvPr>
          <p:cNvSpPr/>
          <p:nvPr/>
        </p:nvSpPr>
        <p:spPr>
          <a:xfrm>
            <a:off x="5158408" y="4229138"/>
            <a:ext cx="274982" cy="3876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4396C8-FD70-6FDE-6C69-380BCA243CE6}"/>
              </a:ext>
            </a:extLst>
          </p:cNvPr>
          <p:cNvSpPr/>
          <p:nvPr/>
        </p:nvSpPr>
        <p:spPr>
          <a:xfrm>
            <a:off x="1316391" y="1997765"/>
            <a:ext cx="274982" cy="3876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9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880</Words>
  <Application>Microsoft Office PowerPoint</Application>
  <PresentationFormat>Widescreen</PresentationFormat>
  <Paragraphs>90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Times New Roman</vt:lpstr>
      <vt:lpstr>M PLUS Rounded 1c</vt:lpstr>
      <vt:lpstr>Arial</vt:lpstr>
      <vt:lpstr>SVN-Newton</vt:lpstr>
      <vt:lpstr>Calibri Light</vt:lpstr>
      <vt:lpstr>Cambria</vt:lpstr>
      <vt:lpstr>SVN-Ready</vt:lpstr>
      <vt:lpstr>#9Slide07 HoneyCream</vt:lpstr>
      <vt:lpstr>Fredoka One</vt:lpstr>
      <vt:lpstr>Calibri</vt:lpstr>
      <vt:lpstr>SVN-Dancing Script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SingPC</cp:lastModifiedBy>
  <cp:revision>12</cp:revision>
  <dcterms:created xsi:type="dcterms:W3CDTF">2022-12-12T11:48:09Z</dcterms:created>
  <dcterms:modified xsi:type="dcterms:W3CDTF">2024-04-04T10:50:11Z</dcterms:modified>
</cp:coreProperties>
</file>