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7" r:id="rId2"/>
    <p:sldId id="265" r:id="rId3"/>
    <p:sldId id="305" r:id="rId4"/>
    <p:sldId id="306" r:id="rId5"/>
    <p:sldId id="291" r:id="rId6"/>
    <p:sldId id="297" r:id="rId7"/>
    <p:sldId id="314" r:id="rId8"/>
    <p:sldId id="319" r:id="rId9"/>
  </p:sldIdLst>
  <p:sldSz cx="12192000" cy="6858000"/>
  <p:notesSz cx="6858000" cy="9144000"/>
  <p:embeddedFontLst>
    <p:embeddedFont>
      <p:font typeface="#9Slide07 HoneyCream" panose="020B0604020202020204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HP001 4 hàng" panose="020B0604020202020204" charset="0"/>
      <p:regular r:id="rId16"/>
      <p:bold r:id="rId17"/>
    </p:embeddedFont>
    <p:embeddedFont>
      <p:font typeface="HP001 5 hàng" panose="020B0604020202020204" charset="0"/>
      <p:regular r:id="rId18"/>
      <p:bold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UTM Novido" panose="0204060305050602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6340"/>
    <a:srgbClr val="D2A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F84184-7B42-4BEB-BF46-6C043D3897BC}" v="5" dt="2023-03-26T07:17:42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C62EB-FB6A-4B8C-9AFC-054AB524945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F0B3-DD88-4D37-9352-2970EAE8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2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6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1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8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096B7-4457-F26B-8709-2370D5E6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D7003-3C7E-37A0-C13E-0B01C411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AA26-D808-43DB-11E0-8913A426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3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CC92FC05-3F96-78CE-C6AC-53274BDC7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0ACFC-8378-38B5-511D-B8AF4BC2C6E4}"/>
              </a:ext>
            </a:extLst>
          </p:cNvPr>
          <p:cNvSpPr/>
          <p:nvPr userDrawn="1"/>
        </p:nvSpPr>
        <p:spPr>
          <a:xfrm>
            <a:off x="268357" y="136525"/>
            <a:ext cx="11708295" cy="6584949"/>
          </a:xfrm>
          <a:custGeom>
            <a:avLst/>
            <a:gdLst>
              <a:gd name="connsiteX0" fmla="*/ 0 w 11708295"/>
              <a:gd name="connsiteY0" fmla="*/ 0 h 6584949"/>
              <a:gd name="connsiteX1" fmla="*/ 702498 w 11708295"/>
              <a:gd name="connsiteY1" fmla="*/ 0 h 6584949"/>
              <a:gd name="connsiteX2" fmla="*/ 1522078 w 11708295"/>
              <a:gd name="connsiteY2" fmla="*/ 0 h 6584949"/>
              <a:gd name="connsiteX3" fmla="*/ 2341659 w 11708295"/>
              <a:gd name="connsiteY3" fmla="*/ 0 h 6584949"/>
              <a:gd name="connsiteX4" fmla="*/ 3161240 w 11708295"/>
              <a:gd name="connsiteY4" fmla="*/ 0 h 6584949"/>
              <a:gd name="connsiteX5" fmla="*/ 3746654 w 11708295"/>
              <a:gd name="connsiteY5" fmla="*/ 0 h 6584949"/>
              <a:gd name="connsiteX6" fmla="*/ 4097903 w 11708295"/>
              <a:gd name="connsiteY6" fmla="*/ 0 h 6584949"/>
              <a:gd name="connsiteX7" fmla="*/ 4566235 w 11708295"/>
              <a:gd name="connsiteY7" fmla="*/ 0 h 6584949"/>
              <a:gd name="connsiteX8" fmla="*/ 5385816 w 11708295"/>
              <a:gd name="connsiteY8" fmla="*/ 0 h 6584949"/>
              <a:gd name="connsiteX9" fmla="*/ 5737065 w 11708295"/>
              <a:gd name="connsiteY9" fmla="*/ 0 h 6584949"/>
              <a:gd name="connsiteX10" fmla="*/ 6088313 w 11708295"/>
              <a:gd name="connsiteY10" fmla="*/ 0 h 6584949"/>
              <a:gd name="connsiteX11" fmla="*/ 6439562 w 11708295"/>
              <a:gd name="connsiteY11" fmla="*/ 0 h 6584949"/>
              <a:gd name="connsiteX12" fmla="*/ 7259143 w 11708295"/>
              <a:gd name="connsiteY12" fmla="*/ 0 h 6584949"/>
              <a:gd name="connsiteX13" fmla="*/ 8078724 w 11708295"/>
              <a:gd name="connsiteY13" fmla="*/ 0 h 6584949"/>
              <a:gd name="connsiteX14" fmla="*/ 8898304 w 11708295"/>
              <a:gd name="connsiteY14" fmla="*/ 0 h 6584949"/>
              <a:gd name="connsiteX15" fmla="*/ 9366636 w 11708295"/>
              <a:gd name="connsiteY15" fmla="*/ 0 h 6584949"/>
              <a:gd name="connsiteX16" fmla="*/ 10186217 w 11708295"/>
              <a:gd name="connsiteY16" fmla="*/ 0 h 6584949"/>
              <a:gd name="connsiteX17" fmla="*/ 10654548 w 11708295"/>
              <a:gd name="connsiteY17" fmla="*/ 0 h 6584949"/>
              <a:gd name="connsiteX18" fmla="*/ 11708295 w 11708295"/>
              <a:gd name="connsiteY18" fmla="*/ 0 h 6584949"/>
              <a:gd name="connsiteX19" fmla="*/ 11708295 w 11708295"/>
              <a:gd name="connsiteY19" fmla="*/ 466933 h 6584949"/>
              <a:gd name="connsiteX20" fmla="*/ 11708295 w 11708295"/>
              <a:gd name="connsiteY20" fmla="*/ 1197263 h 6584949"/>
              <a:gd name="connsiteX21" fmla="*/ 11708295 w 11708295"/>
              <a:gd name="connsiteY21" fmla="*/ 1795895 h 6584949"/>
              <a:gd name="connsiteX22" fmla="*/ 11708295 w 11708295"/>
              <a:gd name="connsiteY22" fmla="*/ 2196978 h 6584949"/>
              <a:gd name="connsiteX23" fmla="*/ 11708295 w 11708295"/>
              <a:gd name="connsiteY23" fmla="*/ 2927309 h 6584949"/>
              <a:gd name="connsiteX24" fmla="*/ 11708295 w 11708295"/>
              <a:gd name="connsiteY24" fmla="*/ 3460091 h 6584949"/>
              <a:gd name="connsiteX25" fmla="*/ 11708295 w 11708295"/>
              <a:gd name="connsiteY25" fmla="*/ 3861175 h 6584949"/>
              <a:gd name="connsiteX26" fmla="*/ 11708295 w 11708295"/>
              <a:gd name="connsiteY26" fmla="*/ 4262258 h 6584949"/>
              <a:gd name="connsiteX27" fmla="*/ 11708295 w 11708295"/>
              <a:gd name="connsiteY27" fmla="*/ 4729191 h 6584949"/>
              <a:gd name="connsiteX28" fmla="*/ 11708295 w 11708295"/>
              <a:gd name="connsiteY28" fmla="*/ 5393672 h 6584949"/>
              <a:gd name="connsiteX29" fmla="*/ 11708295 w 11708295"/>
              <a:gd name="connsiteY29" fmla="*/ 5992304 h 6584949"/>
              <a:gd name="connsiteX30" fmla="*/ 11708295 w 11708295"/>
              <a:gd name="connsiteY30" fmla="*/ 6584949 h 6584949"/>
              <a:gd name="connsiteX31" fmla="*/ 11005797 w 11708295"/>
              <a:gd name="connsiteY31" fmla="*/ 6584949 h 6584949"/>
              <a:gd name="connsiteX32" fmla="*/ 10654548 w 11708295"/>
              <a:gd name="connsiteY32" fmla="*/ 6584949 h 6584949"/>
              <a:gd name="connsiteX33" fmla="*/ 9952051 w 11708295"/>
              <a:gd name="connsiteY33" fmla="*/ 6584949 h 6584949"/>
              <a:gd name="connsiteX34" fmla="*/ 9717885 w 11708295"/>
              <a:gd name="connsiteY34" fmla="*/ 6584949 h 6584949"/>
              <a:gd name="connsiteX35" fmla="*/ 9132470 w 11708295"/>
              <a:gd name="connsiteY35" fmla="*/ 6584949 h 6584949"/>
              <a:gd name="connsiteX36" fmla="*/ 8781221 w 11708295"/>
              <a:gd name="connsiteY36" fmla="*/ 6584949 h 6584949"/>
              <a:gd name="connsiteX37" fmla="*/ 8547055 w 11708295"/>
              <a:gd name="connsiteY37" fmla="*/ 6584949 h 6584949"/>
              <a:gd name="connsiteX38" fmla="*/ 8195806 w 11708295"/>
              <a:gd name="connsiteY38" fmla="*/ 6584949 h 6584949"/>
              <a:gd name="connsiteX39" fmla="*/ 7727475 w 11708295"/>
              <a:gd name="connsiteY39" fmla="*/ 6584949 h 6584949"/>
              <a:gd name="connsiteX40" fmla="*/ 7376226 w 11708295"/>
              <a:gd name="connsiteY40" fmla="*/ 6584949 h 6584949"/>
              <a:gd name="connsiteX41" fmla="*/ 6790811 w 11708295"/>
              <a:gd name="connsiteY41" fmla="*/ 6584949 h 6584949"/>
              <a:gd name="connsiteX42" fmla="*/ 6088313 w 11708295"/>
              <a:gd name="connsiteY42" fmla="*/ 6584949 h 6584949"/>
              <a:gd name="connsiteX43" fmla="*/ 5268733 w 11708295"/>
              <a:gd name="connsiteY43" fmla="*/ 6584949 h 6584949"/>
              <a:gd name="connsiteX44" fmla="*/ 4566235 w 11708295"/>
              <a:gd name="connsiteY44" fmla="*/ 6584949 h 6584949"/>
              <a:gd name="connsiteX45" fmla="*/ 3980820 w 11708295"/>
              <a:gd name="connsiteY45" fmla="*/ 6584949 h 6584949"/>
              <a:gd name="connsiteX46" fmla="*/ 3395406 w 11708295"/>
              <a:gd name="connsiteY46" fmla="*/ 6584949 h 6584949"/>
              <a:gd name="connsiteX47" fmla="*/ 2575825 w 11708295"/>
              <a:gd name="connsiteY47" fmla="*/ 6584949 h 6584949"/>
              <a:gd name="connsiteX48" fmla="*/ 1873327 w 11708295"/>
              <a:gd name="connsiteY48" fmla="*/ 6584949 h 6584949"/>
              <a:gd name="connsiteX49" fmla="*/ 1522078 w 11708295"/>
              <a:gd name="connsiteY49" fmla="*/ 6584949 h 6584949"/>
              <a:gd name="connsiteX50" fmla="*/ 936664 w 11708295"/>
              <a:gd name="connsiteY50" fmla="*/ 6584949 h 6584949"/>
              <a:gd name="connsiteX51" fmla="*/ 0 w 11708295"/>
              <a:gd name="connsiteY51" fmla="*/ 6584949 h 6584949"/>
              <a:gd name="connsiteX52" fmla="*/ 0 w 11708295"/>
              <a:gd name="connsiteY52" fmla="*/ 6118016 h 6584949"/>
              <a:gd name="connsiteX53" fmla="*/ 0 w 11708295"/>
              <a:gd name="connsiteY53" fmla="*/ 5519385 h 6584949"/>
              <a:gd name="connsiteX54" fmla="*/ 0 w 11708295"/>
              <a:gd name="connsiteY54" fmla="*/ 5052452 h 6584949"/>
              <a:gd name="connsiteX55" fmla="*/ 0 w 11708295"/>
              <a:gd name="connsiteY55" fmla="*/ 4651369 h 6584949"/>
              <a:gd name="connsiteX56" fmla="*/ 0 w 11708295"/>
              <a:gd name="connsiteY56" fmla="*/ 4250285 h 6584949"/>
              <a:gd name="connsiteX57" fmla="*/ 0 w 11708295"/>
              <a:gd name="connsiteY57" fmla="*/ 3585804 h 6584949"/>
              <a:gd name="connsiteX58" fmla="*/ 0 w 11708295"/>
              <a:gd name="connsiteY58" fmla="*/ 2921323 h 6584949"/>
              <a:gd name="connsiteX59" fmla="*/ 0 w 11708295"/>
              <a:gd name="connsiteY59" fmla="*/ 2520240 h 6584949"/>
              <a:gd name="connsiteX60" fmla="*/ 0 w 11708295"/>
              <a:gd name="connsiteY60" fmla="*/ 2119156 h 6584949"/>
              <a:gd name="connsiteX61" fmla="*/ 0 w 11708295"/>
              <a:gd name="connsiteY61" fmla="*/ 1718073 h 6584949"/>
              <a:gd name="connsiteX62" fmla="*/ 0 w 11708295"/>
              <a:gd name="connsiteY62" fmla="*/ 1053592 h 6584949"/>
              <a:gd name="connsiteX63" fmla="*/ 0 w 11708295"/>
              <a:gd name="connsiteY63" fmla="*/ 0 h 658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708295" h="6584949" fill="none" extrusionOk="0">
                <a:moveTo>
                  <a:pt x="0" y="0"/>
                </a:moveTo>
                <a:cubicBezTo>
                  <a:pt x="265399" y="-72167"/>
                  <a:pt x="522459" y="29157"/>
                  <a:pt x="702498" y="0"/>
                </a:cubicBezTo>
                <a:cubicBezTo>
                  <a:pt x="882537" y="-29157"/>
                  <a:pt x="1133777" y="56311"/>
                  <a:pt x="1522078" y="0"/>
                </a:cubicBezTo>
                <a:cubicBezTo>
                  <a:pt x="1910379" y="-56311"/>
                  <a:pt x="2050333" y="65551"/>
                  <a:pt x="2341659" y="0"/>
                </a:cubicBezTo>
                <a:cubicBezTo>
                  <a:pt x="2632985" y="-65551"/>
                  <a:pt x="2916315" y="76109"/>
                  <a:pt x="3161240" y="0"/>
                </a:cubicBezTo>
                <a:cubicBezTo>
                  <a:pt x="3406165" y="-76109"/>
                  <a:pt x="3590456" y="45597"/>
                  <a:pt x="3746654" y="0"/>
                </a:cubicBezTo>
                <a:cubicBezTo>
                  <a:pt x="3902852" y="-45597"/>
                  <a:pt x="4002557" y="34002"/>
                  <a:pt x="4097903" y="0"/>
                </a:cubicBezTo>
                <a:cubicBezTo>
                  <a:pt x="4193249" y="-34002"/>
                  <a:pt x="4386692" y="26350"/>
                  <a:pt x="4566235" y="0"/>
                </a:cubicBezTo>
                <a:cubicBezTo>
                  <a:pt x="4745778" y="-26350"/>
                  <a:pt x="5202376" y="23286"/>
                  <a:pt x="5385816" y="0"/>
                </a:cubicBezTo>
                <a:cubicBezTo>
                  <a:pt x="5569256" y="-23286"/>
                  <a:pt x="5579302" y="10417"/>
                  <a:pt x="5737065" y="0"/>
                </a:cubicBezTo>
                <a:cubicBezTo>
                  <a:pt x="5894828" y="-10417"/>
                  <a:pt x="6004832" y="21045"/>
                  <a:pt x="6088313" y="0"/>
                </a:cubicBezTo>
                <a:cubicBezTo>
                  <a:pt x="6171794" y="-21045"/>
                  <a:pt x="6328455" y="14771"/>
                  <a:pt x="6439562" y="0"/>
                </a:cubicBezTo>
                <a:cubicBezTo>
                  <a:pt x="6550669" y="-14771"/>
                  <a:pt x="6866242" y="56197"/>
                  <a:pt x="7259143" y="0"/>
                </a:cubicBezTo>
                <a:cubicBezTo>
                  <a:pt x="7652044" y="-56197"/>
                  <a:pt x="7805125" y="97474"/>
                  <a:pt x="8078724" y="0"/>
                </a:cubicBezTo>
                <a:cubicBezTo>
                  <a:pt x="8352323" y="-97474"/>
                  <a:pt x="8633457" y="17010"/>
                  <a:pt x="8898304" y="0"/>
                </a:cubicBezTo>
                <a:cubicBezTo>
                  <a:pt x="9163151" y="-17010"/>
                  <a:pt x="9195311" y="23823"/>
                  <a:pt x="9366636" y="0"/>
                </a:cubicBezTo>
                <a:cubicBezTo>
                  <a:pt x="9537961" y="-23823"/>
                  <a:pt x="9961783" y="32625"/>
                  <a:pt x="10186217" y="0"/>
                </a:cubicBezTo>
                <a:cubicBezTo>
                  <a:pt x="10410651" y="-32625"/>
                  <a:pt x="10453415" y="39462"/>
                  <a:pt x="10654548" y="0"/>
                </a:cubicBezTo>
                <a:cubicBezTo>
                  <a:pt x="10855681" y="-39462"/>
                  <a:pt x="11287637" y="96383"/>
                  <a:pt x="11708295" y="0"/>
                </a:cubicBezTo>
                <a:cubicBezTo>
                  <a:pt x="11711112" y="214526"/>
                  <a:pt x="11700408" y="332015"/>
                  <a:pt x="11708295" y="466933"/>
                </a:cubicBezTo>
                <a:cubicBezTo>
                  <a:pt x="11716182" y="601851"/>
                  <a:pt x="11630504" y="950353"/>
                  <a:pt x="11708295" y="1197263"/>
                </a:cubicBezTo>
                <a:cubicBezTo>
                  <a:pt x="11786086" y="1444173"/>
                  <a:pt x="11652187" y="1562018"/>
                  <a:pt x="11708295" y="1795895"/>
                </a:cubicBezTo>
                <a:cubicBezTo>
                  <a:pt x="11764403" y="2029772"/>
                  <a:pt x="11695126" y="2062622"/>
                  <a:pt x="11708295" y="2196978"/>
                </a:cubicBezTo>
                <a:cubicBezTo>
                  <a:pt x="11721464" y="2331334"/>
                  <a:pt x="11632238" y="2616971"/>
                  <a:pt x="11708295" y="2927309"/>
                </a:cubicBezTo>
                <a:cubicBezTo>
                  <a:pt x="11784352" y="3237647"/>
                  <a:pt x="11707346" y="3223470"/>
                  <a:pt x="11708295" y="3460091"/>
                </a:cubicBezTo>
                <a:cubicBezTo>
                  <a:pt x="11709244" y="3696712"/>
                  <a:pt x="11665023" y="3667937"/>
                  <a:pt x="11708295" y="3861175"/>
                </a:cubicBezTo>
                <a:cubicBezTo>
                  <a:pt x="11751567" y="4054413"/>
                  <a:pt x="11681305" y="4138573"/>
                  <a:pt x="11708295" y="4262258"/>
                </a:cubicBezTo>
                <a:cubicBezTo>
                  <a:pt x="11735285" y="4385943"/>
                  <a:pt x="11683150" y="4610071"/>
                  <a:pt x="11708295" y="4729191"/>
                </a:cubicBezTo>
                <a:cubicBezTo>
                  <a:pt x="11733440" y="4848311"/>
                  <a:pt x="11694608" y="5165328"/>
                  <a:pt x="11708295" y="5393672"/>
                </a:cubicBezTo>
                <a:cubicBezTo>
                  <a:pt x="11721982" y="5622016"/>
                  <a:pt x="11693349" y="5815492"/>
                  <a:pt x="11708295" y="5992304"/>
                </a:cubicBezTo>
                <a:cubicBezTo>
                  <a:pt x="11723241" y="6169116"/>
                  <a:pt x="11705584" y="6423884"/>
                  <a:pt x="11708295" y="6584949"/>
                </a:cubicBezTo>
                <a:cubicBezTo>
                  <a:pt x="11376490" y="6634727"/>
                  <a:pt x="11248340" y="6526285"/>
                  <a:pt x="11005797" y="6584949"/>
                </a:cubicBezTo>
                <a:cubicBezTo>
                  <a:pt x="10763254" y="6643613"/>
                  <a:pt x="10752750" y="6553799"/>
                  <a:pt x="10654548" y="6584949"/>
                </a:cubicBezTo>
                <a:cubicBezTo>
                  <a:pt x="10556346" y="6616099"/>
                  <a:pt x="10159571" y="6535583"/>
                  <a:pt x="9952051" y="6584949"/>
                </a:cubicBezTo>
                <a:cubicBezTo>
                  <a:pt x="9744531" y="6634315"/>
                  <a:pt x="9787621" y="6560203"/>
                  <a:pt x="9717885" y="6584949"/>
                </a:cubicBezTo>
                <a:cubicBezTo>
                  <a:pt x="9648149" y="6609695"/>
                  <a:pt x="9358016" y="6568241"/>
                  <a:pt x="9132470" y="6584949"/>
                </a:cubicBezTo>
                <a:cubicBezTo>
                  <a:pt x="8906925" y="6601657"/>
                  <a:pt x="8949753" y="6549433"/>
                  <a:pt x="8781221" y="6584949"/>
                </a:cubicBezTo>
                <a:cubicBezTo>
                  <a:pt x="8612689" y="6620465"/>
                  <a:pt x="8632770" y="6573729"/>
                  <a:pt x="8547055" y="6584949"/>
                </a:cubicBezTo>
                <a:cubicBezTo>
                  <a:pt x="8461340" y="6596169"/>
                  <a:pt x="8306203" y="6569618"/>
                  <a:pt x="8195806" y="6584949"/>
                </a:cubicBezTo>
                <a:cubicBezTo>
                  <a:pt x="8085409" y="6600280"/>
                  <a:pt x="7830376" y="6544643"/>
                  <a:pt x="7727475" y="6584949"/>
                </a:cubicBezTo>
                <a:cubicBezTo>
                  <a:pt x="7624574" y="6625255"/>
                  <a:pt x="7468730" y="6564364"/>
                  <a:pt x="7376226" y="6584949"/>
                </a:cubicBezTo>
                <a:cubicBezTo>
                  <a:pt x="7283722" y="6605534"/>
                  <a:pt x="7022079" y="6562174"/>
                  <a:pt x="6790811" y="6584949"/>
                </a:cubicBezTo>
                <a:cubicBezTo>
                  <a:pt x="6559543" y="6607724"/>
                  <a:pt x="6391661" y="6532118"/>
                  <a:pt x="6088313" y="6584949"/>
                </a:cubicBezTo>
                <a:cubicBezTo>
                  <a:pt x="5784965" y="6637780"/>
                  <a:pt x="5517490" y="6558822"/>
                  <a:pt x="5268733" y="6584949"/>
                </a:cubicBezTo>
                <a:cubicBezTo>
                  <a:pt x="5019976" y="6611076"/>
                  <a:pt x="4778044" y="6564885"/>
                  <a:pt x="4566235" y="6584949"/>
                </a:cubicBezTo>
                <a:cubicBezTo>
                  <a:pt x="4354426" y="6605013"/>
                  <a:pt x="4256333" y="6565975"/>
                  <a:pt x="3980820" y="6584949"/>
                </a:cubicBezTo>
                <a:cubicBezTo>
                  <a:pt x="3705308" y="6603923"/>
                  <a:pt x="3647431" y="6556423"/>
                  <a:pt x="3395406" y="6584949"/>
                </a:cubicBezTo>
                <a:cubicBezTo>
                  <a:pt x="3143381" y="6613475"/>
                  <a:pt x="2840939" y="6580063"/>
                  <a:pt x="2575825" y="6584949"/>
                </a:cubicBezTo>
                <a:cubicBezTo>
                  <a:pt x="2310711" y="6589835"/>
                  <a:pt x="2169765" y="6568595"/>
                  <a:pt x="1873327" y="6584949"/>
                </a:cubicBezTo>
                <a:cubicBezTo>
                  <a:pt x="1576889" y="6601303"/>
                  <a:pt x="1661417" y="6556796"/>
                  <a:pt x="1522078" y="6584949"/>
                </a:cubicBezTo>
                <a:cubicBezTo>
                  <a:pt x="1382739" y="6613102"/>
                  <a:pt x="1063475" y="6530481"/>
                  <a:pt x="936664" y="6584949"/>
                </a:cubicBezTo>
                <a:cubicBezTo>
                  <a:pt x="809853" y="6639417"/>
                  <a:pt x="205328" y="6555483"/>
                  <a:pt x="0" y="6584949"/>
                </a:cubicBezTo>
                <a:cubicBezTo>
                  <a:pt x="-49295" y="6451765"/>
                  <a:pt x="26574" y="6351172"/>
                  <a:pt x="0" y="6118016"/>
                </a:cubicBezTo>
                <a:cubicBezTo>
                  <a:pt x="-26574" y="5884860"/>
                  <a:pt x="8517" y="5657530"/>
                  <a:pt x="0" y="5519385"/>
                </a:cubicBezTo>
                <a:cubicBezTo>
                  <a:pt x="-8517" y="5381240"/>
                  <a:pt x="48893" y="5282245"/>
                  <a:pt x="0" y="5052452"/>
                </a:cubicBezTo>
                <a:cubicBezTo>
                  <a:pt x="-48893" y="4822659"/>
                  <a:pt x="43739" y="4827488"/>
                  <a:pt x="0" y="4651369"/>
                </a:cubicBezTo>
                <a:cubicBezTo>
                  <a:pt x="-43739" y="4475250"/>
                  <a:pt x="43649" y="4423280"/>
                  <a:pt x="0" y="4250285"/>
                </a:cubicBezTo>
                <a:cubicBezTo>
                  <a:pt x="-43649" y="4077290"/>
                  <a:pt x="46630" y="3843629"/>
                  <a:pt x="0" y="3585804"/>
                </a:cubicBezTo>
                <a:cubicBezTo>
                  <a:pt x="-46630" y="3327979"/>
                  <a:pt x="67920" y="3160457"/>
                  <a:pt x="0" y="2921323"/>
                </a:cubicBezTo>
                <a:cubicBezTo>
                  <a:pt x="-67920" y="2682189"/>
                  <a:pt x="15587" y="2679712"/>
                  <a:pt x="0" y="2520240"/>
                </a:cubicBezTo>
                <a:cubicBezTo>
                  <a:pt x="-15587" y="2360768"/>
                  <a:pt x="18805" y="2253700"/>
                  <a:pt x="0" y="2119156"/>
                </a:cubicBezTo>
                <a:cubicBezTo>
                  <a:pt x="-18805" y="1984612"/>
                  <a:pt x="3041" y="1816950"/>
                  <a:pt x="0" y="1718073"/>
                </a:cubicBezTo>
                <a:cubicBezTo>
                  <a:pt x="-3041" y="1619196"/>
                  <a:pt x="44025" y="1249101"/>
                  <a:pt x="0" y="1053592"/>
                </a:cubicBezTo>
                <a:cubicBezTo>
                  <a:pt x="-44025" y="858083"/>
                  <a:pt x="40614" y="347121"/>
                  <a:pt x="0" y="0"/>
                </a:cubicBezTo>
                <a:close/>
              </a:path>
              <a:path w="11708295" h="6584949" stroke="0" extrusionOk="0">
                <a:moveTo>
                  <a:pt x="0" y="0"/>
                </a:moveTo>
                <a:cubicBezTo>
                  <a:pt x="142200" y="-28176"/>
                  <a:pt x="250026" y="16548"/>
                  <a:pt x="351249" y="0"/>
                </a:cubicBezTo>
                <a:cubicBezTo>
                  <a:pt x="452472" y="-16548"/>
                  <a:pt x="763321" y="78122"/>
                  <a:pt x="1053747" y="0"/>
                </a:cubicBezTo>
                <a:cubicBezTo>
                  <a:pt x="1344173" y="-78122"/>
                  <a:pt x="1451681" y="17414"/>
                  <a:pt x="1756244" y="0"/>
                </a:cubicBezTo>
                <a:cubicBezTo>
                  <a:pt x="2060807" y="-17414"/>
                  <a:pt x="2123102" y="56052"/>
                  <a:pt x="2458742" y="0"/>
                </a:cubicBezTo>
                <a:cubicBezTo>
                  <a:pt x="2794382" y="-56052"/>
                  <a:pt x="2739392" y="23831"/>
                  <a:pt x="2927074" y="0"/>
                </a:cubicBezTo>
                <a:cubicBezTo>
                  <a:pt x="3114756" y="-23831"/>
                  <a:pt x="3408700" y="34923"/>
                  <a:pt x="3629571" y="0"/>
                </a:cubicBezTo>
                <a:cubicBezTo>
                  <a:pt x="3850442" y="-34923"/>
                  <a:pt x="3941072" y="9617"/>
                  <a:pt x="4214986" y="0"/>
                </a:cubicBezTo>
                <a:cubicBezTo>
                  <a:pt x="4488901" y="-9617"/>
                  <a:pt x="4713585" y="82918"/>
                  <a:pt x="5034567" y="0"/>
                </a:cubicBezTo>
                <a:cubicBezTo>
                  <a:pt x="5355549" y="-82918"/>
                  <a:pt x="5482870" y="2551"/>
                  <a:pt x="5737065" y="0"/>
                </a:cubicBezTo>
                <a:cubicBezTo>
                  <a:pt x="5991260" y="-2551"/>
                  <a:pt x="6219625" y="96419"/>
                  <a:pt x="6556645" y="0"/>
                </a:cubicBezTo>
                <a:cubicBezTo>
                  <a:pt x="6893665" y="-96419"/>
                  <a:pt x="6996033" y="34135"/>
                  <a:pt x="7376226" y="0"/>
                </a:cubicBezTo>
                <a:cubicBezTo>
                  <a:pt x="7756419" y="-34135"/>
                  <a:pt x="7536529" y="16435"/>
                  <a:pt x="7610392" y="0"/>
                </a:cubicBezTo>
                <a:cubicBezTo>
                  <a:pt x="7684255" y="-16435"/>
                  <a:pt x="8061126" y="19774"/>
                  <a:pt x="8312889" y="0"/>
                </a:cubicBezTo>
                <a:cubicBezTo>
                  <a:pt x="8564652" y="-19774"/>
                  <a:pt x="8586926" y="41920"/>
                  <a:pt x="8664138" y="0"/>
                </a:cubicBezTo>
                <a:cubicBezTo>
                  <a:pt x="8741350" y="-41920"/>
                  <a:pt x="9249171" y="58555"/>
                  <a:pt x="9483719" y="0"/>
                </a:cubicBezTo>
                <a:cubicBezTo>
                  <a:pt x="9718267" y="-58555"/>
                  <a:pt x="10136034" y="31436"/>
                  <a:pt x="10303300" y="0"/>
                </a:cubicBezTo>
                <a:cubicBezTo>
                  <a:pt x="10470566" y="-31436"/>
                  <a:pt x="10671930" y="65027"/>
                  <a:pt x="11005797" y="0"/>
                </a:cubicBezTo>
                <a:cubicBezTo>
                  <a:pt x="11339664" y="-65027"/>
                  <a:pt x="11410514" y="74651"/>
                  <a:pt x="11708295" y="0"/>
                </a:cubicBezTo>
                <a:cubicBezTo>
                  <a:pt x="11708740" y="185971"/>
                  <a:pt x="11684843" y="333533"/>
                  <a:pt x="11708295" y="466933"/>
                </a:cubicBezTo>
                <a:cubicBezTo>
                  <a:pt x="11731747" y="600333"/>
                  <a:pt x="11693069" y="741647"/>
                  <a:pt x="11708295" y="933865"/>
                </a:cubicBezTo>
                <a:cubicBezTo>
                  <a:pt x="11723521" y="1126083"/>
                  <a:pt x="11674648" y="1251728"/>
                  <a:pt x="11708295" y="1334949"/>
                </a:cubicBezTo>
                <a:cubicBezTo>
                  <a:pt x="11741942" y="1418170"/>
                  <a:pt x="11691854" y="1716003"/>
                  <a:pt x="11708295" y="2065279"/>
                </a:cubicBezTo>
                <a:cubicBezTo>
                  <a:pt x="11724736" y="2414555"/>
                  <a:pt x="11705366" y="2310452"/>
                  <a:pt x="11708295" y="2466363"/>
                </a:cubicBezTo>
                <a:cubicBezTo>
                  <a:pt x="11711224" y="2622274"/>
                  <a:pt x="11678368" y="2744190"/>
                  <a:pt x="11708295" y="2933295"/>
                </a:cubicBezTo>
                <a:cubicBezTo>
                  <a:pt x="11738222" y="3122400"/>
                  <a:pt x="11659235" y="3255258"/>
                  <a:pt x="11708295" y="3466078"/>
                </a:cubicBezTo>
                <a:cubicBezTo>
                  <a:pt x="11757355" y="3676898"/>
                  <a:pt x="11638242" y="3805910"/>
                  <a:pt x="11708295" y="4130559"/>
                </a:cubicBezTo>
                <a:cubicBezTo>
                  <a:pt x="11778348" y="4455208"/>
                  <a:pt x="11697106" y="4647057"/>
                  <a:pt x="11708295" y="4860890"/>
                </a:cubicBezTo>
                <a:cubicBezTo>
                  <a:pt x="11719484" y="5074723"/>
                  <a:pt x="11662741" y="5230459"/>
                  <a:pt x="11708295" y="5393672"/>
                </a:cubicBezTo>
                <a:cubicBezTo>
                  <a:pt x="11753849" y="5556885"/>
                  <a:pt x="11661999" y="5788333"/>
                  <a:pt x="11708295" y="5926454"/>
                </a:cubicBezTo>
                <a:cubicBezTo>
                  <a:pt x="11754591" y="6064575"/>
                  <a:pt x="11700170" y="6335249"/>
                  <a:pt x="11708295" y="6584949"/>
                </a:cubicBezTo>
                <a:cubicBezTo>
                  <a:pt x="11625394" y="6595336"/>
                  <a:pt x="11523236" y="6568971"/>
                  <a:pt x="11474129" y="6584949"/>
                </a:cubicBezTo>
                <a:cubicBezTo>
                  <a:pt x="11425022" y="6600927"/>
                  <a:pt x="10908888" y="6550985"/>
                  <a:pt x="10654548" y="6584949"/>
                </a:cubicBezTo>
                <a:cubicBezTo>
                  <a:pt x="10400208" y="6618913"/>
                  <a:pt x="10336388" y="6579875"/>
                  <a:pt x="10186217" y="6584949"/>
                </a:cubicBezTo>
                <a:cubicBezTo>
                  <a:pt x="10036046" y="6590023"/>
                  <a:pt x="10037743" y="6573872"/>
                  <a:pt x="9952051" y="6584949"/>
                </a:cubicBezTo>
                <a:cubicBezTo>
                  <a:pt x="9866359" y="6596026"/>
                  <a:pt x="9714491" y="6550894"/>
                  <a:pt x="9600802" y="6584949"/>
                </a:cubicBezTo>
                <a:cubicBezTo>
                  <a:pt x="9487113" y="6619004"/>
                  <a:pt x="9410037" y="6566027"/>
                  <a:pt x="9249553" y="6584949"/>
                </a:cubicBezTo>
                <a:cubicBezTo>
                  <a:pt x="9089069" y="6603871"/>
                  <a:pt x="9109484" y="6566562"/>
                  <a:pt x="9015387" y="6584949"/>
                </a:cubicBezTo>
                <a:cubicBezTo>
                  <a:pt x="8921290" y="6603336"/>
                  <a:pt x="8709958" y="6574489"/>
                  <a:pt x="8547055" y="6584949"/>
                </a:cubicBezTo>
                <a:cubicBezTo>
                  <a:pt x="8384152" y="6595409"/>
                  <a:pt x="8109876" y="6509945"/>
                  <a:pt x="7727475" y="6584949"/>
                </a:cubicBezTo>
                <a:cubicBezTo>
                  <a:pt x="7345074" y="6659953"/>
                  <a:pt x="7478527" y="6555181"/>
                  <a:pt x="7376226" y="6584949"/>
                </a:cubicBezTo>
                <a:cubicBezTo>
                  <a:pt x="7273925" y="6614717"/>
                  <a:pt x="6995933" y="6553279"/>
                  <a:pt x="6673728" y="6584949"/>
                </a:cubicBezTo>
                <a:cubicBezTo>
                  <a:pt x="6351523" y="6616619"/>
                  <a:pt x="6119168" y="6518020"/>
                  <a:pt x="5971230" y="6584949"/>
                </a:cubicBezTo>
                <a:cubicBezTo>
                  <a:pt x="5823292" y="6651878"/>
                  <a:pt x="5553835" y="6534572"/>
                  <a:pt x="5385816" y="6584949"/>
                </a:cubicBezTo>
                <a:cubicBezTo>
                  <a:pt x="5217797" y="6635326"/>
                  <a:pt x="5011325" y="6523766"/>
                  <a:pt x="4800401" y="6584949"/>
                </a:cubicBezTo>
                <a:cubicBezTo>
                  <a:pt x="4589478" y="6646132"/>
                  <a:pt x="4554440" y="6542842"/>
                  <a:pt x="4449152" y="6584949"/>
                </a:cubicBezTo>
                <a:cubicBezTo>
                  <a:pt x="4343864" y="6627056"/>
                  <a:pt x="4273743" y="6574261"/>
                  <a:pt x="4214986" y="6584949"/>
                </a:cubicBezTo>
                <a:cubicBezTo>
                  <a:pt x="4156229" y="6595637"/>
                  <a:pt x="3812547" y="6561455"/>
                  <a:pt x="3512488" y="6584949"/>
                </a:cubicBezTo>
                <a:cubicBezTo>
                  <a:pt x="3212429" y="6608443"/>
                  <a:pt x="3270411" y="6564990"/>
                  <a:pt x="3161240" y="6584949"/>
                </a:cubicBezTo>
                <a:cubicBezTo>
                  <a:pt x="3052069" y="6604908"/>
                  <a:pt x="2743581" y="6501632"/>
                  <a:pt x="2458742" y="6584949"/>
                </a:cubicBezTo>
                <a:cubicBezTo>
                  <a:pt x="2173903" y="6668266"/>
                  <a:pt x="2095687" y="6584087"/>
                  <a:pt x="1990410" y="6584949"/>
                </a:cubicBezTo>
                <a:cubicBezTo>
                  <a:pt x="1885133" y="6585811"/>
                  <a:pt x="1451110" y="6538746"/>
                  <a:pt x="1170829" y="6584949"/>
                </a:cubicBezTo>
                <a:cubicBezTo>
                  <a:pt x="890548" y="6631152"/>
                  <a:pt x="911729" y="6543977"/>
                  <a:pt x="819581" y="6584949"/>
                </a:cubicBezTo>
                <a:cubicBezTo>
                  <a:pt x="727433" y="6625921"/>
                  <a:pt x="689962" y="6566833"/>
                  <a:pt x="585415" y="6584949"/>
                </a:cubicBezTo>
                <a:cubicBezTo>
                  <a:pt x="480868" y="6603065"/>
                  <a:pt x="270453" y="6555109"/>
                  <a:pt x="0" y="6584949"/>
                </a:cubicBezTo>
                <a:cubicBezTo>
                  <a:pt x="-77871" y="6257620"/>
                  <a:pt x="21047" y="6087499"/>
                  <a:pt x="0" y="5920468"/>
                </a:cubicBezTo>
                <a:cubicBezTo>
                  <a:pt x="-21047" y="5753437"/>
                  <a:pt x="68912" y="5616858"/>
                  <a:pt x="0" y="5321836"/>
                </a:cubicBezTo>
                <a:cubicBezTo>
                  <a:pt x="-68912" y="5026814"/>
                  <a:pt x="12436" y="4939361"/>
                  <a:pt x="0" y="4789054"/>
                </a:cubicBezTo>
                <a:cubicBezTo>
                  <a:pt x="-12436" y="4638747"/>
                  <a:pt x="4910" y="4420944"/>
                  <a:pt x="0" y="4256272"/>
                </a:cubicBezTo>
                <a:cubicBezTo>
                  <a:pt x="-4910" y="4091600"/>
                  <a:pt x="60902" y="3859694"/>
                  <a:pt x="0" y="3591790"/>
                </a:cubicBezTo>
                <a:cubicBezTo>
                  <a:pt x="-60902" y="3323886"/>
                  <a:pt x="10495" y="3283269"/>
                  <a:pt x="0" y="3059008"/>
                </a:cubicBezTo>
                <a:cubicBezTo>
                  <a:pt x="-10495" y="2834747"/>
                  <a:pt x="29089" y="2768436"/>
                  <a:pt x="0" y="2657925"/>
                </a:cubicBezTo>
                <a:cubicBezTo>
                  <a:pt x="-29089" y="2547414"/>
                  <a:pt x="20713" y="2359918"/>
                  <a:pt x="0" y="2190992"/>
                </a:cubicBezTo>
                <a:cubicBezTo>
                  <a:pt x="-20713" y="2022066"/>
                  <a:pt x="69941" y="1809939"/>
                  <a:pt x="0" y="1460661"/>
                </a:cubicBezTo>
                <a:cubicBezTo>
                  <a:pt x="-69941" y="1111383"/>
                  <a:pt x="53001" y="1078811"/>
                  <a:pt x="0" y="862030"/>
                </a:cubicBezTo>
                <a:cubicBezTo>
                  <a:pt x="-53001" y="645249"/>
                  <a:pt x="57233" y="220425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2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F1B76-5541-3A51-398B-62468819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B2D0D-CA8B-623E-D1BF-1CF3312CE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32B4-8F20-1232-9F69-AE8F80F5C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E93BE-C793-4D7B-BCFB-7C8CFCF1D4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63448-556F-0D72-9230-230F53359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5EB1F-5B57-A3A9-9A6F-79B7E9AB2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7B7E0-AC46-B142-BFA3-00982BF0FF0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3D35A7-9FA6-A5FF-8B5A-7623AFAC89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8326D-BA58-6C1F-B7D8-D8204C44D8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2EA0FD-C8ED-ADB6-FE8F-6154DD3435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3031C9-ACAE-4074-C7AF-B3D70BE7EF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1435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2" y="-635"/>
            <a:ext cx="12192635" cy="6858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2203C-ED8D-D49E-97BA-BD02D80A4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0" y="541216"/>
            <a:ext cx="9656901" cy="2950720"/>
          </a:xfrm>
          <a:prstGeom prst="rect">
            <a:avLst/>
          </a:prstGeom>
        </p:spPr>
      </p:pic>
      <p:pic>
        <p:nvPicPr>
          <p:cNvPr id="9" name="图片 1" descr="千库网_六一儿童节动物园小学生开学季_元素编号13095667">
            <a:extLst>
              <a:ext uri="{FF2B5EF4-FFF2-40B4-BE49-F238E27FC236}">
                <a16:creationId xmlns:a16="http://schemas.microsoft.com/office/drawing/2014/main" id="{ED7131DD-03BC-DE1D-13EE-373DB5AA9D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0" b="13904"/>
          <a:stretch>
            <a:fillRect/>
          </a:stretch>
        </p:blipFill>
        <p:spPr>
          <a:xfrm>
            <a:off x="-211074" y="2767965"/>
            <a:ext cx="5435600" cy="4090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DA094C-D0A7-A78C-B653-29A60E978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84-595A-39A6-D8C5-FD838DA49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624" y="-182306"/>
            <a:ext cx="4913802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8DF3A-3ED4-2DD1-200E-5E1105B86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718" y="2947002"/>
            <a:ext cx="5614903" cy="534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2915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Bảng gỗ học sinh tiểu học 3477">
            <a:extLst>
              <a:ext uri="{FF2B5EF4-FFF2-40B4-BE49-F238E27FC236}">
                <a16:creationId xmlns:a16="http://schemas.microsoft.com/office/drawing/2014/main" id="{C3DDD333-CEBE-7053-1B9F-188903A81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70321" y="2684873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FA2E2-5DAD-819C-6A6B-7425BBBC5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5" t="2572" r="20164" b="1592"/>
          <a:stretch/>
        </p:blipFill>
        <p:spPr>
          <a:xfrm>
            <a:off x="5896540" y="3018554"/>
            <a:ext cx="1798679" cy="2852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748E1A-10AE-9677-3C67-D146CBA21E2D}"/>
              </a:ext>
            </a:extLst>
          </p:cNvPr>
          <p:cNvSpPr txBox="1"/>
          <p:nvPr/>
        </p:nvSpPr>
        <p:spPr>
          <a:xfrm>
            <a:off x="2274894" y="6000709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E6540-7848-31B9-5294-8A239B89F1D8}"/>
              </a:ext>
            </a:extLst>
          </p:cNvPr>
          <p:cNvSpPr txBox="1"/>
          <p:nvPr/>
        </p:nvSpPr>
        <p:spPr>
          <a:xfrm>
            <a:off x="5782951" y="597852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Phấn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3A9A7C-A7D5-03CB-ED48-29EE1AED298D}"/>
              </a:ext>
            </a:extLst>
          </p:cNvPr>
          <p:cNvSpPr txBox="1"/>
          <p:nvPr/>
        </p:nvSpPr>
        <p:spPr>
          <a:xfrm>
            <a:off x="8510066" y="6177655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9D747D-7A04-0484-C61C-C6CE6DBF4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866" y="985551"/>
            <a:ext cx="9658170" cy="1664514"/>
          </a:xfrm>
          <a:prstGeom prst="rect">
            <a:avLst/>
          </a:prstGeom>
        </p:spPr>
      </p:pic>
      <p:pic>
        <p:nvPicPr>
          <p:cNvPr id="6" name="Hình ảnh 2">
            <a:extLst>
              <a:ext uri="{FF2B5EF4-FFF2-40B4-BE49-F238E27FC236}">
                <a16:creationId xmlns:a16="http://schemas.microsoft.com/office/drawing/2014/main" id="{B63F72C4-DCF2-A440-9CAC-5342CA943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1803" y="2730681"/>
            <a:ext cx="2488182" cy="34469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651223" y="807907"/>
            <a:ext cx="5374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thiệu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645583-5D5D-879E-7BEE-A30E926E49DB}"/>
              </a:ext>
            </a:extLst>
          </p:cNvPr>
          <p:cNvSpPr txBox="1"/>
          <p:nvPr/>
        </p:nvSpPr>
        <p:spPr>
          <a:xfrm>
            <a:off x="5628626" y="560146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47541-D8E1-A1DE-3FE0-676B2C44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9467" y="1392682"/>
            <a:ext cx="4448796" cy="4525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AB7B3C-F399-9DF1-9FEC-0D1EB11EA722}"/>
              </a:ext>
            </a:extLst>
          </p:cNvPr>
          <p:cNvSpPr txBox="1"/>
          <p:nvPr/>
        </p:nvSpPr>
        <p:spPr>
          <a:xfrm>
            <a:off x="4890001" y="2846888"/>
            <a:ext cx="702528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36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8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444C10-C361-41ED-FC30-DAFF737C089E}"/>
              </a:ext>
            </a:extLst>
          </p:cNvPr>
          <p:cNvSpPr txBox="1"/>
          <p:nvPr/>
        </p:nvSpPr>
        <p:spPr>
          <a:xfrm>
            <a:off x="651223" y="807907"/>
            <a:ext cx="5374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795351-E213-7312-7E3D-EAA6A1A1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4" t="3" r="24609" b="1415"/>
          <a:stretch/>
        </p:blipFill>
        <p:spPr>
          <a:xfrm>
            <a:off x="-17924585" y="-20884662"/>
            <a:ext cx="9697731" cy="9780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E1A70-385D-1C27-FD25-5CF9EF7E5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19" b="1466"/>
          <a:stretch/>
        </p:blipFill>
        <p:spPr>
          <a:xfrm>
            <a:off x="-22062968" y="-7606463"/>
            <a:ext cx="10685722" cy="11035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19F34A-F556-6428-3430-62D840748967}"/>
              </a:ext>
            </a:extLst>
          </p:cNvPr>
          <p:cNvSpPr txBox="1"/>
          <p:nvPr/>
        </p:nvSpPr>
        <p:spPr>
          <a:xfrm>
            <a:off x="2649755" y="2081634"/>
            <a:ext cx="467374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4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649F2-2846-8B96-79D2-8E5AD7D76725}"/>
              </a:ext>
            </a:extLst>
          </p:cNvPr>
          <p:cNvSpPr txBox="1"/>
          <p:nvPr/>
        </p:nvSpPr>
        <p:spPr>
          <a:xfrm>
            <a:off x="5674392" y="557362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AAB17D-14AB-338B-BDD9-AC125D29583E}"/>
              </a:ext>
            </a:extLst>
          </p:cNvPr>
          <p:cNvSpPr txBox="1"/>
          <p:nvPr/>
        </p:nvSpPr>
        <p:spPr>
          <a:xfrm>
            <a:off x="3136577" y="4375594"/>
            <a:ext cx="467374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    </a:t>
            </a:r>
            <a:endParaRPr lang="vi-VN" sz="4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17999E-3556-96E9-E9BD-372D3080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074" y="1246268"/>
            <a:ext cx="4682134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06059" y="540297"/>
            <a:ext cx="89614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Hãy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quan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sát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video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8BEB7-E985-5EF7-135B-A6C05B567D10}"/>
              </a:ext>
            </a:extLst>
          </p:cNvPr>
          <p:cNvSpPr txBox="1"/>
          <p:nvPr/>
        </p:nvSpPr>
        <p:spPr>
          <a:xfrm>
            <a:off x="9305896" y="6483470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2500" dirty="0" err="1">
                <a:solidFill>
                  <a:srgbClr val="92D050"/>
                </a:solidFill>
                <a:latin typeface="UTM Novido" panose="02040603050506020204" pitchFamily="18" charset="0"/>
                <a:ea typeface="字魂27号-布丁体" panose="00000505000000000000" pitchFamily="2" charset="-122"/>
              </a:rPr>
              <a:t>Măng</a:t>
            </a:r>
            <a:r>
              <a:rPr lang="en-US" altLang="zh-CN" sz="2500" dirty="0">
                <a:solidFill>
                  <a:srgbClr val="92D050"/>
                </a:solidFill>
                <a:latin typeface="UTM Novido" panose="02040603050506020204" pitchFamily="18" charset="0"/>
                <a:ea typeface="字魂27号-布丁体" panose="00000505000000000000" pitchFamily="2" charset="-122"/>
              </a:rPr>
              <a:t> Non</a:t>
            </a:r>
            <a:endParaRPr lang="zh-CN" altLang="en-US" sz="2500" dirty="0">
              <a:solidFill>
                <a:srgbClr val="92D050"/>
              </a:solidFill>
              <a:latin typeface="UTM Novido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Picture 1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97AEEBF5-4EA8-13F2-476A-F1EF17282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116" y="-254643"/>
            <a:ext cx="950815" cy="1008872"/>
          </a:xfrm>
          <a:prstGeom prst="rect">
            <a:avLst/>
          </a:prstGeom>
        </p:spPr>
      </p:pic>
      <p:pic>
        <p:nvPicPr>
          <p:cNvPr id="16" name="Picture 15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0" y="3749123"/>
            <a:ext cx="3520053" cy="35200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2482C3-1232-6E30-1CE1-FC1EFC7427D2}"/>
              </a:ext>
            </a:extLst>
          </p:cNvPr>
          <p:cNvGrpSpPr/>
          <p:nvPr/>
        </p:nvGrpSpPr>
        <p:grpSpPr>
          <a:xfrm>
            <a:off x="-122146" y="1536225"/>
            <a:ext cx="5606069" cy="2532185"/>
            <a:chOff x="710611" y="2777196"/>
            <a:chExt cx="5606069" cy="25321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AA643A-F30E-4CA4-FC4E-6B95A5605EF2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ABF3569-66DC-12B7-9FE7-13552C25A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8131E3-3590-7EBE-606D-717031844A2D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13505B-B461-3928-0512-63CAF311736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Tuần 31 chữ Q kiểu 2 - TV 2 - KNTTVCS">
            <a:hlinkClick r:id="" action="ppaction://media"/>
            <a:extLst>
              <a:ext uri="{FF2B5EF4-FFF2-40B4-BE49-F238E27FC236}">
                <a16:creationId xmlns:a16="http://schemas.microsoft.com/office/drawing/2014/main" id="{2DED4CA2-231A-4882-C761-96DD20909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8862" y="1328898"/>
            <a:ext cx="6257874" cy="41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CCACF-61E2-3D4E-55DB-94E2D01EA75B}"/>
              </a:ext>
            </a:extLst>
          </p:cNvPr>
          <p:cNvSpPr txBox="1"/>
          <p:nvPr/>
        </p:nvSpPr>
        <p:spPr>
          <a:xfrm>
            <a:off x="1001754" y="1057144"/>
            <a:ext cx="869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   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5B7DF-851F-1162-7C50-A68566B3F90A}"/>
              </a:ext>
            </a:extLst>
          </p:cNvPr>
          <p:cNvSpPr txBox="1"/>
          <p:nvPr/>
        </p:nvSpPr>
        <p:spPr>
          <a:xfrm>
            <a:off x="3957927" y="795888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852D636E-531B-C0CA-92BB-DEF58EAFB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9124" y="2218948"/>
            <a:ext cx="2488182" cy="34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Q, h, l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3" y="1400617"/>
            <a:ext cx="11180656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29871-2B8D-C604-FCAD-31C22A02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0" y="1711310"/>
            <a:ext cx="11821310" cy="14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3" y="1400617"/>
            <a:ext cx="10821582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29871-2B8D-C604-FCAD-31C22A02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1" y="1711310"/>
            <a:ext cx="11035284" cy="14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131</Words>
  <Application>Microsoft Office PowerPoint</Application>
  <PresentationFormat>Widescreen</PresentationFormat>
  <Paragraphs>25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UTM Novido</vt:lpstr>
      <vt:lpstr>Calibri Light</vt:lpstr>
      <vt:lpstr>HP001 5 hàng</vt:lpstr>
      <vt:lpstr>字魂37号-波纹乖乖体</vt:lpstr>
      <vt:lpstr>HP001 4 hàng</vt:lpstr>
      <vt:lpstr>Cambria</vt:lpstr>
      <vt:lpstr>Arial</vt:lpstr>
      <vt:lpstr>Times New Roman</vt:lpstr>
      <vt:lpstr>SVN-Newton</vt:lpstr>
      <vt:lpstr>UTM Avo</vt:lpstr>
      <vt:lpstr>Calibri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L213PD</dc:subject>
  <dc:creator>MANG NON</dc:creator>
  <cp:keywords>MANG NON</cp:keywords>
  <dc:description>L213PD</dc:description>
  <cp:lastModifiedBy>SingPC</cp:lastModifiedBy>
  <cp:revision>5</cp:revision>
  <dcterms:created xsi:type="dcterms:W3CDTF">2022-09-24T11:21:35Z</dcterms:created>
  <dcterms:modified xsi:type="dcterms:W3CDTF">2024-04-17T02:05:52Z</dcterms:modified>
  <cp:category>L213PD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2022-09-24T11:43:30Z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fc9ca647-e2ad-436f-926e-9ba617989c61</vt:lpwstr>
  </property>
  <property fmtid="{D5CDD505-2E9C-101B-9397-08002B2CF9AE}" pid="8" name="MSIP_Label_defa4170-0d19-0005-0004-bc88714345d2_ContentBits">
    <vt:lpwstr>0</vt:lpwstr>
  </property>
</Properties>
</file>