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344" r:id="rId3"/>
    <p:sldId id="345" r:id="rId4"/>
    <p:sldId id="348" r:id="rId5"/>
    <p:sldId id="339" r:id="rId6"/>
    <p:sldId id="283" r:id="rId7"/>
    <p:sldId id="280" r:id="rId8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Vogue-ExtraBold" panose="020B05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2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63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3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0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43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2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9" y="2883405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90E78-D819-0C19-EE09-8C4E36C22DD9}"/>
              </a:ext>
            </a:extLst>
          </p:cNvPr>
          <p:cNvGrpSpPr/>
          <p:nvPr/>
        </p:nvGrpSpPr>
        <p:grpSpPr>
          <a:xfrm>
            <a:off x="7687446" y="2906927"/>
            <a:ext cx="2521151" cy="672488"/>
            <a:chOff x="4268720" y="808360"/>
            <a:chExt cx="2411481" cy="8334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D18D2F-F600-C0BC-5A72-FEE3A0B06861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>
                <a:extLst>
                  <a:ext uri="{FF2B5EF4-FFF2-40B4-BE49-F238E27FC236}">
                    <a16:creationId xmlns:a16="http://schemas.microsoft.com/office/drawing/2014/main" id="{BD603A76-E742-54CD-9E61-ADB37D906CCF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2" name="矩形: 圆角 38">
                <a:extLst>
                  <a:ext uri="{FF2B5EF4-FFF2-40B4-BE49-F238E27FC236}">
                    <a16:creationId xmlns:a16="http://schemas.microsoft.com/office/drawing/2014/main" id="{5372A49B-95DE-5F60-568F-79BEE50BC017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0" name="文本框 39">
              <a:extLst>
                <a:ext uri="{FF2B5EF4-FFF2-40B4-BE49-F238E27FC236}">
                  <a16:creationId xmlns:a16="http://schemas.microsoft.com/office/drawing/2014/main" id="{5B3B5000-BF74-D0EE-CBE2-A0BD3B036A87}"/>
                </a:ext>
              </a:extLst>
            </p:cNvPr>
            <p:cNvSpPr txBox="1"/>
            <p:nvPr/>
          </p:nvSpPr>
          <p:spPr>
            <a:xfrm>
              <a:off x="4340819" y="891235"/>
              <a:ext cx="2222528" cy="610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TRANG 98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EEE6E79-2AC4-F1AE-DBFF-C3D2B01AFD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74" y="1484014"/>
            <a:ext cx="12192000" cy="14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41C29-1F50-2CD2-9B21-91D99CCD2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2" y="181357"/>
            <a:ext cx="1347333" cy="1603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9B8F2-1A6A-7AA4-07D8-90FC199B7567}"/>
              </a:ext>
            </a:extLst>
          </p:cNvPr>
          <p:cNvSpPr txBox="1"/>
          <p:nvPr/>
        </p:nvSpPr>
        <p:spPr>
          <a:xfrm>
            <a:off x="-171811" y="4283072"/>
            <a:ext cx="1185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5B175-80B2-031E-E6E4-ABEDB348032A}"/>
              </a:ext>
            </a:extLst>
          </p:cNvPr>
          <p:cNvSpPr txBox="1"/>
          <p:nvPr/>
        </p:nvSpPr>
        <p:spPr>
          <a:xfrm>
            <a:off x="489437" y="1314078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91A78-F9F4-A83B-31DA-C9613BF00665}"/>
              </a:ext>
            </a:extLst>
          </p:cNvPr>
          <p:cNvSpPr txBox="1"/>
          <p:nvPr/>
        </p:nvSpPr>
        <p:spPr>
          <a:xfrm>
            <a:off x="606683" y="184699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0B43D-8685-BBBC-7CB0-23EDD0BE44EF}"/>
              </a:ext>
            </a:extLst>
          </p:cNvPr>
          <p:cNvSpPr txBox="1"/>
          <p:nvPr/>
        </p:nvSpPr>
        <p:spPr>
          <a:xfrm>
            <a:off x="-171811" y="1572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9D7D0-D344-85A8-879D-4E07FA679E7B}"/>
              </a:ext>
            </a:extLst>
          </p:cNvPr>
          <p:cNvSpPr txBox="1"/>
          <p:nvPr/>
        </p:nvSpPr>
        <p:spPr>
          <a:xfrm>
            <a:off x="439071" y="245524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7F1AB-20FA-A3AE-06D5-51FCA42947E2}"/>
              </a:ext>
            </a:extLst>
          </p:cNvPr>
          <p:cNvSpPr txBox="1"/>
          <p:nvPr/>
        </p:nvSpPr>
        <p:spPr>
          <a:xfrm>
            <a:off x="6006254" y="12385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94CC2-4ED6-E4A6-95E9-4FA82FD733EF}"/>
              </a:ext>
            </a:extLst>
          </p:cNvPr>
          <p:cNvSpPr txBox="1"/>
          <p:nvPr/>
        </p:nvSpPr>
        <p:spPr>
          <a:xfrm>
            <a:off x="6106852" y="1824538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15E74-A70F-2D30-D6EF-52E7C09412E7}"/>
              </a:ext>
            </a:extLst>
          </p:cNvPr>
          <p:cNvSpPr txBox="1"/>
          <p:nvPr/>
        </p:nvSpPr>
        <p:spPr>
          <a:xfrm>
            <a:off x="5361048" y="155902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FB23E-7B8E-B5FE-2114-4C94AD1015F3}"/>
              </a:ext>
            </a:extLst>
          </p:cNvPr>
          <p:cNvSpPr txBox="1"/>
          <p:nvPr/>
        </p:nvSpPr>
        <p:spPr>
          <a:xfrm>
            <a:off x="5989606" y="243308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84F7A4-F066-267D-2DBA-A1335086E54A}"/>
              </a:ext>
            </a:extLst>
          </p:cNvPr>
          <p:cNvCxnSpPr>
            <a:cxnSpLocks/>
          </p:cNvCxnSpPr>
          <p:nvPr/>
        </p:nvCxnSpPr>
        <p:spPr>
          <a:xfrm>
            <a:off x="549321" y="2450928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3C03B7-CFFC-84F3-E446-4B93BAF35E27}"/>
              </a:ext>
            </a:extLst>
          </p:cNvPr>
          <p:cNvCxnSpPr>
            <a:cxnSpLocks/>
          </p:cNvCxnSpPr>
          <p:nvPr/>
        </p:nvCxnSpPr>
        <p:spPr>
          <a:xfrm>
            <a:off x="6137265" y="2450928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A876C6-FEC2-8CB7-0E5B-1857DEB405F0}"/>
              </a:ext>
            </a:extLst>
          </p:cNvPr>
          <p:cNvSpPr txBox="1"/>
          <p:nvPr/>
        </p:nvSpPr>
        <p:spPr>
          <a:xfrm>
            <a:off x="3217806" y="124939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6602F3-8952-D334-353D-5E0A23052BCD}"/>
              </a:ext>
            </a:extLst>
          </p:cNvPr>
          <p:cNvSpPr txBox="1"/>
          <p:nvPr/>
        </p:nvSpPr>
        <p:spPr>
          <a:xfrm>
            <a:off x="3249745" y="184699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28099-4939-27C7-DCE2-ED4A030965C5}"/>
              </a:ext>
            </a:extLst>
          </p:cNvPr>
          <p:cNvSpPr txBox="1"/>
          <p:nvPr/>
        </p:nvSpPr>
        <p:spPr>
          <a:xfrm>
            <a:off x="2627686" y="1572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4FD8C-A0FF-8990-FE76-D66550FD85EE}"/>
              </a:ext>
            </a:extLst>
          </p:cNvPr>
          <p:cNvSpPr txBox="1"/>
          <p:nvPr/>
        </p:nvSpPr>
        <p:spPr>
          <a:xfrm>
            <a:off x="3238568" y="245524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0BFEB1-4AE0-7525-EAB1-894B04CC1F29}"/>
              </a:ext>
            </a:extLst>
          </p:cNvPr>
          <p:cNvCxnSpPr>
            <a:cxnSpLocks/>
          </p:cNvCxnSpPr>
          <p:nvPr/>
        </p:nvCxnSpPr>
        <p:spPr>
          <a:xfrm>
            <a:off x="3348818" y="2450928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F8901C-5E23-A21C-2774-BFB1A3BF1E80}"/>
              </a:ext>
            </a:extLst>
          </p:cNvPr>
          <p:cNvSpPr txBox="1"/>
          <p:nvPr/>
        </p:nvSpPr>
        <p:spPr>
          <a:xfrm>
            <a:off x="8924233" y="119011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8492AA-93C9-4335-7478-854510C56D61}"/>
              </a:ext>
            </a:extLst>
          </p:cNvPr>
          <p:cNvSpPr txBox="1"/>
          <p:nvPr/>
        </p:nvSpPr>
        <p:spPr>
          <a:xfrm>
            <a:off x="9032575" y="173951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1059FF-0F32-19B4-9AB7-1F25BE2486C5}"/>
              </a:ext>
            </a:extLst>
          </p:cNvPr>
          <p:cNvSpPr txBox="1"/>
          <p:nvPr/>
        </p:nvSpPr>
        <p:spPr>
          <a:xfrm>
            <a:off x="8901563" y="243308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54743C-41FD-CE75-BE2A-B55ACD1E782F}"/>
              </a:ext>
            </a:extLst>
          </p:cNvPr>
          <p:cNvCxnSpPr>
            <a:cxnSpLocks/>
          </p:cNvCxnSpPr>
          <p:nvPr/>
        </p:nvCxnSpPr>
        <p:spPr>
          <a:xfrm>
            <a:off x="9032575" y="2476235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2821F1-095B-7FC2-1C4A-C35FB90522F6}"/>
              </a:ext>
            </a:extLst>
          </p:cNvPr>
          <p:cNvSpPr txBox="1"/>
          <p:nvPr/>
        </p:nvSpPr>
        <p:spPr>
          <a:xfrm>
            <a:off x="8261522" y="1416348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08FE02-775A-23C1-0C58-4C1B7EA03202}"/>
              </a:ext>
            </a:extLst>
          </p:cNvPr>
          <p:cNvSpPr txBox="1"/>
          <p:nvPr/>
        </p:nvSpPr>
        <p:spPr>
          <a:xfrm>
            <a:off x="-470063" y="5231000"/>
            <a:ext cx="11741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8A2E38-BC7D-B25B-67AF-75A25654E7DB}"/>
              </a:ext>
            </a:extLst>
          </p:cNvPr>
          <p:cNvSpPr txBox="1"/>
          <p:nvPr/>
        </p:nvSpPr>
        <p:spPr>
          <a:xfrm>
            <a:off x="741602" y="543781"/>
            <a:ext cx="10475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93CF7B-0DEA-FB6F-C366-AE90BA32E5F7}"/>
              </a:ext>
            </a:extLst>
          </p:cNvPr>
          <p:cNvSpPr txBox="1"/>
          <p:nvPr/>
        </p:nvSpPr>
        <p:spPr>
          <a:xfrm>
            <a:off x="-470063" y="298384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7AEFF5-AE88-5C9E-74D3-1FCC98AC9989}"/>
              </a:ext>
            </a:extLst>
          </p:cNvPr>
          <p:cNvSpPr txBox="1"/>
          <p:nvPr/>
        </p:nvSpPr>
        <p:spPr>
          <a:xfrm>
            <a:off x="2357515" y="2945763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ED9365-2794-36F6-709A-1554E8450919}"/>
              </a:ext>
            </a:extLst>
          </p:cNvPr>
          <p:cNvSpPr txBox="1"/>
          <p:nvPr/>
        </p:nvSpPr>
        <p:spPr>
          <a:xfrm>
            <a:off x="5185093" y="301197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9126C0-E86D-934C-FC65-33E55F04D385}"/>
              </a:ext>
            </a:extLst>
          </p:cNvPr>
          <p:cNvSpPr txBox="1"/>
          <p:nvPr/>
        </p:nvSpPr>
        <p:spPr>
          <a:xfrm>
            <a:off x="8046224" y="301030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409A03-F9C2-F932-D092-DF45B26CB993}"/>
              </a:ext>
            </a:extLst>
          </p:cNvPr>
          <p:cNvSpPr txBox="1"/>
          <p:nvPr/>
        </p:nvSpPr>
        <p:spPr>
          <a:xfrm>
            <a:off x="3244156" y="245524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990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E998CF-BA2F-35DE-602C-17E9AF402BF2}"/>
              </a:ext>
            </a:extLst>
          </p:cNvPr>
          <p:cNvSpPr txBox="1"/>
          <p:nvPr/>
        </p:nvSpPr>
        <p:spPr>
          <a:xfrm>
            <a:off x="8932006" y="243697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BBF6BBE-D2A9-7A40-E73A-14B9F3D129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4310228" y="2314832"/>
            <a:ext cx="956701" cy="1247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32CF80-3BC4-DE41-0367-3DEDFA3B8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10047191" y="2312843"/>
            <a:ext cx="956701" cy="1247970"/>
          </a:xfrm>
          <a:prstGeom prst="rect">
            <a:avLst/>
          </a:prstGeom>
        </p:spPr>
      </p:pic>
      <p:pic>
        <p:nvPicPr>
          <p:cNvPr id="40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D825653C-ADC3-7689-2629-AD5C36DCC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0" end="417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48168" y="2132933"/>
            <a:ext cx="487363" cy="487363"/>
          </a:xfrm>
          <a:prstGeom prst="rect">
            <a:avLst/>
          </a:prstGeom>
        </p:spPr>
      </p:pic>
      <p:pic>
        <p:nvPicPr>
          <p:cNvPr id="41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68774F57-E948-23B0-BB47-F9FEFC755B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0" end="417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48168" y="28578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7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1" grpId="0"/>
      <p:bldP spid="22" grpId="0"/>
      <p:bldP spid="22" grpId="1"/>
      <p:bldP spid="24" grpId="0"/>
      <p:bldP spid="25" grpId="0"/>
      <p:bldP spid="26" grpId="0"/>
      <p:bldP spid="26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352C5-65FE-0937-43EE-8D7E6B53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09" y="1282442"/>
            <a:ext cx="10925181" cy="514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B7BA5-3825-91EA-4903-BF8B30DBB177}"/>
              </a:ext>
            </a:extLst>
          </p:cNvPr>
          <p:cNvSpPr txBox="1"/>
          <p:nvPr/>
        </p:nvSpPr>
        <p:spPr>
          <a:xfrm>
            <a:off x="613303" y="433667"/>
            <a:ext cx="2495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7E11B-BA75-E316-9D15-E5783754E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1" y="0"/>
            <a:ext cx="1347333" cy="16094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E1D847-BB12-C956-74AB-636F1CE84930}"/>
              </a:ext>
            </a:extLst>
          </p:cNvPr>
          <p:cNvSpPr/>
          <p:nvPr/>
        </p:nvSpPr>
        <p:spPr>
          <a:xfrm>
            <a:off x="4494221" y="4627368"/>
            <a:ext cx="824539" cy="493272"/>
          </a:xfrm>
          <a:custGeom>
            <a:avLst/>
            <a:gdLst>
              <a:gd name="connsiteX0" fmla="*/ 0 w 824539"/>
              <a:gd name="connsiteY0" fmla="*/ 82214 h 493272"/>
              <a:gd name="connsiteX1" fmla="*/ 82214 w 824539"/>
              <a:gd name="connsiteY1" fmla="*/ 0 h 493272"/>
              <a:gd name="connsiteX2" fmla="*/ 418871 w 824539"/>
              <a:gd name="connsiteY2" fmla="*/ 0 h 493272"/>
              <a:gd name="connsiteX3" fmla="*/ 742325 w 824539"/>
              <a:gd name="connsiteY3" fmla="*/ 0 h 493272"/>
              <a:gd name="connsiteX4" fmla="*/ 824539 w 824539"/>
              <a:gd name="connsiteY4" fmla="*/ 82214 h 493272"/>
              <a:gd name="connsiteX5" fmla="*/ 824539 w 824539"/>
              <a:gd name="connsiteY5" fmla="*/ 411058 h 493272"/>
              <a:gd name="connsiteX6" fmla="*/ 742325 w 824539"/>
              <a:gd name="connsiteY6" fmla="*/ 493272 h 493272"/>
              <a:gd name="connsiteX7" fmla="*/ 412270 w 824539"/>
              <a:gd name="connsiteY7" fmla="*/ 493272 h 493272"/>
              <a:gd name="connsiteX8" fmla="*/ 82214 w 824539"/>
              <a:gd name="connsiteY8" fmla="*/ 493272 h 493272"/>
              <a:gd name="connsiteX9" fmla="*/ 0 w 824539"/>
              <a:gd name="connsiteY9" fmla="*/ 411058 h 493272"/>
              <a:gd name="connsiteX10" fmla="*/ 0 w 824539"/>
              <a:gd name="connsiteY10" fmla="*/ 82214 h 4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4539" h="493272" fill="none" extrusionOk="0">
                <a:moveTo>
                  <a:pt x="0" y="82214"/>
                </a:moveTo>
                <a:cubicBezTo>
                  <a:pt x="-1034" y="35139"/>
                  <a:pt x="48837" y="-614"/>
                  <a:pt x="82214" y="0"/>
                </a:cubicBezTo>
                <a:cubicBezTo>
                  <a:pt x="219837" y="-17728"/>
                  <a:pt x="306765" y="7863"/>
                  <a:pt x="418871" y="0"/>
                </a:cubicBezTo>
                <a:cubicBezTo>
                  <a:pt x="530977" y="-7863"/>
                  <a:pt x="668445" y="2515"/>
                  <a:pt x="742325" y="0"/>
                </a:cubicBezTo>
                <a:cubicBezTo>
                  <a:pt x="788390" y="-2991"/>
                  <a:pt x="826919" y="42675"/>
                  <a:pt x="824539" y="82214"/>
                </a:cubicBezTo>
                <a:cubicBezTo>
                  <a:pt x="852482" y="179534"/>
                  <a:pt x="786511" y="250875"/>
                  <a:pt x="824539" y="411058"/>
                </a:cubicBezTo>
                <a:cubicBezTo>
                  <a:pt x="823881" y="454738"/>
                  <a:pt x="786131" y="489524"/>
                  <a:pt x="742325" y="493272"/>
                </a:cubicBezTo>
                <a:cubicBezTo>
                  <a:pt x="587968" y="523570"/>
                  <a:pt x="519721" y="488197"/>
                  <a:pt x="412270" y="493272"/>
                </a:cubicBezTo>
                <a:cubicBezTo>
                  <a:pt x="304820" y="498347"/>
                  <a:pt x="192597" y="454877"/>
                  <a:pt x="82214" y="493272"/>
                </a:cubicBezTo>
                <a:cubicBezTo>
                  <a:pt x="36796" y="495354"/>
                  <a:pt x="-3176" y="454150"/>
                  <a:pt x="0" y="411058"/>
                </a:cubicBezTo>
                <a:cubicBezTo>
                  <a:pt x="-11938" y="320831"/>
                  <a:pt x="5364" y="196283"/>
                  <a:pt x="0" y="82214"/>
                </a:cubicBezTo>
                <a:close/>
              </a:path>
              <a:path w="824539" h="493272" stroke="0" extrusionOk="0">
                <a:moveTo>
                  <a:pt x="0" y="82214"/>
                </a:moveTo>
                <a:cubicBezTo>
                  <a:pt x="842" y="48133"/>
                  <a:pt x="38477" y="-2359"/>
                  <a:pt x="82214" y="0"/>
                </a:cubicBezTo>
                <a:cubicBezTo>
                  <a:pt x="177396" y="-5811"/>
                  <a:pt x="313783" y="3175"/>
                  <a:pt x="425472" y="0"/>
                </a:cubicBezTo>
                <a:cubicBezTo>
                  <a:pt x="537161" y="-3175"/>
                  <a:pt x="649006" y="1077"/>
                  <a:pt x="742325" y="0"/>
                </a:cubicBezTo>
                <a:cubicBezTo>
                  <a:pt x="782731" y="-65"/>
                  <a:pt x="817337" y="35982"/>
                  <a:pt x="824539" y="82214"/>
                </a:cubicBezTo>
                <a:cubicBezTo>
                  <a:pt x="841179" y="246047"/>
                  <a:pt x="809071" y="332369"/>
                  <a:pt x="824539" y="411058"/>
                </a:cubicBezTo>
                <a:cubicBezTo>
                  <a:pt x="829222" y="449747"/>
                  <a:pt x="781706" y="494214"/>
                  <a:pt x="742325" y="493272"/>
                </a:cubicBezTo>
                <a:cubicBezTo>
                  <a:pt x="640597" y="505559"/>
                  <a:pt x="566329" y="459482"/>
                  <a:pt x="405668" y="493272"/>
                </a:cubicBezTo>
                <a:cubicBezTo>
                  <a:pt x="245007" y="527062"/>
                  <a:pt x="223550" y="459020"/>
                  <a:pt x="82214" y="493272"/>
                </a:cubicBezTo>
                <a:cubicBezTo>
                  <a:pt x="39337" y="493895"/>
                  <a:pt x="-106" y="452740"/>
                  <a:pt x="0" y="411058"/>
                </a:cubicBezTo>
                <a:cubicBezTo>
                  <a:pt x="-10201" y="249998"/>
                  <a:pt x="2400" y="218639"/>
                  <a:pt x="0" y="8221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FEAAD8-1A81-FEF1-3C38-F5EC87878D99}"/>
              </a:ext>
            </a:extLst>
          </p:cNvPr>
          <p:cNvSpPr/>
          <p:nvPr/>
        </p:nvSpPr>
        <p:spPr>
          <a:xfrm>
            <a:off x="10605461" y="4621776"/>
            <a:ext cx="824539" cy="493272"/>
          </a:xfrm>
          <a:custGeom>
            <a:avLst/>
            <a:gdLst>
              <a:gd name="connsiteX0" fmla="*/ 0 w 824539"/>
              <a:gd name="connsiteY0" fmla="*/ 82214 h 493272"/>
              <a:gd name="connsiteX1" fmla="*/ 82214 w 824539"/>
              <a:gd name="connsiteY1" fmla="*/ 0 h 493272"/>
              <a:gd name="connsiteX2" fmla="*/ 418871 w 824539"/>
              <a:gd name="connsiteY2" fmla="*/ 0 h 493272"/>
              <a:gd name="connsiteX3" fmla="*/ 742325 w 824539"/>
              <a:gd name="connsiteY3" fmla="*/ 0 h 493272"/>
              <a:gd name="connsiteX4" fmla="*/ 824539 w 824539"/>
              <a:gd name="connsiteY4" fmla="*/ 82214 h 493272"/>
              <a:gd name="connsiteX5" fmla="*/ 824539 w 824539"/>
              <a:gd name="connsiteY5" fmla="*/ 411058 h 493272"/>
              <a:gd name="connsiteX6" fmla="*/ 742325 w 824539"/>
              <a:gd name="connsiteY6" fmla="*/ 493272 h 493272"/>
              <a:gd name="connsiteX7" fmla="*/ 412270 w 824539"/>
              <a:gd name="connsiteY7" fmla="*/ 493272 h 493272"/>
              <a:gd name="connsiteX8" fmla="*/ 82214 w 824539"/>
              <a:gd name="connsiteY8" fmla="*/ 493272 h 493272"/>
              <a:gd name="connsiteX9" fmla="*/ 0 w 824539"/>
              <a:gd name="connsiteY9" fmla="*/ 411058 h 493272"/>
              <a:gd name="connsiteX10" fmla="*/ 0 w 824539"/>
              <a:gd name="connsiteY10" fmla="*/ 82214 h 4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4539" h="493272" fill="none" extrusionOk="0">
                <a:moveTo>
                  <a:pt x="0" y="82214"/>
                </a:moveTo>
                <a:cubicBezTo>
                  <a:pt x="-1034" y="35139"/>
                  <a:pt x="48837" y="-614"/>
                  <a:pt x="82214" y="0"/>
                </a:cubicBezTo>
                <a:cubicBezTo>
                  <a:pt x="219837" y="-17728"/>
                  <a:pt x="306765" y="7863"/>
                  <a:pt x="418871" y="0"/>
                </a:cubicBezTo>
                <a:cubicBezTo>
                  <a:pt x="530977" y="-7863"/>
                  <a:pt x="668445" y="2515"/>
                  <a:pt x="742325" y="0"/>
                </a:cubicBezTo>
                <a:cubicBezTo>
                  <a:pt x="788390" y="-2991"/>
                  <a:pt x="826919" y="42675"/>
                  <a:pt x="824539" y="82214"/>
                </a:cubicBezTo>
                <a:cubicBezTo>
                  <a:pt x="852482" y="179534"/>
                  <a:pt x="786511" y="250875"/>
                  <a:pt x="824539" y="411058"/>
                </a:cubicBezTo>
                <a:cubicBezTo>
                  <a:pt x="823881" y="454738"/>
                  <a:pt x="786131" y="489524"/>
                  <a:pt x="742325" y="493272"/>
                </a:cubicBezTo>
                <a:cubicBezTo>
                  <a:pt x="587968" y="523570"/>
                  <a:pt x="519721" y="488197"/>
                  <a:pt x="412270" y="493272"/>
                </a:cubicBezTo>
                <a:cubicBezTo>
                  <a:pt x="304820" y="498347"/>
                  <a:pt x="192597" y="454877"/>
                  <a:pt x="82214" y="493272"/>
                </a:cubicBezTo>
                <a:cubicBezTo>
                  <a:pt x="36796" y="495354"/>
                  <a:pt x="-3176" y="454150"/>
                  <a:pt x="0" y="411058"/>
                </a:cubicBezTo>
                <a:cubicBezTo>
                  <a:pt x="-11938" y="320831"/>
                  <a:pt x="5364" y="196283"/>
                  <a:pt x="0" y="82214"/>
                </a:cubicBezTo>
                <a:close/>
              </a:path>
              <a:path w="824539" h="493272" stroke="0" extrusionOk="0">
                <a:moveTo>
                  <a:pt x="0" y="82214"/>
                </a:moveTo>
                <a:cubicBezTo>
                  <a:pt x="842" y="48133"/>
                  <a:pt x="38477" y="-2359"/>
                  <a:pt x="82214" y="0"/>
                </a:cubicBezTo>
                <a:cubicBezTo>
                  <a:pt x="177396" y="-5811"/>
                  <a:pt x="313783" y="3175"/>
                  <a:pt x="425472" y="0"/>
                </a:cubicBezTo>
                <a:cubicBezTo>
                  <a:pt x="537161" y="-3175"/>
                  <a:pt x="649006" y="1077"/>
                  <a:pt x="742325" y="0"/>
                </a:cubicBezTo>
                <a:cubicBezTo>
                  <a:pt x="782731" y="-65"/>
                  <a:pt x="817337" y="35982"/>
                  <a:pt x="824539" y="82214"/>
                </a:cubicBezTo>
                <a:cubicBezTo>
                  <a:pt x="841179" y="246047"/>
                  <a:pt x="809071" y="332369"/>
                  <a:pt x="824539" y="411058"/>
                </a:cubicBezTo>
                <a:cubicBezTo>
                  <a:pt x="829222" y="449747"/>
                  <a:pt x="781706" y="494214"/>
                  <a:pt x="742325" y="493272"/>
                </a:cubicBezTo>
                <a:cubicBezTo>
                  <a:pt x="640597" y="505559"/>
                  <a:pt x="566329" y="459482"/>
                  <a:pt x="405668" y="493272"/>
                </a:cubicBezTo>
                <a:cubicBezTo>
                  <a:pt x="245007" y="527062"/>
                  <a:pt x="223550" y="459020"/>
                  <a:pt x="82214" y="493272"/>
                </a:cubicBezTo>
                <a:cubicBezTo>
                  <a:pt x="39337" y="493895"/>
                  <a:pt x="-106" y="452740"/>
                  <a:pt x="0" y="411058"/>
                </a:cubicBezTo>
                <a:cubicBezTo>
                  <a:pt x="-10201" y="249998"/>
                  <a:pt x="2400" y="218639"/>
                  <a:pt x="0" y="8221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716</a:t>
            </a:r>
          </a:p>
        </p:txBody>
      </p:sp>
    </p:spTree>
    <p:extLst>
      <p:ext uri="{BB962C8B-B14F-4D97-AF65-F5344CB8AC3E}">
        <p14:creationId xmlns:p14="http://schemas.microsoft.com/office/powerpoint/2010/main" val="25529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501570" y="613800"/>
            <a:ext cx="10400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850m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70m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385621" y="4225900"/>
            <a:ext cx="10256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850 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65" y="390351"/>
            <a:ext cx="1347333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27720-9D09-24ED-A2C2-76C136CF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529" y="2593987"/>
            <a:ext cx="7323790" cy="249340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D0A90A-1FA3-5E06-DD79-3B281FF12D39}"/>
              </a:ext>
            </a:extLst>
          </p:cNvPr>
          <p:cNvCxnSpPr>
            <a:cxnSpLocks/>
          </p:cNvCxnSpPr>
          <p:nvPr/>
        </p:nvCxnSpPr>
        <p:spPr>
          <a:xfrm>
            <a:off x="9113520" y="1201508"/>
            <a:ext cx="2758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9CB01D-987A-BE2A-19A7-96E2901A9FE4}"/>
              </a:ext>
            </a:extLst>
          </p:cNvPr>
          <p:cNvCxnSpPr>
            <a:cxnSpLocks/>
          </p:cNvCxnSpPr>
          <p:nvPr/>
        </p:nvCxnSpPr>
        <p:spPr>
          <a:xfrm>
            <a:off x="1501570" y="1750148"/>
            <a:ext cx="418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AEAB0E-A450-0CFC-2E04-A195628675FB}"/>
              </a:ext>
            </a:extLst>
          </p:cNvPr>
          <p:cNvCxnSpPr>
            <a:cxnSpLocks/>
          </p:cNvCxnSpPr>
          <p:nvPr/>
        </p:nvCxnSpPr>
        <p:spPr>
          <a:xfrm>
            <a:off x="5852160" y="1747696"/>
            <a:ext cx="591312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11FD89-C4A4-C85D-2F26-87A48BDF40EC}"/>
              </a:ext>
            </a:extLst>
          </p:cNvPr>
          <p:cNvCxnSpPr>
            <a:cxnSpLocks/>
          </p:cNvCxnSpPr>
          <p:nvPr/>
        </p:nvCxnSpPr>
        <p:spPr>
          <a:xfrm>
            <a:off x="1501570" y="2296336"/>
            <a:ext cx="355811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915308-D614-05C0-494E-EE2BBB283649}"/>
              </a:ext>
            </a:extLst>
          </p:cNvPr>
          <p:cNvCxnSpPr>
            <a:cxnSpLocks/>
          </p:cNvCxnSpPr>
          <p:nvPr/>
        </p:nvCxnSpPr>
        <p:spPr>
          <a:xfrm>
            <a:off x="5973757" y="2296336"/>
            <a:ext cx="591312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5C62FB-AAF8-D1A6-5A1A-AF3558DBC6F0}"/>
              </a:ext>
            </a:extLst>
          </p:cNvPr>
          <p:cNvCxnSpPr>
            <a:cxnSpLocks/>
          </p:cNvCxnSpPr>
          <p:nvPr/>
        </p:nvCxnSpPr>
        <p:spPr>
          <a:xfrm>
            <a:off x="1654201" y="2850266"/>
            <a:ext cx="2277719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9E26E1-C7B7-8CAF-36D7-20E21C73CCB2}"/>
              </a:ext>
            </a:extLst>
          </p:cNvPr>
          <p:cNvSpPr txBox="1"/>
          <p:nvPr/>
        </p:nvSpPr>
        <p:spPr>
          <a:xfrm>
            <a:off x="385621" y="5202999"/>
            <a:ext cx="10256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noProof="0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70m </a:t>
            </a:r>
            <a:r>
              <a:rPr lang="en-US" sz="3200" b="1" noProof="0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200" b="1" noProof="0" dirty="0">
              <a:solidFill>
                <a:srgbClr val="3D75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AA018-1EF1-204A-7510-54322B2D8947}"/>
              </a:ext>
            </a:extLst>
          </p:cNvPr>
          <p:cNvSpPr txBox="1"/>
          <p:nvPr/>
        </p:nvSpPr>
        <p:spPr>
          <a:xfrm>
            <a:off x="385621" y="5695442"/>
            <a:ext cx="10256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... m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DE33E1-4F0A-4703-0FD5-885524175461}"/>
              </a:ext>
            </a:extLst>
          </p:cNvPr>
          <p:cNvSpPr/>
          <p:nvPr/>
        </p:nvSpPr>
        <p:spPr>
          <a:xfrm>
            <a:off x="-175000" y="3104997"/>
            <a:ext cx="8069320" cy="3228579"/>
          </a:xfrm>
          <a:prstGeom prst="roundRect">
            <a:avLst>
              <a:gd name="adj" fmla="val 3901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501570" y="531606"/>
            <a:ext cx="10400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850m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70m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-956201" y="3917406"/>
            <a:ext cx="93930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850 – 70 = 780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780 m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65" y="390351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2051277" y="3252693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BE7B2-B697-D8AC-EB55-85C6DE4B3974}"/>
              </a:ext>
            </a:extLst>
          </p:cNvPr>
          <p:cNvCxnSpPr>
            <a:cxnSpLocks/>
          </p:cNvCxnSpPr>
          <p:nvPr/>
        </p:nvCxnSpPr>
        <p:spPr>
          <a:xfrm>
            <a:off x="9144000" y="1140548"/>
            <a:ext cx="2758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3E48BE-082C-AC66-0F4F-5B18B39F86CF}"/>
              </a:ext>
            </a:extLst>
          </p:cNvPr>
          <p:cNvCxnSpPr>
            <a:cxnSpLocks/>
          </p:cNvCxnSpPr>
          <p:nvPr/>
        </p:nvCxnSpPr>
        <p:spPr>
          <a:xfrm>
            <a:off x="1501570" y="1704428"/>
            <a:ext cx="418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499648-3F01-0657-900B-AA18798F5F86}"/>
              </a:ext>
            </a:extLst>
          </p:cNvPr>
          <p:cNvCxnSpPr>
            <a:cxnSpLocks/>
          </p:cNvCxnSpPr>
          <p:nvPr/>
        </p:nvCxnSpPr>
        <p:spPr>
          <a:xfrm>
            <a:off x="5852160" y="1717216"/>
            <a:ext cx="591312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0B938F-A4E5-3E13-C841-C420C5B26012}"/>
              </a:ext>
            </a:extLst>
          </p:cNvPr>
          <p:cNvCxnSpPr>
            <a:cxnSpLocks/>
          </p:cNvCxnSpPr>
          <p:nvPr/>
        </p:nvCxnSpPr>
        <p:spPr>
          <a:xfrm>
            <a:off x="1501570" y="2250616"/>
            <a:ext cx="355811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91CDBC-BB87-0E21-02FC-F0D3DE21CB8D}"/>
              </a:ext>
            </a:extLst>
          </p:cNvPr>
          <p:cNvCxnSpPr>
            <a:cxnSpLocks/>
          </p:cNvCxnSpPr>
          <p:nvPr/>
        </p:nvCxnSpPr>
        <p:spPr>
          <a:xfrm>
            <a:off x="6089041" y="2245712"/>
            <a:ext cx="591312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E5F60E-1019-2599-E4F4-50038B3EB9DD}"/>
              </a:ext>
            </a:extLst>
          </p:cNvPr>
          <p:cNvCxnSpPr>
            <a:cxnSpLocks/>
          </p:cNvCxnSpPr>
          <p:nvPr/>
        </p:nvCxnSpPr>
        <p:spPr>
          <a:xfrm>
            <a:off x="1730401" y="2835026"/>
            <a:ext cx="2277719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35D506CB-D82A-B3DA-970C-8303214A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8957700" y="2245712"/>
            <a:ext cx="2639828" cy="44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195</Words>
  <Application>Microsoft Office PowerPoint</Application>
  <PresentationFormat>Widescreen</PresentationFormat>
  <Paragraphs>42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#9Slide07 HoneyCream</vt:lpstr>
      <vt:lpstr>SVN-Newton</vt:lpstr>
      <vt:lpstr>Arial</vt:lpstr>
      <vt:lpstr>思源黑体 CN Medium</vt:lpstr>
      <vt:lpstr>SVN-Ready</vt:lpstr>
      <vt:lpstr>Vogue-ExtraBold</vt:lpstr>
      <vt:lpstr>Times New Roman</vt:lpstr>
      <vt:lpstr>Cambria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SingPC</cp:lastModifiedBy>
  <cp:revision>5</cp:revision>
  <dcterms:created xsi:type="dcterms:W3CDTF">2023-04-07T00:39:29Z</dcterms:created>
  <dcterms:modified xsi:type="dcterms:W3CDTF">2024-04-17T01:42:12Z</dcterms:modified>
</cp:coreProperties>
</file>