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1"/>
  </p:notesMasterIdLst>
  <p:handoutMasterIdLst>
    <p:handoutMasterId r:id="rId12"/>
  </p:handoutMasterIdLst>
  <p:sldIdLst>
    <p:sldId id="426" r:id="rId2"/>
    <p:sldId id="395" r:id="rId3"/>
    <p:sldId id="442" r:id="rId4"/>
    <p:sldId id="444" r:id="rId5"/>
    <p:sldId id="398" r:id="rId6"/>
    <p:sldId id="445" r:id="rId7"/>
    <p:sldId id="401" r:id="rId8"/>
    <p:sldId id="446" r:id="rId9"/>
    <p:sldId id="403" r:id="rId10"/>
  </p:sldIdLst>
  <p:sldSz cx="12192000" cy="6858000"/>
  <p:notesSz cx="6858000" cy="9144000"/>
  <p:embeddedFontLst>
    <p:embeddedFont>
      <p:font typeface="等线" panose="02010600030101010101" pitchFamily="2" charset="-122"/>
      <p:regular r:id="rId13"/>
    </p:embeddedFont>
    <p:embeddedFont>
      <p:font typeface="#9Slide03 IcielPanton Black" panose="020B0604020202020204" charset="0"/>
      <p:bold r:id="rId14"/>
    </p:embeddedFont>
    <p:embeddedFont>
      <p:font typeface="#9Slide05 SVNFlamingo Script" panose="020B0604020202020204" charset="0"/>
      <p:regular r:id="rId15"/>
    </p:embeddedFont>
    <p:embeddedFont>
      <p:font typeface="#9Slide07 HoneyCream" panose="020B0604020202020204" charset="0"/>
      <p:regular r:id="rId16"/>
    </p:embeddedFont>
    <p:embeddedFont>
      <p:font typeface="Cambria" panose="02040503050406030204" pitchFamily="18" charset="0"/>
      <p:regular r:id="rId17"/>
      <p:bold r:id="rId18"/>
      <p:italic r:id="rId19"/>
      <p:boldItalic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8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22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3187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63848B9-C848-705C-F28A-AF9ABA4A7B1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18BDA2-0986-C4DF-9B96-2230B958D7C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053E8C-1215-4DFB-88B7-10EF5808B8CC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1A8AC6-4F81-5B6E-AFA2-7E1F195DE10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659A21-F692-09BC-A5AC-EBE4F16EB8E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1B688F-1ADD-4064-93CC-A4C8CC2B6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7195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ABE229-C7B7-434B-AF55-A60C8DA32A52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5C1134-AB58-4966-AE05-1088A6DB21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2120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/</a:t>
            </a:r>
            <a:r>
              <a:rPr lang="en-US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89B910-EDAD-45E0-8DD9-DD752735CA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64950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89B910-EDAD-45E0-8DD9-DD752735CA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42915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89B910-EDAD-45E0-8DD9-DD752735CA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56839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1546616"/>
      </p:ext>
    </p:extLst>
  </p:cSld>
  <p:clrMapOvr>
    <a:masterClrMapping/>
  </p:clrMapOvr>
  <p:transition spd="slow" advTm="3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6277204"/>
      </p:ext>
    </p:extLst>
  </p:cSld>
  <p:clrMapOvr>
    <a:masterClrMapping/>
  </p:clrMapOvr>
  <p:transition spd="slow" advTm="3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2046070"/>
      </p:ext>
    </p:extLst>
  </p:cSld>
  <p:clrMapOvr>
    <a:masterClrMapping/>
  </p:clrMapOvr>
  <p:transition spd="slow" advTm="300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9183269"/>
      </p:ext>
    </p:extLst>
  </p:cSld>
  <p:clrMapOvr>
    <a:masterClrMapping/>
  </p:clrMapOvr>
  <p:transition spd="slow" advTm="300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2246022"/>
      </p:ext>
    </p:extLst>
  </p:cSld>
  <p:clrMapOvr>
    <a:masterClrMapping/>
  </p:clrMapOvr>
  <p:transition spd="slow" advTm="3000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9224925"/>
      </p:ext>
    </p:extLst>
  </p:cSld>
  <p:clrMapOvr>
    <a:masterClrMapping/>
  </p:clrMapOvr>
  <p:transition spd="slow" advTm="3000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5917349"/>
      </p:ext>
    </p:extLst>
  </p:cSld>
  <p:clrMapOvr>
    <a:masterClrMapping/>
  </p:clrMapOvr>
  <p:transition spd="slow" advTm="3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3321686"/>
      </p:ext>
    </p:extLst>
  </p:cSld>
  <p:clrMapOvr>
    <a:masterClrMapping/>
  </p:clrMapOvr>
  <p:transition spd="slow" advTm="3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6409042"/>
      </p:ext>
    </p:extLst>
  </p:cSld>
  <p:clrMapOvr>
    <a:masterClrMapping/>
  </p:clrMapOvr>
  <p:transition spd="slow" advTm="3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5015500"/>
      </p:ext>
    </p:extLst>
  </p:cSld>
  <p:clrMapOvr>
    <a:masterClrMapping/>
  </p:clrMapOvr>
  <p:transition spd="slow" advTm="3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261648"/>
      </p:ext>
    </p:extLst>
  </p:cSld>
  <p:clrMapOvr>
    <a:masterClrMapping/>
  </p:clrMapOvr>
  <p:transition spd="slow" advTm="3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3552773"/>
      </p:ext>
    </p:extLst>
  </p:cSld>
  <p:clrMapOvr>
    <a:masterClrMapping/>
  </p:clrMapOvr>
  <p:transition spd="slow" advTm="3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0977544"/>
      </p:ext>
    </p:extLst>
  </p:cSld>
  <p:clrMapOvr>
    <a:masterClrMapping/>
  </p:clrMapOvr>
  <p:transition spd="slow" advTm="3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8918082"/>
      </p:ext>
    </p:extLst>
  </p:cSld>
  <p:clrMapOvr>
    <a:masterClrMapping/>
  </p:clrMapOvr>
  <p:transition spd="slow" advTm="3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1932569"/>
      </p:ext>
    </p:extLst>
  </p:cSld>
  <p:clrMapOvr>
    <a:masterClrMapping/>
  </p:clrMapOvr>
  <p:transition spd="slow" advTm="3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47" y="0"/>
            <a:ext cx="12192000" cy="6858000"/>
          </a:xfrm>
          <a:prstGeom prst="rect">
            <a:avLst/>
          </a:prstGeom>
        </p:spPr>
      </p:pic>
      <p:sp>
        <p:nvSpPr>
          <p:cNvPr id="25" name="圆角矩形 24"/>
          <p:cNvSpPr/>
          <p:nvPr userDrawn="1"/>
        </p:nvSpPr>
        <p:spPr>
          <a:xfrm>
            <a:off x="193040" y="121175"/>
            <a:ext cx="11857307" cy="6604745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7" name="圆角矩形 26"/>
          <p:cNvSpPr/>
          <p:nvPr userDrawn="1"/>
        </p:nvSpPr>
        <p:spPr>
          <a:xfrm>
            <a:off x="445822" y="490025"/>
            <a:ext cx="11432540" cy="597427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32A77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0D4F7438-91CA-372B-2BF7-3D889DF8D32D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CABC3DC-AF3D-21D9-7C27-F59B7CAA9101}"/>
              </a:ext>
            </a:extLst>
          </p:cNvPr>
          <p:cNvSpPr txBox="1">
            <a:spLocks/>
          </p:cNvSpPr>
          <p:nvPr userDrawn="1"/>
        </p:nvSpPr>
        <p:spPr>
          <a:xfrm>
            <a:off x="10842788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59D494-87D4-29BF-3ED6-636ABD17C589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471A36-2B10-875E-1377-5B9D77150B1D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F67B32-C1CF-4BAC-AC0C-17FC9A8A1FAD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2D013D-A6B9-7F07-0596-F1F95C5A9FE7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0F4E934E-6C17-5185-E5D4-93D22DCA02CE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EB87E7E-928E-2390-569C-BD9F63C1457A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rgbClr val="00B050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rgbClr val="00B050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563FDF6-213E-7194-59C0-6C5F089F7934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74E7FE0-39E1-111C-2F99-6686BD75D9BB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396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ransition spd="slow" advTm="3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6.png"/><Relationship Id="rId7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6.png"/><Relationship Id="rId7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.xml"/><Relationship Id="rId5" Type="http://schemas.openxmlformats.org/officeDocument/2006/relationships/image" Target="../media/image13.pn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.xml"/><Relationship Id="rId6" Type="http://schemas.openxmlformats.org/officeDocument/2006/relationships/image" Target="../media/image17.png"/><Relationship Id="rId5" Type="http://schemas.microsoft.com/office/2007/relationships/hdphoto" Target="../media/hdphoto1.wdp"/><Relationship Id="rId10" Type="http://schemas.openxmlformats.org/officeDocument/2006/relationships/image" Target="../media/image21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4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6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20" y="706670"/>
            <a:ext cx="9457116" cy="5093064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 flipV="1">
            <a:off x="10438428" y="-3"/>
            <a:ext cx="1768534" cy="5471888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 flipV="1">
            <a:off x="7985386" y="-3"/>
            <a:ext cx="3004457" cy="146413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18" name="图片 31">
            <a:extLst>
              <a:ext uri="{FF2B5EF4-FFF2-40B4-BE49-F238E27FC236}">
                <a16:creationId xmlns:a16="http://schemas.microsoft.com/office/drawing/2014/main" id="{DADA09C3-287F-EB26-09BA-49F0E011F7B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-129903" y="5313341"/>
            <a:ext cx="7584498" cy="1574800"/>
          </a:xfrm>
          <a:prstGeom prst="rect">
            <a:avLst/>
          </a:prstGeom>
        </p:spPr>
      </p:pic>
      <p:sp>
        <p:nvSpPr>
          <p:cNvPr id="28" name="文本框 18">
            <a:extLst>
              <a:ext uri="{FF2B5EF4-FFF2-40B4-BE49-F238E27FC236}">
                <a16:creationId xmlns:a16="http://schemas.microsoft.com/office/drawing/2014/main" id="{457EFCC9-A203-BE84-A1D1-D089E8A93F36}"/>
              </a:ext>
            </a:extLst>
          </p:cNvPr>
          <p:cNvSpPr txBox="1"/>
          <p:nvPr/>
        </p:nvSpPr>
        <p:spPr>
          <a:xfrm>
            <a:off x="4220236" y="4193554"/>
            <a:ext cx="2451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 w="0">
                  <a:noFill/>
                </a:ln>
                <a:solidFill>
                  <a:srgbClr val="EC794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IcielPanton Black" panose="00000A00000000000000" pitchFamily="2" charset="0"/>
                <a:ea typeface="字魂64号-萌趣软糖体" panose="00000500000000000000" pitchFamily="2" charset="-122"/>
                <a:cs typeface="三极信黑简体" panose="00000500000000000000" charset="-122"/>
                <a:sym typeface="思源黑体 CN" panose="020B0500000000000000" pitchFamily="34" charset="-122"/>
              </a:rPr>
              <a:t>(</a:t>
            </a:r>
            <a:r>
              <a:rPr kumimoji="0" lang="en-US" altLang="zh-CN" sz="3600" b="0" i="0" u="none" strike="noStrike" kern="1200" cap="none" spc="0" normalizeH="0" baseline="0" noProof="0" dirty="0" err="1">
                <a:ln w="0">
                  <a:noFill/>
                </a:ln>
                <a:solidFill>
                  <a:srgbClr val="EC794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IcielPanton Black" panose="00000A00000000000000" pitchFamily="2" charset="0"/>
                <a:ea typeface="字魂64号-萌趣软糖体" panose="00000500000000000000" pitchFamily="2" charset="-122"/>
                <a:cs typeface="三极信黑简体" panose="00000500000000000000" charset="-122"/>
                <a:sym typeface="思源黑体 CN" panose="020B0500000000000000" pitchFamily="34" charset="-122"/>
              </a:rPr>
              <a:t>Tiết</a:t>
            </a:r>
            <a:r>
              <a:rPr kumimoji="0" lang="en-US" altLang="zh-CN" sz="3600" b="0" i="0" u="none" strike="noStrike" kern="1200" cap="none" spc="0" normalizeH="0" baseline="0" noProof="0" dirty="0">
                <a:ln w="0">
                  <a:noFill/>
                </a:ln>
                <a:solidFill>
                  <a:srgbClr val="EC794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IcielPanton Black" panose="00000A00000000000000" pitchFamily="2" charset="0"/>
                <a:ea typeface="字魂64号-萌趣软糖体" panose="00000500000000000000" pitchFamily="2" charset="-122"/>
                <a:cs typeface="三极信黑简体" panose="00000500000000000000" charset="-122"/>
                <a:sym typeface="思源黑体 CN" panose="020B0500000000000000" pitchFamily="34" charset="-122"/>
              </a:rPr>
              <a:t> 1)</a:t>
            </a:r>
            <a:endParaRPr kumimoji="0" lang="zh-CN" altLang="zh-CN" sz="3600" b="0" i="0" u="none" strike="noStrike" kern="1200" cap="none" spc="0" normalizeH="0" baseline="0" noProof="0" dirty="0">
              <a:ln w="0">
                <a:noFill/>
              </a:ln>
              <a:solidFill>
                <a:srgbClr val="EC794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3 IcielPanton Black" panose="00000A00000000000000" pitchFamily="2" charset="0"/>
              <a:ea typeface="字魂64号-萌趣软糖体" panose="00000500000000000000" pitchFamily="2" charset="-122"/>
              <a:cs typeface="三极信黑简体" panose="00000500000000000000" charset="-122"/>
              <a:sym typeface="思源黑体 CN" panose="020B0500000000000000" pitchFamily="34" charset="-12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D098E7-D4AD-B043-255A-8FA7E3E846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84498" y="2931836"/>
            <a:ext cx="4627265" cy="3926164"/>
          </a:xfrm>
          <a:prstGeom prst="rect">
            <a:avLst/>
          </a:prstGeom>
        </p:spPr>
      </p:pic>
      <p:pic>
        <p:nvPicPr>
          <p:cNvPr id="34" name="Picture 33" descr="Logo, company name&#10;&#10;Description automatically generated">
            <a:extLst>
              <a:ext uri="{FF2B5EF4-FFF2-40B4-BE49-F238E27FC236}">
                <a16:creationId xmlns:a16="http://schemas.microsoft.com/office/drawing/2014/main" id="{18357688-072A-66FC-3FA2-0537A9E6DB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657" y="-89593"/>
            <a:ext cx="1171490" cy="11714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E533BC1-26C1-9ED7-D834-CCE0BE9D08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29903" y="1851"/>
            <a:ext cx="8742422" cy="362133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2B20EE0-9FAE-CEC5-7EDF-5558CDC36FA1}"/>
              </a:ext>
            </a:extLst>
          </p:cNvPr>
          <p:cNvGrpSpPr/>
          <p:nvPr/>
        </p:nvGrpSpPr>
        <p:grpSpPr>
          <a:xfrm>
            <a:off x="4312578" y="1423403"/>
            <a:ext cx="2895268" cy="830997"/>
            <a:chOff x="2190412" y="1762333"/>
            <a:chExt cx="3702512" cy="774200"/>
          </a:xfrm>
        </p:grpSpPr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4813ACF7-201A-7A35-769F-49978CEE98CF}"/>
                </a:ext>
              </a:extLst>
            </p:cNvPr>
            <p:cNvSpPr txBox="1"/>
            <p:nvPr/>
          </p:nvSpPr>
          <p:spPr>
            <a:xfrm>
              <a:off x="2196552" y="1762333"/>
              <a:ext cx="3696372" cy="774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0" i="0" u="none" strike="noStrike" kern="1200" cap="none" spc="0" normalizeH="0" baseline="0" noProof="0" dirty="0">
                  <a:ln w="203200">
                    <a:solidFill>
                      <a:srgbClr val="EC794B"/>
                    </a:solidFill>
                  </a:ln>
                  <a:solidFill>
                    <a:srgbClr val="268C86"/>
                  </a:solidFill>
                  <a:effectLst>
                    <a:outerShdw blurRad="50800" dist="38100" dir="2700000" algn="tl" rotWithShape="0">
                      <a:prstClr val="black">
                        <a:alpha val="25000"/>
                      </a:prstClr>
                    </a:outerShdw>
                  </a:effectLst>
                  <a:uLnTx/>
                  <a:uFillTx/>
                  <a:latin typeface="#9Slide03 IcielPanton Black" panose="00000A00000000000000" pitchFamily="2" charset="0"/>
                  <a:ea typeface="字魂64号-萌趣软糖体" panose="00000500000000000000" pitchFamily="2" charset="-122"/>
                  <a:cs typeface="三极信黑简体" panose="00000500000000000000" charset="-122"/>
                  <a:sym typeface="思源黑体 CN" panose="020B0500000000000000" pitchFamily="34" charset="-122"/>
                </a:rPr>
                <a:t>TOÁN 2</a:t>
              </a:r>
              <a:endParaRPr kumimoji="0" lang="zh-CN" altLang="zh-CN" sz="4800" b="0" i="0" u="none" strike="noStrike" kern="1200" cap="none" spc="0" normalizeH="0" baseline="0" noProof="0" dirty="0">
                <a:ln w="203200">
                  <a:solidFill>
                    <a:srgbClr val="EC794B"/>
                  </a:solidFill>
                </a:ln>
                <a:solidFill>
                  <a:srgbClr val="268C86"/>
                </a:solidFill>
                <a:effectLst>
                  <a:outerShdw blurRad="50800" dist="38100" dir="2700000" algn="tl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#9Slide03 IcielPanton Black" panose="00000A00000000000000" pitchFamily="2" charset="0"/>
                <a:ea typeface="字魂64号-萌趣软糖体" panose="00000500000000000000" pitchFamily="2" charset="-122"/>
                <a:cs typeface="三极信黑简体" panose="00000500000000000000" charset="-122"/>
                <a:sym typeface="思源黑体 CN" panose="020B0500000000000000" pitchFamily="34" charset="-122"/>
              </a:endParaRPr>
            </a:p>
          </p:txBody>
        </p: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41E7B7DF-7B7B-507E-BFE8-9628E039CC28}"/>
                </a:ext>
              </a:extLst>
            </p:cNvPr>
            <p:cNvSpPr txBox="1"/>
            <p:nvPr/>
          </p:nvSpPr>
          <p:spPr>
            <a:xfrm>
              <a:off x="2190412" y="1762333"/>
              <a:ext cx="3696372" cy="774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0" i="0" u="none" strike="noStrike" kern="1200" cap="none" spc="0" normalizeH="0" baseline="0" noProof="0" dirty="0">
                  <a:ln w="203200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IcielPanton Black" panose="00000A00000000000000" pitchFamily="2" charset="0"/>
                  <a:ea typeface="字魂64号-萌趣软糖体" panose="00000500000000000000" pitchFamily="2" charset="-122"/>
                  <a:cs typeface="三极信黑简体" panose="00000500000000000000" charset="-122"/>
                  <a:sym typeface="思源黑体 CN" panose="020B0500000000000000" pitchFamily="34" charset="-122"/>
                </a:rPr>
                <a:t>TOÁN 2</a:t>
              </a:r>
              <a:endParaRPr kumimoji="0" lang="zh-CN" altLang="zh-CN" sz="4800" b="0" i="0" u="none" strike="noStrike" kern="1200" cap="none" spc="0" normalizeH="0" baseline="0" noProof="0" dirty="0">
                <a:ln w="203200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IcielPanton Black" panose="00000A00000000000000" pitchFamily="2" charset="0"/>
                <a:ea typeface="字魂64号-萌趣软糖体" panose="00000500000000000000" pitchFamily="2" charset="-122"/>
                <a:cs typeface="三极信黑简体" panose="00000500000000000000" charset="-122"/>
                <a:sym typeface="思源黑体 CN" panose="020B0500000000000000" pitchFamily="34" charset="-122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AF98C653-D198-F9F3-7AA6-D39CD7EF0EE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5501" y="2175388"/>
            <a:ext cx="10244620" cy="2304668"/>
          </a:xfrm>
          <a:prstGeom prst="rect">
            <a:avLst/>
          </a:prstGeom>
        </p:spPr>
      </p:pic>
      <p:sp>
        <p:nvSpPr>
          <p:cNvPr id="6" name="文本框 18">
            <a:extLst>
              <a:ext uri="{FF2B5EF4-FFF2-40B4-BE49-F238E27FC236}">
                <a16:creationId xmlns:a16="http://schemas.microsoft.com/office/drawing/2014/main" id="{F2EDA196-7658-8166-8736-E141BC5ABBCE}"/>
              </a:ext>
            </a:extLst>
          </p:cNvPr>
          <p:cNvSpPr txBox="1"/>
          <p:nvPr/>
        </p:nvSpPr>
        <p:spPr>
          <a:xfrm>
            <a:off x="4328835" y="4805569"/>
            <a:ext cx="2451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 w="0">
                  <a:noFill/>
                </a:ln>
                <a:solidFill>
                  <a:srgbClr val="04383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IcielPanton Black" panose="00000A00000000000000" pitchFamily="2" charset="0"/>
                <a:ea typeface="字魂64号-萌趣软糖体" panose="00000500000000000000" pitchFamily="2" charset="-122"/>
                <a:cs typeface="三极信黑简体" panose="00000500000000000000" charset="-122"/>
                <a:sym typeface="思源黑体 CN" panose="020B0500000000000000" pitchFamily="34" charset="-122"/>
              </a:rPr>
              <a:t>Trang 97</a:t>
            </a:r>
            <a:endParaRPr kumimoji="0" lang="zh-CN" altLang="zh-CN" sz="3600" b="0" i="0" u="none" strike="noStrike" kern="1200" cap="none" spc="0" normalizeH="0" baseline="0" noProof="0" dirty="0">
              <a:ln w="0">
                <a:noFill/>
              </a:ln>
              <a:solidFill>
                <a:srgbClr val="04383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3 IcielPanton Black" panose="00000A00000000000000" pitchFamily="2" charset="0"/>
              <a:ea typeface="字魂64号-萌趣软糖体" panose="00000500000000000000" pitchFamily="2" charset="-122"/>
              <a:cs typeface="三极信黑简体" panose="00000500000000000000" charset="-122"/>
              <a:sym typeface="思源黑体 CN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690738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4792318" y="5283200"/>
            <a:ext cx="7584498" cy="15748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/>
          <a:srcRect l="3125" t="9355" r="3020" b="4895"/>
          <a:stretch/>
        </p:blipFill>
        <p:spPr>
          <a:xfrm>
            <a:off x="1364476" y="647798"/>
            <a:ext cx="8782388" cy="542280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>
            <a:off x="10689441" y="2176180"/>
            <a:ext cx="1517521" cy="4695248"/>
          </a:xfrm>
          <a:custGeom>
            <a:avLst/>
            <a:gdLst>
              <a:gd name="connsiteX0" fmla="*/ 0 w 1517521"/>
              <a:gd name="connsiteY0" fmla="*/ 0 h 4695248"/>
              <a:gd name="connsiteX1" fmla="*/ 504257 w 1517521"/>
              <a:gd name="connsiteY1" fmla="*/ 0 h 4695248"/>
              <a:gd name="connsiteX2" fmla="*/ 523713 w 1517521"/>
              <a:gd name="connsiteY2" fmla="*/ 88386 h 4695248"/>
              <a:gd name="connsiteX3" fmla="*/ 1475816 w 1517521"/>
              <a:gd name="connsiteY3" fmla="*/ 1386756 h 4695248"/>
              <a:gd name="connsiteX4" fmla="*/ 1517521 w 1517521"/>
              <a:gd name="connsiteY4" fmla="*/ 1397339 h 4695248"/>
              <a:gd name="connsiteX5" fmla="*/ 1517521 w 1517521"/>
              <a:gd name="connsiteY5" fmla="*/ 4695248 h 4695248"/>
              <a:gd name="connsiteX6" fmla="*/ 0 w 1517521"/>
              <a:gd name="connsiteY6" fmla="*/ 4695248 h 4695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17521" h="4695248">
                <a:moveTo>
                  <a:pt x="0" y="0"/>
                </a:moveTo>
                <a:lnTo>
                  <a:pt x="504257" y="0"/>
                </a:lnTo>
                <a:lnTo>
                  <a:pt x="523713" y="88386"/>
                </a:lnTo>
                <a:cubicBezTo>
                  <a:pt x="691029" y="746096"/>
                  <a:pt x="1045330" y="1240294"/>
                  <a:pt x="1475816" y="1386756"/>
                </a:cubicBezTo>
                <a:lnTo>
                  <a:pt x="1517521" y="1397339"/>
                </a:lnTo>
                <a:lnTo>
                  <a:pt x="1517521" y="4695248"/>
                </a:lnTo>
                <a:lnTo>
                  <a:pt x="0" y="4695248"/>
                </a:lnTo>
                <a:close/>
              </a:path>
            </a:pathLst>
          </a:cu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>
            <a:off x="8584567" y="5277283"/>
            <a:ext cx="2578026" cy="159414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6"/>
          <a:srcRect b="17448"/>
          <a:stretch/>
        </p:blipFill>
        <p:spPr>
          <a:xfrm flipV="1">
            <a:off x="-53699" y="2913664"/>
            <a:ext cx="7025362" cy="3965986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966B4A63-A7FD-4023-67B1-7706CBFAA9A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7" t="14882" r="11490" b="60222"/>
          <a:stretch/>
        </p:blipFill>
        <p:spPr>
          <a:xfrm>
            <a:off x="423515" y="77925"/>
            <a:ext cx="2592108" cy="2382747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309" y="2580701"/>
            <a:ext cx="3886206" cy="388620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2FE9B54-A69B-3E47-5202-8B63822A679A}"/>
              </a:ext>
            </a:extLst>
          </p:cNvPr>
          <p:cNvGrpSpPr/>
          <p:nvPr/>
        </p:nvGrpSpPr>
        <p:grpSpPr>
          <a:xfrm>
            <a:off x="1719787" y="2620955"/>
            <a:ext cx="7917217" cy="3645191"/>
            <a:chOff x="2220514" y="2621826"/>
            <a:chExt cx="7207828" cy="3645191"/>
          </a:xfrm>
        </p:grpSpPr>
        <p:sp>
          <p:nvSpPr>
            <p:cNvPr id="12" name="文本框 21">
              <a:extLst>
                <a:ext uri="{FF2B5EF4-FFF2-40B4-BE49-F238E27FC236}">
                  <a16:creationId xmlns:a16="http://schemas.microsoft.com/office/drawing/2014/main" id="{EE8018B3-F67C-070A-593C-2A32FFBC2E51}"/>
                </a:ext>
              </a:extLst>
            </p:cNvPr>
            <p:cNvSpPr txBox="1"/>
            <p:nvPr/>
          </p:nvSpPr>
          <p:spPr>
            <a:xfrm>
              <a:off x="2220514" y="2635254"/>
              <a:ext cx="7178042" cy="3631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500" b="0" i="0" u="none" strike="noStrike" kern="1200" cap="none" spc="0" normalizeH="0" baseline="0" noProof="0" dirty="0" err="1">
                  <a:ln w="152400">
                    <a:solidFill>
                      <a:srgbClr val="32A773"/>
                    </a:solidFill>
                  </a:ln>
                  <a:solidFill>
                    <a:srgbClr val="32A773"/>
                  </a:solidFill>
                  <a:effectLst>
                    <a:outerShdw blurRad="50800" dist="38100" dir="2700000" algn="tl" rotWithShape="0">
                      <a:prstClr val="black">
                        <a:alpha val="25000"/>
                      </a:prstClr>
                    </a:outerShdw>
                  </a:effectLst>
                  <a:uLnTx/>
                  <a:uFillTx/>
                  <a:latin typeface="#9Slide05 SVNFlamingo Script" panose="00000500000000000000" pitchFamily="2" charset="0"/>
                  <a:ea typeface="#9Slide05 Amtenar" panose="02000000000000000000" pitchFamily="2" charset="0"/>
                  <a:cs typeface="三极信黑简体" panose="00000500000000000000" charset="-122"/>
                  <a:sym typeface="思源黑体 CN" panose="020B0500000000000000" pitchFamily="34" charset="-122"/>
                </a:rPr>
                <a:t>Khởi</a:t>
              </a:r>
              <a:r>
                <a:rPr kumimoji="0" lang="en-US" altLang="zh-CN" sz="11500" b="0" i="0" u="none" strike="noStrike" kern="1200" cap="none" spc="0" normalizeH="0" baseline="0" noProof="0" dirty="0">
                  <a:ln w="152400">
                    <a:solidFill>
                      <a:srgbClr val="32A773"/>
                    </a:solidFill>
                  </a:ln>
                  <a:solidFill>
                    <a:srgbClr val="32A773"/>
                  </a:solidFill>
                  <a:effectLst>
                    <a:outerShdw blurRad="50800" dist="38100" dir="2700000" algn="tl" rotWithShape="0">
                      <a:prstClr val="black">
                        <a:alpha val="25000"/>
                      </a:prstClr>
                    </a:outerShdw>
                  </a:effectLst>
                  <a:uLnTx/>
                  <a:uFillTx/>
                  <a:latin typeface="#9Slide05 SVNFlamingo Script" panose="00000500000000000000" pitchFamily="2" charset="0"/>
                  <a:ea typeface="#9Slide05 Amtenar" panose="02000000000000000000" pitchFamily="2" charset="0"/>
                  <a:cs typeface="三极信黑简体" panose="00000500000000000000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11500" b="0" i="0" u="none" strike="noStrike" kern="1200" cap="none" spc="0" normalizeH="0" baseline="0" noProof="0" dirty="0" err="1">
                  <a:ln w="152400">
                    <a:solidFill>
                      <a:srgbClr val="32A773"/>
                    </a:solidFill>
                  </a:ln>
                  <a:solidFill>
                    <a:srgbClr val="32A773"/>
                  </a:solidFill>
                  <a:effectLst>
                    <a:outerShdw blurRad="50800" dist="38100" dir="2700000" algn="tl" rotWithShape="0">
                      <a:prstClr val="black">
                        <a:alpha val="25000"/>
                      </a:prstClr>
                    </a:outerShdw>
                  </a:effectLst>
                  <a:uLnTx/>
                  <a:uFillTx/>
                  <a:latin typeface="#9Slide05 SVNFlamingo Script" panose="00000500000000000000" pitchFamily="2" charset="0"/>
                  <a:ea typeface="#9Slide05 Amtenar" panose="02000000000000000000" pitchFamily="2" charset="0"/>
                  <a:cs typeface="三极信黑简体" panose="00000500000000000000" charset="-122"/>
                  <a:sym typeface="思源黑体 CN" panose="020B0500000000000000" pitchFamily="34" charset="-122"/>
                </a:rPr>
                <a:t>động</a:t>
              </a:r>
              <a:endParaRPr kumimoji="0" lang="en-US" altLang="zh-CN" sz="11500" b="0" i="0" u="none" strike="noStrike" kern="1200" cap="none" spc="0" normalizeH="0" baseline="0" noProof="0" dirty="0">
                <a:ln w="152400">
                  <a:solidFill>
                    <a:srgbClr val="32A773"/>
                  </a:solidFill>
                </a:ln>
                <a:solidFill>
                  <a:srgbClr val="32A773"/>
                </a:solidFill>
                <a:effectLst>
                  <a:outerShdw blurRad="50800" dist="38100" dir="2700000" algn="tl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#9Slide05 SVNFlamingo Script" panose="00000500000000000000" pitchFamily="2" charset="0"/>
                <a:ea typeface="#9Slide05 Amtenar" panose="02000000000000000000" pitchFamily="2" charset="0"/>
                <a:cs typeface="三极信黑简体" panose="00000500000000000000" charset="-122"/>
                <a:sym typeface="思源黑体 CN" panose="020B0500000000000000" pitchFamily="34" charset="-122"/>
              </a:endParaRPr>
            </a:p>
          </p:txBody>
        </p:sp>
        <p:sp>
          <p:nvSpPr>
            <p:cNvPr id="13" name="文本框 30">
              <a:extLst>
                <a:ext uri="{FF2B5EF4-FFF2-40B4-BE49-F238E27FC236}">
                  <a16:creationId xmlns:a16="http://schemas.microsoft.com/office/drawing/2014/main" id="{419C2A46-A2EF-8114-FB13-F757446A3340}"/>
                </a:ext>
              </a:extLst>
            </p:cNvPr>
            <p:cNvSpPr txBox="1"/>
            <p:nvPr/>
          </p:nvSpPr>
          <p:spPr>
            <a:xfrm>
              <a:off x="2250300" y="2621826"/>
              <a:ext cx="7178042" cy="3631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500" b="0" i="0" u="none" strike="noStrike" kern="1200" cap="none" spc="0" normalizeH="0" baseline="0" noProof="0" dirty="0" err="1">
                  <a:ln w="203200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5 SVNFlamingo Script" panose="00000500000000000000" pitchFamily="2" charset="0"/>
                  <a:ea typeface="#9Slide05 Amtenar" panose="02000000000000000000" pitchFamily="2" charset="0"/>
                  <a:cs typeface="三极信黑简体" panose="00000500000000000000" charset="-122"/>
                  <a:sym typeface="思源黑体 CN" panose="020B0500000000000000" pitchFamily="34" charset="-122"/>
                </a:rPr>
                <a:t>Khởi</a:t>
              </a:r>
              <a:r>
                <a:rPr kumimoji="0" lang="en-US" altLang="zh-CN" sz="11500" b="0" i="0" u="none" strike="noStrike" kern="1200" cap="none" spc="0" normalizeH="0" baseline="0" noProof="0" dirty="0">
                  <a:ln w="203200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5 SVNFlamingo Script" panose="00000500000000000000" pitchFamily="2" charset="0"/>
                  <a:ea typeface="#9Slide05 Amtenar" panose="02000000000000000000" pitchFamily="2" charset="0"/>
                  <a:cs typeface="三极信黑简体" panose="00000500000000000000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11500" b="0" i="0" u="none" strike="noStrike" kern="1200" cap="none" spc="0" normalizeH="0" baseline="0" noProof="0" dirty="0" err="1">
                  <a:ln w="203200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5 SVNFlamingo Script" panose="00000500000000000000" pitchFamily="2" charset="0"/>
                  <a:ea typeface="#9Slide05 Amtenar" panose="02000000000000000000" pitchFamily="2" charset="0"/>
                  <a:cs typeface="三极信黑简体" panose="00000500000000000000" charset="-122"/>
                  <a:sym typeface="思源黑体 CN" panose="020B0500000000000000" pitchFamily="34" charset="-122"/>
                </a:rPr>
                <a:t>động</a:t>
              </a:r>
              <a:endParaRPr kumimoji="0" lang="en-US" altLang="zh-CN" sz="11500" b="0" i="0" u="none" strike="noStrike" kern="1200" cap="none" spc="0" normalizeH="0" baseline="0" noProof="0" dirty="0">
                <a:ln w="203200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SVNFlamingo Script" panose="00000500000000000000" pitchFamily="2" charset="0"/>
                <a:ea typeface="#9Slide05 Amtenar" panose="02000000000000000000" pitchFamily="2" charset="0"/>
                <a:cs typeface="三极信黑简体" panose="00000500000000000000" charset="-122"/>
                <a:sym typeface="思源黑体 CN" panose="020B05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69649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4792318" y="5283200"/>
            <a:ext cx="7584498" cy="15748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/>
          <a:srcRect l="3125" t="9355" r="3020" b="4895"/>
          <a:stretch/>
        </p:blipFill>
        <p:spPr>
          <a:xfrm>
            <a:off x="1364476" y="647798"/>
            <a:ext cx="8782388" cy="542280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>
            <a:off x="10689441" y="2176180"/>
            <a:ext cx="1517521" cy="4695248"/>
          </a:xfrm>
          <a:custGeom>
            <a:avLst/>
            <a:gdLst>
              <a:gd name="connsiteX0" fmla="*/ 0 w 1517521"/>
              <a:gd name="connsiteY0" fmla="*/ 0 h 4695248"/>
              <a:gd name="connsiteX1" fmla="*/ 504257 w 1517521"/>
              <a:gd name="connsiteY1" fmla="*/ 0 h 4695248"/>
              <a:gd name="connsiteX2" fmla="*/ 523713 w 1517521"/>
              <a:gd name="connsiteY2" fmla="*/ 88386 h 4695248"/>
              <a:gd name="connsiteX3" fmla="*/ 1475816 w 1517521"/>
              <a:gd name="connsiteY3" fmla="*/ 1386756 h 4695248"/>
              <a:gd name="connsiteX4" fmla="*/ 1517521 w 1517521"/>
              <a:gd name="connsiteY4" fmla="*/ 1397339 h 4695248"/>
              <a:gd name="connsiteX5" fmla="*/ 1517521 w 1517521"/>
              <a:gd name="connsiteY5" fmla="*/ 4695248 h 4695248"/>
              <a:gd name="connsiteX6" fmla="*/ 0 w 1517521"/>
              <a:gd name="connsiteY6" fmla="*/ 4695248 h 4695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17521" h="4695248">
                <a:moveTo>
                  <a:pt x="0" y="0"/>
                </a:moveTo>
                <a:lnTo>
                  <a:pt x="504257" y="0"/>
                </a:lnTo>
                <a:lnTo>
                  <a:pt x="523713" y="88386"/>
                </a:lnTo>
                <a:cubicBezTo>
                  <a:pt x="691029" y="746096"/>
                  <a:pt x="1045330" y="1240294"/>
                  <a:pt x="1475816" y="1386756"/>
                </a:cubicBezTo>
                <a:lnTo>
                  <a:pt x="1517521" y="1397339"/>
                </a:lnTo>
                <a:lnTo>
                  <a:pt x="1517521" y="4695248"/>
                </a:lnTo>
                <a:lnTo>
                  <a:pt x="0" y="4695248"/>
                </a:lnTo>
                <a:close/>
              </a:path>
            </a:pathLst>
          </a:cu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>
            <a:off x="8584567" y="5277283"/>
            <a:ext cx="2578026" cy="159414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6"/>
          <a:srcRect b="17448"/>
          <a:stretch/>
        </p:blipFill>
        <p:spPr>
          <a:xfrm flipV="1">
            <a:off x="-53699" y="2913664"/>
            <a:ext cx="7025362" cy="3965986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966B4A63-A7FD-4023-67B1-7706CBFAA9A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7" t="14882" r="11490" b="60222"/>
          <a:stretch/>
        </p:blipFill>
        <p:spPr>
          <a:xfrm>
            <a:off x="423515" y="77925"/>
            <a:ext cx="2592108" cy="2382747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309" y="2580701"/>
            <a:ext cx="3886206" cy="388620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2FE9B54-A69B-3E47-5202-8B63822A679A}"/>
              </a:ext>
            </a:extLst>
          </p:cNvPr>
          <p:cNvGrpSpPr/>
          <p:nvPr/>
        </p:nvGrpSpPr>
        <p:grpSpPr>
          <a:xfrm>
            <a:off x="1661884" y="2634383"/>
            <a:ext cx="7942403" cy="1868762"/>
            <a:chOff x="2167799" y="2635254"/>
            <a:chExt cx="7230757" cy="1868762"/>
          </a:xfrm>
        </p:grpSpPr>
        <p:sp>
          <p:nvSpPr>
            <p:cNvPr id="12" name="文本框 21">
              <a:extLst>
                <a:ext uri="{FF2B5EF4-FFF2-40B4-BE49-F238E27FC236}">
                  <a16:creationId xmlns:a16="http://schemas.microsoft.com/office/drawing/2014/main" id="{EE8018B3-F67C-070A-593C-2A32FFBC2E51}"/>
                </a:ext>
              </a:extLst>
            </p:cNvPr>
            <p:cNvSpPr txBox="1"/>
            <p:nvPr/>
          </p:nvSpPr>
          <p:spPr>
            <a:xfrm>
              <a:off x="2220514" y="2635254"/>
              <a:ext cx="7178042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500" b="0" i="0" u="none" strike="noStrike" kern="1200" cap="none" spc="0" normalizeH="0" baseline="0" noProof="0" dirty="0" err="1">
                  <a:ln w="152400">
                    <a:solidFill>
                      <a:srgbClr val="32A773"/>
                    </a:solidFill>
                  </a:ln>
                  <a:solidFill>
                    <a:srgbClr val="32A773"/>
                  </a:solidFill>
                  <a:effectLst>
                    <a:outerShdw blurRad="50800" dist="38100" dir="2700000" algn="tl" rotWithShape="0">
                      <a:prstClr val="black">
                        <a:alpha val="25000"/>
                      </a:prstClr>
                    </a:outerShdw>
                  </a:effectLst>
                  <a:uLnTx/>
                  <a:uFillTx/>
                  <a:latin typeface="#9Slide05 SVNFlamingo Script" panose="00000500000000000000" pitchFamily="2" charset="0"/>
                  <a:ea typeface="#9Slide05 Amtenar" panose="02000000000000000000" pitchFamily="2" charset="0"/>
                  <a:cs typeface="三极信黑简体" panose="00000500000000000000" charset="-122"/>
                  <a:sym typeface="思源黑体 CN" panose="020B0500000000000000" pitchFamily="34" charset="-122"/>
                </a:rPr>
                <a:t>Luyện</a:t>
              </a:r>
              <a:r>
                <a:rPr kumimoji="0" lang="en-US" altLang="zh-CN" sz="11500" b="0" i="0" u="none" strike="noStrike" kern="1200" cap="none" spc="0" normalizeH="0" baseline="0" noProof="0" dirty="0">
                  <a:ln w="152400">
                    <a:solidFill>
                      <a:srgbClr val="32A773"/>
                    </a:solidFill>
                  </a:ln>
                  <a:solidFill>
                    <a:srgbClr val="32A773"/>
                  </a:solidFill>
                  <a:effectLst>
                    <a:outerShdw blurRad="50800" dist="38100" dir="2700000" algn="tl" rotWithShape="0">
                      <a:prstClr val="black">
                        <a:alpha val="25000"/>
                      </a:prstClr>
                    </a:outerShdw>
                  </a:effectLst>
                  <a:uLnTx/>
                  <a:uFillTx/>
                  <a:latin typeface="#9Slide05 SVNFlamingo Script" panose="00000500000000000000" pitchFamily="2" charset="0"/>
                  <a:ea typeface="#9Slide05 Amtenar" panose="02000000000000000000" pitchFamily="2" charset="0"/>
                  <a:cs typeface="三极信黑简体" panose="00000500000000000000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11500" b="0" i="0" u="none" strike="noStrike" kern="1200" cap="none" spc="0" normalizeH="0" baseline="0" noProof="0" dirty="0" err="1">
                  <a:ln w="152400">
                    <a:solidFill>
                      <a:srgbClr val="32A773"/>
                    </a:solidFill>
                  </a:ln>
                  <a:solidFill>
                    <a:srgbClr val="32A773"/>
                  </a:solidFill>
                  <a:effectLst>
                    <a:outerShdw blurRad="50800" dist="38100" dir="2700000" algn="tl" rotWithShape="0">
                      <a:prstClr val="black">
                        <a:alpha val="25000"/>
                      </a:prstClr>
                    </a:outerShdw>
                  </a:effectLst>
                  <a:uLnTx/>
                  <a:uFillTx/>
                  <a:latin typeface="#9Slide05 SVNFlamingo Script" panose="00000500000000000000" pitchFamily="2" charset="0"/>
                  <a:ea typeface="#9Slide05 Amtenar" panose="02000000000000000000" pitchFamily="2" charset="0"/>
                  <a:cs typeface="三极信黑简体" panose="00000500000000000000" charset="-122"/>
                  <a:sym typeface="思源黑体 CN" panose="020B0500000000000000" pitchFamily="34" charset="-122"/>
                </a:rPr>
                <a:t>tập</a:t>
              </a:r>
              <a:endParaRPr kumimoji="0" lang="en-US" altLang="zh-CN" sz="11500" b="0" i="0" u="none" strike="noStrike" kern="1200" cap="none" spc="0" normalizeH="0" baseline="0" noProof="0" dirty="0">
                <a:ln w="152400">
                  <a:solidFill>
                    <a:srgbClr val="32A773"/>
                  </a:solidFill>
                </a:ln>
                <a:solidFill>
                  <a:srgbClr val="32A773"/>
                </a:solidFill>
                <a:effectLst>
                  <a:outerShdw blurRad="50800" dist="38100" dir="2700000" algn="tl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#9Slide05 SVNFlamingo Script" panose="00000500000000000000" pitchFamily="2" charset="0"/>
                <a:ea typeface="#9Slide05 Amtenar" panose="02000000000000000000" pitchFamily="2" charset="0"/>
                <a:cs typeface="三极信黑简体" panose="00000500000000000000" charset="-122"/>
                <a:sym typeface="思源黑体 CN" panose="020B0500000000000000" pitchFamily="34" charset="-122"/>
              </a:endParaRPr>
            </a:p>
          </p:txBody>
        </p:sp>
        <p:sp>
          <p:nvSpPr>
            <p:cNvPr id="13" name="文本框 30">
              <a:extLst>
                <a:ext uri="{FF2B5EF4-FFF2-40B4-BE49-F238E27FC236}">
                  <a16:creationId xmlns:a16="http://schemas.microsoft.com/office/drawing/2014/main" id="{419C2A46-A2EF-8114-FB13-F757446A3340}"/>
                </a:ext>
              </a:extLst>
            </p:cNvPr>
            <p:cNvSpPr txBox="1"/>
            <p:nvPr/>
          </p:nvSpPr>
          <p:spPr>
            <a:xfrm>
              <a:off x="2167799" y="2641968"/>
              <a:ext cx="7178042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500" b="0" i="0" u="none" strike="noStrike" kern="1200" cap="none" spc="0" normalizeH="0" baseline="0" noProof="0" dirty="0" err="1">
                  <a:ln w="203200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5 SVNFlamingo Script" panose="00000500000000000000" pitchFamily="2" charset="0"/>
                  <a:ea typeface="#9Slide05 Amtenar" panose="02000000000000000000" pitchFamily="2" charset="0"/>
                  <a:cs typeface="三极信黑简体" panose="00000500000000000000" charset="-122"/>
                  <a:sym typeface="思源黑体 CN" panose="020B0500000000000000" pitchFamily="34" charset="-122"/>
                </a:rPr>
                <a:t>Luyện</a:t>
              </a:r>
              <a:r>
                <a:rPr kumimoji="0" lang="en-US" altLang="zh-CN" sz="11500" b="0" i="0" u="none" strike="noStrike" kern="1200" cap="none" spc="0" normalizeH="0" baseline="0" noProof="0" dirty="0">
                  <a:ln w="203200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5 SVNFlamingo Script" panose="00000500000000000000" pitchFamily="2" charset="0"/>
                  <a:ea typeface="#9Slide05 Amtenar" panose="02000000000000000000" pitchFamily="2" charset="0"/>
                  <a:cs typeface="三极信黑简体" panose="00000500000000000000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11500" b="0" i="0" u="none" strike="noStrike" kern="1200" cap="none" spc="0" normalizeH="0" baseline="0" noProof="0" dirty="0" err="1">
                  <a:ln w="203200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5 SVNFlamingo Script" panose="00000500000000000000" pitchFamily="2" charset="0"/>
                  <a:ea typeface="#9Slide05 Amtenar" panose="02000000000000000000" pitchFamily="2" charset="0"/>
                  <a:cs typeface="三极信黑简体" panose="00000500000000000000" charset="-122"/>
                  <a:sym typeface="思源黑体 CN" panose="020B0500000000000000" pitchFamily="34" charset="-122"/>
                </a:rPr>
                <a:t>tập</a:t>
              </a:r>
              <a:endParaRPr kumimoji="0" lang="en-US" altLang="zh-CN" sz="11500" b="0" i="0" u="none" strike="noStrike" kern="1200" cap="none" spc="0" normalizeH="0" baseline="0" noProof="0" dirty="0">
                <a:ln w="203200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SVNFlamingo Script" panose="00000500000000000000" pitchFamily="2" charset="0"/>
                <a:ea typeface="#9Slide05 Amtenar" panose="02000000000000000000" pitchFamily="2" charset="0"/>
                <a:cs typeface="三极信黑简体" panose="00000500000000000000" charset="-122"/>
                <a:sym typeface="思源黑体 CN" panose="020B05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8896085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5898888-EDF7-755D-353C-77CE964514ED}"/>
              </a:ext>
            </a:extLst>
          </p:cNvPr>
          <p:cNvGrpSpPr/>
          <p:nvPr/>
        </p:nvGrpSpPr>
        <p:grpSpPr>
          <a:xfrm>
            <a:off x="1013803" y="686221"/>
            <a:ext cx="8215838" cy="1018485"/>
            <a:chOff x="1231002" y="971028"/>
            <a:chExt cx="8215838" cy="101848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B702341-0542-601D-9871-C1ED5393B10B}"/>
                </a:ext>
              </a:extLst>
            </p:cNvPr>
            <p:cNvGrpSpPr/>
            <p:nvPr/>
          </p:nvGrpSpPr>
          <p:grpSpPr>
            <a:xfrm>
              <a:off x="1231002" y="971028"/>
              <a:ext cx="841938" cy="923330"/>
              <a:chOff x="1185739" y="707335"/>
              <a:chExt cx="841938" cy="923330"/>
            </a:xfrm>
          </p:grpSpPr>
          <p:sp>
            <p:nvSpPr>
              <p:cNvPr id="15" name="Flowchart: Connector 14">
                <a:extLst>
                  <a:ext uri="{FF2B5EF4-FFF2-40B4-BE49-F238E27FC236}">
                    <a16:creationId xmlns:a16="http://schemas.microsoft.com/office/drawing/2014/main" id="{4EE8F7B3-397B-B5A6-A1C1-EDF5354A1434}"/>
                  </a:ext>
                </a:extLst>
              </p:cNvPr>
              <p:cNvSpPr/>
              <p:nvPr/>
            </p:nvSpPr>
            <p:spPr>
              <a:xfrm>
                <a:off x="1240972" y="839755"/>
                <a:ext cx="765111" cy="765111"/>
              </a:xfrm>
              <a:prstGeom prst="flowChartConnector">
                <a:avLst/>
              </a:prstGeom>
              <a:solidFill>
                <a:srgbClr val="32A77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16" name="PA-文本框 54">
                <a:extLst>
                  <a:ext uri="{FF2B5EF4-FFF2-40B4-BE49-F238E27FC236}">
                    <a16:creationId xmlns:a16="http://schemas.microsoft.com/office/drawing/2014/main" id="{A3B5588E-6A61-8A29-CC65-1C535D89641C}"/>
                  </a:ext>
                </a:extLst>
              </p:cNvPr>
              <p:cNvSpPr txBox="1"/>
              <p:nvPr>
                <p:custDataLst>
                  <p:tags r:id="rId1"/>
                </p:custDataLst>
              </p:nvPr>
            </p:nvSpPr>
            <p:spPr>
              <a:xfrm>
                <a:off x="1185739" y="707335"/>
                <a:ext cx="84193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dist">
                  <a:defRPr sz="44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字魂59号-创粗黑" panose="00000500000000000000" pitchFamily="2" charset="-122"/>
                    <a:ea typeface="字魂59号-创粗黑" panose="00000500000000000000" pitchFamily="2" charset="-122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5400" b="0" i="0" u="none" strike="noStrike" kern="1200" cap="none" spc="-3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VN-Cookies" panose="02040603050506020204" pitchFamily="18" charset="0"/>
                    <a:ea typeface="字魂156号-萌趣苏打饼" panose="00000500000000000000" pitchFamily="2" charset="-122"/>
                    <a:cs typeface="+mn-cs"/>
                    <a:sym typeface="思源黑体 CN" panose="020B0500000000000000" pitchFamily="34" charset="-122"/>
                  </a:rPr>
                  <a:t>1</a:t>
                </a:r>
                <a:endParaRPr kumimoji="0" lang="zh-CN" altLang="en-US" sz="5400" b="0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54AA4A0-F9F7-E9BD-A552-BFBA98C1E0C4}"/>
                </a:ext>
              </a:extLst>
            </p:cNvPr>
            <p:cNvSpPr txBox="1"/>
            <p:nvPr/>
          </p:nvSpPr>
          <p:spPr>
            <a:xfrm>
              <a:off x="3535037" y="1112873"/>
              <a:ext cx="56916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VN-Cookies" panose="02040603050506020204" pitchFamily="18" charset="0"/>
                  <a:ea typeface="思源黑体 CN"/>
                  <a:cs typeface="Arial" panose="020B0604020202020204" pitchFamily="34" charset="0"/>
                </a:rPr>
                <a:t>?</a:t>
              </a: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1A09A18-8584-8574-2E36-63D90992DFA3}"/>
                </a:ext>
              </a:extLst>
            </p:cNvPr>
            <p:cNvGrpSpPr/>
            <p:nvPr/>
          </p:nvGrpSpPr>
          <p:grpSpPr>
            <a:xfrm>
              <a:off x="2128173" y="1005676"/>
              <a:ext cx="7318667" cy="983837"/>
              <a:chOff x="2128173" y="1005676"/>
              <a:chExt cx="7318667" cy="983837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2838514D-172E-D2E6-6C62-FEC1C34B842A}"/>
                  </a:ext>
                </a:extLst>
              </p:cNvPr>
              <p:cNvSpPr/>
              <p:nvPr/>
            </p:nvSpPr>
            <p:spPr>
              <a:xfrm>
                <a:off x="2128173" y="1005676"/>
                <a:ext cx="6350690" cy="983837"/>
              </a:xfrm>
              <a:prstGeom prst="roundRect">
                <a:avLst/>
              </a:prstGeom>
              <a:solidFill>
                <a:srgbClr val="F9DB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CE4BC4B-F3E5-EC8A-59EA-D1A7281DD702}"/>
                  </a:ext>
                </a:extLst>
              </p:cNvPr>
              <p:cNvSpPr txBox="1"/>
              <p:nvPr/>
            </p:nvSpPr>
            <p:spPr>
              <a:xfrm>
                <a:off x="2238640" y="1047568"/>
                <a:ext cx="720820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5400" b="1" dirty="0" err="1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Đặt</a:t>
                </a:r>
                <a:r>
                  <a:rPr lang="en-US" sz="5400" b="1" dirty="0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 </a:t>
                </a:r>
                <a:r>
                  <a:rPr lang="en-US" sz="5400" b="1" dirty="0" err="1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tính</a:t>
                </a:r>
                <a:r>
                  <a:rPr lang="en-US" sz="5400" b="1" dirty="0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 </a:t>
                </a:r>
                <a:r>
                  <a:rPr lang="en-US" sz="5400" b="1" dirty="0" err="1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rồi</a:t>
                </a:r>
                <a:r>
                  <a:rPr lang="en-US" sz="5400" b="1" dirty="0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 </a:t>
                </a:r>
                <a:r>
                  <a:rPr lang="en-US" sz="5400" b="1" dirty="0" err="1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tính</a:t>
                </a:r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VN-Cookies" panose="02040603050506020204" pitchFamily="18" charset="0"/>
                  <a:ea typeface="思源黑体 CN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30" name="图片 33">
            <a:extLst>
              <a:ext uri="{FF2B5EF4-FFF2-40B4-BE49-F238E27FC236}">
                <a16:creationId xmlns:a16="http://schemas.microsoft.com/office/drawing/2014/main" id="{68E5C909-105C-8D2B-2B28-1300E075111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7" t="14882" r="11490" b="60222"/>
          <a:stretch/>
        </p:blipFill>
        <p:spPr>
          <a:xfrm rot="1204348">
            <a:off x="9597975" y="-148877"/>
            <a:ext cx="2592108" cy="23827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72F46E7-AE59-099A-8772-8E811033C523}"/>
              </a:ext>
            </a:extLst>
          </p:cNvPr>
          <p:cNvSpPr txBox="1"/>
          <p:nvPr/>
        </p:nvSpPr>
        <p:spPr>
          <a:xfrm>
            <a:off x="481312" y="1868125"/>
            <a:ext cx="31498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267 +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731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2D8926-432B-4676-C8D8-269433104787}"/>
              </a:ext>
            </a:extLst>
          </p:cNvPr>
          <p:cNvSpPr txBox="1"/>
          <p:nvPr/>
        </p:nvSpPr>
        <p:spPr>
          <a:xfrm>
            <a:off x="1274550" y="2681553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53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267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D753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310D09-D639-353D-2090-3F9246E3A159}"/>
              </a:ext>
            </a:extLst>
          </p:cNvPr>
          <p:cNvSpPr txBox="1"/>
          <p:nvPr/>
        </p:nvSpPr>
        <p:spPr>
          <a:xfrm>
            <a:off x="1251881" y="3214467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53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731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D753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9F333D-92E7-AD22-90ED-B7DAF9821A8A}"/>
              </a:ext>
            </a:extLst>
          </p:cNvPr>
          <p:cNvSpPr txBox="1"/>
          <p:nvPr/>
        </p:nvSpPr>
        <p:spPr>
          <a:xfrm>
            <a:off x="613302" y="2940032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53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D753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5B38A9A-064C-EC65-109C-3CAA3ACC7A5A}"/>
              </a:ext>
            </a:extLst>
          </p:cNvPr>
          <p:cNvSpPr txBox="1"/>
          <p:nvPr/>
        </p:nvSpPr>
        <p:spPr>
          <a:xfrm>
            <a:off x="1224184" y="3822719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998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6846627-96A9-6EC7-E2C0-E91760A2C1B4}"/>
              </a:ext>
            </a:extLst>
          </p:cNvPr>
          <p:cNvSpPr txBox="1"/>
          <p:nvPr/>
        </p:nvSpPr>
        <p:spPr>
          <a:xfrm>
            <a:off x="6791367" y="2606054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53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698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D753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ABCC81B-52DC-6AEF-3ECA-5A2C66EB4794}"/>
              </a:ext>
            </a:extLst>
          </p:cNvPr>
          <p:cNvSpPr txBox="1"/>
          <p:nvPr/>
        </p:nvSpPr>
        <p:spPr>
          <a:xfrm>
            <a:off x="6875772" y="3191096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53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47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D753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9F0D4F5-875C-59BC-25CE-8405A04DF7F0}"/>
              </a:ext>
            </a:extLst>
          </p:cNvPr>
          <p:cNvSpPr txBox="1"/>
          <p:nvPr/>
        </p:nvSpPr>
        <p:spPr>
          <a:xfrm>
            <a:off x="6146161" y="2926500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3D753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D753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6383EA4-F87F-E725-2BB5-0FF417C63449}"/>
              </a:ext>
            </a:extLst>
          </p:cNvPr>
          <p:cNvSpPr txBox="1"/>
          <p:nvPr/>
        </p:nvSpPr>
        <p:spPr>
          <a:xfrm>
            <a:off x="6774719" y="3800557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651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CFA08CB-835E-2A8E-3817-37CD61BF3DD6}"/>
              </a:ext>
            </a:extLst>
          </p:cNvPr>
          <p:cNvCxnSpPr>
            <a:cxnSpLocks/>
          </p:cNvCxnSpPr>
          <p:nvPr/>
        </p:nvCxnSpPr>
        <p:spPr>
          <a:xfrm>
            <a:off x="1334434" y="3818403"/>
            <a:ext cx="133928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A87C4B3-C20B-5F0F-591C-EFBD9F308BA2}"/>
              </a:ext>
            </a:extLst>
          </p:cNvPr>
          <p:cNvCxnSpPr>
            <a:cxnSpLocks/>
          </p:cNvCxnSpPr>
          <p:nvPr/>
        </p:nvCxnSpPr>
        <p:spPr>
          <a:xfrm>
            <a:off x="6922378" y="3818403"/>
            <a:ext cx="133928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47B24A57-0DA9-B2FC-81EF-C12B2181EF44}"/>
              </a:ext>
            </a:extLst>
          </p:cNvPr>
          <p:cNvSpPr txBox="1"/>
          <p:nvPr/>
        </p:nvSpPr>
        <p:spPr>
          <a:xfrm>
            <a:off x="3345877" y="1849322"/>
            <a:ext cx="31498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328 + 56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ED97EB4-1525-F272-E361-AB6A832F25AA}"/>
              </a:ext>
            </a:extLst>
          </p:cNvPr>
          <p:cNvSpPr txBox="1"/>
          <p:nvPr/>
        </p:nvSpPr>
        <p:spPr>
          <a:xfrm>
            <a:off x="6057100" y="1852202"/>
            <a:ext cx="31498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698 – 47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A20C94B-370E-732E-6667-4A588AAF9646}"/>
              </a:ext>
            </a:extLst>
          </p:cNvPr>
          <p:cNvSpPr txBox="1"/>
          <p:nvPr/>
        </p:nvSpPr>
        <p:spPr>
          <a:xfrm>
            <a:off x="8921665" y="1814124"/>
            <a:ext cx="31498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721 -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350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511DA37-B8D0-DB75-3E7A-C46252D98BBB}"/>
              </a:ext>
            </a:extLst>
          </p:cNvPr>
          <p:cNvSpPr txBox="1"/>
          <p:nvPr/>
        </p:nvSpPr>
        <p:spPr>
          <a:xfrm>
            <a:off x="4002919" y="2616866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53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328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D753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C93CE79-0B15-B045-3EFE-766DB7AAF5C8}"/>
              </a:ext>
            </a:extLst>
          </p:cNvPr>
          <p:cNvSpPr txBox="1"/>
          <p:nvPr/>
        </p:nvSpPr>
        <p:spPr>
          <a:xfrm>
            <a:off x="4154692" y="3213995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3D753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56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D753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E0F7A65-AED5-13AB-DF2A-3E0DB0544D1A}"/>
              </a:ext>
            </a:extLst>
          </p:cNvPr>
          <p:cNvSpPr txBox="1"/>
          <p:nvPr/>
        </p:nvSpPr>
        <p:spPr>
          <a:xfrm>
            <a:off x="3412799" y="2940032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53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D753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695652F-5D97-4EF5-21CE-4AAC4B259EFE}"/>
              </a:ext>
            </a:extLst>
          </p:cNvPr>
          <p:cNvSpPr txBox="1"/>
          <p:nvPr/>
        </p:nvSpPr>
        <p:spPr>
          <a:xfrm>
            <a:off x="4023681" y="3822719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384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56B4129A-72AF-FE01-CB65-561B8F442782}"/>
              </a:ext>
            </a:extLst>
          </p:cNvPr>
          <p:cNvCxnSpPr>
            <a:cxnSpLocks/>
          </p:cNvCxnSpPr>
          <p:nvPr/>
        </p:nvCxnSpPr>
        <p:spPr>
          <a:xfrm>
            <a:off x="4133931" y="3818403"/>
            <a:ext cx="133928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BEF9679D-7F6B-07AD-4564-E11AD88184DE}"/>
              </a:ext>
            </a:extLst>
          </p:cNvPr>
          <p:cNvSpPr txBox="1"/>
          <p:nvPr/>
        </p:nvSpPr>
        <p:spPr>
          <a:xfrm>
            <a:off x="9709346" y="2557587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53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721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D753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30D2D1F-11FD-7ABF-29FC-2678264F1414}"/>
              </a:ext>
            </a:extLst>
          </p:cNvPr>
          <p:cNvSpPr txBox="1"/>
          <p:nvPr/>
        </p:nvSpPr>
        <p:spPr>
          <a:xfrm>
            <a:off x="9686677" y="3090501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53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350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D753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CFCD031-8610-4FD0-4A64-B61A90854959}"/>
              </a:ext>
            </a:extLst>
          </p:cNvPr>
          <p:cNvSpPr txBox="1"/>
          <p:nvPr/>
        </p:nvSpPr>
        <p:spPr>
          <a:xfrm>
            <a:off x="9686676" y="3800557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371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A2D6E048-C8EA-538C-C3AA-CCF8B074BD20}"/>
              </a:ext>
            </a:extLst>
          </p:cNvPr>
          <p:cNvCxnSpPr>
            <a:cxnSpLocks/>
          </p:cNvCxnSpPr>
          <p:nvPr/>
        </p:nvCxnSpPr>
        <p:spPr>
          <a:xfrm>
            <a:off x="9817688" y="3843710"/>
            <a:ext cx="133928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F7F22990-F5AD-1E25-6406-7EBEDA4DEB9E}"/>
              </a:ext>
            </a:extLst>
          </p:cNvPr>
          <p:cNvSpPr txBox="1"/>
          <p:nvPr/>
        </p:nvSpPr>
        <p:spPr>
          <a:xfrm>
            <a:off x="9046635" y="2783823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3D753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D753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56440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7" grpId="0"/>
      <p:bldP spid="20" grpId="0"/>
      <p:bldP spid="21" grpId="0"/>
      <p:bldP spid="22" grpId="0"/>
      <p:bldP spid="2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2" grpId="0"/>
      <p:bldP spid="43" grpId="0"/>
      <p:bldP spid="44" grpId="0"/>
      <p:bldP spid="4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0F1CC6C1-78E7-BD4B-8A40-014337467DB6}"/>
              </a:ext>
            </a:extLst>
          </p:cNvPr>
          <p:cNvGrpSpPr/>
          <p:nvPr/>
        </p:nvGrpSpPr>
        <p:grpSpPr>
          <a:xfrm>
            <a:off x="1013803" y="686221"/>
            <a:ext cx="841938" cy="923330"/>
            <a:chOff x="1185739" y="707335"/>
            <a:chExt cx="841938" cy="923330"/>
          </a:xfrm>
        </p:grpSpPr>
        <p:sp>
          <p:nvSpPr>
            <p:cNvPr id="20" name="Flowchart: Connector 19">
              <a:extLst>
                <a:ext uri="{FF2B5EF4-FFF2-40B4-BE49-F238E27FC236}">
                  <a16:creationId xmlns:a16="http://schemas.microsoft.com/office/drawing/2014/main" id="{E3AD17A9-29E2-6D3C-D73A-664BFA41D1E7}"/>
                </a:ext>
              </a:extLst>
            </p:cNvPr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rgbClr val="32A7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21" name="PA-文本框 54">
              <a:extLst>
                <a:ext uri="{FF2B5EF4-FFF2-40B4-BE49-F238E27FC236}">
                  <a16:creationId xmlns:a16="http://schemas.microsoft.com/office/drawing/2014/main" id="{29685E9E-8DAF-6E6E-50C9-A55036DF0202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85739" y="707335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2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5838B280-8C46-DCCB-B954-449AAE97F86F}"/>
              </a:ext>
            </a:extLst>
          </p:cNvPr>
          <p:cNvSpPr txBox="1"/>
          <p:nvPr/>
        </p:nvSpPr>
        <p:spPr>
          <a:xfrm>
            <a:off x="1834147" y="896740"/>
            <a:ext cx="91011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Quan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sát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hình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55C75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6658695-5AA6-646F-D452-797DAF858339}"/>
              </a:ext>
            </a:extLst>
          </p:cNvPr>
          <p:cNvSpPr txBox="1"/>
          <p:nvPr/>
        </p:nvSpPr>
        <p:spPr>
          <a:xfrm>
            <a:off x="764671" y="1535775"/>
            <a:ext cx="1069514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Tính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tổng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của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hai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ghi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trên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khối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lập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phương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khối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cầu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55C75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Tính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hiệu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của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hai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ghi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trên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khối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hộp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chữ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nhật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khối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trụ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55C75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B44DC0-4019-AC30-3DB0-35247FC135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8883" y="3652138"/>
            <a:ext cx="8855207" cy="1440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5816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0F1CC6C1-78E7-BD4B-8A40-014337467DB6}"/>
              </a:ext>
            </a:extLst>
          </p:cNvPr>
          <p:cNvGrpSpPr/>
          <p:nvPr/>
        </p:nvGrpSpPr>
        <p:grpSpPr>
          <a:xfrm>
            <a:off x="1013803" y="686221"/>
            <a:ext cx="841938" cy="923330"/>
            <a:chOff x="1185739" y="707335"/>
            <a:chExt cx="841938" cy="923330"/>
          </a:xfrm>
        </p:grpSpPr>
        <p:sp>
          <p:nvSpPr>
            <p:cNvPr id="20" name="Flowchart: Connector 19">
              <a:extLst>
                <a:ext uri="{FF2B5EF4-FFF2-40B4-BE49-F238E27FC236}">
                  <a16:creationId xmlns:a16="http://schemas.microsoft.com/office/drawing/2014/main" id="{E3AD17A9-29E2-6D3C-D73A-664BFA41D1E7}"/>
                </a:ext>
              </a:extLst>
            </p:cNvPr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rgbClr val="32A7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21" name="PA-文本框 54">
              <a:extLst>
                <a:ext uri="{FF2B5EF4-FFF2-40B4-BE49-F238E27FC236}">
                  <a16:creationId xmlns:a16="http://schemas.microsoft.com/office/drawing/2014/main" id="{29685E9E-8DAF-6E6E-50C9-A55036DF0202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85739" y="707335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2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5838B280-8C46-DCCB-B954-449AAE97F86F}"/>
              </a:ext>
            </a:extLst>
          </p:cNvPr>
          <p:cNvSpPr txBox="1"/>
          <p:nvPr/>
        </p:nvSpPr>
        <p:spPr>
          <a:xfrm>
            <a:off x="1834147" y="896740"/>
            <a:ext cx="91011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Quan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sát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hình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55C75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6658695-5AA6-646F-D452-797DAF858339}"/>
              </a:ext>
            </a:extLst>
          </p:cNvPr>
          <p:cNvSpPr txBox="1"/>
          <p:nvPr/>
        </p:nvSpPr>
        <p:spPr>
          <a:xfrm>
            <a:off x="764671" y="1535775"/>
            <a:ext cx="1069514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Tính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tổng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của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hai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ghi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trên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khối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lập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phương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khối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cầu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55C75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Tính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hiệu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của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hai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ghi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trên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khối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hộp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chữ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nhật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khối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trụ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55C75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B44DC0-4019-AC30-3DB0-35247FC135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86351" r="98483">
                        <a14:foregroundMark x1="94320" y1="57143" x2="94320" y2="57143"/>
                        <a14:foregroundMark x1="95267" y1="46561" x2="94836" y2="66138"/>
                      </a14:backgroundRemoval>
                    </a14:imgEffect>
                  </a14:imgLayer>
                </a14:imgProps>
              </a:ext>
            </a:extLst>
          </a:blip>
          <a:srcRect l="84834" t="-2416"/>
          <a:stretch/>
        </p:blipFill>
        <p:spPr>
          <a:xfrm>
            <a:off x="3041156" y="5021363"/>
            <a:ext cx="1342951" cy="147511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83D2F18-855A-396F-661E-F7E20D35DDD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388" b="90154" l="31616" r="51950">
                        <a14:foregroundMark x1="50602" y1="11640" x2="50602" y2="11640"/>
                      </a14:backgroundRemoval>
                    </a14:imgEffect>
                  </a14:imgLayer>
                </a14:imgProps>
              </a:ext>
            </a:extLst>
          </a:blip>
          <a:srcRect l="29074" t="1542" r="45508" b="-1542"/>
          <a:stretch/>
        </p:blipFill>
        <p:spPr>
          <a:xfrm>
            <a:off x="521884" y="5129193"/>
            <a:ext cx="2250831" cy="14403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26A1690-1E0E-F38C-5345-8449FEF65A0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994" r="17945">
                        <a14:foregroundMark x1="8003" y1="59788" x2="8003" y2="59788"/>
                        <a14:foregroundMark x1="8520" y1="49735" x2="10413" y2="64550"/>
                        <a14:foregroundMark x1="10929" y1="32275" x2="9897" y2="73016"/>
                      </a14:backgroundRemoval>
                    </a14:imgEffect>
                  </a14:imgLayer>
                </a14:imgProps>
              </a:ext>
            </a:extLst>
          </a:blip>
          <a:srcRect r="80061"/>
          <a:stretch/>
        </p:blipFill>
        <p:spPr>
          <a:xfrm>
            <a:off x="568777" y="3652138"/>
            <a:ext cx="1765628" cy="14403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B5D8AE8-BEF7-DBD0-16C5-0191AE05509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63538" r="79489">
                        <a14:foregroundMark x1="68244" y1="55556" x2="74613" y2="61905"/>
                        <a14:foregroundMark x1="69535" y1="40741" x2="74871" y2="56614"/>
                        <a14:foregroundMark x1="74871" y1="56614" x2="74871" y2="57143"/>
                        <a14:foregroundMark x1="72461" y1="40741" x2="71170" y2="63492"/>
                        <a14:foregroundMark x1="73236" y1="40741" x2="72978" y2="65079"/>
                      </a14:backgroundRemoval>
                    </a14:imgEffect>
                  </a14:imgLayer>
                </a14:imgProps>
              </a:ext>
            </a:extLst>
          </a:blip>
          <a:srcRect l="61544" r="18517"/>
          <a:stretch/>
        </p:blipFill>
        <p:spPr>
          <a:xfrm>
            <a:off x="2829818" y="3581058"/>
            <a:ext cx="1765628" cy="14403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125584-D741-50AB-9F44-3C3EFFF43C1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86868" y="3129427"/>
            <a:ext cx="2231329" cy="26702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663727D-7BB1-ACB7-1934-1947A95DB72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60043" y="4518827"/>
            <a:ext cx="1950889" cy="267027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4F166E0-CCC8-E7FD-3F37-4EB277E562E5}"/>
              </a:ext>
            </a:extLst>
          </p:cNvPr>
          <p:cNvSpPr txBox="1"/>
          <p:nvPr/>
        </p:nvSpPr>
        <p:spPr>
          <a:xfrm>
            <a:off x="4427481" y="3748541"/>
            <a:ext cx="94274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solidFill>
                  <a:srgbClr val="155C75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=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155C75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807AA4-CF45-BED7-8158-F3583D0D91A4}"/>
              </a:ext>
            </a:extLst>
          </p:cNvPr>
          <p:cNvSpPr txBox="1"/>
          <p:nvPr/>
        </p:nvSpPr>
        <p:spPr>
          <a:xfrm>
            <a:off x="4520672" y="5092443"/>
            <a:ext cx="94274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solidFill>
                  <a:srgbClr val="155C75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=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155C75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4BC75D8-3A7D-6087-F1F5-9AB4D6338AB7}"/>
              </a:ext>
            </a:extLst>
          </p:cNvPr>
          <p:cNvSpPr txBox="1"/>
          <p:nvPr/>
        </p:nvSpPr>
        <p:spPr>
          <a:xfrm>
            <a:off x="5181594" y="3836570"/>
            <a:ext cx="28140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FFC000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888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6C4690B-527E-22DB-36CB-7812C5E8D230}"/>
              </a:ext>
            </a:extLst>
          </p:cNvPr>
          <p:cNvSpPr txBox="1"/>
          <p:nvPr/>
        </p:nvSpPr>
        <p:spPr>
          <a:xfrm>
            <a:off x="5253882" y="5260953"/>
            <a:ext cx="4040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noProof="0" dirty="0">
                <a:solidFill>
                  <a:srgbClr val="FFC000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156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33496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745E727-C7D0-157E-C07A-53FB556B4D28}"/>
              </a:ext>
            </a:extLst>
          </p:cNvPr>
          <p:cNvGrpSpPr/>
          <p:nvPr/>
        </p:nvGrpSpPr>
        <p:grpSpPr>
          <a:xfrm>
            <a:off x="751313" y="695719"/>
            <a:ext cx="10417052" cy="2494054"/>
            <a:chOff x="1231002" y="971028"/>
            <a:chExt cx="10417052" cy="2494054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1E51466-AD55-7411-1ED0-CD64633B969F}"/>
                </a:ext>
              </a:extLst>
            </p:cNvPr>
            <p:cNvGrpSpPr/>
            <p:nvPr/>
          </p:nvGrpSpPr>
          <p:grpSpPr>
            <a:xfrm>
              <a:off x="1231002" y="971028"/>
              <a:ext cx="841938" cy="923330"/>
              <a:chOff x="1185739" y="707335"/>
              <a:chExt cx="841938" cy="923330"/>
            </a:xfrm>
          </p:grpSpPr>
          <p:sp>
            <p:nvSpPr>
              <p:cNvPr id="16" name="Flowchart: Connector 15">
                <a:extLst>
                  <a:ext uri="{FF2B5EF4-FFF2-40B4-BE49-F238E27FC236}">
                    <a16:creationId xmlns:a16="http://schemas.microsoft.com/office/drawing/2014/main" id="{B1B9DC78-A4E3-CD54-890D-19FB75D1E453}"/>
                  </a:ext>
                </a:extLst>
              </p:cNvPr>
              <p:cNvSpPr/>
              <p:nvPr/>
            </p:nvSpPr>
            <p:spPr>
              <a:xfrm>
                <a:off x="1240972" y="839755"/>
                <a:ext cx="765111" cy="765111"/>
              </a:xfrm>
              <a:prstGeom prst="flowChartConnector">
                <a:avLst/>
              </a:prstGeom>
              <a:solidFill>
                <a:srgbClr val="32A77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17" name="PA-文本框 54">
                <a:extLst>
                  <a:ext uri="{FF2B5EF4-FFF2-40B4-BE49-F238E27FC236}">
                    <a16:creationId xmlns:a16="http://schemas.microsoft.com/office/drawing/2014/main" id="{0DAADD00-9A25-22F7-A91B-8DB90261624A}"/>
                  </a:ext>
                </a:extLst>
              </p:cNvPr>
              <p:cNvSpPr txBox="1"/>
              <p:nvPr>
                <p:custDataLst>
                  <p:tags r:id="rId1"/>
                </p:custDataLst>
              </p:nvPr>
            </p:nvSpPr>
            <p:spPr>
              <a:xfrm>
                <a:off x="1185739" y="707335"/>
                <a:ext cx="84193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dist">
                  <a:defRPr sz="44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字魂59号-创粗黑" panose="00000500000000000000" pitchFamily="2" charset="-122"/>
                    <a:ea typeface="字魂59号-创粗黑" panose="00000500000000000000" pitchFamily="2" charset="-122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5400" b="0" i="0" u="none" strike="noStrike" kern="1200" cap="none" spc="-3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VN-Cookies" panose="02040603050506020204" pitchFamily="18" charset="0"/>
                    <a:ea typeface="字魂156号-萌趣苏打饼" panose="00000500000000000000" pitchFamily="2" charset="-122"/>
                    <a:cs typeface="+mn-cs"/>
                    <a:sym typeface="思源黑体 CN" panose="020B0500000000000000" pitchFamily="34" charset="-122"/>
                  </a:rPr>
                  <a:t>3</a:t>
                </a:r>
                <a:endParaRPr kumimoji="0" lang="zh-CN" altLang="en-US" sz="5400" b="0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B562B8B-B6C7-DED7-C2F2-BC20A07146B6}"/>
                </a:ext>
              </a:extLst>
            </p:cNvPr>
            <p:cNvSpPr txBox="1"/>
            <p:nvPr/>
          </p:nvSpPr>
          <p:spPr>
            <a:xfrm>
              <a:off x="4897354" y="1035929"/>
              <a:ext cx="56916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VN-Cookies" panose="02040603050506020204" pitchFamily="18" charset="0"/>
                  <a:ea typeface="思源黑体 CN"/>
                  <a:cs typeface="Arial" panose="020B0604020202020204" pitchFamily="34" charset="0"/>
                </a:rPr>
                <a:t>?</a:t>
              </a: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C36AAED-C003-094E-56D4-FEF3612E9845}"/>
                </a:ext>
              </a:extLst>
            </p:cNvPr>
            <p:cNvGrpSpPr/>
            <p:nvPr/>
          </p:nvGrpSpPr>
          <p:grpSpPr>
            <a:xfrm>
              <a:off x="2128173" y="1005676"/>
              <a:ext cx="9519881" cy="2459406"/>
              <a:chOff x="2128173" y="1005676"/>
              <a:chExt cx="9519881" cy="2459406"/>
            </a:xfrm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3BC02086-F40B-D08E-F84B-B145E2811376}"/>
                  </a:ext>
                </a:extLst>
              </p:cNvPr>
              <p:cNvSpPr/>
              <p:nvPr/>
            </p:nvSpPr>
            <p:spPr>
              <a:xfrm>
                <a:off x="2128173" y="1005676"/>
                <a:ext cx="9519881" cy="2459406"/>
              </a:xfrm>
              <a:prstGeom prst="roundRect">
                <a:avLst/>
              </a:prstGeom>
              <a:solidFill>
                <a:srgbClr val="F9DB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162DD56-920E-DD0A-9F80-443058206111}"/>
                  </a:ext>
                </a:extLst>
              </p:cNvPr>
              <p:cNvSpPr txBox="1"/>
              <p:nvPr/>
            </p:nvSpPr>
            <p:spPr>
              <a:xfrm>
                <a:off x="2197000" y="1024338"/>
                <a:ext cx="9350916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Một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cửa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hàng</a:t>
                </a:r>
                <a:r>
                  <a:rPr lang="en-US" sz="3600" b="1" dirty="0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,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buổi</a:t>
                </a:r>
                <a:r>
                  <a:rPr lang="en-US" sz="3600" b="1" dirty="0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sáng</a:t>
                </a:r>
                <a:r>
                  <a:rPr lang="en-US" sz="3600" b="1" dirty="0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bán</a:t>
                </a:r>
                <a:r>
                  <a:rPr lang="en-US" sz="3600" b="1" dirty="0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được</a:t>
                </a:r>
                <a:r>
                  <a:rPr lang="en-US" sz="3600" b="1" dirty="0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 250kg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gạo</a:t>
                </a:r>
                <a:r>
                  <a:rPr lang="en-US" sz="3600" b="1" dirty="0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,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buổi</a:t>
                </a:r>
                <a:r>
                  <a:rPr lang="en-US" sz="3600" b="1" dirty="0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chiều</a:t>
                </a:r>
                <a:r>
                  <a:rPr lang="en-US" sz="3600" b="1" dirty="0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bán</a:t>
                </a:r>
                <a:r>
                  <a:rPr lang="en-US" sz="3600" b="1" dirty="0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được</a:t>
                </a:r>
                <a:r>
                  <a:rPr lang="en-US" sz="3600" b="1" dirty="0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 175kg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gạo</a:t>
                </a:r>
                <a:r>
                  <a:rPr lang="en-US" sz="3600" b="1" dirty="0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.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Hỏi</a:t>
                </a:r>
                <a:r>
                  <a:rPr lang="en-US" sz="3600" b="1" dirty="0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cả</a:t>
                </a:r>
                <a:r>
                  <a:rPr lang="en-US" sz="3600" b="1" dirty="0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hai</a:t>
                </a:r>
                <a:r>
                  <a:rPr lang="en-US" sz="3600" b="1" dirty="0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buổi</a:t>
                </a:r>
                <a:r>
                  <a:rPr lang="en-US" sz="3600" b="1" dirty="0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cửa</a:t>
                </a:r>
                <a:r>
                  <a:rPr lang="en-US" sz="3600" b="1" dirty="0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hàng</a:t>
                </a:r>
                <a:r>
                  <a:rPr lang="en-US" sz="3600" b="1" dirty="0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đó</a:t>
                </a:r>
                <a:r>
                  <a:rPr lang="en-US" sz="3600" b="1" dirty="0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bán</a:t>
                </a:r>
                <a:r>
                  <a:rPr lang="en-US" sz="3600" b="1" dirty="0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được</a:t>
                </a:r>
                <a:r>
                  <a:rPr lang="en-US" sz="3600" b="1" dirty="0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 bao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nhiêu</a:t>
                </a:r>
                <a:r>
                  <a:rPr lang="en-US" sz="3600" b="1" dirty="0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 ki-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lô</a:t>
                </a:r>
                <a:r>
                  <a:rPr lang="en-US" sz="3600" b="1" dirty="0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-gam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gạo</a:t>
                </a:r>
                <a:r>
                  <a:rPr lang="en-US" sz="3600" b="1" dirty="0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? 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 </a:t>
                </a:r>
              </a:p>
            </p:txBody>
          </p:sp>
        </p:grp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568BF3C6-F45F-273C-7FD1-DFB7CF149C23}"/>
              </a:ext>
            </a:extLst>
          </p:cNvPr>
          <p:cNvSpPr txBox="1"/>
          <p:nvPr/>
        </p:nvSpPr>
        <p:spPr>
          <a:xfrm>
            <a:off x="751313" y="3189773"/>
            <a:ext cx="788182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Tóm</a:t>
            </a:r>
            <a:r>
              <a:rPr kumimoji="0" lang="en-US" sz="3600" b="1" i="0" u="sng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600" b="1" i="0" u="sng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tắt</a:t>
            </a:r>
            <a:endParaRPr kumimoji="0" lang="en-US" sz="3600" b="1" i="0" u="sng" strike="noStrike" kern="1200" cap="none" spc="0" normalizeH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baseline="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Buổi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sáng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: 250 kg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gạo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Buổi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chiều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: 175 kg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gạo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Cả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hai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buổi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:  ..?.. kg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gạo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047654-9AC4-1383-3B69-7CE0B4113E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8735" y="2862470"/>
            <a:ext cx="4055669" cy="29382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675530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745E727-C7D0-157E-C07A-53FB556B4D28}"/>
              </a:ext>
            </a:extLst>
          </p:cNvPr>
          <p:cNvGrpSpPr/>
          <p:nvPr/>
        </p:nvGrpSpPr>
        <p:grpSpPr>
          <a:xfrm>
            <a:off x="1023635" y="784543"/>
            <a:ext cx="10417052" cy="2494054"/>
            <a:chOff x="1231002" y="971028"/>
            <a:chExt cx="10417052" cy="2494054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1E51466-AD55-7411-1ED0-CD64633B969F}"/>
                </a:ext>
              </a:extLst>
            </p:cNvPr>
            <p:cNvGrpSpPr/>
            <p:nvPr/>
          </p:nvGrpSpPr>
          <p:grpSpPr>
            <a:xfrm>
              <a:off x="1231002" y="971028"/>
              <a:ext cx="841938" cy="923330"/>
              <a:chOff x="1185739" y="707335"/>
              <a:chExt cx="841938" cy="923330"/>
            </a:xfrm>
          </p:grpSpPr>
          <p:sp>
            <p:nvSpPr>
              <p:cNvPr id="16" name="Flowchart: Connector 15">
                <a:extLst>
                  <a:ext uri="{FF2B5EF4-FFF2-40B4-BE49-F238E27FC236}">
                    <a16:creationId xmlns:a16="http://schemas.microsoft.com/office/drawing/2014/main" id="{B1B9DC78-A4E3-CD54-890D-19FB75D1E453}"/>
                  </a:ext>
                </a:extLst>
              </p:cNvPr>
              <p:cNvSpPr/>
              <p:nvPr/>
            </p:nvSpPr>
            <p:spPr>
              <a:xfrm>
                <a:off x="1240972" y="839755"/>
                <a:ext cx="765111" cy="765111"/>
              </a:xfrm>
              <a:prstGeom prst="flowChartConnector">
                <a:avLst/>
              </a:prstGeom>
              <a:solidFill>
                <a:srgbClr val="32A77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17" name="PA-文本框 54">
                <a:extLst>
                  <a:ext uri="{FF2B5EF4-FFF2-40B4-BE49-F238E27FC236}">
                    <a16:creationId xmlns:a16="http://schemas.microsoft.com/office/drawing/2014/main" id="{0DAADD00-9A25-22F7-A91B-8DB90261624A}"/>
                  </a:ext>
                </a:extLst>
              </p:cNvPr>
              <p:cNvSpPr txBox="1"/>
              <p:nvPr>
                <p:custDataLst>
                  <p:tags r:id="rId1"/>
                </p:custDataLst>
              </p:nvPr>
            </p:nvSpPr>
            <p:spPr>
              <a:xfrm>
                <a:off x="1185739" y="707335"/>
                <a:ext cx="84193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dist">
                  <a:defRPr sz="44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字魂59号-创粗黑" panose="00000500000000000000" pitchFamily="2" charset="-122"/>
                    <a:ea typeface="字魂59号-创粗黑" panose="00000500000000000000" pitchFamily="2" charset="-122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5400" b="0" i="0" u="none" strike="noStrike" kern="1200" cap="none" spc="-3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VN-Cookies" panose="02040603050506020204" pitchFamily="18" charset="0"/>
                    <a:ea typeface="字魂156号-萌趣苏打饼" panose="00000500000000000000" pitchFamily="2" charset="-122"/>
                    <a:cs typeface="+mn-cs"/>
                    <a:sym typeface="思源黑体 CN" panose="020B0500000000000000" pitchFamily="34" charset="-122"/>
                  </a:rPr>
                  <a:t>3</a:t>
                </a:r>
                <a:endParaRPr kumimoji="0" lang="zh-CN" altLang="en-US" sz="5400" b="0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B562B8B-B6C7-DED7-C2F2-BC20A07146B6}"/>
                </a:ext>
              </a:extLst>
            </p:cNvPr>
            <p:cNvSpPr txBox="1"/>
            <p:nvPr/>
          </p:nvSpPr>
          <p:spPr>
            <a:xfrm>
              <a:off x="4897354" y="1035929"/>
              <a:ext cx="56916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VN-Cookies" panose="02040603050506020204" pitchFamily="18" charset="0"/>
                  <a:ea typeface="思源黑体 CN"/>
                  <a:cs typeface="Arial" panose="020B0604020202020204" pitchFamily="34" charset="0"/>
                </a:rPr>
                <a:t>?</a:t>
              </a: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C36AAED-C003-094E-56D4-FEF3612E9845}"/>
                </a:ext>
              </a:extLst>
            </p:cNvPr>
            <p:cNvGrpSpPr/>
            <p:nvPr/>
          </p:nvGrpSpPr>
          <p:grpSpPr>
            <a:xfrm>
              <a:off x="2128173" y="1005676"/>
              <a:ext cx="9519881" cy="2459406"/>
              <a:chOff x="2128173" y="1005676"/>
              <a:chExt cx="9519881" cy="2459406"/>
            </a:xfrm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3BC02086-F40B-D08E-F84B-B145E2811376}"/>
                  </a:ext>
                </a:extLst>
              </p:cNvPr>
              <p:cNvSpPr/>
              <p:nvPr/>
            </p:nvSpPr>
            <p:spPr>
              <a:xfrm>
                <a:off x="2128173" y="1005676"/>
                <a:ext cx="9519881" cy="2459406"/>
              </a:xfrm>
              <a:prstGeom prst="roundRect">
                <a:avLst/>
              </a:prstGeom>
              <a:solidFill>
                <a:srgbClr val="F9DB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162DD56-920E-DD0A-9F80-443058206111}"/>
                  </a:ext>
                </a:extLst>
              </p:cNvPr>
              <p:cNvSpPr txBox="1"/>
              <p:nvPr/>
            </p:nvSpPr>
            <p:spPr>
              <a:xfrm>
                <a:off x="2197000" y="1024338"/>
                <a:ext cx="9350916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Một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cửa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hàng</a:t>
                </a:r>
                <a:r>
                  <a:rPr lang="en-US" sz="3600" b="1" dirty="0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,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buổi</a:t>
                </a:r>
                <a:r>
                  <a:rPr lang="en-US" sz="3600" b="1" dirty="0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sáng</a:t>
                </a:r>
                <a:r>
                  <a:rPr lang="en-US" sz="3600" b="1" dirty="0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bán</a:t>
                </a:r>
                <a:r>
                  <a:rPr lang="en-US" sz="3600" b="1" dirty="0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được</a:t>
                </a:r>
                <a:r>
                  <a:rPr lang="en-US" sz="3600" b="1" dirty="0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 250kg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gạo</a:t>
                </a:r>
                <a:r>
                  <a:rPr lang="en-US" sz="3600" b="1" dirty="0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,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buổi</a:t>
                </a:r>
                <a:r>
                  <a:rPr lang="en-US" sz="3600" b="1" dirty="0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chiều</a:t>
                </a:r>
                <a:r>
                  <a:rPr lang="en-US" sz="3600" b="1" dirty="0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bán</a:t>
                </a:r>
                <a:r>
                  <a:rPr lang="en-US" sz="3600" b="1" dirty="0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được</a:t>
                </a:r>
                <a:r>
                  <a:rPr lang="en-US" sz="3600" b="1" dirty="0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 175kg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gạo</a:t>
                </a:r>
                <a:r>
                  <a:rPr lang="en-US" sz="3600" b="1" dirty="0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.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Hỏi</a:t>
                </a:r>
                <a:r>
                  <a:rPr lang="en-US" sz="3600" b="1" dirty="0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cả</a:t>
                </a:r>
                <a:r>
                  <a:rPr lang="en-US" sz="3600" b="1" dirty="0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hai</a:t>
                </a:r>
                <a:r>
                  <a:rPr lang="en-US" sz="3600" b="1" dirty="0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buổi</a:t>
                </a:r>
                <a:r>
                  <a:rPr lang="en-US" sz="3600" b="1" dirty="0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cửa</a:t>
                </a:r>
                <a:r>
                  <a:rPr lang="en-US" sz="3600" b="1" dirty="0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hàng</a:t>
                </a:r>
                <a:r>
                  <a:rPr lang="en-US" sz="3600" b="1" dirty="0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đó</a:t>
                </a:r>
                <a:r>
                  <a:rPr lang="en-US" sz="3600" b="1" dirty="0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bán</a:t>
                </a:r>
                <a:r>
                  <a:rPr lang="en-US" sz="3600" b="1" dirty="0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được</a:t>
                </a:r>
                <a:r>
                  <a:rPr lang="en-US" sz="3600" b="1" dirty="0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 bao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nhiêu</a:t>
                </a:r>
                <a:r>
                  <a:rPr lang="en-US" sz="3600" b="1" dirty="0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 ki-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lô</a:t>
                </a:r>
                <a:r>
                  <a:rPr lang="en-US" sz="3600" b="1" dirty="0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-gam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gạo</a:t>
                </a:r>
                <a:r>
                  <a:rPr lang="en-US" sz="3600" b="1" dirty="0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? 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 </a:t>
                </a:r>
              </a:p>
            </p:txBody>
          </p:sp>
        </p:grp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568BF3C6-F45F-273C-7FD1-DFB7CF149C23}"/>
              </a:ext>
            </a:extLst>
          </p:cNvPr>
          <p:cNvSpPr txBox="1"/>
          <p:nvPr/>
        </p:nvSpPr>
        <p:spPr>
          <a:xfrm>
            <a:off x="751313" y="3189773"/>
            <a:ext cx="788182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Tóm</a:t>
            </a:r>
            <a:r>
              <a:rPr kumimoji="0" lang="en-US" sz="3600" b="1" i="0" u="sng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600" b="1" i="0" u="sng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tắt</a:t>
            </a:r>
            <a:endParaRPr kumimoji="0" lang="en-US" sz="3600" b="1" i="0" u="sng" strike="noStrike" kern="1200" cap="none" spc="0" normalizeH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baseline="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Buổi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sáng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: 250 kg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gạo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Buổi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chiều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: 175 kg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gạo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Cả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hai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buổi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:  ..?.. kg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gạo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65AD9D-05C5-085C-1882-8A07851F1547}"/>
              </a:ext>
            </a:extLst>
          </p:cNvPr>
          <p:cNvSpPr txBox="1"/>
          <p:nvPr/>
        </p:nvSpPr>
        <p:spPr>
          <a:xfrm>
            <a:off x="5546587" y="3259543"/>
            <a:ext cx="628357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Bải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giải</a:t>
            </a:r>
            <a:endParaRPr kumimoji="0" lang="en-US" sz="3600" b="1" i="0" u="sng" strike="noStrike" kern="1200" cap="none" spc="0" normalizeH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baseline="0" dirty="0" err="1">
                <a:solidFill>
                  <a:srgbClr val="043837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Cả</a:t>
            </a:r>
            <a:r>
              <a:rPr lang="en-US" sz="3600" b="1" dirty="0">
                <a:solidFill>
                  <a:srgbClr val="043837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43837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hai</a:t>
            </a:r>
            <a:r>
              <a:rPr lang="en-US" sz="3600" b="1" dirty="0">
                <a:solidFill>
                  <a:srgbClr val="043837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43837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buổi</a:t>
            </a:r>
            <a:r>
              <a:rPr lang="en-US" sz="3600" b="1" dirty="0">
                <a:solidFill>
                  <a:srgbClr val="043837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43837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cửa</a:t>
            </a:r>
            <a:r>
              <a:rPr lang="en-US" sz="3600" b="1" dirty="0">
                <a:solidFill>
                  <a:srgbClr val="043837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43837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hàng</a:t>
            </a:r>
            <a:r>
              <a:rPr lang="en-US" sz="3600" b="1" dirty="0">
                <a:solidFill>
                  <a:srgbClr val="043837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43837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đó</a:t>
            </a:r>
            <a:r>
              <a:rPr lang="en-US" sz="3600" b="1" dirty="0">
                <a:solidFill>
                  <a:srgbClr val="043837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43837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bán</a:t>
            </a:r>
            <a:r>
              <a:rPr lang="en-US" sz="3600" b="1" dirty="0">
                <a:solidFill>
                  <a:srgbClr val="043837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43837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được</a:t>
            </a:r>
            <a:r>
              <a:rPr lang="en-US" sz="3600" b="1" dirty="0">
                <a:solidFill>
                  <a:srgbClr val="043837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43837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srgbClr val="043837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ki-</a:t>
            </a:r>
            <a:r>
              <a:rPr lang="en-US" sz="3600" b="1" dirty="0" err="1">
                <a:solidFill>
                  <a:srgbClr val="043837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lô</a:t>
            </a:r>
            <a:r>
              <a:rPr lang="en-US" sz="3600" b="1" dirty="0">
                <a:solidFill>
                  <a:srgbClr val="043837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-gam </a:t>
            </a:r>
            <a:r>
              <a:rPr lang="en-US" sz="3600" b="1" dirty="0" err="1">
                <a:solidFill>
                  <a:srgbClr val="043837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gạo</a:t>
            </a:r>
            <a:r>
              <a:rPr lang="en-US" sz="3600" b="1" dirty="0">
                <a:solidFill>
                  <a:srgbClr val="043837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43837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là</a:t>
            </a:r>
            <a:r>
              <a:rPr lang="en-US" sz="3600" b="1" dirty="0">
                <a:solidFill>
                  <a:srgbClr val="043837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43837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250 + 175 = 425(kg)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u="sng" dirty="0" err="1">
                <a:solidFill>
                  <a:srgbClr val="043837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Đáp</a:t>
            </a:r>
            <a:r>
              <a:rPr lang="en-US" sz="3600" b="1" u="sng" dirty="0">
                <a:solidFill>
                  <a:srgbClr val="043837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u="sng" dirty="0" err="1">
                <a:solidFill>
                  <a:srgbClr val="043837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srgbClr val="043837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: 425 kg </a:t>
            </a:r>
            <a:r>
              <a:rPr lang="en-US" sz="3600" b="1" dirty="0" err="1">
                <a:solidFill>
                  <a:srgbClr val="043837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gạo</a:t>
            </a:r>
            <a:endParaRPr lang="en-US" sz="3600" b="1" dirty="0">
              <a:solidFill>
                <a:srgbClr val="043837"/>
              </a:solidFill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3504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D6319ED8-F2DF-F31B-402A-4AC9B437B5FB}"/>
              </a:ext>
            </a:extLst>
          </p:cNvPr>
          <p:cNvGrpSpPr/>
          <p:nvPr/>
        </p:nvGrpSpPr>
        <p:grpSpPr>
          <a:xfrm>
            <a:off x="854768" y="150437"/>
            <a:ext cx="841938" cy="923330"/>
            <a:chOff x="1185739" y="707335"/>
            <a:chExt cx="841938" cy="923330"/>
          </a:xfrm>
        </p:grpSpPr>
        <p:sp>
          <p:nvSpPr>
            <p:cNvPr id="10" name="Flowchart: Connector 9">
              <a:extLst>
                <a:ext uri="{FF2B5EF4-FFF2-40B4-BE49-F238E27FC236}">
                  <a16:creationId xmlns:a16="http://schemas.microsoft.com/office/drawing/2014/main" id="{290F20F4-7709-2FD6-6AAC-F5B12E3EA5B5}"/>
                </a:ext>
              </a:extLst>
            </p:cNvPr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rgbClr val="32A7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11" name="PA-文本框 54">
              <a:extLst>
                <a:ext uri="{FF2B5EF4-FFF2-40B4-BE49-F238E27FC236}">
                  <a16:creationId xmlns:a16="http://schemas.microsoft.com/office/drawing/2014/main" id="{4F7ACD26-C079-ADCA-CE0D-35C4CD8721E4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85739" y="707335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4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3D80CE8-D9D9-ADA6-4A33-BC2E333409DE}"/>
              </a:ext>
            </a:extLst>
          </p:cNvPr>
          <p:cNvSpPr txBox="1"/>
          <p:nvPr/>
        </p:nvSpPr>
        <p:spPr>
          <a:xfrm>
            <a:off x="1275737" y="411013"/>
            <a:ext cx="91011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>
              <a:defRPr/>
            </a:pPr>
            <a:r>
              <a:rPr lang="en-US" sz="3200" b="1" dirty="0">
                <a:solidFill>
                  <a:srgbClr val="155C75"/>
                </a:solidFill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Quan </a:t>
            </a:r>
            <a:r>
              <a:rPr lang="en-US" sz="3200" b="1" dirty="0" err="1">
                <a:solidFill>
                  <a:srgbClr val="155C75"/>
                </a:solidFill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sát</a:t>
            </a:r>
            <a:r>
              <a:rPr lang="en-US" sz="3200" b="1" dirty="0">
                <a:solidFill>
                  <a:srgbClr val="155C75"/>
                </a:solidFill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155C75"/>
                </a:solidFill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tranh</a:t>
            </a:r>
            <a:r>
              <a:rPr lang="en-US" sz="3200" b="1" dirty="0">
                <a:solidFill>
                  <a:srgbClr val="155C75"/>
                </a:solidFill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155C75"/>
                </a:solidFill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rồi</a:t>
            </a:r>
            <a:r>
              <a:rPr lang="en-US" sz="3200" b="1" dirty="0">
                <a:solidFill>
                  <a:srgbClr val="155C75"/>
                </a:solidFill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155C75"/>
                </a:solidFill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trả</a:t>
            </a:r>
            <a:r>
              <a:rPr lang="en-US" sz="3200" b="1" dirty="0">
                <a:solidFill>
                  <a:srgbClr val="155C75"/>
                </a:solidFill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155C75"/>
                </a:solidFill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lời</a:t>
            </a:r>
            <a:r>
              <a:rPr lang="en-US" sz="3200" b="1" dirty="0">
                <a:solidFill>
                  <a:srgbClr val="155C75"/>
                </a:solidFill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155C75"/>
                </a:solidFill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câu</a:t>
            </a:r>
            <a:r>
              <a:rPr lang="en-US" sz="3200" b="1" dirty="0">
                <a:solidFill>
                  <a:srgbClr val="155C75"/>
                </a:solidFill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155C75"/>
                </a:solidFill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55C75"/>
              </a:solidFill>
              <a:effectLst/>
              <a:uLnTx/>
              <a:uFillTx/>
              <a:latin typeface="SVN-Cookies" panose="02040603050506020204" pitchFamily="18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EF1CA6-4304-9B06-A524-C2751D5827FF}"/>
              </a:ext>
            </a:extLst>
          </p:cNvPr>
          <p:cNvSpPr txBox="1"/>
          <p:nvPr/>
        </p:nvSpPr>
        <p:spPr>
          <a:xfrm>
            <a:off x="64698" y="1037602"/>
            <a:ext cx="117005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>
              <a:defRPr/>
            </a:pP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a)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Bạn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nào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cầm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miếng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bìa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ghi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phép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tính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kết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quả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bé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nhất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A03C473-3A98-C0E5-EC14-20D31557401D}"/>
              </a:ext>
            </a:extLst>
          </p:cNvPr>
          <p:cNvSpPr txBox="1"/>
          <p:nvPr/>
        </p:nvSpPr>
        <p:spPr>
          <a:xfrm>
            <a:off x="64697" y="1637535"/>
            <a:ext cx="117005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>
              <a:defRPr/>
            </a:pPr>
            <a:r>
              <a:rPr lang="en-US" sz="3200" b="1" dirty="0">
                <a:solidFill>
                  <a:srgbClr val="043837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b) </a:t>
            </a:r>
            <a:r>
              <a:rPr lang="en-US" sz="3200" b="1" dirty="0" err="1">
                <a:solidFill>
                  <a:srgbClr val="043837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Miếng</a:t>
            </a:r>
            <a:r>
              <a:rPr lang="en-US" sz="3200" b="1" dirty="0">
                <a:solidFill>
                  <a:srgbClr val="043837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43837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bìa</a:t>
            </a:r>
            <a:r>
              <a:rPr lang="en-US" sz="3200" b="1" dirty="0">
                <a:solidFill>
                  <a:srgbClr val="043837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43837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ghi</a:t>
            </a:r>
            <a:r>
              <a:rPr lang="en-US" sz="3200" b="1" dirty="0">
                <a:solidFill>
                  <a:srgbClr val="043837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43837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phép</a:t>
            </a:r>
            <a:r>
              <a:rPr lang="en-US" sz="3200" b="1" dirty="0">
                <a:solidFill>
                  <a:srgbClr val="043837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43837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tính</a:t>
            </a:r>
            <a:r>
              <a:rPr lang="en-US" sz="3200" b="1" dirty="0">
                <a:solidFill>
                  <a:srgbClr val="043837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43837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043837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43837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kết</a:t>
            </a:r>
            <a:r>
              <a:rPr lang="en-US" sz="3200" b="1" dirty="0">
                <a:solidFill>
                  <a:srgbClr val="043837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43837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quả</a:t>
            </a:r>
            <a:r>
              <a:rPr lang="en-US" sz="3200" b="1" dirty="0">
                <a:solidFill>
                  <a:srgbClr val="043837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43837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lớn</a:t>
            </a:r>
            <a:r>
              <a:rPr lang="en-US" sz="3200" b="1" dirty="0">
                <a:solidFill>
                  <a:srgbClr val="043837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43837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nhất</a:t>
            </a:r>
            <a:r>
              <a:rPr lang="en-US" sz="3200" b="1" dirty="0">
                <a:solidFill>
                  <a:srgbClr val="043837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43837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043837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43837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dạng</a:t>
            </a:r>
            <a:r>
              <a:rPr lang="en-US" sz="3200" b="1" dirty="0">
                <a:solidFill>
                  <a:srgbClr val="043837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43837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rgbClr val="043837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43837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gì</a:t>
            </a:r>
            <a:r>
              <a:rPr lang="en-US" sz="3200" b="1" dirty="0">
                <a:solidFill>
                  <a:srgbClr val="043837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43837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F408FA25-F331-CC94-F5DB-C557F0911F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947" b="2972"/>
          <a:stretch/>
        </p:blipFill>
        <p:spPr>
          <a:xfrm>
            <a:off x="1971351" y="2634992"/>
            <a:ext cx="8439330" cy="272671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D9A3611-E2D2-F314-B333-4ABB8804F724}"/>
              </a:ext>
            </a:extLst>
          </p:cNvPr>
          <p:cNvSpPr txBox="1"/>
          <p:nvPr/>
        </p:nvSpPr>
        <p:spPr>
          <a:xfrm>
            <a:off x="1794483" y="-2527988"/>
            <a:ext cx="93509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Một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cửa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hàng</a:t>
            </a:r>
            <a:r>
              <a:rPr lang="en-US" sz="3600" b="1" dirty="0">
                <a:solidFill>
                  <a:srgbClr val="FF0000"/>
                </a:solidFill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buổi</a:t>
            </a:r>
            <a:r>
              <a:rPr lang="en-US" sz="3600" b="1" dirty="0">
                <a:solidFill>
                  <a:srgbClr val="FF0000"/>
                </a:solidFill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sáng</a:t>
            </a:r>
            <a:r>
              <a:rPr lang="en-US" sz="3600" b="1" dirty="0">
                <a:solidFill>
                  <a:srgbClr val="FF0000"/>
                </a:solidFill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bán</a:t>
            </a:r>
            <a:r>
              <a:rPr lang="en-US" sz="3600" b="1" dirty="0">
                <a:solidFill>
                  <a:srgbClr val="FF0000"/>
                </a:solidFill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được</a:t>
            </a:r>
            <a:r>
              <a:rPr lang="en-US" sz="3600" b="1" dirty="0">
                <a:solidFill>
                  <a:srgbClr val="FF0000"/>
                </a:solidFill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 250kg </a:t>
            </a:r>
            <a:r>
              <a:rPr lang="en-US" sz="3600" b="1" dirty="0" err="1">
                <a:solidFill>
                  <a:srgbClr val="FF0000"/>
                </a:solidFill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gạo</a:t>
            </a:r>
            <a:r>
              <a:rPr lang="en-US" sz="3600" b="1" dirty="0">
                <a:solidFill>
                  <a:srgbClr val="FF0000"/>
                </a:solidFill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buổi</a:t>
            </a:r>
            <a:r>
              <a:rPr lang="en-US" sz="3600" b="1" dirty="0">
                <a:solidFill>
                  <a:srgbClr val="FF0000"/>
                </a:solidFill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chiều</a:t>
            </a:r>
            <a:r>
              <a:rPr lang="en-US" sz="3600" b="1" dirty="0">
                <a:solidFill>
                  <a:srgbClr val="FF0000"/>
                </a:solidFill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bán</a:t>
            </a:r>
            <a:r>
              <a:rPr lang="en-US" sz="3600" b="1" dirty="0">
                <a:solidFill>
                  <a:srgbClr val="FF0000"/>
                </a:solidFill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được</a:t>
            </a:r>
            <a:r>
              <a:rPr lang="en-US" sz="3600" b="1" dirty="0">
                <a:solidFill>
                  <a:srgbClr val="FF0000"/>
                </a:solidFill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 175kg </a:t>
            </a:r>
            <a:r>
              <a:rPr lang="en-US" sz="3600" b="1" dirty="0" err="1">
                <a:solidFill>
                  <a:srgbClr val="FF0000"/>
                </a:solidFill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gạo</a:t>
            </a:r>
            <a:r>
              <a:rPr lang="en-US" sz="3600" b="1" dirty="0">
                <a:solidFill>
                  <a:srgbClr val="FF0000"/>
                </a:solidFill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. </a:t>
            </a:r>
            <a:r>
              <a:rPr lang="en-US" sz="3600" b="1" dirty="0" err="1">
                <a:solidFill>
                  <a:srgbClr val="FF0000"/>
                </a:solidFill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Hỏi</a:t>
            </a:r>
            <a:r>
              <a:rPr lang="en-US" sz="3600" b="1" dirty="0">
                <a:solidFill>
                  <a:srgbClr val="FF0000"/>
                </a:solidFill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cả</a:t>
            </a:r>
            <a:r>
              <a:rPr lang="en-US" sz="3600" b="1" dirty="0">
                <a:solidFill>
                  <a:srgbClr val="FF0000"/>
                </a:solidFill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hai</a:t>
            </a:r>
            <a:r>
              <a:rPr lang="en-US" sz="3600" b="1" dirty="0">
                <a:solidFill>
                  <a:srgbClr val="FF0000"/>
                </a:solidFill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buổi</a:t>
            </a:r>
            <a:r>
              <a:rPr lang="en-US" sz="3600" b="1" dirty="0">
                <a:solidFill>
                  <a:srgbClr val="FF0000"/>
                </a:solidFill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cửa</a:t>
            </a:r>
            <a:r>
              <a:rPr lang="en-US" sz="3600" b="1" dirty="0">
                <a:solidFill>
                  <a:srgbClr val="FF0000"/>
                </a:solidFill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hàng</a:t>
            </a:r>
            <a:r>
              <a:rPr lang="en-US" sz="3600" b="1" dirty="0">
                <a:solidFill>
                  <a:srgbClr val="FF0000"/>
                </a:solidFill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đó</a:t>
            </a:r>
            <a:r>
              <a:rPr lang="en-US" sz="3600" b="1" dirty="0">
                <a:solidFill>
                  <a:srgbClr val="FF0000"/>
                </a:solidFill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bán</a:t>
            </a:r>
            <a:r>
              <a:rPr lang="en-US" sz="3600" b="1" dirty="0">
                <a:solidFill>
                  <a:srgbClr val="FF0000"/>
                </a:solidFill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được</a:t>
            </a:r>
            <a:r>
              <a:rPr lang="en-US" sz="3600" b="1" dirty="0">
                <a:solidFill>
                  <a:srgbClr val="FF0000"/>
                </a:solidFill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 bao </a:t>
            </a:r>
            <a:r>
              <a:rPr lang="en-US" sz="3600" b="1" dirty="0" err="1">
                <a:solidFill>
                  <a:srgbClr val="FF0000"/>
                </a:solidFill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nhiêu</a:t>
            </a:r>
            <a:r>
              <a:rPr lang="en-US" sz="3600" b="1" dirty="0">
                <a:solidFill>
                  <a:srgbClr val="FF0000"/>
                </a:solidFill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 ki-</a:t>
            </a:r>
            <a:r>
              <a:rPr lang="en-US" sz="3600" b="1" dirty="0" err="1">
                <a:solidFill>
                  <a:srgbClr val="FF0000"/>
                </a:solidFill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lô</a:t>
            </a:r>
            <a:r>
              <a:rPr lang="en-US" sz="3600" b="1" dirty="0">
                <a:solidFill>
                  <a:srgbClr val="FF0000"/>
                </a:solidFill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-gam </a:t>
            </a:r>
            <a:r>
              <a:rPr lang="en-US" sz="3600" b="1" dirty="0" err="1">
                <a:solidFill>
                  <a:srgbClr val="FF0000"/>
                </a:solidFill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gạo</a:t>
            </a:r>
            <a:r>
              <a:rPr lang="en-US" sz="3600" b="1" dirty="0">
                <a:solidFill>
                  <a:srgbClr val="FF0000"/>
                </a:solidFill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?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CC660D9-44E5-09CE-736E-61ED0A7001FF}"/>
              </a:ext>
            </a:extLst>
          </p:cNvPr>
          <p:cNvSpPr txBox="1"/>
          <p:nvPr/>
        </p:nvSpPr>
        <p:spPr>
          <a:xfrm>
            <a:off x="2120291" y="5466557"/>
            <a:ext cx="16233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>
              <a:defRPr/>
            </a:pPr>
            <a:r>
              <a:rPr lang="en-US" sz="3200" b="1" dirty="0">
                <a:solidFill>
                  <a:srgbClr val="FF0000"/>
                </a:solidFill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332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VN-Cookies" panose="02040603050506020204" pitchFamily="18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CA22FD-49E1-7187-1047-98D883AD06DA}"/>
              </a:ext>
            </a:extLst>
          </p:cNvPr>
          <p:cNvSpPr txBox="1"/>
          <p:nvPr/>
        </p:nvSpPr>
        <p:spPr>
          <a:xfrm>
            <a:off x="5522551" y="5466556"/>
            <a:ext cx="16233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>
              <a:defRPr/>
            </a:pPr>
            <a:r>
              <a:rPr lang="en-US" sz="3200" b="1" dirty="0">
                <a:solidFill>
                  <a:srgbClr val="FF0000"/>
                </a:solidFill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591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VN-Cookies" panose="02040603050506020204" pitchFamily="18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181987-8474-3008-B978-B64BBC501143}"/>
              </a:ext>
            </a:extLst>
          </p:cNvPr>
          <p:cNvSpPr txBox="1"/>
          <p:nvPr/>
        </p:nvSpPr>
        <p:spPr>
          <a:xfrm>
            <a:off x="8585841" y="5430060"/>
            <a:ext cx="16233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>
              <a:defRPr/>
            </a:pPr>
            <a:r>
              <a:rPr lang="en-US" sz="3200" b="1" dirty="0">
                <a:solidFill>
                  <a:srgbClr val="FF0000"/>
                </a:solidFill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542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VN-Cookies" panose="02040603050506020204" pitchFamily="18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20C3468-F5E8-A394-7C91-AB27254016B1}"/>
              </a:ext>
            </a:extLst>
          </p:cNvPr>
          <p:cNvSpPr/>
          <p:nvPr/>
        </p:nvSpPr>
        <p:spPr>
          <a:xfrm>
            <a:off x="2529201" y="5220465"/>
            <a:ext cx="1076960" cy="1076960"/>
          </a:xfrm>
          <a:prstGeom prst="ellipse">
            <a:avLst/>
          </a:prstGeom>
          <a:noFill/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300B99-CD70-92D9-54A2-771E96892FED}"/>
              </a:ext>
            </a:extLst>
          </p:cNvPr>
          <p:cNvSpPr txBox="1"/>
          <p:nvPr/>
        </p:nvSpPr>
        <p:spPr>
          <a:xfrm>
            <a:off x="774738" y="2118692"/>
            <a:ext cx="3508926" cy="593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>
              <a:defRPr/>
            </a:pP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tứ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giác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35483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300"/>
                            </p:stCondLst>
                            <p:childTnLst>
                              <p:par>
                                <p:cTn id="1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9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950"/>
                            </p:stCondLst>
                            <p:childTnLst>
                              <p:par>
                                <p:cTn id="82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8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7" grpId="0"/>
      <p:bldP spid="15" grpId="0"/>
      <p:bldP spid="2" grpId="0"/>
      <p:bldP spid="3" grpId="0"/>
      <p:bldP spid="3" grpId="1"/>
      <p:bldP spid="4" grpId="0"/>
      <p:bldP spid="5" grpId="0" animBg="1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heme/theme1.xml><?xml version="1.0" encoding="utf-8"?>
<a:theme xmlns:a="http://schemas.openxmlformats.org/drawingml/2006/main" name="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EC794B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3337</TotalTime>
  <Words>355</Words>
  <Application>Microsoft Office PowerPoint</Application>
  <PresentationFormat>Widescreen</PresentationFormat>
  <Paragraphs>74</Paragraphs>
  <Slides>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22" baseType="lpstr">
      <vt:lpstr>Calibri</vt:lpstr>
      <vt:lpstr>SVN-Newton</vt:lpstr>
      <vt:lpstr>SVN-Cookies</vt:lpstr>
      <vt:lpstr>#9Slide07 HoneyCream</vt:lpstr>
      <vt:lpstr>SVN-Ready</vt:lpstr>
      <vt:lpstr>#9Slide05 SVNFlamingo Script</vt:lpstr>
      <vt:lpstr>等线</vt:lpstr>
      <vt:lpstr>Cambria</vt:lpstr>
      <vt:lpstr>思源黑体 CN</vt:lpstr>
      <vt:lpstr>Arial</vt:lpstr>
      <vt:lpstr>#9Slide03 IcielPanton Black</vt:lpstr>
      <vt:lpstr>Times New Roman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SingPC</cp:lastModifiedBy>
  <cp:revision>7</cp:revision>
  <dcterms:created xsi:type="dcterms:W3CDTF">2023-03-31T07:23:16Z</dcterms:created>
  <dcterms:modified xsi:type="dcterms:W3CDTF">2024-04-16T03:23:48Z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2023-03-31T07:57:23Z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cd62c021-a23c-4851-ac71-bde1e817ed29</vt:lpwstr>
  </property>
  <property fmtid="{D5CDD505-2E9C-101B-9397-08002B2CF9AE}" pid="7" name="MSIP_Label_defa4170-0d19-0005-0004-bc88714345d2_ActionId">
    <vt:lpwstr>783b2a00-a7a6-4022-8a82-17d1e4d45477</vt:lpwstr>
  </property>
  <property fmtid="{D5CDD505-2E9C-101B-9397-08002B2CF9AE}" pid="8" name="MSIP_Label_defa4170-0d19-0005-0004-bc88714345d2_ContentBits">
    <vt:lpwstr>0</vt:lpwstr>
  </property>
</Properties>
</file>