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12"/>
  </p:notesMasterIdLst>
  <p:sldIdLst>
    <p:sldId id="256" r:id="rId3"/>
    <p:sldId id="523" r:id="rId4"/>
    <p:sldId id="500" r:id="rId5"/>
    <p:sldId id="535" r:id="rId6"/>
    <p:sldId id="536" r:id="rId7"/>
    <p:sldId id="537" r:id="rId8"/>
    <p:sldId id="538" r:id="rId9"/>
    <p:sldId id="539" r:id="rId10"/>
    <p:sldId id="540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等线 Light" panose="02010600030101010101" pitchFamily="2" charset="-122"/>
      <p:regular r:id="rId14"/>
    </p:embeddedFont>
    <p:embeddedFont>
      <p:font typeface="#9Slide04 Yeseva One" panose="020B0604020202020204" charset="0"/>
      <p:regular r:id="rId15"/>
    </p:embeddedFont>
    <p:embeddedFont>
      <p:font typeface="#9Slide05 SVNSteady" panose="020B0604020202020204" charset="0"/>
      <p:regular r:id="rId16"/>
    </p:embeddedFont>
    <p:embeddedFont>
      <p:font typeface="#9Slide07 HoneyCream" panose="020B0604020202020204" charset="0"/>
      <p:regular r:id="rId17"/>
    </p:embeddedFont>
    <p:embeddedFont>
      <p:font typeface="#9Slide07 IcielCrocante" panose="020B0604020202020204" charset="0"/>
      <p:regular r:id="rId18"/>
    </p:embeddedFont>
    <p:embeddedFont>
      <p:font typeface="#9Slide07 IcielNabila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Fredoka One" panose="02000000000000000000" pitchFamily="2" charset="0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AAE"/>
    <a:srgbClr val="94E4FD"/>
    <a:srgbClr val="45BBED"/>
    <a:srgbClr val="8F3389"/>
    <a:srgbClr val="F1542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89"/>
  </p:normalViewPr>
  <p:slideViewPr>
    <p:cSldViewPr snapToGrid="0" showGuides="1">
      <p:cViewPr varScale="1">
        <p:scale>
          <a:sx n="62" d="100"/>
          <a:sy n="62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26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Google Shape;8;p1">
            <a:extLst>
              <a:ext uri="{FF2B5EF4-FFF2-40B4-BE49-F238E27FC236}">
                <a16:creationId xmlns:a16="http://schemas.microsoft.com/office/drawing/2014/main" id="{13C05A32-E625-4761-4A0F-9B4697E85CE5}"/>
              </a:ext>
            </a:extLst>
          </p:cNvPr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71894-0528-1F51-E5AF-6BDF0B286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38812-A5DA-2AEC-1A21-733FB50C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052A5CA-D1CC-1FED-F410-AB583D56CBF3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0E3523-F60C-13FC-9190-2B323F04CFDA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49C9D7-3D3E-A765-D64E-3962299C5F0A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4C356B-C076-7B62-CFCB-F392F8EB52A2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0D10C-EC1E-5D09-6034-E6547AE84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6767C0-9C8A-BF56-0FC5-8B0FE2F25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64E85A-2F0A-4EF9-5C55-0E428BD64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C917B-E1BF-5BF8-C7E5-00441A32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EEAFCC-9185-1621-E2AC-DCC7D5A6D55B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58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2944264" y="2557968"/>
            <a:ext cx="6009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BIỂU</a:t>
            </a:r>
            <a:r>
              <a:rPr lang="en-US" altLang="zh-CN" sz="8000" dirty="0">
                <a:ln w="381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8000" dirty="0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ĐỒ </a:t>
            </a:r>
            <a:r>
              <a:rPr lang="en-US" altLang="zh-CN" sz="8000" dirty="0">
                <a:ln w="381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TRANH</a:t>
            </a:r>
            <a:r>
              <a:rPr lang="en-US" altLang="zh-CN" sz="8000" dirty="0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92D7F1-4BA6-4EB4-8319-E1B80CBACF0B}"/>
              </a:ext>
            </a:extLst>
          </p:cNvPr>
          <p:cNvSpPr txBox="1"/>
          <p:nvPr/>
        </p:nvSpPr>
        <p:spPr>
          <a:xfrm>
            <a:off x="4201010" y="1530261"/>
            <a:ext cx="3815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Bài</a:t>
            </a:r>
            <a:r>
              <a:rPr lang="en-US" altLang="zh-CN" sz="60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 65</a:t>
            </a:r>
            <a:endParaRPr lang="zh-CN" altLang="en-US" sz="60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71EE627-C951-4243-AFEE-0DC52C19A01E}"/>
              </a:ext>
            </a:extLst>
          </p:cNvPr>
          <p:cNvSpPr txBox="1"/>
          <p:nvPr/>
        </p:nvSpPr>
        <p:spPr>
          <a:xfrm>
            <a:off x="5046948" y="231686"/>
            <a:ext cx="298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rocante" panose="02000000000000000000" pitchFamily="2" charset="0"/>
                <a:ea typeface="思源黑体 CN Medium" panose="020B0600000000000000" pitchFamily="34" charset="-122"/>
              </a:rPr>
              <a:t>TOÁN 2</a:t>
            </a:r>
            <a:endParaRPr lang="zh-CN" altLang="en-US" sz="48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#9Slide07 IcielCrocante" panose="02000000000000000000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3">
            <a:extLst>
              <a:ext uri="{FF2B5EF4-FFF2-40B4-BE49-F238E27FC236}">
                <a16:creationId xmlns:a16="http://schemas.microsoft.com/office/drawing/2014/main" id="{B392D7F1-4BA6-4EB4-8319-E1B80CBACF0B}"/>
              </a:ext>
            </a:extLst>
          </p:cNvPr>
          <p:cNvSpPr txBox="1"/>
          <p:nvPr/>
        </p:nvSpPr>
        <p:spPr>
          <a:xfrm>
            <a:off x="5221875" y="5332967"/>
            <a:ext cx="452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Tiết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 2_Trang 104</a:t>
            </a:r>
            <a:endParaRPr lang="zh-CN" altLang="en-US" sz="48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21289" y="2898997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HOẠT ĐỘNG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19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2027266" y="2898996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45BB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HOẠT ĐỘNG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45BB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7832E279-5384-8448-889B-337EC315EF6D}"/>
              </a:ext>
            </a:extLst>
          </p:cNvPr>
          <p:cNvGrpSpPr/>
          <p:nvPr/>
        </p:nvGrpSpPr>
        <p:grpSpPr>
          <a:xfrm>
            <a:off x="4358947" y="2039958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ABD2CE08-6430-4C45-8F1C-7B6CA561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480B33D2-35D4-714C-B372-CB10A12D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48B394E7-1C10-914A-A858-1DE520749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29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1" y="428163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84" y="-180529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6053629" y="597142"/>
            <a:ext cx="5330336" cy="109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a) </a:t>
            </a:r>
            <a:r>
              <a:rPr lang="en-US" altLang="zh-CN" sz="5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5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54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5AA3EC-C20B-564C-AF14-83382E423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" y="1874090"/>
            <a:ext cx="4626170" cy="4304143"/>
          </a:xfrm>
          <a:prstGeom prst="rect">
            <a:avLst/>
          </a:prstGeom>
        </p:spPr>
      </p:pic>
      <p:sp>
        <p:nvSpPr>
          <p:cNvPr id="21" name="文本框 4">
            <a:extLst>
              <a:ext uri="{FF2B5EF4-FFF2-40B4-BE49-F238E27FC236}">
                <a16:creationId xmlns:a16="http://schemas.microsoft.com/office/drawing/2014/main" id="{C9D53C35-69D7-B24B-A40D-19CE7BBE0F00}"/>
              </a:ext>
            </a:extLst>
          </p:cNvPr>
          <p:cNvSpPr txBox="1"/>
          <p:nvPr/>
        </p:nvSpPr>
        <p:spPr>
          <a:xfrm>
            <a:off x="6150772" y="1638558"/>
            <a:ext cx="5330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mấy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búp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bê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mấy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gấu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bông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mấy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sóc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bông</a:t>
            </a:r>
            <a:r>
              <a:rPr lang="en-US" altLang="zh-CN" sz="32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3200" dirty="0">
              <a:solidFill>
                <a:srgbClr val="FFFF00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ED178-E9BA-D449-9B11-5173A9D60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4543"/>
          <a:stretch/>
        </p:blipFill>
        <p:spPr>
          <a:xfrm>
            <a:off x="6150772" y="2771525"/>
            <a:ext cx="5459858" cy="1553227"/>
          </a:xfrm>
          <a:prstGeom prst="rect">
            <a:avLst/>
          </a:prstGeom>
        </p:spPr>
      </p:pic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6096000" y="4480019"/>
            <a:ext cx="5514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búp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bê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bằng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thú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bông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loại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nào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48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245D6E55-FBF7-4344-B8B9-F360DC565D49}"/>
              </a:ext>
            </a:extLst>
          </p:cNvPr>
          <p:cNvSpPr txBox="1"/>
          <p:nvPr/>
        </p:nvSpPr>
        <p:spPr>
          <a:xfrm>
            <a:off x="872846" y="890679"/>
            <a:ext cx="5330336" cy="9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Cho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sau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</a:t>
            </a:r>
            <a:endParaRPr lang="zh-CN" altLang="en-US" sz="48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001662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21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1" y="428163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84" y="-180529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6053629" y="597142"/>
            <a:ext cx="5330336" cy="109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a)</a:t>
            </a:r>
            <a:endParaRPr lang="zh-CN" altLang="en-US" sz="54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5AA3EC-C20B-564C-AF14-83382E423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4" y="1198547"/>
            <a:ext cx="4947956" cy="4603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CED178-E9BA-D449-9B11-5173A9D60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4543"/>
          <a:stretch/>
        </p:blipFill>
        <p:spPr>
          <a:xfrm>
            <a:off x="6123386" y="1936097"/>
            <a:ext cx="5459858" cy="1553227"/>
          </a:xfrm>
          <a:prstGeom prst="rect">
            <a:avLst/>
          </a:prstGeom>
        </p:spPr>
      </p:pic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6096000" y="3821250"/>
            <a:ext cx="5514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</a:t>
            </a:r>
            <a:endParaRPr lang="zh-CN" altLang="en-US" sz="48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97BD7-7280-5E4A-A1D1-F1255467C97E}"/>
              </a:ext>
            </a:extLst>
          </p:cNvPr>
          <p:cNvSpPr/>
          <p:nvPr/>
        </p:nvSpPr>
        <p:spPr>
          <a:xfrm>
            <a:off x="8503920" y="2987040"/>
            <a:ext cx="716280" cy="4419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836B8-5710-F44A-A7CF-A1D555C464FB}"/>
              </a:ext>
            </a:extLst>
          </p:cNvPr>
          <p:cNvSpPr/>
          <p:nvPr/>
        </p:nvSpPr>
        <p:spPr>
          <a:xfrm>
            <a:off x="10508804" y="2987040"/>
            <a:ext cx="716280" cy="4419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EEE4B-975B-ED44-A6BC-86F416C489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69553"/>
          <a:stretch/>
        </p:blipFill>
        <p:spPr>
          <a:xfrm>
            <a:off x="6859971" y="4484325"/>
            <a:ext cx="1432559" cy="1553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0A61D-0E51-1C4D-A6A0-F8540E0E6AD7}"/>
              </a:ext>
            </a:extLst>
          </p:cNvPr>
          <p:cNvSpPr txBox="1"/>
          <p:nvPr/>
        </p:nvSpPr>
        <p:spPr>
          <a:xfrm>
            <a:off x="8853315" y="4695777"/>
            <a:ext cx="897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bg1"/>
                </a:solidFill>
                <a:latin typeface="#9Slide04 Yeseva One" pitchFamily="2" charset="77"/>
              </a:rPr>
              <a:t>=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8868D5-130C-6347-8BBB-2FA450BE404D}"/>
              </a:ext>
            </a:extLst>
          </p:cNvPr>
          <p:cNvGrpSpPr/>
          <p:nvPr/>
        </p:nvGrpSpPr>
        <p:grpSpPr>
          <a:xfrm>
            <a:off x="9951406" y="4484325"/>
            <a:ext cx="1432559" cy="1553227"/>
            <a:chOff x="9951406" y="4484325"/>
            <a:chExt cx="1432559" cy="15532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82AA26-E697-3440-B695-9517138BE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6" r="6980"/>
            <a:stretch/>
          </p:blipFill>
          <p:spPr>
            <a:xfrm>
              <a:off x="9951406" y="4484325"/>
              <a:ext cx="1432559" cy="15532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033A31-AF8F-3D48-BE5D-767D540758A3}"/>
                </a:ext>
              </a:extLst>
            </p:cNvPr>
            <p:cNvSpPr/>
            <p:nvPr/>
          </p:nvSpPr>
          <p:spPr>
            <a:xfrm>
              <a:off x="10394736" y="5517381"/>
              <a:ext cx="716280" cy="441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40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2" grpId="0" animBg="1"/>
      <p:bldP spid="1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" y="398838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70" y="4894637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692468" y="2034950"/>
            <a:ext cx="6789063" cy="90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Quan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sát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và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trả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lời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câu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hỏi</a:t>
            </a:r>
            <a:r>
              <a:rPr lang="en-US" altLang="zh-CN" sz="4400" dirty="0">
                <a:solidFill>
                  <a:schemeClr val="accent4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</a:t>
            </a:r>
            <a:endParaRPr lang="zh-CN" altLang="en-US" sz="4400" dirty="0">
              <a:solidFill>
                <a:schemeClr val="accent4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745705" y="3055609"/>
            <a:ext cx="691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a) Con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 Con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F6E4897-92BC-A74C-BEF1-30D99DE6FAA9}"/>
              </a:ext>
            </a:extLst>
          </p:cNvPr>
          <p:cNvSpPr txBox="1"/>
          <p:nvPr/>
        </p:nvSpPr>
        <p:spPr>
          <a:xfrm>
            <a:off x="2755051" y="536512"/>
            <a:ext cx="7697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sau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thị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gà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vịt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trên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sân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</a:t>
            </a:r>
            <a:endParaRPr lang="zh-CN" altLang="en-US" sz="44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18163-43FE-4246-BE3F-D6936B779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70" y="1327590"/>
            <a:ext cx="2921662" cy="4885247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0D8CD5C9-B4BD-D54C-89C7-2671DCE0D417}"/>
              </a:ext>
            </a:extLst>
          </p:cNvPr>
          <p:cNvSpPr txBox="1"/>
          <p:nvPr/>
        </p:nvSpPr>
        <p:spPr>
          <a:xfrm>
            <a:off x="690677" y="3951711"/>
            <a:ext cx="691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Mỗi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loại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bao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nhiêu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con?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F4ABBFF6-3C53-514F-B5BC-FBE6047EBE6C}"/>
              </a:ext>
            </a:extLst>
          </p:cNvPr>
          <p:cNvSpPr txBox="1"/>
          <p:nvPr/>
        </p:nvSpPr>
        <p:spPr>
          <a:xfrm>
            <a:off x="745705" y="4768587"/>
            <a:ext cx="597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c)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mấy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con?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vịt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mấy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con?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775334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26" grpId="0"/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" y="356850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592218" y="1528943"/>
            <a:ext cx="691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a) Quan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sát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ta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thấy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gà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18163-43FE-4246-BE3F-D6936B77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70" y="1327590"/>
            <a:ext cx="2921662" cy="4885247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0D8CD5C9-B4BD-D54C-89C7-2671DCE0D417}"/>
              </a:ext>
            </a:extLst>
          </p:cNvPr>
          <p:cNvSpPr txBox="1"/>
          <p:nvPr/>
        </p:nvSpPr>
        <p:spPr>
          <a:xfrm>
            <a:off x="592218" y="2914696"/>
            <a:ext cx="691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 Quan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sát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ta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thấy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8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5 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con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6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vịt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F4ABBFF6-3C53-514F-B5BC-FBE6047EBE6C}"/>
              </a:ext>
            </a:extLst>
          </p:cNvPr>
          <p:cNvSpPr txBox="1"/>
          <p:nvPr/>
        </p:nvSpPr>
        <p:spPr>
          <a:xfrm>
            <a:off x="592218" y="4226524"/>
            <a:ext cx="6915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c)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Vậy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gà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 8 – 5 =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3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(con) 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ngỗng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hơn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số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vịt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là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 6 – 5 =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1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(con)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1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" y="398838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69" y="-152122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1393803" y="4603321"/>
            <a:ext cx="691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a)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Mỗi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bao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nhiêu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F6E4897-92BC-A74C-BEF1-30D99DE6FAA9}"/>
              </a:ext>
            </a:extLst>
          </p:cNvPr>
          <p:cNvSpPr txBox="1"/>
          <p:nvPr/>
        </p:nvSpPr>
        <p:spPr>
          <a:xfrm>
            <a:off x="2777817" y="619502"/>
            <a:ext cx="7697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Quan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sát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rồi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trả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lời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câu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hỏi</a:t>
            </a:r>
            <a:r>
              <a:rPr lang="en-US" altLang="zh-CN" sz="44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</a:t>
            </a:r>
            <a:endParaRPr lang="zh-CN" altLang="en-US" sz="44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0D8CD5C9-B4BD-D54C-89C7-2671DCE0D417}"/>
              </a:ext>
            </a:extLst>
          </p:cNvPr>
          <p:cNvSpPr txBox="1"/>
          <p:nvPr/>
        </p:nvSpPr>
        <p:spPr>
          <a:xfrm>
            <a:off x="1393803" y="5407080"/>
            <a:ext cx="1003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?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61DAA-5802-5E49-8956-53910B19C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57" y="1427816"/>
            <a:ext cx="6405565" cy="29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8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" y="398838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69" y="-152122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2893217" y="3881578"/>
            <a:ext cx="9076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Quan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sát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biểu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đồ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, ta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kết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quả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 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40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(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vì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4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)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B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80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(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vì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8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)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Hộp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C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60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(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vì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6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)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542D0-1217-3043-8651-9D5A5D710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17" y="848648"/>
            <a:ext cx="6405565" cy="29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" y="398838"/>
            <a:ext cx="12170062" cy="6144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A249B-79D8-47FC-995D-04C79D47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7" y="-111499"/>
            <a:ext cx="2792309" cy="13100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369AF-09F3-4AAE-9849-25F87CEB0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69" y="-152122"/>
            <a:ext cx="2362200" cy="23622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C8CBEC-B9B1-474B-9833-329DE143078A}"/>
              </a:ext>
            </a:extLst>
          </p:cNvPr>
          <p:cNvSpPr txBox="1"/>
          <p:nvPr/>
        </p:nvSpPr>
        <p:spPr>
          <a:xfrm>
            <a:off x="745705" y="321092"/>
            <a:ext cx="44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Nabil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40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Nabil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CC944C92-763A-3848-85DF-C1A1B1F4BC8A}"/>
              </a:ext>
            </a:extLst>
          </p:cNvPr>
          <p:cNvSpPr txBox="1"/>
          <p:nvPr/>
        </p:nvSpPr>
        <p:spPr>
          <a:xfrm>
            <a:off x="1557051" y="4280359"/>
            <a:ext cx="9076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b) Ta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: 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+mn-lt"/>
              </a:rPr>
              <a:t>40 &lt; 60 &lt; 80</a:t>
            </a:r>
          </a:p>
          <a:p>
            <a:pPr algn="ctr"/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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Hộp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B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nhiều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nhất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,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hộp</a:t>
            </a:r>
            <a:r>
              <a:rPr lang="en-US" altLang="zh-CN" sz="3600" dirty="0">
                <a:solidFill>
                  <a:srgbClr val="FFFF00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A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có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ít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que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tính</a:t>
            </a:r>
            <a:r>
              <a:rPr lang="en-US" altLang="zh-CN" sz="36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  <a:cs typeface="+mn-ea"/>
                <a:sym typeface="Wingdings" pitchFamily="2" charset="2"/>
              </a:rPr>
              <a:t>nhất</a:t>
            </a:r>
            <a:endParaRPr lang="zh-CN" altLang="en-US" sz="36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542D0-1217-3043-8651-9D5A5D710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17" y="848648"/>
            <a:ext cx="6405565" cy="29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869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341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#9Slide07 IcielCrocante</vt:lpstr>
      <vt:lpstr>#9Slide05 SVNSteady</vt:lpstr>
      <vt:lpstr>#9Slide04 Yeseva One</vt:lpstr>
      <vt:lpstr>#9Slide07 HoneyCream</vt:lpstr>
      <vt:lpstr>Times New Roman</vt:lpstr>
      <vt:lpstr>SVN-Dancing Script</vt:lpstr>
      <vt:lpstr>Cambria</vt:lpstr>
      <vt:lpstr>#9Slide07 IcielNabila</vt:lpstr>
      <vt:lpstr>等线 Light</vt:lpstr>
      <vt:lpstr>SVN-Newton</vt:lpstr>
      <vt:lpstr>Fredoka One</vt:lpstr>
      <vt:lpstr>等线</vt:lpstr>
      <vt:lpstr>M PLUS Rounded 1c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keywords>MangnonTeam</cp:keywords>
  <cp:lastModifiedBy>SingPC</cp:lastModifiedBy>
  <cp:revision>138</cp:revision>
  <dcterms:created xsi:type="dcterms:W3CDTF">2020-11-20T11:43:00Z</dcterms:created>
  <dcterms:modified xsi:type="dcterms:W3CDTF">2024-04-16T03:25:02Z</dcterms:modified>
</cp:coreProperties>
</file>