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7" r:id="rId2"/>
    <p:sldId id="380" r:id="rId3"/>
    <p:sldId id="356" r:id="rId4"/>
    <p:sldId id="377" r:id="rId5"/>
    <p:sldId id="382" r:id="rId6"/>
    <p:sldId id="376" r:id="rId7"/>
    <p:sldId id="357" r:id="rId8"/>
    <p:sldId id="354" r:id="rId9"/>
  </p:sldIdLst>
  <p:sldSz cx="12192000" cy="6858000"/>
  <p:notesSz cx="6858000" cy="9144000"/>
  <p:embeddedFontLst>
    <p:embeddedFont>
      <p:font typeface="字魂151号-联盟综艺体" panose="020B0604020202020204" charset="-122"/>
      <p:regular r:id="rId11"/>
    </p:embeddedFont>
    <p:embeddedFont>
      <p:font typeface="#9Slide07 Altus" panose="020B0604020202020204" charset="0"/>
      <p:regular r:id="rId12"/>
    </p:embeddedFont>
    <p:embeddedFont>
      <p:font typeface="#9Slide07 HoneyCream" panose="020B0604020202020204" charset="0"/>
      <p:regular r:id="rId13"/>
    </p:embeddedFont>
    <p:embeddedFont>
      <p:font typeface="UTM Magnesium" panose="02040603050506020204" pitchFamily="18" charset="0"/>
      <p:regular r:id="rId1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">
          <p15:clr>
            <a:srgbClr val="A4A3A4"/>
          </p15:clr>
        </p15:guide>
        <p15:guide id="2" pos="37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346"/>
    <a:srgbClr val="50BFEC"/>
    <a:srgbClr val="FDDC19"/>
    <a:srgbClr val="396250"/>
    <a:srgbClr val="0D2B01"/>
    <a:srgbClr val="F5AD4B"/>
    <a:srgbClr val="CE8E36"/>
    <a:srgbClr val="76DAED"/>
    <a:srgbClr val="FFB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5033" autoAdjust="0"/>
  </p:normalViewPr>
  <p:slideViewPr>
    <p:cSldViewPr snapToGrid="0">
      <p:cViewPr varScale="1">
        <p:scale>
          <a:sx n="62" d="100"/>
          <a:sy n="62" d="100"/>
        </p:scale>
        <p:origin x="396" y="78"/>
      </p:cViewPr>
      <p:guideLst>
        <p:guide orient="horz" pos="2221"/>
        <p:guide pos="37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1370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472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7676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65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33401-1546-4B1D-92BE-18AB0F64B9B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By:</a:t>
            </a:r>
            <a:r>
              <a:rPr lang="vi-VN" sz="3200" b="0" baseline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Tư Bùi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50AE47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50AE47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91" r:id="rId16"/>
    <p:sldLayoutId id="2147483846" r:id="rId17"/>
    <p:sldLayoutId id="2147483815" r:id="rId18"/>
    <p:sldLayoutId id="2147483784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.pn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tags" Target="../tags/tag6.xml"/><Relationship Id="rId9" Type="http://schemas.openxmlformats.org/officeDocument/2006/relationships/image" Target="../media/image11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3" Type="http://schemas.openxmlformats.org/officeDocument/2006/relationships/tags" Target="../tags/tag9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5.png"/><Relationship Id="rId4" Type="http://schemas.openxmlformats.org/officeDocument/2006/relationships/tags" Target="../tags/tag10.xml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09" y="566110"/>
            <a:ext cx="11585575" cy="607949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 rot="600000" flipH="1">
            <a:off x="3322779" y="42059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" name="组合 27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文本框 34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T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21000000">
            <a:off x="5965043" y="418895"/>
            <a:ext cx="1459230" cy="1861820"/>
            <a:chOff x="2756" y="2284"/>
            <a:chExt cx="2298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2" name="组合 41"/>
            <p:cNvGrpSpPr/>
            <p:nvPr/>
          </p:nvGrpSpPr>
          <p:grpSpPr>
            <a:xfrm>
              <a:off x="2756" y="2607"/>
              <a:ext cx="2298" cy="2281"/>
              <a:chOff x="2756" y="2607"/>
              <a:chExt cx="2298" cy="2281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2842" y="2676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0" name="直接连接符 49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文本框 51"/>
            <p:cNvSpPr txBox="1"/>
            <p:nvPr/>
          </p:nvSpPr>
          <p:spPr>
            <a:xfrm>
              <a:off x="2773" y="2284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á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600000" flipH="1">
            <a:off x="7288989" y="41170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4" name="组合 53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57" name="圆角矩形 56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8" name="直接连接符 57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文本框 59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n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4643277" y="331612"/>
            <a:ext cx="1457325" cy="1861820"/>
            <a:chOff x="2673" y="2156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2" name="组合 61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65" name="圆角矩形 64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66" name="直接连接符 65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文本框 67"/>
            <p:cNvSpPr txBox="1"/>
            <p:nvPr/>
          </p:nvSpPr>
          <p:spPr>
            <a:xfrm>
              <a:off x="2813" y="2156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o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2" name="图片 1" descr="矢量智能对象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10255" y="1921204"/>
            <a:ext cx="2977515" cy="6054725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954" y="1592586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9632" y="2034352"/>
            <a:ext cx="9492295" cy="4468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55" name="组合 54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9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-5080" y="0"/>
            <a:ext cx="12219940" cy="6858000"/>
            <a:chOff x="-8" y="0"/>
            <a:chExt cx="19244" cy="10800"/>
          </a:xfrm>
        </p:grpSpPr>
        <p:grpSp>
          <p:nvGrpSpPr>
            <p:cNvPr id="168" name="组合 167"/>
            <p:cNvGrpSpPr/>
            <p:nvPr/>
          </p:nvGrpSpPr>
          <p:grpSpPr>
            <a:xfrm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69" name="图片 168" descr="图层 79 副本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0" name="图片 169" descr="图层 79 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  <p:grpSp>
          <p:nvGrpSpPr>
            <p:cNvPr id="171" name="组合 170"/>
            <p:cNvGrpSpPr/>
            <p:nvPr/>
          </p:nvGrpSpPr>
          <p:grpSpPr>
            <a:xfrm flipH="1"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72" name="图片 171" descr="图层 79 副本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3" name="图片 172" descr="图层 79 副本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</p:grpSp>
      <p:grpSp>
        <p:nvGrpSpPr>
          <p:cNvPr id="165" name="组合 164"/>
          <p:cNvGrpSpPr/>
          <p:nvPr/>
        </p:nvGrpSpPr>
        <p:grpSpPr>
          <a:xfrm>
            <a:off x="1110760" y="-485924"/>
            <a:ext cx="9665970" cy="6485890"/>
            <a:chOff x="1989" y="-27"/>
            <a:chExt cx="15222" cy="1021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9" y="2199"/>
              <a:ext cx="15222" cy="798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070" y="-27"/>
              <a:ext cx="5061" cy="2226"/>
              <a:chOff x="7491" y="-27"/>
              <a:chExt cx="5061" cy="2226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7491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10022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1" name="图片 20" descr="E:\设计\PPT\图片1.png图片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59174" y="963684"/>
            <a:ext cx="5153291" cy="4869129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1183005" y="365125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2175" y="661035"/>
            <a:ext cx="649605" cy="1177290"/>
          </a:xfrm>
          <a:prstGeom prst="rect">
            <a:avLst/>
          </a:prstGeom>
        </p:spPr>
      </p:pic>
      <p:pic>
        <p:nvPicPr>
          <p:cNvPr id="60" name="图片 59" descr="矢量智能对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55175" y="5582285"/>
            <a:ext cx="1273810" cy="732155"/>
          </a:xfrm>
          <a:prstGeom prst="rect">
            <a:avLst/>
          </a:prstGeom>
        </p:spPr>
      </p:pic>
      <p:pic>
        <p:nvPicPr>
          <p:cNvPr id="61" name="图片 60" descr="矢量智能对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469449">
            <a:off x="3386952" y="5338390"/>
            <a:ext cx="1273810" cy="732155"/>
          </a:xfrm>
          <a:prstGeom prst="rect">
            <a:avLst/>
          </a:prstGeom>
        </p:spPr>
      </p:pic>
      <p:pic>
        <p:nvPicPr>
          <p:cNvPr id="62" name="图片 61" descr="矢量智能对象-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6225" y="5305425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3630" y="714375"/>
            <a:ext cx="694055" cy="838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76153" y="1347504"/>
            <a:ext cx="6724471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3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587793" y="1636173"/>
            <a:ext cx="3541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6" y="546516"/>
            <a:ext cx="7123047" cy="3974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381844"/>
              </p:ext>
            </p:extLst>
          </p:nvPr>
        </p:nvGraphicFramePr>
        <p:xfrm>
          <a:off x="1472277" y="5095582"/>
          <a:ext cx="9323976" cy="115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94">
                  <a:extLst>
                    <a:ext uri="{9D8B030D-6E8A-4147-A177-3AD203B41FA5}">
                      <a16:colId xmlns:a16="http://schemas.microsoft.com/office/drawing/2014/main" val="943914287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338658073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052687361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845566035"/>
                    </a:ext>
                  </a:extLst>
                </a:gridCol>
              </a:tblGrid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0209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79016"/>
                  </a:ext>
                </a:extLst>
              </a:tr>
            </a:tbl>
          </a:graphicData>
        </a:graphic>
      </p:graphicFrame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5" y="396866"/>
            <a:ext cx="2069886" cy="103494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796110" y="4578358"/>
            <a:ext cx="91873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ấy quan sát, đếm và ghi lại được kết quả như sau: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55" name="组合 54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9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-5080" y="0"/>
            <a:ext cx="12219940" cy="6858000"/>
            <a:chOff x="-8" y="0"/>
            <a:chExt cx="19244" cy="10800"/>
          </a:xfrm>
        </p:grpSpPr>
        <p:grpSp>
          <p:nvGrpSpPr>
            <p:cNvPr id="168" name="组合 167"/>
            <p:cNvGrpSpPr/>
            <p:nvPr/>
          </p:nvGrpSpPr>
          <p:grpSpPr>
            <a:xfrm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69" name="图片 168" descr="图层 79 副本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0" name="图片 169" descr="图层 79 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  <p:grpSp>
          <p:nvGrpSpPr>
            <p:cNvPr id="171" name="组合 170"/>
            <p:cNvGrpSpPr/>
            <p:nvPr/>
          </p:nvGrpSpPr>
          <p:grpSpPr>
            <a:xfrm flipH="1"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72" name="图片 171" descr="图层 79 副本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3" name="图片 172" descr="图层 79 副本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</p:grpSp>
      <p:grpSp>
        <p:nvGrpSpPr>
          <p:cNvPr id="165" name="组合 164"/>
          <p:cNvGrpSpPr/>
          <p:nvPr/>
        </p:nvGrpSpPr>
        <p:grpSpPr>
          <a:xfrm>
            <a:off x="1263015" y="-481330"/>
            <a:ext cx="9665970" cy="6485890"/>
            <a:chOff x="1989" y="-27"/>
            <a:chExt cx="15222" cy="1021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9" y="2199"/>
              <a:ext cx="15222" cy="798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070" y="-27"/>
              <a:ext cx="5061" cy="2226"/>
              <a:chOff x="7491" y="-27"/>
              <a:chExt cx="5061" cy="2226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7491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10022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组合 105"/>
          <p:cNvGrpSpPr/>
          <p:nvPr/>
        </p:nvGrpSpPr>
        <p:grpSpPr>
          <a:xfrm>
            <a:off x="1183005" y="365125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2175" y="661035"/>
            <a:ext cx="649605" cy="1177290"/>
          </a:xfrm>
          <a:prstGeom prst="rect">
            <a:avLst/>
          </a:prstGeom>
        </p:spPr>
      </p:pic>
      <p:pic>
        <p:nvPicPr>
          <p:cNvPr id="60" name="图片 59" descr="矢量智能对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5175" y="5582285"/>
            <a:ext cx="1273810" cy="732155"/>
          </a:xfrm>
          <a:prstGeom prst="rect">
            <a:avLst/>
          </a:prstGeom>
        </p:spPr>
      </p:pic>
      <p:pic>
        <p:nvPicPr>
          <p:cNvPr id="61" name="图片 60" descr="矢量智能对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469449">
            <a:off x="3386952" y="5338390"/>
            <a:ext cx="1273810" cy="732155"/>
          </a:xfrm>
          <a:prstGeom prst="rect">
            <a:avLst/>
          </a:prstGeom>
        </p:spPr>
      </p:pic>
      <p:pic>
        <p:nvPicPr>
          <p:cNvPr id="62" name="图片 61" descr="矢量智能对象-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6225" y="5305425"/>
            <a:ext cx="688340" cy="393700"/>
          </a:xfrm>
          <a:prstGeom prst="rect">
            <a:avLst/>
          </a:prstGeom>
        </p:spPr>
      </p:pic>
      <p:pic>
        <p:nvPicPr>
          <p:cNvPr id="35" name="图片 100" descr="D:\资料\PPT\新建文件夹 (2)\图片1.png图片1">
            <a:extLst>
              <a:ext uri="{FF2B5EF4-FFF2-40B4-BE49-F238E27FC236}">
                <a16:creationId xmlns:a16="http://schemas.microsoft.com/office/drawing/2014/main" id="{9DB41DCE-27CF-4E3C-BFAD-1148ABDAB1E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12224" y="225425"/>
            <a:ext cx="5205581" cy="5822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59383" y="1560992"/>
            <a:ext cx="6669602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339032" y="798098"/>
            <a:ext cx="7307196" cy="570588"/>
            <a:chOff x="1183343" y="1464304"/>
            <a:chExt cx="7307196" cy="570588"/>
          </a:xfrm>
        </p:grpSpPr>
        <p:sp>
          <p:nvSpPr>
            <p:cNvPr id="19" name="TextBox 18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endParaRPr lang="en-US" sz="28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83987" y="2728954"/>
            <a:ext cx="5597819" cy="3554282"/>
            <a:chOff x="5583987" y="2728954"/>
            <a:chExt cx="5597819" cy="3554282"/>
          </a:xfrm>
        </p:grpSpPr>
        <p:pic>
          <p:nvPicPr>
            <p:cNvPr id="22" name="Picture 21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/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Rectangle 22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4400" y="2229907"/>
            <a:ext cx="7465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quạ</a:t>
            </a:r>
            <a:r>
              <a:rPr lang="en-US" sz="2800" dirty="0"/>
              <a:t> </a:t>
            </a:r>
            <a:r>
              <a:rPr lang="en-US" sz="2800" dirty="0" err="1"/>
              <a:t>đen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 </a:t>
            </a:r>
            <a:r>
              <a:rPr lang="vi-VN" sz="2800" dirty="0"/>
              <a:t>  </a:t>
            </a:r>
            <a:r>
              <a:rPr lang="en-US" sz="2800" dirty="0"/>
              <a:t>?  </a:t>
            </a:r>
            <a:r>
              <a:rPr lang="vi-VN" sz="2800" dirty="0"/>
              <a:t>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,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vi-VN" sz="2800" dirty="0"/>
              <a:t>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</a:t>
            </a:r>
            <a:r>
              <a:rPr lang="vi-VN" sz="2800" dirty="0"/>
              <a:t>  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</a:t>
            </a:r>
            <a:r>
              <a:rPr lang="vi-VN" sz="2800" dirty="0"/>
              <a:t>  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;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647349" y="2404237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979715" y="304385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79715" y="3681420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979715" y="4315001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6946106" y="4985874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524875" y="4949825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Magnetic Disk 30"/>
          <p:cNvSpPr/>
          <p:nvPr/>
        </p:nvSpPr>
        <p:spPr>
          <a:xfrm>
            <a:off x="7235825" y="5553075"/>
            <a:ext cx="231775" cy="374650"/>
          </a:xfrm>
          <a:prstGeom prst="flowChartMagneticDisk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15794" y="3057010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28857" y="3690498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15794" y="4341314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9703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52" name="Rounded Rectangle 51"/>
          <p:cNvSpPr/>
          <p:nvPr/>
        </p:nvSpPr>
        <p:spPr>
          <a:xfrm>
            <a:off x="1175657" y="979711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54" name="TextBox 53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57" name="Picture 56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2" y="689411"/>
            <a:ext cx="5938334" cy="2537109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87273" y="971734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18279"/>
              </p:ext>
            </p:extLst>
          </p:nvPr>
        </p:nvGraphicFramePr>
        <p:xfrm>
          <a:off x="687273" y="2012902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trống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mái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con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1322909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324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37016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5021" y="326570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endParaRPr lang="en-US" sz="2800" dirty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gà</a:t>
            </a:r>
            <a:r>
              <a:rPr lang="en-US" sz="2800" dirty="0"/>
              <a:t>?</a:t>
            </a:r>
          </a:p>
        </p:txBody>
      </p:sp>
      <p:sp>
        <p:nvSpPr>
          <p:cNvPr id="71" name="Oval 70"/>
          <p:cNvSpPr/>
          <p:nvPr/>
        </p:nvSpPr>
        <p:spPr>
          <a:xfrm>
            <a:off x="6880125" y="4372355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03836" y="535602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5788333" y="5869211"/>
            <a:ext cx="432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2 + 7 + 9 = 18 (con)</a:t>
            </a:r>
          </a:p>
        </p:txBody>
      </p:sp>
    </p:spTree>
    <p:extLst>
      <p:ext uri="{BB962C8B-B14F-4D97-AF65-F5344CB8AC3E}">
        <p14:creationId xmlns:p14="http://schemas.microsoft.com/office/powerpoint/2010/main" val="37890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uiExpand="1" build="p"/>
      <p:bldP spid="64" grpId="0"/>
      <p:bldP spid="66" grpId="0"/>
      <p:bldP spid="67" grpId="0"/>
      <p:bldP spid="68" grpId="0" uiExpand="1" build="p"/>
      <p:bldP spid="71" grpId="0" animBg="1"/>
      <p:bldP spid="72" grpId="0" animBg="1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935467" y="736472"/>
            <a:ext cx="7307196" cy="570588"/>
            <a:chOff x="1183343" y="1464304"/>
            <a:chExt cx="7307196" cy="570588"/>
          </a:xfrm>
        </p:grpSpPr>
        <p:sp>
          <p:nvSpPr>
            <p:cNvPr id="19" name="TextBox 18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4898042" y="1458460"/>
            <a:ext cx="6439988" cy="29046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35467" y="1605512"/>
            <a:ext cx="461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Mai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?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530684"/>
              </p:ext>
            </p:extLst>
          </p:nvPr>
        </p:nvGraphicFramePr>
        <p:xfrm>
          <a:off x="803163" y="2858071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195049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220761" y="3432222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79736" y="345631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16651" y="3483153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/>
        </p:blipFill>
        <p:spPr>
          <a:xfrm>
            <a:off x="1073390" y="2936204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2244315" y="2936203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3607089" y="2936203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32" name="TextBox 31"/>
          <p:cNvSpPr txBox="1"/>
          <p:nvPr/>
        </p:nvSpPr>
        <p:spPr>
          <a:xfrm>
            <a:off x="1062416" y="4553686"/>
            <a:ext cx="7477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6515870" y="4705017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5814712" y="5365895"/>
            <a:ext cx="570588" cy="410809"/>
          </a:xfrm>
          <a:prstGeom prst="roundRect">
            <a:avLst>
              <a:gd name="adj" fmla="val 29875"/>
            </a:avLst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1C1307-A2D1-4450-8A49-A6E950E63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66" y="901124"/>
            <a:ext cx="7761468" cy="5055752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630" y="683895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8" name="图片 7" descr="矢量智能对象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9" name="图片 8" descr="D:\资料\PPT\1.12\矢量智能对象.png矢量智能对象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214485" y="1206500"/>
            <a:ext cx="2977515" cy="6054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224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字魂151号-联盟综艺体</vt:lpstr>
      <vt:lpstr>#9Slide07 HoneyCream</vt:lpstr>
      <vt:lpstr>SVN-Newton</vt:lpstr>
      <vt:lpstr>Arial</vt:lpstr>
      <vt:lpstr>Calibri</vt:lpstr>
      <vt:lpstr>Times New Roman</vt:lpstr>
      <vt:lpstr>UTM Magnesium</vt:lpstr>
      <vt:lpstr>#9Slide07 Altus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Măngnon</dc:creator>
  <cp:keywords>MĂNG NON TEAM</cp:keywords>
  <cp:lastModifiedBy>SingPC</cp:lastModifiedBy>
  <cp:revision>35</cp:revision>
  <dcterms:created xsi:type="dcterms:W3CDTF">2022-01-10T07:22:00Z</dcterms:created>
  <dcterms:modified xsi:type="dcterms:W3CDTF">2024-04-17T01:47:22Z</dcterms:modified>
  <cp:version>G31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88F3BF03D2364B2691F0D9F725946290</vt:lpwstr>
  </property>
  <property fmtid="{D5CDD505-2E9C-101B-9397-08002B2CF9AE}" pid="3" name="KSOProductBuildVer">
    <vt:lpwstr>2052-11.1.0.11294</vt:lpwstr>
  </property>
</Properties>
</file>