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2" r:id="rId2"/>
    <p:sldMasterId id="2147483674" r:id="rId3"/>
  </p:sldMasterIdLst>
  <p:notesMasterIdLst>
    <p:notesMasterId r:id="rId11"/>
  </p:notesMasterIdLst>
  <p:sldIdLst>
    <p:sldId id="330" r:id="rId4"/>
    <p:sldId id="332" r:id="rId5"/>
    <p:sldId id="7353" r:id="rId6"/>
    <p:sldId id="283" r:id="rId7"/>
    <p:sldId id="7354" r:id="rId8"/>
    <p:sldId id="7307" r:id="rId9"/>
    <p:sldId id="7355" r:id="rId10"/>
  </p:sldIdLst>
  <p:sldSz cx="12192000" cy="6858000"/>
  <p:notesSz cx="6858000" cy="9144000"/>
  <p:embeddedFontLst>
    <p:embeddedFont>
      <p:font typeface="等线 Light" panose="02010600030101010101" pitchFamily="2" charset="-122"/>
      <p:regular r:id="rId12"/>
    </p:embeddedFont>
    <p:embeddedFont>
      <p:font typeface="#9Slide03 IcielNovecento sans E" panose="020B0604020202020204" charset="0"/>
      <p:bold r:id="rId13"/>
    </p:embeddedFont>
    <p:embeddedFont>
      <p:font typeface="#9Slide04 Yeseva One" panose="020B0604020202020204" charset="0"/>
      <p:regular r:id="rId14"/>
    </p:embeddedFont>
    <p:embeddedFont>
      <p:font typeface="#9Slide05 Phobia" panose="020B0604020202020204" charset="0"/>
      <p:regular r:id="rId15"/>
    </p:embeddedFont>
    <p:embeddedFont>
      <p:font typeface="#9Slide05 SVNSteady" panose="020B0604020202020204" charset="0"/>
      <p:regular r:id="rId16"/>
    </p:embeddedFont>
    <p:embeddedFont>
      <p:font typeface="#9Slide07 Altus" panose="020B0604020202020204" charset="0"/>
      <p:regular r:id="rId17"/>
    </p:embeddedFont>
    <p:embeddedFont>
      <p:font typeface="#9Slide07 HoneyCream" panose="020B0604020202020204" charset="0"/>
      <p:regular r:id="rId18"/>
    </p:embeddedFont>
    <p:embeddedFont>
      <p:font typeface="#9Slide07 IcielCrocante" panose="020B0604020202020204" charset="0"/>
      <p:regular r:id="rId19"/>
    </p:embeddedFont>
    <p:embeddedFont>
      <p:font typeface="#9SLIDE07 ICIELKONI BLACK" panose="020B0604020202020204" charset="0"/>
      <p:bold r:id="rId20"/>
    </p:embeddedFont>
    <p:embeddedFont>
      <p:font typeface="Cambria" panose="02040503050406030204" pitchFamily="18" charset="0"/>
      <p:regular r:id="rId21"/>
      <p:bold r:id="rId22"/>
      <p:italic r:id="rId23"/>
      <p:boldItalic r:id="rId24"/>
    </p:embeddedFont>
    <p:embeddedFont>
      <p:font typeface="DengXian" panose="02010600030101010101" pitchFamily="2" charset="-122"/>
      <p:regular r:id="rId25"/>
      <p:bold r:id="rId26"/>
    </p:embeddedFont>
    <p:embeddedFont>
      <p:font typeface="Fredoka One" panose="02000000000000000000" pitchFamily="2" charset="0"/>
      <p:regular r:id="rId27"/>
    </p:embeddedFont>
    <p:embeddedFont>
      <p:font typeface="SVN-Newton" panose="020B0604020202020204" charset="0"/>
      <p:regular r:id="rId28"/>
      <p:bold r:id="rId29"/>
      <p:italic r:id="rId30"/>
      <p:boldItalic r:id="rId31"/>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9BD2"/>
    <a:srgbClr val="E56A64"/>
    <a:srgbClr val="CCFF66"/>
    <a:srgbClr val="3C97D2"/>
    <a:srgbClr val="4BA8D8"/>
    <a:srgbClr val="BAD98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471" autoAdjust="0"/>
    <p:restoredTop sz="94689"/>
  </p:normalViewPr>
  <p:slideViewPr>
    <p:cSldViewPr snapToGrid="0" showGuides="1">
      <p:cViewPr varScale="1">
        <p:scale>
          <a:sx n="62" d="100"/>
          <a:sy n="62" d="100"/>
        </p:scale>
        <p:origin x="174" y="7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font" Target="fonts/font2.fntdata"/><Relationship Id="rId18" Type="http://schemas.openxmlformats.org/officeDocument/2006/relationships/font" Target="fonts/font7.fntdata"/><Relationship Id="rId26" Type="http://schemas.openxmlformats.org/officeDocument/2006/relationships/font" Target="fonts/font15.fntdata"/><Relationship Id="rId3" Type="http://schemas.openxmlformats.org/officeDocument/2006/relationships/slideMaster" Target="slideMasters/slideMaster3.xml"/><Relationship Id="rId21" Type="http://schemas.openxmlformats.org/officeDocument/2006/relationships/font" Target="fonts/font10.fntdata"/><Relationship Id="rId34"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font" Target="fonts/font1.fntdata"/><Relationship Id="rId17" Type="http://schemas.openxmlformats.org/officeDocument/2006/relationships/font" Target="fonts/font6.fntdata"/><Relationship Id="rId25" Type="http://schemas.openxmlformats.org/officeDocument/2006/relationships/font" Target="fonts/font14.fntdata"/><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font" Target="fonts/font5.fntdata"/><Relationship Id="rId20" Type="http://schemas.openxmlformats.org/officeDocument/2006/relationships/font" Target="fonts/font9.fntdata"/><Relationship Id="rId29" Type="http://schemas.openxmlformats.org/officeDocument/2006/relationships/font" Target="fonts/font18.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notesMaster" Target="notesMasters/notesMaster1.xml"/><Relationship Id="rId24" Type="http://schemas.openxmlformats.org/officeDocument/2006/relationships/font" Target="fonts/font13.fntdata"/><Relationship Id="rId32"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font" Target="fonts/font4.fntdata"/><Relationship Id="rId23" Type="http://schemas.openxmlformats.org/officeDocument/2006/relationships/font" Target="fonts/font12.fntdata"/><Relationship Id="rId28" Type="http://schemas.openxmlformats.org/officeDocument/2006/relationships/font" Target="fonts/font17.fntdata"/><Relationship Id="rId10" Type="http://schemas.openxmlformats.org/officeDocument/2006/relationships/slide" Target="slides/slide7.xml"/><Relationship Id="rId19" Type="http://schemas.openxmlformats.org/officeDocument/2006/relationships/font" Target="fonts/font8.fntdata"/><Relationship Id="rId31" Type="http://schemas.openxmlformats.org/officeDocument/2006/relationships/font" Target="fonts/font20.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font" Target="fonts/font3.fntdata"/><Relationship Id="rId22" Type="http://schemas.openxmlformats.org/officeDocument/2006/relationships/font" Target="fonts/font11.fntdata"/><Relationship Id="rId27" Type="http://schemas.openxmlformats.org/officeDocument/2006/relationships/font" Target="fonts/font16.fntdata"/><Relationship Id="rId30" Type="http://schemas.openxmlformats.org/officeDocument/2006/relationships/font" Target="fonts/font19.fntdata"/><Relationship Id="rId35" Type="http://schemas.openxmlformats.org/officeDocument/2006/relationships/tableStyles" Target="tableStyles.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141FAC-815A-4FEC-A51C-D9B7C21CC347}" type="datetimeFigureOut">
              <a:rPr lang="zh-CN" altLang="en-US" smtClean="0"/>
              <a:t>2024/4/17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463959-F275-4DE4-907D-E3ACDEB7E433}" type="slidenum">
              <a:rPr lang="zh-CN" altLang="en-US" smtClean="0"/>
              <a:t>‹#›</a:t>
            </a:fld>
            <a:endParaRPr lang="zh-CN" altLang="en-US"/>
          </a:p>
        </p:txBody>
      </p:sp>
    </p:spTree>
    <p:extLst>
      <p:ext uri="{BB962C8B-B14F-4D97-AF65-F5344CB8AC3E}">
        <p14:creationId xmlns:p14="http://schemas.microsoft.com/office/powerpoint/2010/main" val="1824784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BC463959-F275-4DE4-907D-E3ACDEB7E433}" type="slidenum">
              <a:rPr lang="zh-CN" altLang="en-US" smtClean="0"/>
              <a:t>2</a:t>
            </a:fld>
            <a:endParaRPr lang="zh-CN" altLang="en-US"/>
          </a:p>
        </p:txBody>
      </p:sp>
    </p:spTree>
    <p:extLst>
      <p:ext uri="{BB962C8B-B14F-4D97-AF65-F5344CB8AC3E}">
        <p14:creationId xmlns:p14="http://schemas.microsoft.com/office/powerpoint/2010/main" val="22266531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BC463959-F275-4DE4-907D-E3ACDEB7E433}" type="slidenum">
              <a:rPr lang="zh-CN" altLang="en-US" smtClean="0"/>
              <a:t>3</a:t>
            </a:fld>
            <a:endParaRPr lang="zh-CN" altLang="en-US"/>
          </a:p>
        </p:txBody>
      </p:sp>
    </p:spTree>
    <p:extLst>
      <p:ext uri="{BB962C8B-B14F-4D97-AF65-F5344CB8AC3E}">
        <p14:creationId xmlns:p14="http://schemas.microsoft.com/office/powerpoint/2010/main" val="33563937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4670950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BC463959-F275-4DE4-907D-E3ACDEB7E433}" type="slidenum">
              <a:rPr lang="zh-CN" altLang="en-US" smtClean="0"/>
              <a:t>7</a:t>
            </a:fld>
            <a:endParaRPr lang="zh-CN" altLang="en-US"/>
          </a:p>
        </p:txBody>
      </p:sp>
    </p:spTree>
    <p:extLst>
      <p:ext uri="{BB962C8B-B14F-4D97-AF65-F5344CB8AC3E}">
        <p14:creationId xmlns:p14="http://schemas.microsoft.com/office/powerpoint/2010/main" val="40127756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hyperlink" Target="https://www.facebook.com/groups/629898828017053" TargetMode="Externa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FC8653D-1AAC-2A58-3ED8-18031A87F3CA}"/>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D16BD241-6A3A-4798-111F-BD0C76BD175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BC44FDC1-6AD3-B9C3-6DB1-1E5FEB550318}"/>
              </a:ext>
            </a:extLst>
          </p:cNvPr>
          <p:cNvSpPr>
            <a:spLocks noGrp="1"/>
          </p:cNvSpPr>
          <p:nvPr>
            <p:ph type="dt" sz="half" idx="10"/>
          </p:nvPr>
        </p:nvSpPr>
        <p:spPr/>
        <p:txBody>
          <a:bodyPr/>
          <a:lstStyle/>
          <a:p>
            <a:fld id="{3DFE48A3-FBB0-4D53-AD96-BBA31C39C62D}" type="datetimeFigureOut">
              <a:rPr lang="zh-CN" altLang="en-US" smtClean="0"/>
              <a:t>2024/4/17</a:t>
            </a:fld>
            <a:endParaRPr lang="zh-CN" altLang="en-US"/>
          </a:p>
        </p:txBody>
      </p:sp>
      <p:sp>
        <p:nvSpPr>
          <p:cNvPr id="5" name="页脚占位符 4">
            <a:extLst>
              <a:ext uri="{FF2B5EF4-FFF2-40B4-BE49-F238E27FC236}">
                <a16:creationId xmlns:a16="http://schemas.microsoft.com/office/drawing/2014/main" id="{A4461ED2-F9BA-2E5C-B97E-D81C5EA9026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00F9390-D8D5-69BE-78AD-4A13A2D0813C}"/>
              </a:ext>
            </a:extLst>
          </p:cNvPr>
          <p:cNvSpPr>
            <a:spLocks noGrp="1"/>
          </p:cNvSpPr>
          <p:nvPr>
            <p:ph type="sldNum" sz="quarter" idx="12"/>
          </p:nvPr>
        </p:nvSpPr>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4814457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781E655-0645-20F5-A282-5804D3EFF750}"/>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A7A49EC-CC95-3534-2021-5D5AB581E314}"/>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0EA78DC-6AB6-C391-6F14-39D6BCA7BCD9}"/>
              </a:ext>
            </a:extLst>
          </p:cNvPr>
          <p:cNvSpPr>
            <a:spLocks noGrp="1"/>
          </p:cNvSpPr>
          <p:nvPr>
            <p:ph type="dt" sz="half" idx="10"/>
          </p:nvPr>
        </p:nvSpPr>
        <p:spPr/>
        <p:txBody>
          <a:bodyPr/>
          <a:lstStyle/>
          <a:p>
            <a:fld id="{3DFE48A3-FBB0-4D53-AD96-BBA31C39C62D}" type="datetimeFigureOut">
              <a:rPr lang="zh-CN" altLang="en-US" smtClean="0"/>
              <a:t>2024/4/17</a:t>
            </a:fld>
            <a:endParaRPr lang="zh-CN" altLang="en-US"/>
          </a:p>
        </p:txBody>
      </p:sp>
      <p:sp>
        <p:nvSpPr>
          <p:cNvPr id="5" name="页脚占位符 4">
            <a:extLst>
              <a:ext uri="{FF2B5EF4-FFF2-40B4-BE49-F238E27FC236}">
                <a16:creationId xmlns:a16="http://schemas.microsoft.com/office/drawing/2014/main" id="{B11A2051-C9C3-1389-F8E6-643B44475FB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D682550-6AE2-72EF-646F-BC29645B9B1A}"/>
              </a:ext>
            </a:extLst>
          </p:cNvPr>
          <p:cNvSpPr>
            <a:spLocks noGrp="1"/>
          </p:cNvSpPr>
          <p:nvPr>
            <p:ph type="sldNum" sz="quarter" idx="12"/>
          </p:nvPr>
        </p:nvSpPr>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9497765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F0B682B-2CED-8309-F8D3-9AD5F67E5AD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C331169-908A-8037-29FB-579E3DE94463}"/>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00AB5B4-E318-C83D-7BDB-2F6AC03EF818}"/>
              </a:ext>
            </a:extLst>
          </p:cNvPr>
          <p:cNvSpPr>
            <a:spLocks noGrp="1"/>
          </p:cNvSpPr>
          <p:nvPr>
            <p:ph type="dt" sz="half" idx="10"/>
          </p:nvPr>
        </p:nvSpPr>
        <p:spPr/>
        <p:txBody>
          <a:bodyPr/>
          <a:lstStyle/>
          <a:p>
            <a:fld id="{3DFE48A3-FBB0-4D53-AD96-BBA31C39C62D}" type="datetimeFigureOut">
              <a:rPr lang="zh-CN" altLang="en-US" smtClean="0"/>
              <a:t>2024/4/17</a:t>
            </a:fld>
            <a:endParaRPr lang="zh-CN" altLang="en-US"/>
          </a:p>
        </p:txBody>
      </p:sp>
      <p:sp>
        <p:nvSpPr>
          <p:cNvPr id="5" name="页脚占位符 4">
            <a:extLst>
              <a:ext uri="{FF2B5EF4-FFF2-40B4-BE49-F238E27FC236}">
                <a16:creationId xmlns:a16="http://schemas.microsoft.com/office/drawing/2014/main" id="{79FF14A4-9183-3C5B-0030-4723822EF37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7772AA5-3A5A-298E-6374-FAC381AFC353}"/>
              </a:ext>
            </a:extLst>
          </p:cNvPr>
          <p:cNvSpPr>
            <a:spLocks noGrp="1"/>
          </p:cNvSpPr>
          <p:nvPr>
            <p:ph type="sldNum" sz="quarter" idx="12"/>
          </p:nvPr>
        </p:nvSpPr>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5795938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23126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2024/4/17</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3131743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2024/4/17</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9042584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2024/4/17</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15050291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2024/4/17</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29881231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2024/4/17</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5843869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2024/4/17</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40623991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2024/4/17</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13377892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2D43E7A-2ECD-0311-FA89-43B676DB763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907CEAC-DD1A-2FAC-B529-DA682FAC4EED}"/>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C271071-C2B3-847B-4D82-B9109C1A9F69}"/>
              </a:ext>
            </a:extLst>
          </p:cNvPr>
          <p:cNvSpPr>
            <a:spLocks noGrp="1"/>
          </p:cNvSpPr>
          <p:nvPr>
            <p:ph type="dt" sz="half" idx="10"/>
          </p:nvPr>
        </p:nvSpPr>
        <p:spPr/>
        <p:txBody>
          <a:bodyPr/>
          <a:lstStyle/>
          <a:p>
            <a:fld id="{3DFE48A3-FBB0-4D53-AD96-BBA31C39C62D}" type="datetimeFigureOut">
              <a:rPr lang="zh-CN" altLang="en-US" smtClean="0"/>
              <a:t>2024/4/17</a:t>
            </a:fld>
            <a:endParaRPr lang="zh-CN" altLang="en-US"/>
          </a:p>
        </p:txBody>
      </p:sp>
      <p:sp>
        <p:nvSpPr>
          <p:cNvPr id="5" name="页脚占位符 4">
            <a:extLst>
              <a:ext uri="{FF2B5EF4-FFF2-40B4-BE49-F238E27FC236}">
                <a16:creationId xmlns:a16="http://schemas.microsoft.com/office/drawing/2014/main" id="{C8D655E2-6FE4-366D-B391-675C9DC0F48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78A218D-9DF4-2948-83E4-8FC7CBD6C1DF}"/>
              </a:ext>
            </a:extLst>
          </p:cNvPr>
          <p:cNvSpPr>
            <a:spLocks noGrp="1"/>
          </p:cNvSpPr>
          <p:nvPr>
            <p:ph type="sldNum" sz="quarter" idx="12"/>
          </p:nvPr>
        </p:nvSpPr>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5923762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2024/4/17</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29762874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2024/4/17</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32762730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2024/4/17</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31913588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blipFill dpi="0" rotWithShape="1">
          <a:blip r:embed="rId2">
            <a:lum/>
          </a:blip>
          <a:srcRect/>
          <a:stretch>
            <a:fillRect l="-6000" r="-6000"/>
          </a:stretch>
        </a:blipFill>
        <a:effectLst/>
      </p:bgPr>
    </p:bg>
    <p:spTree>
      <p:nvGrpSpPr>
        <p:cNvPr id="1" name="Shape 876"/>
        <p:cNvGrpSpPr/>
        <p:nvPr/>
      </p:nvGrpSpPr>
      <p:grpSpPr>
        <a:xfrm>
          <a:off x="0" y="0"/>
          <a:ext cx="0" cy="0"/>
          <a:chOff x="0" y="0"/>
          <a:chExt cx="0" cy="0"/>
        </a:xfrm>
      </p:grpSpPr>
    </p:spTree>
    <p:extLst>
      <p:ext uri="{BB962C8B-B14F-4D97-AF65-F5344CB8AC3E}">
        <p14:creationId xmlns:p14="http://schemas.microsoft.com/office/powerpoint/2010/main" val="17796847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hree columns" preserve="1"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9"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2"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 name="Freeform: Shape 14">
            <a:extLst>
              <a:ext uri="{FF2B5EF4-FFF2-40B4-BE49-F238E27FC236}">
                <a16:creationId xmlns:a16="http://schemas.microsoft.com/office/drawing/2014/main" id="{7302C1EF-F50D-15B7-6082-EA1C51C4C713}"/>
              </a:ext>
            </a:extLst>
          </p:cNvPr>
          <p:cNvSpPr/>
          <p:nvPr userDrawn="1"/>
        </p:nvSpPr>
        <p:spPr>
          <a:xfrm>
            <a:off x="-419739" y="3010320"/>
            <a:ext cx="13680376" cy="6904499"/>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sp>
        <p:nvSpPr>
          <p:cNvPr id="3" name="Freeform: Shape 1">
            <a:extLst>
              <a:ext uri="{FF2B5EF4-FFF2-40B4-BE49-F238E27FC236}">
                <a16:creationId xmlns:a16="http://schemas.microsoft.com/office/drawing/2014/main" id="{069150D0-3901-3CA5-43D1-063A2F26F666}"/>
              </a:ext>
            </a:extLst>
          </p:cNvPr>
          <p:cNvSpPr/>
          <p:nvPr userDrawn="1"/>
        </p:nvSpPr>
        <p:spPr>
          <a:xfrm>
            <a:off x="-587079" y="2253587"/>
            <a:ext cx="12802985" cy="4604412"/>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pic>
        <p:nvPicPr>
          <p:cNvPr id="4" name="Picture 4">
            <a:extLst>
              <a:ext uri="{FF2B5EF4-FFF2-40B4-BE49-F238E27FC236}">
                <a16:creationId xmlns:a16="http://schemas.microsoft.com/office/drawing/2014/main" id="{4E30EBEF-E121-B9E6-764C-B4391E89757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39325"/>
          <a:stretch/>
        </p:blipFill>
        <p:spPr>
          <a:xfrm>
            <a:off x="9497229" y="3741571"/>
            <a:ext cx="3138417" cy="3238192"/>
          </a:xfrm>
          <a:prstGeom prst="rect">
            <a:avLst/>
          </a:prstGeom>
        </p:spPr>
      </p:pic>
      <p:sp>
        <p:nvSpPr>
          <p:cNvPr id="5" name="Title 1">
            <a:extLst>
              <a:ext uri="{FF2B5EF4-FFF2-40B4-BE49-F238E27FC236}">
                <a16:creationId xmlns:a16="http://schemas.microsoft.com/office/drawing/2014/main" id="{E76C3E3C-A8A9-9B97-7409-924BE02CAE8A}"/>
              </a:ext>
            </a:extLst>
          </p:cNvPr>
          <p:cNvSpPr txBox="1">
            <a:spLocks/>
          </p:cNvSpPr>
          <p:nvPr userDrawn="1"/>
        </p:nvSpPr>
        <p:spPr>
          <a:xfrm>
            <a:off x="-868593" y="3389762"/>
            <a:ext cx="12969380" cy="1600439"/>
          </a:xfrm>
          <a:prstGeom prst="rect">
            <a:avLst/>
          </a:prstGeom>
        </p:spPr>
        <p:txBody>
          <a:bodyPr vert="horz" lIns="121920" tIns="60960" rIns="121920" bIns="6096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100000"/>
              </a:lnSpc>
              <a:spcBef>
                <a:spcPct val="0"/>
              </a:spcBef>
              <a:spcAft>
                <a:spcPts val="0"/>
              </a:spcAft>
              <a:buClrTx/>
              <a:buSzTx/>
              <a:buFontTx/>
              <a:buNone/>
              <a:tabLst/>
              <a:defRPr/>
            </a:pPr>
            <a:r>
              <a:rPr kumimoji="0" lang="en-US" sz="4667" b="1" i="0" u="none" strike="noStrike" kern="1200" cap="none" spc="0" normalizeH="0" baseline="0" noProof="0">
                <a:ln>
                  <a:noFill/>
                </a:ln>
                <a:solidFill>
                  <a:srgbClr val="D63E3D">
                    <a:lumMod val="50000"/>
                  </a:srgbClr>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Soạn</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bài</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giảng</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yêu</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cầu</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các</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khối</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lớp</a:t>
            </a:r>
            <a:endPar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endParaRPr>
          </a:p>
          <a:p>
            <a:pPr marL="0" marR="0" lvl="0" indent="0" algn="ctr" defTabSz="1219140" rtl="0" eaLnBrk="1" fontAlgn="auto" latinLnBrk="0" hangingPunct="1">
              <a:lnSpc>
                <a:spcPct val="100000"/>
              </a:lnSpc>
              <a:spcBef>
                <a:spcPct val="0"/>
              </a:spcBef>
              <a:spcAft>
                <a:spcPts val="0"/>
              </a:spcAft>
              <a:buClrTx/>
              <a:buSzTx/>
              <a:buFontTx/>
              <a:buNone/>
              <a:tabLst/>
              <a:defRPr/>
            </a:pP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Thiết</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kế</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bài</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giảng</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a:ln>
                  <a:noFill/>
                </a:ln>
                <a:solidFill>
                  <a:srgbClr val="2E9733"/>
                </a:solidFill>
                <a:effectLst/>
                <a:uLnTx/>
                <a:uFillTx/>
                <a:latin typeface="SVN-Dancing Script" panose="02040603050506020204" pitchFamily="18" charset="0"/>
                <a:ea typeface="+mj-ea"/>
                <a:cs typeface="+mj-cs"/>
                <a:sym typeface="Arial"/>
              </a:rPr>
              <a:t>E – Learning</a:t>
            </a:r>
          </a:p>
        </p:txBody>
      </p:sp>
      <p:sp>
        <p:nvSpPr>
          <p:cNvPr id="6" name="TextBox 13">
            <a:extLst>
              <a:ext uri="{FF2B5EF4-FFF2-40B4-BE49-F238E27FC236}">
                <a16:creationId xmlns:a16="http://schemas.microsoft.com/office/drawing/2014/main" id="{3A7F1CB0-DFE9-C0D7-E6DA-82ED1ED3CD88}"/>
              </a:ext>
            </a:extLst>
          </p:cNvPr>
          <p:cNvSpPr txBox="1"/>
          <p:nvPr userDrawn="1"/>
        </p:nvSpPr>
        <p:spPr>
          <a:xfrm>
            <a:off x="1" y="5108352"/>
            <a:ext cx="10346724" cy="1323632"/>
          </a:xfrm>
          <a:prstGeom prst="rect">
            <a:avLst/>
          </a:prstGeom>
          <a:noFill/>
        </p:spPr>
        <p:txBody>
          <a:bodyPr wrap="square">
            <a:spAutoFit/>
            <a:scene3d>
              <a:camera prst="orthographicFront"/>
              <a:lightRig rig="threePt" dir="t"/>
            </a:scene3d>
            <a:sp3d extrusionH="57150">
              <a:bevelT w="82550" h="38100" prst="coolSlant"/>
            </a:sp3d>
          </a:bodyPr>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a:ln>
                  <a:noFill/>
                </a:ln>
                <a:solidFill>
                  <a:srgbClr val="43671B"/>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rPr>
              <a:t>MĂNG NON – TÀI LIỆU TIỂU HỌC </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err="1">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rPr>
              <a:t>Mời</a:t>
            </a:r>
            <a:r>
              <a:rPr kumimoji="0" lang="en-US" sz="2667"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2667" b="1" i="0" u="none" strike="noStrike" kern="1200" cap="none" spc="0" normalizeH="0" baseline="0" noProof="0" dirty="0" err="1">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rPr>
              <a:t>truy</a:t>
            </a:r>
            <a:r>
              <a:rPr kumimoji="0" lang="en-US" sz="2667"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2667" b="1" i="0" u="none" strike="noStrike" kern="1200" cap="none" spc="0" normalizeH="0" baseline="0" noProof="0" dirty="0" err="1">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rPr>
              <a:t>cập</a:t>
            </a:r>
            <a:r>
              <a:rPr kumimoji="0" lang="en-US" sz="2667"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2667" b="0"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hlinkClick r:id="rId4">
                  <a:extLst>
                    <a:ext uri="{A12FA001-AC4F-418D-AE19-62706E023703}">
                      <ahyp:hlinkClr xmlns:ahyp="http://schemas.microsoft.com/office/drawing/2018/hyperlinkcolor" val="tx"/>
                    </a:ext>
                  </a:extLst>
                </a:hlinkClick>
              </a:rPr>
              <a:t>MĂNG NON- TÀI LIỆU TIỂU HỌC | Facebook</a:t>
            </a:r>
            <a:endParaRPr kumimoji="0" lang="en-US" sz="2667" b="0"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rPr>
              <a:t>ZALO : </a:t>
            </a:r>
            <a:r>
              <a:rPr kumimoji="0" lang="en-US" sz="2667" b="1" i="0" u="sng"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Arial"/>
                <a:sym typeface="Arial"/>
              </a:rPr>
              <a:t>0382348780</a:t>
            </a:r>
            <a:r>
              <a:rPr kumimoji="0" lang="en-US" sz="2667" b="1" i="0" u="none"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Arial"/>
                <a:sym typeface="Arial"/>
              </a:rPr>
              <a:t> - </a:t>
            </a:r>
            <a:r>
              <a:rPr kumimoji="0" lang="en-US" sz="2667" b="1" i="0" u="sng"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Arial"/>
                <a:sym typeface="Arial"/>
              </a:rPr>
              <a:t>0984848929</a:t>
            </a:r>
            <a:endParaRPr kumimoji="0" lang="en-US" sz="2667" b="1" i="0" u="none"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pic>
        <p:nvPicPr>
          <p:cNvPr id="7" name="Picture 3">
            <a:extLst>
              <a:ext uri="{FF2B5EF4-FFF2-40B4-BE49-F238E27FC236}">
                <a16:creationId xmlns:a16="http://schemas.microsoft.com/office/drawing/2014/main" id="{7DA5E759-9AE2-0012-DCD2-7030FDE31668}"/>
              </a:ext>
            </a:extLst>
          </p:cNvPr>
          <p:cNvPicPr>
            <a:picLocks noChangeAspect="1"/>
          </p:cNvPicPr>
          <p:nvPr userDrawn="1"/>
        </p:nvPicPr>
        <p:blipFill>
          <a:blip r:embed="rId5"/>
          <a:stretch>
            <a:fillRect/>
          </a:stretch>
        </p:blipFill>
        <p:spPr>
          <a:xfrm>
            <a:off x="401843" y="1626439"/>
            <a:ext cx="11388315" cy="1926503"/>
          </a:xfrm>
          <a:prstGeom prst="rect">
            <a:avLst/>
          </a:prstGeom>
        </p:spPr>
      </p:pic>
      <p:pic>
        <p:nvPicPr>
          <p:cNvPr id="8" name="Picture 10">
            <a:extLst>
              <a:ext uri="{FF2B5EF4-FFF2-40B4-BE49-F238E27FC236}">
                <a16:creationId xmlns:a16="http://schemas.microsoft.com/office/drawing/2014/main" id="{DCCD7D1D-A390-CA92-95A5-35520D59D44F}"/>
              </a:ext>
            </a:extLst>
          </p:cNvPr>
          <p:cNvPicPr>
            <a:picLocks noChangeAspect="1"/>
          </p:cNvPicPr>
          <p:nvPr userDrawn="1"/>
        </p:nvPicPr>
        <p:blipFill>
          <a:blip r:embed="rId6"/>
          <a:stretch>
            <a:fillRect/>
          </a:stretch>
        </p:blipFill>
        <p:spPr>
          <a:xfrm>
            <a:off x="-2626084" y="594520"/>
            <a:ext cx="17195357" cy="996744"/>
          </a:xfrm>
          <a:prstGeom prst="rect">
            <a:avLst/>
          </a:prstGeom>
        </p:spPr>
      </p:pic>
    </p:spTree>
    <p:extLst>
      <p:ext uri="{BB962C8B-B14F-4D97-AF65-F5344CB8AC3E}">
        <p14:creationId xmlns:p14="http://schemas.microsoft.com/office/powerpoint/2010/main" val="3409275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500" fill="hold"/>
                                        <p:tgtEl>
                                          <p:spTgt spid="3"/>
                                        </p:tgtEl>
                                        <p:attrNameLst>
                                          <p:attrName>ppt_x</p:attrName>
                                        </p:attrNameLst>
                                      </p:cBhvr>
                                      <p:tavLst>
                                        <p:tav tm="0">
                                          <p:val>
                                            <p:strVal val="#ppt_x"/>
                                          </p:val>
                                        </p:tav>
                                        <p:tav tm="100000">
                                          <p:val>
                                            <p:strVal val="#ppt_x"/>
                                          </p:val>
                                        </p:tav>
                                      </p:tavLst>
                                    </p:anim>
                                    <p:anim calcmode="lin" valueType="num">
                                      <p:cBhvr additive="base">
                                        <p:cTn id="8" dur="1500" fill="hold"/>
                                        <p:tgtEl>
                                          <p:spTgt spid="3"/>
                                        </p:tgtEl>
                                        <p:attrNameLst>
                                          <p:attrName>ppt_y</p:attrName>
                                        </p:attrNameLst>
                                      </p:cBhvr>
                                      <p:tavLst>
                                        <p:tav tm="0">
                                          <p:val>
                                            <p:strVal val="1+#ppt_h/2"/>
                                          </p:val>
                                        </p:tav>
                                        <p:tav tm="100000">
                                          <p:val>
                                            <p:strVal val="#ppt_y"/>
                                          </p:val>
                                        </p:tav>
                                      </p:tavLst>
                                    </p:anim>
                                  </p:childTnLst>
                                </p:cTn>
                              </p:par>
                              <p:par>
                                <p:cTn id="9" presetID="50" presetClass="entr" presetSubtype="0" decel="100000" fill="hold" grpId="0" nodeType="withEffect">
                                  <p:stCondLst>
                                    <p:cond delay="1000"/>
                                  </p:stCondLst>
                                  <p:childTnLst>
                                    <p:set>
                                      <p:cBhvr>
                                        <p:cTn id="10" dur="1" fill="hold">
                                          <p:stCondLst>
                                            <p:cond delay="0"/>
                                          </p:stCondLst>
                                        </p:cTn>
                                        <p:tgtEl>
                                          <p:spTgt spid="5"/>
                                        </p:tgtEl>
                                        <p:attrNameLst>
                                          <p:attrName>style.visibility</p:attrName>
                                        </p:attrNameLst>
                                      </p:cBhvr>
                                      <p:to>
                                        <p:strVal val="visible"/>
                                      </p:to>
                                    </p:set>
                                    <p:anim calcmode="lin" valueType="num">
                                      <p:cBhvr>
                                        <p:cTn id="11" dur="3000" fill="hold"/>
                                        <p:tgtEl>
                                          <p:spTgt spid="5"/>
                                        </p:tgtEl>
                                        <p:attrNameLst>
                                          <p:attrName>ppt_w</p:attrName>
                                        </p:attrNameLst>
                                      </p:cBhvr>
                                      <p:tavLst>
                                        <p:tav tm="0">
                                          <p:val>
                                            <p:strVal val="#ppt_w+.3"/>
                                          </p:val>
                                        </p:tav>
                                        <p:tav tm="100000">
                                          <p:val>
                                            <p:strVal val="#ppt_w"/>
                                          </p:val>
                                        </p:tav>
                                      </p:tavLst>
                                    </p:anim>
                                    <p:anim calcmode="lin" valueType="num">
                                      <p:cBhvr>
                                        <p:cTn id="12" dur="3000" fill="hold"/>
                                        <p:tgtEl>
                                          <p:spTgt spid="5"/>
                                        </p:tgtEl>
                                        <p:attrNameLst>
                                          <p:attrName>ppt_h</p:attrName>
                                        </p:attrNameLst>
                                      </p:cBhvr>
                                      <p:tavLst>
                                        <p:tav tm="0">
                                          <p:val>
                                            <p:strVal val="#ppt_h"/>
                                          </p:val>
                                        </p:tav>
                                        <p:tav tm="100000">
                                          <p:val>
                                            <p:strVal val="#ppt_h"/>
                                          </p:val>
                                        </p:tav>
                                      </p:tavLst>
                                    </p:anim>
                                    <p:animEffect transition="in" filter="fade">
                                      <p:cBhvr>
                                        <p:cTn id="13" dur="3000"/>
                                        <p:tgtEl>
                                          <p:spTgt spid="5"/>
                                        </p:tgtEl>
                                      </p:cBhvr>
                                    </p:animEffect>
                                  </p:childTnLst>
                                </p:cTn>
                              </p:par>
                              <p:par>
                                <p:cTn id="14" presetID="2" presetClass="entr" presetSubtype="4"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1500" fill="hold"/>
                                        <p:tgtEl>
                                          <p:spTgt spid="2"/>
                                        </p:tgtEl>
                                        <p:attrNameLst>
                                          <p:attrName>ppt_x</p:attrName>
                                        </p:attrNameLst>
                                      </p:cBhvr>
                                      <p:tavLst>
                                        <p:tav tm="0">
                                          <p:val>
                                            <p:strVal val="#ppt_x"/>
                                          </p:val>
                                        </p:tav>
                                        <p:tav tm="100000">
                                          <p:val>
                                            <p:strVal val="#ppt_x"/>
                                          </p:val>
                                        </p:tav>
                                      </p:tavLst>
                                    </p:anim>
                                    <p:anim calcmode="lin" valueType="num">
                                      <p:cBhvr additive="base">
                                        <p:cTn id="17" dur="1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4889154-3CEE-BCB0-278E-8BBFDE6D1811}"/>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87BB737-98C0-1325-6699-66221D5C7BD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3DF4A89A-FF0B-1EB3-B5D2-4E3B73A29ED0}"/>
              </a:ext>
            </a:extLst>
          </p:cNvPr>
          <p:cNvSpPr>
            <a:spLocks noGrp="1"/>
          </p:cNvSpPr>
          <p:nvPr>
            <p:ph type="dt" sz="half" idx="10"/>
          </p:nvPr>
        </p:nvSpPr>
        <p:spPr/>
        <p:txBody>
          <a:bodyPr/>
          <a:lstStyle/>
          <a:p>
            <a:fld id="{3DFE48A3-FBB0-4D53-AD96-BBA31C39C62D}" type="datetimeFigureOut">
              <a:rPr lang="zh-CN" altLang="en-US" smtClean="0"/>
              <a:t>2024/4/17</a:t>
            </a:fld>
            <a:endParaRPr lang="zh-CN" altLang="en-US"/>
          </a:p>
        </p:txBody>
      </p:sp>
      <p:sp>
        <p:nvSpPr>
          <p:cNvPr id="5" name="页脚占位符 4">
            <a:extLst>
              <a:ext uri="{FF2B5EF4-FFF2-40B4-BE49-F238E27FC236}">
                <a16:creationId xmlns:a16="http://schemas.microsoft.com/office/drawing/2014/main" id="{8DE735F0-81C8-CBD2-4EBC-FF3BE8A8A74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A9017BC-0C3F-ABCD-4FE7-97F5465CF769}"/>
              </a:ext>
            </a:extLst>
          </p:cNvPr>
          <p:cNvSpPr>
            <a:spLocks noGrp="1"/>
          </p:cNvSpPr>
          <p:nvPr>
            <p:ph type="sldNum" sz="quarter" idx="12"/>
          </p:nvPr>
        </p:nvSpPr>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9541273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B582C9C-6A91-82C2-5875-3EDD03A5011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68D0BE9-BD01-0389-6B9F-1A36B8BD574B}"/>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21A4798F-3D42-45CE-93EA-1807567BC9F1}"/>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38602E7C-EF32-E013-D266-615F3CE25468}"/>
              </a:ext>
            </a:extLst>
          </p:cNvPr>
          <p:cNvSpPr>
            <a:spLocks noGrp="1"/>
          </p:cNvSpPr>
          <p:nvPr>
            <p:ph type="dt" sz="half" idx="10"/>
          </p:nvPr>
        </p:nvSpPr>
        <p:spPr/>
        <p:txBody>
          <a:bodyPr/>
          <a:lstStyle/>
          <a:p>
            <a:fld id="{3DFE48A3-FBB0-4D53-AD96-BBA31C39C62D}" type="datetimeFigureOut">
              <a:rPr lang="zh-CN" altLang="en-US" smtClean="0"/>
              <a:t>2024/4/17</a:t>
            </a:fld>
            <a:endParaRPr lang="zh-CN" altLang="en-US"/>
          </a:p>
        </p:txBody>
      </p:sp>
      <p:sp>
        <p:nvSpPr>
          <p:cNvPr id="6" name="页脚占位符 5">
            <a:extLst>
              <a:ext uri="{FF2B5EF4-FFF2-40B4-BE49-F238E27FC236}">
                <a16:creationId xmlns:a16="http://schemas.microsoft.com/office/drawing/2014/main" id="{4519819A-E46B-A265-39F9-AE62D8A5603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B59B5CB-07CD-B25A-713D-A330999374C8}"/>
              </a:ext>
            </a:extLst>
          </p:cNvPr>
          <p:cNvSpPr>
            <a:spLocks noGrp="1"/>
          </p:cNvSpPr>
          <p:nvPr>
            <p:ph type="sldNum" sz="quarter" idx="12"/>
          </p:nvPr>
        </p:nvSpPr>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41824144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3E91590-807E-9FB2-93BC-DB5CC94FC582}"/>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5C6A7BF-3BFE-CCE7-C295-754777F794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30061596-6169-23AC-B9EA-AFD704A783D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2010E1EA-D636-C3CE-5F70-04E0923E59C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D2C54F5D-6AD9-6693-9015-5E02376802C3}"/>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DA709FF9-DBC2-3B14-9CD9-2FF0448E2E26}"/>
              </a:ext>
            </a:extLst>
          </p:cNvPr>
          <p:cNvSpPr>
            <a:spLocks noGrp="1"/>
          </p:cNvSpPr>
          <p:nvPr>
            <p:ph type="dt" sz="half" idx="10"/>
          </p:nvPr>
        </p:nvSpPr>
        <p:spPr/>
        <p:txBody>
          <a:bodyPr/>
          <a:lstStyle/>
          <a:p>
            <a:fld id="{3DFE48A3-FBB0-4D53-AD96-BBA31C39C62D}" type="datetimeFigureOut">
              <a:rPr lang="zh-CN" altLang="en-US" smtClean="0"/>
              <a:t>2024/4/17</a:t>
            </a:fld>
            <a:endParaRPr lang="zh-CN" altLang="en-US"/>
          </a:p>
        </p:txBody>
      </p:sp>
      <p:sp>
        <p:nvSpPr>
          <p:cNvPr id="8" name="页脚占位符 7">
            <a:extLst>
              <a:ext uri="{FF2B5EF4-FFF2-40B4-BE49-F238E27FC236}">
                <a16:creationId xmlns:a16="http://schemas.microsoft.com/office/drawing/2014/main" id="{BB472B02-D717-F49F-B8E2-281EE4AF809F}"/>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3EE019EC-E0E3-48E5-B089-695AF1113C74}"/>
              </a:ext>
            </a:extLst>
          </p:cNvPr>
          <p:cNvSpPr>
            <a:spLocks noGrp="1"/>
          </p:cNvSpPr>
          <p:nvPr>
            <p:ph type="sldNum" sz="quarter" idx="12"/>
          </p:nvPr>
        </p:nvSpPr>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8861690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78C049B-4035-8CF4-AE0A-D01DF1229CCF}"/>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7542121-0C07-CFC2-1FA2-98737B88E576}"/>
              </a:ext>
            </a:extLst>
          </p:cNvPr>
          <p:cNvSpPr>
            <a:spLocks noGrp="1"/>
          </p:cNvSpPr>
          <p:nvPr>
            <p:ph type="dt" sz="half" idx="10"/>
          </p:nvPr>
        </p:nvSpPr>
        <p:spPr/>
        <p:txBody>
          <a:bodyPr/>
          <a:lstStyle/>
          <a:p>
            <a:fld id="{3DFE48A3-FBB0-4D53-AD96-BBA31C39C62D}" type="datetimeFigureOut">
              <a:rPr lang="zh-CN" altLang="en-US" smtClean="0"/>
              <a:t>2024/4/17</a:t>
            </a:fld>
            <a:endParaRPr lang="zh-CN" altLang="en-US"/>
          </a:p>
        </p:txBody>
      </p:sp>
      <p:sp>
        <p:nvSpPr>
          <p:cNvPr id="4" name="页脚占位符 3">
            <a:extLst>
              <a:ext uri="{FF2B5EF4-FFF2-40B4-BE49-F238E27FC236}">
                <a16:creationId xmlns:a16="http://schemas.microsoft.com/office/drawing/2014/main" id="{2DDC370A-8772-270E-AD98-4C1EBE69B048}"/>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7C3E068B-845C-5635-7997-8EE4E5E4D886}"/>
              </a:ext>
            </a:extLst>
          </p:cNvPr>
          <p:cNvSpPr>
            <a:spLocks noGrp="1"/>
          </p:cNvSpPr>
          <p:nvPr>
            <p:ph type="sldNum" sz="quarter" idx="12"/>
          </p:nvPr>
        </p:nvSpPr>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25443524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B9DCB2F-0E63-43C6-1C15-5B69F167C5AD}"/>
              </a:ext>
            </a:extLst>
          </p:cNvPr>
          <p:cNvSpPr>
            <a:spLocks noGrp="1"/>
          </p:cNvSpPr>
          <p:nvPr>
            <p:ph type="dt" sz="half" idx="10"/>
          </p:nvPr>
        </p:nvSpPr>
        <p:spPr/>
        <p:txBody>
          <a:bodyPr/>
          <a:lstStyle/>
          <a:p>
            <a:fld id="{3DFE48A3-FBB0-4D53-AD96-BBA31C39C62D}" type="datetimeFigureOut">
              <a:rPr lang="zh-CN" altLang="en-US" smtClean="0"/>
              <a:t>2024/4/17</a:t>
            </a:fld>
            <a:endParaRPr lang="zh-CN" altLang="en-US"/>
          </a:p>
        </p:txBody>
      </p:sp>
      <p:sp>
        <p:nvSpPr>
          <p:cNvPr id="3" name="页脚占位符 2">
            <a:extLst>
              <a:ext uri="{FF2B5EF4-FFF2-40B4-BE49-F238E27FC236}">
                <a16:creationId xmlns:a16="http://schemas.microsoft.com/office/drawing/2014/main" id="{36F49A97-4B52-6698-29C9-2D5C833C9F36}"/>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EF99A02B-28DD-B88C-50F5-A74623BEF11A}"/>
              </a:ext>
            </a:extLst>
          </p:cNvPr>
          <p:cNvSpPr>
            <a:spLocks noGrp="1"/>
          </p:cNvSpPr>
          <p:nvPr>
            <p:ph type="sldNum" sz="quarter" idx="12"/>
          </p:nvPr>
        </p:nvSpPr>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1611278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9A6B9CD-039A-CC8D-E0CB-FD28E7A45C6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890893F2-6370-4A6A-690D-E337DE3DF1E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CEF17896-3A86-5246-57EB-7459876B53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89137CE-BA9F-AC6A-CEE9-C82603AD06B0}"/>
              </a:ext>
            </a:extLst>
          </p:cNvPr>
          <p:cNvSpPr>
            <a:spLocks noGrp="1"/>
          </p:cNvSpPr>
          <p:nvPr>
            <p:ph type="dt" sz="half" idx="10"/>
          </p:nvPr>
        </p:nvSpPr>
        <p:spPr/>
        <p:txBody>
          <a:bodyPr/>
          <a:lstStyle/>
          <a:p>
            <a:fld id="{3DFE48A3-FBB0-4D53-AD96-BBA31C39C62D}" type="datetimeFigureOut">
              <a:rPr lang="zh-CN" altLang="en-US" smtClean="0"/>
              <a:t>2024/4/17</a:t>
            </a:fld>
            <a:endParaRPr lang="zh-CN" altLang="en-US"/>
          </a:p>
        </p:txBody>
      </p:sp>
      <p:sp>
        <p:nvSpPr>
          <p:cNvPr id="6" name="页脚占位符 5">
            <a:extLst>
              <a:ext uri="{FF2B5EF4-FFF2-40B4-BE49-F238E27FC236}">
                <a16:creationId xmlns:a16="http://schemas.microsoft.com/office/drawing/2014/main" id="{5A8BCE36-605C-35F7-58EF-5E5E86D7DC5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897D35D-0690-A4F5-8EEC-BE1E893BEDE8}"/>
              </a:ext>
            </a:extLst>
          </p:cNvPr>
          <p:cNvSpPr>
            <a:spLocks noGrp="1"/>
          </p:cNvSpPr>
          <p:nvPr>
            <p:ph type="sldNum" sz="quarter" idx="12"/>
          </p:nvPr>
        </p:nvSpPr>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41490330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0A7A04F-C78E-2830-AE51-F9F6D568E9E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873ED9D-4D2F-B804-7EFC-226496BE8AF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F41D5FE-6BC3-82E1-F126-DDA98E3F25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91E9A09-40DB-3C90-AE60-B6800C483A85}"/>
              </a:ext>
            </a:extLst>
          </p:cNvPr>
          <p:cNvSpPr>
            <a:spLocks noGrp="1"/>
          </p:cNvSpPr>
          <p:nvPr>
            <p:ph type="dt" sz="half" idx="10"/>
          </p:nvPr>
        </p:nvSpPr>
        <p:spPr/>
        <p:txBody>
          <a:bodyPr/>
          <a:lstStyle/>
          <a:p>
            <a:fld id="{3DFE48A3-FBB0-4D53-AD96-BBA31C39C62D}" type="datetimeFigureOut">
              <a:rPr lang="zh-CN" altLang="en-US" smtClean="0"/>
              <a:t>2024/4/17</a:t>
            </a:fld>
            <a:endParaRPr lang="zh-CN" altLang="en-US"/>
          </a:p>
        </p:txBody>
      </p:sp>
      <p:sp>
        <p:nvSpPr>
          <p:cNvPr id="6" name="页脚占位符 5">
            <a:extLst>
              <a:ext uri="{FF2B5EF4-FFF2-40B4-BE49-F238E27FC236}">
                <a16:creationId xmlns:a16="http://schemas.microsoft.com/office/drawing/2014/main" id="{99853511-BB64-0F50-6D73-ED9024EDCE5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2C8C800-86D9-5425-7922-045146373956}"/>
              </a:ext>
            </a:extLst>
          </p:cNvPr>
          <p:cNvSpPr>
            <a:spLocks noGrp="1"/>
          </p:cNvSpPr>
          <p:nvPr>
            <p:ph type="sldNum" sz="quarter" idx="12"/>
          </p:nvPr>
        </p:nvSpPr>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1570511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hyperlink" Target="https://www.facebook.com/groups/629898828017053"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17" Type="http://schemas.openxmlformats.org/officeDocument/2006/relationships/image" Target="../media/image4.png"/><Relationship Id="rId2" Type="http://schemas.openxmlformats.org/officeDocument/2006/relationships/slideLayout" Target="../slideLayouts/slideLayout13.xml"/><Relationship Id="rId16" Type="http://schemas.openxmlformats.org/officeDocument/2006/relationships/hyperlink" Target="https://www.facebook.com/groups/629898828017053" TargetMode="Externa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7" Type="http://schemas.openxmlformats.org/officeDocument/2006/relationships/image" Target="../media/image5.png"/><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hyperlink" Target="https://www.facebook.com/groups/629898828017053" TargetMode="External"/><Relationship Id="rId5" Type="http://schemas.openxmlformats.org/officeDocument/2006/relationships/image" Target="../media/image3.png"/><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3DFE0161-04B9-2E2A-C345-91B2DF4D30D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484CC73E-C3E9-FB21-271A-091153F039A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51E858A-B9F8-DC94-3E35-7FFA63A0AB4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DFE48A3-FBB0-4D53-AD96-BBA31C39C62D}" type="datetimeFigureOut">
              <a:rPr lang="zh-CN" altLang="en-US" smtClean="0"/>
              <a:t>2024/4/17</a:t>
            </a:fld>
            <a:endParaRPr lang="zh-CN" altLang="en-US"/>
          </a:p>
        </p:txBody>
      </p:sp>
      <p:sp>
        <p:nvSpPr>
          <p:cNvPr id="5" name="页脚占位符 4">
            <a:extLst>
              <a:ext uri="{FF2B5EF4-FFF2-40B4-BE49-F238E27FC236}">
                <a16:creationId xmlns:a16="http://schemas.microsoft.com/office/drawing/2014/main" id="{11989771-3B51-3281-4C4B-F93869444C3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C7D1990C-3DDC-D01B-7DF8-1E88E8C4F56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B713A8-A7D8-4655-9856-7687D49ACF6C}" type="slidenum">
              <a:rPr lang="zh-CN" altLang="en-US" smtClean="0"/>
              <a:t>‹#›</a:t>
            </a:fld>
            <a:endParaRPr lang="zh-CN" altLang="en-US"/>
          </a:p>
        </p:txBody>
      </p:sp>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4"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6">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5" name="Title 1">
            <a:extLst>
              <a:ext uri="{FF2B5EF4-FFF2-40B4-BE49-F238E27FC236}">
                <a16:creationId xmlns:a16="http://schemas.microsoft.com/office/drawing/2014/main" id="{6108D78E-8090-455C-81F2-F57D8860EAC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70AD47">
                    <a:lumMod val="50000"/>
                  </a:srgbClr>
                </a:solidFill>
                <a:effectLst/>
                <a:uLnTx/>
                <a:uFillTx/>
                <a:latin typeface="#9Slide07 Altus" pitchFamily="2" charset="0"/>
                <a:ea typeface="+mj-ea"/>
                <a:cs typeface="+mj-cs"/>
              </a:rPr>
              <a:t>By Hồng Linh</a:t>
            </a:r>
          </a:p>
        </p:txBody>
      </p:sp>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err="1">
                <a:ln>
                  <a:noFill/>
                </a:ln>
                <a:solidFill>
                  <a:srgbClr val="A5A5A5">
                    <a:lumMod val="60000"/>
                    <a:lumOff val="40000"/>
                  </a:srgbClr>
                </a:solidFill>
                <a:effectLst/>
                <a:uLnTx/>
                <a:uFillTx/>
                <a:latin typeface="#9Slide07 HoneyCream" pitchFamily="2" charset="0"/>
                <a:ea typeface="+mj-ea"/>
                <a:cs typeface="+mj-cs"/>
              </a:rPr>
              <a:t>Măng</a:t>
            </a:r>
            <a:r>
              <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rPr>
              <a:t> Non</a:t>
            </a: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Tree>
    <p:extLst>
      <p:ext uri="{BB962C8B-B14F-4D97-AF65-F5344CB8AC3E}">
        <p14:creationId xmlns:p14="http://schemas.microsoft.com/office/powerpoint/2010/main" val="1674179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2024/4/17</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4"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6">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5" name="Title 1">
            <a:extLst>
              <a:ext uri="{FF2B5EF4-FFF2-40B4-BE49-F238E27FC236}">
                <a16:creationId xmlns:a16="http://schemas.microsoft.com/office/drawing/2014/main" id="{6108D78E-8090-455C-81F2-F57D8860EAC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70AD47">
                    <a:lumMod val="50000"/>
                  </a:srgbClr>
                </a:solidFill>
                <a:effectLst/>
                <a:uLnTx/>
                <a:uFillTx/>
                <a:latin typeface="#9Slide07 Altus" pitchFamily="2" charset="0"/>
                <a:ea typeface="+mj-ea"/>
                <a:cs typeface="+mj-cs"/>
              </a:rPr>
              <a:t>By Hồng Linh</a:t>
            </a:r>
          </a:p>
        </p:txBody>
      </p:sp>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pic>
        <p:nvPicPr>
          <p:cNvPr id="22" name="Picture 21">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4" cstate="hqprint">
            <a:extLst>
              <a:ext uri="{28A0092B-C50C-407E-A947-70E740481C1C}">
                <a14:useLocalDpi xmlns:a14="http://schemas.microsoft.com/office/drawing/2010/main" val="0"/>
              </a:ext>
            </a:extLst>
          </a:blip>
          <a:srcRect t="37667"/>
          <a:stretch/>
        </p:blipFill>
        <p:spPr>
          <a:xfrm>
            <a:off x="-1899806" y="-68675"/>
            <a:ext cx="2186247" cy="2317405"/>
          </a:xfrm>
          <a:prstGeom prst="rect">
            <a:avLst/>
          </a:prstGeom>
        </p:spPr>
      </p:pic>
      <p:pic>
        <p:nvPicPr>
          <p:cNvPr id="23" name="Picture 22">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8142"/>
          <a:stretch/>
        </p:blipFill>
        <p:spPr>
          <a:xfrm>
            <a:off x="1768530" y="7943850"/>
            <a:ext cx="1824009" cy="2002485"/>
          </a:xfrm>
          <a:prstGeom prst="rect">
            <a:avLst/>
          </a:prstGeom>
        </p:spPr>
      </p:pic>
      <p:sp>
        <p:nvSpPr>
          <p:cNvPr id="24" name="TextBox 3">
            <a:extLst>
              <a:ext uri="{FF2B5EF4-FFF2-40B4-BE49-F238E27FC236}">
                <a16:creationId xmlns:a16="http://schemas.microsoft.com/office/drawing/2014/main" id="{F9034237-DA06-4066-849E-00A115FF4EA1}"/>
              </a:ext>
            </a:extLst>
          </p:cNvPr>
          <p:cNvSpPr txBox="1"/>
          <p:nvPr userDrawn="1"/>
        </p:nvSpPr>
        <p:spPr>
          <a:xfrm>
            <a:off x="3200400" y="92510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6">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25" name="Title 1">
            <a:extLst>
              <a:ext uri="{FF2B5EF4-FFF2-40B4-BE49-F238E27FC236}">
                <a16:creationId xmlns:a16="http://schemas.microsoft.com/office/drawing/2014/main" id="{9E5F6F2C-DE77-4B3E-986A-23D69ABD846E}"/>
              </a:ext>
            </a:extLst>
          </p:cNvPr>
          <p:cNvSpPr txBox="1">
            <a:spLocks/>
          </p:cNvSpPr>
          <p:nvPr userDrawn="1"/>
        </p:nvSpPr>
        <p:spPr>
          <a:xfrm>
            <a:off x="1587412" y="96149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26" name="Picture 25">
            <a:extLst>
              <a:ext uri="{FF2B5EF4-FFF2-40B4-BE49-F238E27FC236}">
                <a16:creationId xmlns:a16="http://schemas.microsoft.com/office/drawing/2014/main" id="{2C38DA38-71FB-4CEB-B777-09292390EC4A}"/>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1824292" y="-26373164"/>
            <a:ext cx="2186247" cy="3717751"/>
          </a:xfrm>
          <a:prstGeom prst="rect">
            <a:avLst/>
          </a:prstGeom>
        </p:spPr>
      </p:pic>
      <p:pic>
        <p:nvPicPr>
          <p:cNvPr id="27" name="Picture 26">
            <a:extLst>
              <a:ext uri="{FF2B5EF4-FFF2-40B4-BE49-F238E27FC236}">
                <a16:creationId xmlns:a16="http://schemas.microsoft.com/office/drawing/2014/main" id="{7B3E06E2-B8CD-4348-A929-48748D52322A}"/>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9310908" y="-26373165"/>
            <a:ext cx="2186247" cy="3717751"/>
          </a:xfrm>
          <a:prstGeom prst="rect">
            <a:avLst/>
          </a:prstGeom>
        </p:spPr>
      </p:pic>
      <p:pic>
        <p:nvPicPr>
          <p:cNvPr id="28" name="Picture 27">
            <a:extLst>
              <a:ext uri="{FF2B5EF4-FFF2-40B4-BE49-F238E27FC236}">
                <a16:creationId xmlns:a16="http://schemas.microsoft.com/office/drawing/2014/main" id="{D1A0A433-1C81-43D6-86C9-906F9D1CD5C6}"/>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0710718" y="29329036"/>
            <a:ext cx="2186247" cy="3717751"/>
          </a:xfrm>
          <a:prstGeom prst="rect">
            <a:avLst/>
          </a:prstGeom>
        </p:spPr>
      </p:pic>
      <p:pic>
        <p:nvPicPr>
          <p:cNvPr id="29" name="Picture 28">
            <a:extLst>
              <a:ext uri="{FF2B5EF4-FFF2-40B4-BE49-F238E27FC236}">
                <a16:creationId xmlns:a16="http://schemas.microsoft.com/office/drawing/2014/main" id="{57AB7940-731C-4B6C-8537-33EBAD98DEBF}"/>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51535072" y="29329035"/>
            <a:ext cx="2186247" cy="3717751"/>
          </a:xfrm>
          <a:prstGeom prst="rect">
            <a:avLst/>
          </a:prstGeom>
        </p:spPr>
      </p:pic>
      <p:sp>
        <p:nvSpPr>
          <p:cNvPr id="30" name="Title 1">
            <a:extLst>
              <a:ext uri="{FF2B5EF4-FFF2-40B4-BE49-F238E27FC236}">
                <a16:creationId xmlns:a16="http://schemas.microsoft.com/office/drawing/2014/main" id="{6108D78E-8090-455C-81F2-F57D8860EAC5}"/>
              </a:ext>
            </a:extLst>
          </p:cNvPr>
          <p:cNvSpPr txBox="1">
            <a:spLocks/>
          </p:cNvSpPr>
          <p:nvPr userDrawn="1"/>
        </p:nvSpPr>
        <p:spPr>
          <a:xfrm>
            <a:off x="10413076" y="-6567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70AD47">
                    <a:lumMod val="50000"/>
                  </a:srgbClr>
                </a:solidFill>
                <a:effectLst/>
                <a:uLnTx/>
                <a:uFillTx/>
                <a:latin typeface="#9Slide07 Altus" pitchFamily="2" charset="0"/>
                <a:ea typeface="+mj-ea"/>
                <a:cs typeface="+mj-cs"/>
              </a:rPr>
              <a:t>By Hồng Linh</a:t>
            </a:r>
          </a:p>
        </p:txBody>
      </p:sp>
      <p:sp>
        <p:nvSpPr>
          <p:cNvPr id="31" name="Title 1">
            <a:extLst>
              <a:ext uri="{FF2B5EF4-FFF2-40B4-BE49-F238E27FC236}">
                <a16:creationId xmlns:a16="http://schemas.microsoft.com/office/drawing/2014/main" id="{7A218C26-69B7-499C-B190-96851A78FEC6}"/>
              </a:ext>
            </a:extLst>
          </p:cNvPr>
          <p:cNvSpPr txBox="1">
            <a:spLocks/>
          </p:cNvSpPr>
          <p:nvPr userDrawn="1"/>
        </p:nvSpPr>
        <p:spPr>
          <a:xfrm>
            <a:off x="-417717" y="62230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err="1">
                <a:ln>
                  <a:noFill/>
                </a:ln>
                <a:solidFill>
                  <a:srgbClr val="A5A5A5">
                    <a:lumMod val="60000"/>
                    <a:lumOff val="40000"/>
                  </a:srgbClr>
                </a:solidFill>
                <a:effectLst/>
                <a:uLnTx/>
                <a:uFillTx/>
                <a:latin typeface="#9Slide07 HoneyCream" pitchFamily="2" charset="0"/>
                <a:ea typeface="+mj-ea"/>
                <a:cs typeface="+mj-cs"/>
              </a:rPr>
              <a:t>Măng</a:t>
            </a:r>
            <a:r>
              <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rPr>
              <a:t> Non</a:t>
            </a:r>
          </a:p>
        </p:txBody>
      </p:sp>
      <p:sp>
        <p:nvSpPr>
          <p:cNvPr id="32" name="Title 1">
            <a:extLst>
              <a:ext uri="{FF2B5EF4-FFF2-40B4-BE49-F238E27FC236}">
                <a16:creationId xmlns:a16="http://schemas.microsoft.com/office/drawing/2014/main" id="{6AA5128D-EAF5-483C-871A-4BFED87FD86D}"/>
              </a:ext>
            </a:extLst>
          </p:cNvPr>
          <p:cNvSpPr txBox="1">
            <a:spLocks/>
          </p:cNvSpPr>
          <p:nvPr userDrawn="1"/>
        </p:nvSpPr>
        <p:spPr>
          <a:xfrm>
            <a:off x="-1899807" y="18430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33" name="Picture 32">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44358700" y="-19174356"/>
            <a:ext cx="3627531" cy="4761670"/>
          </a:xfrm>
          <a:prstGeom prst="rect">
            <a:avLst/>
          </a:prstGeom>
        </p:spPr>
      </p:pic>
      <p:pic>
        <p:nvPicPr>
          <p:cNvPr id="34" name="Picture 33">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44358700" y="23824216"/>
            <a:ext cx="3627531" cy="4761670"/>
          </a:xfrm>
          <a:prstGeom prst="rect">
            <a:avLst/>
          </a:prstGeom>
        </p:spPr>
      </p:pic>
      <p:pic>
        <p:nvPicPr>
          <p:cNvPr id="35" name="Picture 34">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52628195" y="-19174356"/>
            <a:ext cx="3627531" cy="4761670"/>
          </a:xfrm>
          <a:prstGeom prst="rect">
            <a:avLst/>
          </a:prstGeom>
        </p:spPr>
      </p:pic>
      <p:pic>
        <p:nvPicPr>
          <p:cNvPr id="36" name="Picture 35">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52891333" y="23824216"/>
            <a:ext cx="3627531" cy="4761670"/>
          </a:xfrm>
          <a:prstGeom prst="rect">
            <a:avLst/>
          </a:prstGeom>
        </p:spPr>
      </p:pic>
    </p:spTree>
    <p:extLst>
      <p:ext uri="{BB962C8B-B14F-4D97-AF65-F5344CB8AC3E}">
        <p14:creationId xmlns:p14="http://schemas.microsoft.com/office/powerpoint/2010/main" val="1930521304"/>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1pPr>
            <a:lvl2pPr lvl="1">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2pPr>
            <a:lvl3pPr lvl="2">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3pPr>
            <a:lvl4pPr lvl="3">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4pPr>
            <a:lvl5pPr lvl="4">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5pPr>
            <a:lvl6pPr lvl="5">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6pPr>
            <a:lvl7pPr lvl="6">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7pPr>
            <a:lvl8pPr lvl="7">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8pPr>
            <a:lvl9pPr lvl="8">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1pPr>
            <a:lvl2pPr marL="914400" lvl="1"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2pPr>
            <a:lvl3pPr marL="1371600" lvl="2"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3pPr>
            <a:lvl4pPr marL="1828800" lvl="3"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4pPr>
            <a:lvl5pPr marL="2286000" lvl="4"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5pPr>
            <a:lvl6pPr marL="2743200" lvl="5"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6pPr>
            <a:lvl7pPr marL="3200400" lvl="6"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7pPr>
            <a:lvl8pPr marL="3657600" lvl="7"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8pPr>
            <a:lvl9pPr marL="4114800" lvl="8" indent="-317500">
              <a:lnSpc>
                <a:spcPct val="115000"/>
              </a:lnSpc>
              <a:spcBef>
                <a:spcPts val="1600"/>
              </a:spcBef>
              <a:spcAft>
                <a:spcPts val="160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pic>
        <p:nvPicPr>
          <p:cNvPr id="5" name="Picture 4">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9" name="Picture 8">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10"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4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lang="en-US" sz="2400" b="1">
                <a:latin typeface="Times New Roman" panose="02020603050405020304" pitchFamily="18" charset="0"/>
                <a:cs typeface="Times New Roman" panose="02020603050405020304" pitchFamily="18" charset="0"/>
              </a:rPr>
              <a:t>Mời </a:t>
            </a:r>
            <a:r>
              <a:rPr lang="en-US" sz="2400" b="1" dirty="0" err="1">
                <a:latin typeface="Times New Roman" panose="02020603050405020304" pitchFamily="18" charset="0"/>
                <a:cs typeface="Times New Roman" panose="02020603050405020304" pitchFamily="18" charset="0"/>
              </a:rPr>
              <a:t>truy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cập</a:t>
            </a:r>
            <a:r>
              <a:rPr lang="en-US" sz="2400" b="1" dirty="0">
                <a:latin typeface="Times New Roman" panose="02020603050405020304" pitchFamily="18" charset="0"/>
                <a:cs typeface="Times New Roman" panose="02020603050405020304" pitchFamily="18" charset="0"/>
              </a:rPr>
              <a:t>: </a:t>
            </a:r>
            <a:r>
              <a:rPr lang="en-US" sz="2400"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MĂNG NON- TÀI LIỆU TIỂU HỌC | Facebook</a:t>
            </a:r>
            <a:endParaRPr lang="en-US" sz="2400" dirty="0">
              <a:solidFill>
                <a:srgbClr val="FF0066"/>
              </a:solidFill>
              <a:latin typeface="SVN-Newton" panose="02040603050506020204" pitchFamily="18" charset="0"/>
              <a:cs typeface="Times New Roman" panose="02020603050405020304" pitchFamily="18" charset="0"/>
            </a:endParaRPr>
          </a:p>
          <a:p>
            <a:pPr algn="ctr"/>
            <a:r>
              <a:rPr lang="en-US" sz="2400" b="1" dirty="0">
                <a:solidFill>
                  <a:srgbClr val="0D4370"/>
                </a:solidFill>
                <a:latin typeface="SVN-Newton" panose="02040603050506020204" pitchFamily="18" charset="0"/>
                <a:cs typeface="Times New Roman" panose="02020603050405020304" pitchFamily="18" charset="0"/>
              </a:rPr>
              <a:t>SĐT ZALO : </a:t>
            </a:r>
            <a:r>
              <a:rPr lang="en-US" sz="2400" b="1" u="sng" dirty="0">
                <a:solidFill>
                  <a:srgbClr val="0D4370"/>
                </a:solidFill>
                <a:latin typeface="SVN-Newton" panose="02040603050506020204" pitchFamily="18" charset="0"/>
              </a:rPr>
              <a:t>0382348780</a:t>
            </a:r>
            <a:r>
              <a:rPr lang="en-US" sz="2400" b="1" dirty="0">
                <a:solidFill>
                  <a:srgbClr val="0D4370"/>
                </a:solidFill>
                <a:latin typeface="SVN-Newton" panose="02040603050506020204" pitchFamily="18" charset="0"/>
              </a:rPr>
              <a:t> - </a:t>
            </a:r>
            <a:r>
              <a:rPr lang="en-US" sz="2400" b="1" u="sng" dirty="0">
                <a:solidFill>
                  <a:srgbClr val="0D4370"/>
                </a:solidFill>
                <a:latin typeface="SVN-Newton" panose="02040603050506020204" pitchFamily="18" charset="0"/>
              </a:rPr>
              <a:t>0984848929</a:t>
            </a:r>
            <a:endParaRPr lang="en-US" sz="2400" b="1" dirty="0">
              <a:solidFill>
                <a:srgbClr val="0D4370"/>
              </a:solidFill>
              <a:latin typeface="SVN-Newton" panose="02040603050506020204" pitchFamily="18" charset="0"/>
              <a:cs typeface="Times New Roman" panose="02020603050405020304" pitchFamily="18" charset="0"/>
            </a:endParaRPr>
          </a:p>
        </p:txBody>
      </p:sp>
      <p:sp>
        <p:nvSpPr>
          <p:cNvPr id="11"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err="1">
                <a:solidFill>
                  <a:schemeClr val="tx2">
                    <a:lumMod val="20000"/>
                    <a:lumOff val="80000"/>
                  </a:schemeClr>
                </a:solidFill>
                <a:latin typeface="#9Slide07 HoneyCream" pitchFamily="2" charset="0"/>
              </a:rPr>
              <a:t>Măng</a:t>
            </a:r>
            <a:r>
              <a:rPr lang="en-US" sz="3200" b="0" dirty="0">
                <a:solidFill>
                  <a:schemeClr val="tx2">
                    <a:lumMod val="20000"/>
                    <a:lumOff val="80000"/>
                  </a:schemeClr>
                </a:solidFill>
                <a:latin typeface="#9Slide07 HoneyCream" pitchFamily="2" charset="0"/>
              </a:rPr>
              <a:t> Non</a:t>
            </a:r>
          </a:p>
        </p:txBody>
      </p:sp>
      <p:sp>
        <p:nvSpPr>
          <p:cNvPr id="12"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a:solidFill>
                  <a:srgbClr val="2C9430"/>
                </a:solidFill>
                <a:latin typeface="#9Slide07 HoneyCream" pitchFamily="2" charset="0"/>
              </a:rPr>
              <a:t>Măng Non</a:t>
            </a:r>
            <a:endParaRPr lang="en-US" sz="4267" b="0" dirty="0">
              <a:solidFill>
                <a:srgbClr val="2C9430"/>
              </a:solidFill>
              <a:latin typeface="#9Slide07 HoneyCream" pitchFamily="2" charset="0"/>
            </a:endParaRPr>
          </a:p>
        </p:txBody>
      </p:sp>
      <p:sp>
        <p:nvSpPr>
          <p:cNvPr id="14"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a:solidFill>
                  <a:schemeClr val="tx2">
                    <a:lumMod val="20000"/>
                    <a:lumOff val="80000"/>
                  </a:schemeClr>
                </a:solidFill>
                <a:latin typeface="#9Slide07 HoneyCream" pitchFamily="2" charset="0"/>
              </a:rPr>
              <a:t>Măng Non</a:t>
            </a:r>
            <a:endParaRPr lang="en-US" sz="2400" b="0" dirty="0">
              <a:solidFill>
                <a:schemeClr val="tx2">
                  <a:lumMod val="20000"/>
                  <a:lumOff val="80000"/>
                </a:schemeClr>
              </a:solidFill>
              <a:latin typeface="#9Slide07 HoneyCream" pitchFamily="2" charset="0"/>
            </a:endParaRPr>
          </a:p>
        </p:txBody>
      </p:sp>
      <p:pic>
        <p:nvPicPr>
          <p:cNvPr id="15" name="Picture 14">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16" name="Picture 15">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30568" r="10051"/>
          <a:stretch/>
        </p:blipFill>
        <p:spPr>
          <a:xfrm>
            <a:off x="-59348133" y="31562423"/>
            <a:ext cx="4836708" cy="6348893"/>
          </a:xfrm>
          <a:prstGeom prst="rect">
            <a:avLst/>
          </a:prstGeom>
        </p:spPr>
      </p:pic>
      <p:pic>
        <p:nvPicPr>
          <p:cNvPr id="17" name="Picture 16">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8" name="Picture 17">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30568" r="10051"/>
          <a:stretch/>
        </p:blipFill>
        <p:spPr>
          <a:xfrm>
            <a:off x="70318579" y="31562423"/>
            <a:ext cx="4836708" cy="6348893"/>
          </a:xfrm>
          <a:prstGeom prst="rect">
            <a:avLst/>
          </a:prstGeom>
        </p:spPr>
      </p:pic>
      <p:sp>
        <p:nvSpPr>
          <p:cNvPr id="19" name="TextBox 18">
            <a:extLst>
              <a:ext uri="{FF2B5EF4-FFF2-40B4-BE49-F238E27FC236}">
                <a16:creationId xmlns:a16="http://schemas.microsoft.com/office/drawing/2014/main"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algn="ctr"/>
            <a:r>
              <a:rPr lang="en-US" sz="4000" b="0" cap="none" spc="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9Slide07 HoneyCream" pitchFamily="2" charset="0"/>
                <a:cs typeface="#9Slide05 Bodega Script" pitchFamily="2" charset="0"/>
              </a:rPr>
              <a:t>Măng</a:t>
            </a:r>
            <a:r>
              <a:rPr lang="en-US" sz="4000" b="0" cap="none" spc="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9Slide07 HoneyCream" pitchFamily="2" charset="0"/>
                <a:cs typeface="#9Slide05 Bodega Script" pitchFamily="2" charset="0"/>
              </a:rPr>
              <a:t> Non</a:t>
            </a:r>
            <a:endParaRPr lang="id-ID" sz="4000" b="0" cap="none" spc="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9Slide07 HoneyCream" pitchFamily="2" charset="0"/>
              <a:cs typeface="#9Slide05 Bodega Script" pitchFamily="2" charset="0"/>
            </a:endParaRPr>
          </a:p>
        </p:txBody>
      </p:sp>
    </p:spTree>
    <p:extLst>
      <p:ext uri="{BB962C8B-B14F-4D97-AF65-F5344CB8AC3E}">
        <p14:creationId xmlns:p14="http://schemas.microsoft.com/office/powerpoint/2010/main" val="1692666231"/>
      </p:ext>
    </p:extLst>
  </p:cSld>
  <p:clrMap bg1="lt1" tx1="dk1" bg2="dk2" tx2="lt2" accent1="accent1" accent2="accent2" accent3="accent3" accent4="accent4" accent5="accent5" accent6="accent6" hlink="hlink" folHlink="folHlink"/>
  <p:sldLayoutIdLst>
    <p:sldLayoutId id="2147483675" r:id="rId1"/>
    <p:sldLayoutId id="2147483676" r:id="rId2"/>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750" fill="hold"/>
                                        <p:tgtEl>
                                          <p:spTgt spid="19"/>
                                        </p:tgtEl>
                                        <p:attrNameLst>
                                          <p:attrName>ppt_w</p:attrName>
                                        </p:attrNameLst>
                                      </p:cBhvr>
                                      <p:tavLst>
                                        <p:tav tm="0">
                                          <p:val>
                                            <p:fltVal val="0"/>
                                          </p:val>
                                        </p:tav>
                                        <p:tav tm="100000">
                                          <p:val>
                                            <p:strVal val="#ppt_w"/>
                                          </p:val>
                                        </p:tav>
                                      </p:tavLst>
                                    </p:anim>
                                    <p:anim calcmode="lin" valueType="num">
                                      <p:cBhvr>
                                        <p:cTn id="8" dur="1750" fill="hold"/>
                                        <p:tgtEl>
                                          <p:spTgt spid="19"/>
                                        </p:tgtEl>
                                        <p:attrNameLst>
                                          <p:attrName>ppt_h</p:attrName>
                                        </p:attrNameLst>
                                      </p:cBhvr>
                                      <p:tavLst>
                                        <p:tav tm="0">
                                          <p:val>
                                            <p:fltVal val="0"/>
                                          </p:val>
                                        </p:tav>
                                        <p:tav tm="100000">
                                          <p:val>
                                            <p:strVal val="#ppt_h"/>
                                          </p:val>
                                        </p:tav>
                                      </p:tavLst>
                                    </p:anim>
                                    <p:animEffect transition="in" filter="fade">
                                      <p:cBhvr>
                                        <p:cTn id="9" dur="1750"/>
                                        <p:tgtEl>
                                          <p:spTgt spid="19"/>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9"/>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jp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9.png"/><Relationship Id="rId5" Type="http://schemas.openxmlformats.org/officeDocument/2006/relationships/image" Target="../media/image18.jpg"/><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8.jpg"/><Relationship Id="rId1" Type="http://schemas.openxmlformats.org/officeDocument/2006/relationships/slideLayout" Target="../slideLayouts/slideLayout13.xml"/><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8.jpg"/><Relationship Id="rId1" Type="http://schemas.openxmlformats.org/officeDocument/2006/relationships/slideLayout" Target="../slideLayouts/slideLayout13.xml"/><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793" y="240003"/>
            <a:ext cx="1279633" cy="1279633"/>
          </a:xfrm>
          <a:prstGeom prst="rect">
            <a:avLst/>
          </a:prstGeom>
        </p:spPr>
      </p:pic>
      <p:pic>
        <p:nvPicPr>
          <p:cNvPr id="13" name="图片 8">
            <a:extLst>
              <a:ext uri="{FF2B5EF4-FFF2-40B4-BE49-F238E27FC236}">
                <a16:creationId xmlns:a16="http://schemas.microsoft.com/office/drawing/2014/main" id="{EFA10273-BE22-A749-A4AD-F8B3AEBE5B1D}"/>
              </a:ext>
            </a:extLst>
          </p:cNvPr>
          <p:cNvPicPr>
            <a:picLocks noChangeAspect="1"/>
          </p:cNvPicPr>
          <p:nvPr/>
        </p:nvPicPr>
        <p:blipFill>
          <a:blip r:embed="rId4"/>
          <a:stretch>
            <a:fillRect/>
          </a:stretch>
        </p:blipFill>
        <p:spPr>
          <a:xfrm>
            <a:off x="1870658" y="23373"/>
            <a:ext cx="9416541" cy="6447598"/>
          </a:xfrm>
          <a:prstGeom prst="rect">
            <a:avLst/>
          </a:prstGeom>
        </p:spPr>
      </p:pic>
      <p:pic>
        <p:nvPicPr>
          <p:cNvPr id="1028" name="Picture 4" descr="Trần Quốc Toản là ai? Xem Bài Đọc BÓP NÁT QUẢ CAM Giặc Ng">
            <a:extLst>
              <a:ext uri="{FF2B5EF4-FFF2-40B4-BE49-F238E27FC236}">
                <a16:creationId xmlns:a16="http://schemas.microsoft.com/office/drawing/2014/main" id="{3D7B6FF5-AD66-3F43-BECC-16798CC0AB1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3445" y="2398417"/>
            <a:ext cx="5153166" cy="4589030"/>
          </a:xfrm>
          <a:prstGeom prst="rect">
            <a:avLst/>
          </a:prstGeom>
          <a:noFill/>
          <a:extLst>
            <a:ext uri="{909E8E84-426E-40DD-AFC4-6F175D3DCCD1}">
              <a14:hiddenFill xmlns:a14="http://schemas.microsoft.com/office/drawing/2010/main">
                <a:solidFill>
                  <a:srgbClr val="FFFFFF"/>
                </a:solidFill>
              </a14:hiddenFill>
            </a:ext>
          </a:extLst>
        </p:spPr>
      </p:pic>
      <p:sp>
        <p:nvSpPr>
          <p:cNvPr id="14" name="文本框 27">
            <a:extLst>
              <a:ext uri="{FF2B5EF4-FFF2-40B4-BE49-F238E27FC236}">
                <a16:creationId xmlns:a16="http://schemas.microsoft.com/office/drawing/2014/main" id="{E92C3165-FCF8-D14A-877E-BC7DD6758924}"/>
              </a:ext>
            </a:extLst>
          </p:cNvPr>
          <p:cNvSpPr txBox="1"/>
          <p:nvPr/>
        </p:nvSpPr>
        <p:spPr>
          <a:xfrm>
            <a:off x="4769721" y="240003"/>
            <a:ext cx="4168770" cy="830997"/>
          </a:xfrm>
          <a:prstGeom prst="rect">
            <a:avLst/>
          </a:prstGeom>
          <a:noFill/>
        </p:spPr>
        <p:txBody>
          <a:bodyPr wrap="square" rtlCol="0">
            <a:spAutoFit/>
          </a:bodyPr>
          <a:lstStyle/>
          <a:p>
            <a:r>
              <a:rPr lang="en-US" altLang="zh-CN" sz="4800" dirty="0" err="1">
                <a:ln>
                  <a:solidFill>
                    <a:schemeClr val="tx1"/>
                  </a:solidFill>
                </a:ln>
                <a:solidFill>
                  <a:srgbClr val="FFFF00"/>
                </a:solidFill>
                <a:latin typeface="#9Slide07 IcielCrocante" panose="02000000000000000000" pitchFamily="2" charset="0"/>
                <a:ea typeface="思源黑体 CN Medium" panose="020B0600000000000000" pitchFamily="34" charset="-122"/>
              </a:rPr>
              <a:t>Tiếng</a:t>
            </a:r>
            <a:r>
              <a:rPr lang="en-US" altLang="zh-CN" sz="4800" dirty="0">
                <a:ln>
                  <a:solidFill>
                    <a:schemeClr val="tx1"/>
                  </a:solidFill>
                </a:ln>
                <a:solidFill>
                  <a:srgbClr val="FFFF00"/>
                </a:solidFill>
                <a:latin typeface="#9Slide07 IcielCrocante" panose="02000000000000000000" pitchFamily="2" charset="0"/>
                <a:ea typeface="思源黑体 CN Medium" panose="020B0600000000000000" pitchFamily="34" charset="-122"/>
              </a:rPr>
              <a:t> </a:t>
            </a:r>
            <a:r>
              <a:rPr lang="en-US" altLang="zh-CN" sz="4800" dirty="0" err="1">
                <a:ln>
                  <a:solidFill>
                    <a:schemeClr val="tx1"/>
                  </a:solidFill>
                </a:ln>
                <a:solidFill>
                  <a:srgbClr val="FFFF00"/>
                </a:solidFill>
                <a:latin typeface="#9Slide07 IcielCrocante" panose="02000000000000000000" pitchFamily="2" charset="0"/>
                <a:ea typeface="思源黑体 CN Medium" panose="020B0600000000000000" pitchFamily="34" charset="-122"/>
              </a:rPr>
              <a:t>việt</a:t>
            </a:r>
            <a:r>
              <a:rPr lang="en-US" altLang="zh-CN" sz="4800" dirty="0">
                <a:ln>
                  <a:solidFill>
                    <a:schemeClr val="tx1"/>
                  </a:solidFill>
                </a:ln>
                <a:solidFill>
                  <a:srgbClr val="FFFF00"/>
                </a:solidFill>
                <a:latin typeface="#9Slide07 IcielCrocante" panose="02000000000000000000" pitchFamily="2" charset="0"/>
                <a:ea typeface="思源黑体 CN Medium" panose="020B0600000000000000" pitchFamily="34" charset="-122"/>
              </a:rPr>
              <a:t> 2</a:t>
            </a:r>
            <a:endParaRPr lang="zh-CN" altLang="en-US" sz="4800" dirty="0">
              <a:ln>
                <a:solidFill>
                  <a:schemeClr val="tx1"/>
                </a:solidFill>
              </a:ln>
              <a:solidFill>
                <a:srgbClr val="FFFF00"/>
              </a:solidFill>
              <a:latin typeface="#9Slide07 IcielCrocante" panose="02000000000000000000" pitchFamily="2" charset="0"/>
              <a:ea typeface="思源黑体 CN Medium" panose="020B0600000000000000" pitchFamily="34" charset="-122"/>
            </a:endParaRPr>
          </a:p>
        </p:txBody>
      </p:sp>
      <p:sp>
        <p:nvSpPr>
          <p:cNvPr id="15" name="文本框 23">
            <a:extLst>
              <a:ext uri="{FF2B5EF4-FFF2-40B4-BE49-F238E27FC236}">
                <a16:creationId xmlns:a16="http://schemas.microsoft.com/office/drawing/2014/main" id="{7BD08816-A4D5-D444-98F6-B234D0D50B69}"/>
              </a:ext>
            </a:extLst>
          </p:cNvPr>
          <p:cNvSpPr txBox="1"/>
          <p:nvPr/>
        </p:nvSpPr>
        <p:spPr>
          <a:xfrm>
            <a:off x="4671013" y="1441345"/>
            <a:ext cx="3815829" cy="1015663"/>
          </a:xfrm>
          <a:prstGeom prst="rect">
            <a:avLst/>
          </a:prstGeom>
          <a:noFill/>
        </p:spPr>
        <p:txBody>
          <a:bodyPr wrap="square" rtlCol="0">
            <a:spAutoFit/>
          </a:bodyPr>
          <a:lstStyle/>
          <a:p>
            <a:pPr algn="ctr"/>
            <a:r>
              <a:rPr lang="en-US" altLang="zh-CN" sz="6000" dirty="0" err="1">
                <a:solidFill>
                  <a:schemeClr val="bg1"/>
                </a:solidFill>
                <a:latin typeface="#9Slide05 SVNSteady" pitchFamily="2" charset="0"/>
                <a:ea typeface="思源黑体 CN Normal" panose="020B0400000000000000" pitchFamily="34" charset="-122"/>
              </a:rPr>
              <a:t>Đọc</a:t>
            </a:r>
            <a:endParaRPr lang="zh-CN" altLang="en-US" sz="6000" dirty="0">
              <a:solidFill>
                <a:schemeClr val="bg1"/>
              </a:solidFill>
              <a:latin typeface="#9Slide05 SVNSteady" pitchFamily="2" charset="0"/>
              <a:ea typeface="思源黑体 CN Normal" panose="020B0400000000000000" pitchFamily="34" charset="-122"/>
            </a:endParaRPr>
          </a:p>
        </p:txBody>
      </p:sp>
      <p:sp>
        <p:nvSpPr>
          <p:cNvPr id="16" name="文本框 21">
            <a:extLst>
              <a:ext uri="{FF2B5EF4-FFF2-40B4-BE49-F238E27FC236}">
                <a16:creationId xmlns:a16="http://schemas.microsoft.com/office/drawing/2014/main" id="{003C6B25-9EA7-0447-82A1-481BFB790ACB}"/>
              </a:ext>
            </a:extLst>
          </p:cNvPr>
          <p:cNvSpPr txBox="1"/>
          <p:nvPr/>
        </p:nvSpPr>
        <p:spPr>
          <a:xfrm>
            <a:off x="2786100" y="2559309"/>
            <a:ext cx="7704494" cy="2554545"/>
          </a:xfrm>
          <a:prstGeom prst="rect">
            <a:avLst/>
          </a:prstGeom>
          <a:noFill/>
        </p:spPr>
        <p:txBody>
          <a:bodyPr wrap="square" rtlCol="0">
            <a:spAutoFit/>
          </a:bodyPr>
          <a:lstStyle/>
          <a:p>
            <a:pPr algn="ctr"/>
            <a:r>
              <a:rPr lang="en-US" altLang="zh-CN" sz="8000" dirty="0" err="1">
                <a:ln w="38100">
                  <a:solidFill>
                    <a:schemeClr val="bg1"/>
                  </a:solidFill>
                </a:ln>
                <a:solidFill>
                  <a:schemeClr val="accent5">
                    <a:lumMod val="75000"/>
                  </a:schemeClr>
                </a:solidFill>
                <a:effectLst>
                  <a:outerShdw blurRad="50800" dist="38100" dir="2700000" algn="tl" rotWithShape="0">
                    <a:prstClr val="black">
                      <a:alpha val="40000"/>
                    </a:prstClr>
                  </a:outerShdw>
                </a:effectLst>
                <a:latin typeface="#9Slide07 IcielCrocante" panose="02000000000000000000" pitchFamily="2" charset="0"/>
                <a:ea typeface="字魂21号-不齐素圆体" panose="00000500000000000000" pitchFamily="2" charset="-122"/>
              </a:rPr>
              <a:t>bóp</a:t>
            </a:r>
            <a:r>
              <a:rPr lang="en-US" altLang="zh-CN" sz="8000" dirty="0">
                <a:ln w="38100">
                  <a:solidFill>
                    <a:schemeClr val="bg1"/>
                  </a:solidFill>
                </a:ln>
                <a:solidFill>
                  <a:schemeClr val="accent5">
                    <a:lumMod val="75000"/>
                  </a:schemeClr>
                </a:solidFill>
                <a:effectLst>
                  <a:outerShdw blurRad="50800" dist="38100" dir="2700000" algn="tl" rotWithShape="0">
                    <a:prstClr val="black">
                      <a:alpha val="40000"/>
                    </a:prstClr>
                  </a:outerShdw>
                </a:effectLst>
                <a:latin typeface="#9Slide07 IcielCrocante" panose="02000000000000000000" pitchFamily="2" charset="0"/>
                <a:ea typeface="字魂21号-不齐素圆体" panose="00000500000000000000" pitchFamily="2" charset="-122"/>
              </a:rPr>
              <a:t> </a:t>
            </a:r>
            <a:r>
              <a:rPr lang="en-US" altLang="zh-CN" sz="8000" dirty="0" err="1">
                <a:ln w="38100">
                  <a:solidFill>
                    <a:schemeClr val="bg1"/>
                  </a:solidFill>
                </a:ln>
                <a:solidFill>
                  <a:schemeClr val="accent4">
                    <a:lumMod val="75000"/>
                  </a:schemeClr>
                </a:solidFill>
                <a:effectLst>
                  <a:outerShdw blurRad="50800" dist="38100" dir="2700000" algn="tl" rotWithShape="0">
                    <a:prstClr val="black">
                      <a:alpha val="40000"/>
                    </a:prstClr>
                  </a:outerShdw>
                </a:effectLst>
                <a:latin typeface="#9Slide07 IcielCrocante" panose="02000000000000000000" pitchFamily="2" charset="0"/>
                <a:ea typeface="字魂21号-不齐素圆体" panose="00000500000000000000" pitchFamily="2" charset="-122"/>
              </a:rPr>
              <a:t>nát</a:t>
            </a:r>
            <a:r>
              <a:rPr lang="en-US" altLang="zh-CN" sz="8000" dirty="0">
                <a:ln w="38100">
                  <a:solidFill>
                    <a:schemeClr val="bg1"/>
                  </a:solidFill>
                </a:ln>
                <a:solidFill>
                  <a:schemeClr val="accent4">
                    <a:lumMod val="75000"/>
                  </a:schemeClr>
                </a:solidFill>
                <a:effectLst>
                  <a:outerShdw blurRad="50800" dist="38100" dir="2700000" algn="tl" rotWithShape="0">
                    <a:prstClr val="black">
                      <a:alpha val="40000"/>
                    </a:prstClr>
                  </a:outerShdw>
                </a:effectLst>
                <a:latin typeface="#9Slide07 IcielCrocante" panose="02000000000000000000" pitchFamily="2" charset="0"/>
                <a:ea typeface="字魂21号-不齐素圆体" panose="00000500000000000000" pitchFamily="2" charset="-122"/>
              </a:rPr>
              <a:t> </a:t>
            </a:r>
          </a:p>
          <a:p>
            <a:pPr algn="ctr"/>
            <a:r>
              <a:rPr lang="en-US" altLang="zh-CN" sz="8000" dirty="0" err="1">
                <a:ln w="38100">
                  <a:solidFill>
                    <a:schemeClr val="bg1"/>
                  </a:solidFill>
                </a:ln>
                <a:solidFill>
                  <a:srgbClr val="C00000"/>
                </a:solidFill>
                <a:effectLst>
                  <a:outerShdw blurRad="50800" dist="38100" dir="2700000" algn="tl" rotWithShape="0">
                    <a:prstClr val="black">
                      <a:alpha val="40000"/>
                    </a:prstClr>
                  </a:outerShdw>
                </a:effectLst>
                <a:latin typeface="#9Slide07 IcielCrocante" panose="02000000000000000000" pitchFamily="2" charset="0"/>
                <a:ea typeface="字魂21号-不齐素圆体" panose="00000500000000000000" pitchFamily="2" charset="-122"/>
              </a:rPr>
              <a:t>quả</a:t>
            </a:r>
            <a:r>
              <a:rPr lang="en-US" altLang="zh-CN" sz="8000" dirty="0">
                <a:ln w="38100">
                  <a:solidFill>
                    <a:schemeClr val="bg1"/>
                  </a:solidFill>
                </a:ln>
                <a:solidFill>
                  <a:srgbClr val="C00000"/>
                </a:solidFill>
                <a:effectLst>
                  <a:outerShdw blurRad="50800" dist="38100" dir="2700000" algn="tl" rotWithShape="0">
                    <a:prstClr val="black">
                      <a:alpha val="40000"/>
                    </a:prstClr>
                  </a:outerShdw>
                </a:effectLst>
                <a:latin typeface="#9Slide07 IcielCrocante" panose="02000000000000000000" pitchFamily="2" charset="0"/>
                <a:ea typeface="字魂21号-不齐素圆体" panose="00000500000000000000" pitchFamily="2" charset="-122"/>
              </a:rPr>
              <a:t> </a:t>
            </a:r>
            <a:r>
              <a:rPr lang="en-US" altLang="zh-CN" sz="8000" dirty="0">
                <a:ln w="38100">
                  <a:solidFill>
                    <a:schemeClr val="bg1"/>
                  </a:solidFill>
                </a:ln>
                <a:solidFill>
                  <a:schemeClr val="accent2">
                    <a:lumMod val="75000"/>
                  </a:schemeClr>
                </a:solidFill>
                <a:effectLst>
                  <a:outerShdw blurRad="50800" dist="38100" dir="2700000" algn="tl" rotWithShape="0">
                    <a:prstClr val="black">
                      <a:alpha val="40000"/>
                    </a:prstClr>
                  </a:outerShdw>
                </a:effectLst>
                <a:latin typeface="#9Slide07 IcielCrocante" panose="02000000000000000000" pitchFamily="2" charset="0"/>
                <a:ea typeface="字魂21号-不齐素圆体" panose="00000500000000000000" pitchFamily="2" charset="-122"/>
              </a:rPr>
              <a:t>cam</a:t>
            </a:r>
            <a:r>
              <a:rPr lang="en-US" altLang="zh-CN" sz="8000" dirty="0">
                <a:ln w="38100">
                  <a:solidFill>
                    <a:schemeClr val="bg1"/>
                  </a:solidFill>
                </a:ln>
                <a:solidFill>
                  <a:schemeClr val="accent4">
                    <a:lumMod val="75000"/>
                  </a:schemeClr>
                </a:solidFill>
                <a:effectLst>
                  <a:outerShdw blurRad="50800" dist="38100" dir="2700000" algn="tl" rotWithShape="0">
                    <a:prstClr val="black">
                      <a:alpha val="40000"/>
                    </a:prstClr>
                  </a:outerShdw>
                </a:effectLst>
                <a:latin typeface="#9Slide07 IcielCrocante" panose="02000000000000000000" pitchFamily="2" charset="0"/>
                <a:ea typeface="字魂21号-不齐素圆体" panose="00000500000000000000" pitchFamily="2" charset="-122"/>
              </a:rPr>
              <a:t> </a:t>
            </a:r>
          </a:p>
        </p:txBody>
      </p:sp>
      <p:sp>
        <p:nvSpPr>
          <p:cNvPr id="17" name="文本框 23">
            <a:extLst>
              <a:ext uri="{FF2B5EF4-FFF2-40B4-BE49-F238E27FC236}">
                <a16:creationId xmlns:a16="http://schemas.microsoft.com/office/drawing/2014/main" id="{09249A5C-410A-EB46-BDBE-1786F7F35F4E}"/>
              </a:ext>
            </a:extLst>
          </p:cNvPr>
          <p:cNvSpPr txBox="1"/>
          <p:nvPr/>
        </p:nvSpPr>
        <p:spPr>
          <a:xfrm>
            <a:off x="5221875" y="5332967"/>
            <a:ext cx="4523707" cy="830997"/>
          </a:xfrm>
          <a:prstGeom prst="rect">
            <a:avLst/>
          </a:prstGeom>
          <a:noFill/>
        </p:spPr>
        <p:txBody>
          <a:bodyPr wrap="square" rtlCol="0">
            <a:spAutoFit/>
          </a:bodyPr>
          <a:lstStyle/>
          <a:p>
            <a:pPr algn="ctr"/>
            <a:r>
              <a:rPr lang="en-US" altLang="zh-CN" sz="4800" dirty="0">
                <a:solidFill>
                  <a:schemeClr val="bg1"/>
                </a:solidFill>
                <a:latin typeface="#9Slide05 SVNSteady" pitchFamily="2" charset="0"/>
                <a:ea typeface="思源黑体 CN Normal" panose="020B0400000000000000" pitchFamily="34" charset="-122"/>
              </a:rPr>
              <a:t>Trang 100</a:t>
            </a:r>
            <a:endParaRPr lang="zh-CN" altLang="en-US" sz="4800" dirty="0">
              <a:solidFill>
                <a:schemeClr val="bg1"/>
              </a:solidFill>
              <a:latin typeface="#9Slide05 SVNSteady" pitchFamily="2" charset="0"/>
              <a:ea typeface="思源黑体 CN Normal" panose="020B0400000000000000" pitchFamily="34" charset="-122"/>
            </a:endParaRPr>
          </a:p>
        </p:txBody>
      </p:sp>
      <p:pic>
        <p:nvPicPr>
          <p:cNvPr id="18" name="图片 7">
            <a:extLst>
              <a:ext uri="{FF2B5EF4-FFF2-40B4-BE49-F238E27FC236}">
                <a16:creationId xmlns:a16="http://schemas.microsoft.com/office/drawing/2014/main" id="{2EB7850F-CD1E-4A46-91C5-C0293E48E3FC}"/>
              </a:ext>
            </a:extLst>
          </p:cNvPr>
          <p:cNvPicPr>
            <a:picLocks noChangeAspect="1"/>
          </p:cNvPicPr>
          <p:nvPr/>
        </p:nvPicPr>
        <p:blipFill>
          <a:blip r:embed="rId6"/>
          <a:stretch>
            <a:fillRect/>
          </a:stretch>
        </p:blipFill>
        <p:spPr>
          <a:xfrm>
            <a:off x="7347857" y="-52750"/>
            <a:ext cx="4844143" cy="1832701"/>
          </a:xfrm>
          <a:prstGeom prst="rect">
            <a:avLst/>
          </a:prstGeom>
        </p:spPr>
      </p:pic>
      <p:pic>
        <p:nvPicPr>
          <p:cNvPr id="19" name="图片 26">
            <a:extLst>
              <a:ext uri="{FF2B5EF4-FFF2-40B4-BE49-F238E27FC236}">
                <a16:creationId xmlns:a16="http://schemas.microsoft.com/office/drawing/2014/main" id="{95F9B58F-89FF-6B4F-962C-E54F530114E0}"/>
              </a:ext>
            </a:extLst>
          </p:cNvPr>
          <p:cNvPicPr>
            <a:picLocks noChangeAspect="1"/>
          </p:cNvPicPr>
          <p:nvPr/>
        </p:nvPicPr>
        <p:blipFill>
          <a:blip r:embed="rId7"/>
          <a:stretch>
            <a:fillRect/>
          </a:stretch>
        </p:blipFill>
        <p:spPr>
          <a:xfrm>
            <a:off x="2602774" y="1481984"/>
            <a:ext cx="999831" cy="707197"/>
          </a:xfrm>
          <a:prstGeom prst="rect">
            <a:avLst/>
          </a:prstGeom>
          <a:effectLst>
            <a:outerShdw blurRad="25400" dist="25400" dir="2700000" algn="tl" rotWithShape="0">
              <a:prstClr val="black">
                <a:alpha val="40000"/>
              </a:prstClr>
            </a:outerShdw>
          </a:effectLst>
        </p:spPr>
      </p:pic>
      <p:pic>
        <p:nvPicPr>
          <p:cNvPr id="20" name="图片 12">
            <a:extLst>
              <a:ext uri="{FF2B5EF4-FFF2-40B4-BE49-F238E27FC236}">
                <a16:creationId xmlns:a16="http://schemas.microsoft.com/office/drawing/2014/main" id="{1E9ED173-10E1-3144-929B-5CE078B4C773}"/>
              </a:ext>
            </a:extLst>
          </p:cNvPr>
          <p:cNvPicPr>
            <a:picLocks noChangeAspect="1"/>
          </p:cNvPicPr>
          <p:nvPr/>
        </p:nvPicPr>
        <p:blipFill>
          <a:blip r:embed="rId8"/>
          <a:stretch>
            <a:fillRect/>
          </a:stretch>
        </p:blipFill>
        <p:spPr>
          <a:xfrm>
            <a:off x="8926561" y="2338940"/>
            <a:ext cx="3041710" cy="1905341"/>
          </a:xfrm>
          <a:prstGeom prst="rect">
            <a:avLst/>
          </a:prstGeom>
          <a:effectLst>
            <a:outerShdw blurRad="63500" algn="ctr" rotWithShape="0">
              <a:prstClr val="black">
                <a:alpha val="40000"/>
              </a:prstClr>
            </a:outerShdw>
          </a:effectLst>
        </p:spPr>
      </p:pic>
      <p:pic>
        <p:nvPicPr>
          <p:cNvPr id="8" name="Picture 7">
            <a:extLst>
              <a:ext uri="{FF2B5EF4-FFF2-40B4-BE49-F238E27FC236}">
                <a16:creationId xmlns:a16="http://schemas.microsoft.com/office/drawing/2014/main" id="{025175E7-DF40-C44D-A44E-7167CB35298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1001123">
            <a:off x="8532297" y="4174591"/>
            <a:ext cx="1814757" cy="1814757"/>
          </a:xfrm>
          <a:prstGeom prst="rect">
            <a:avLst/>
          </a:prstGeom>
        </p:spPr>
      </p:pic>
      <p:pic>
        <p:nvPicPr>
          <p:cNvPr id="23" name="Picture 22">
            <a:extLst>
              <a:ext uri="{FF2B5EF4-FFF2-40B4-BE49-F238E27FC236}">
                <a16:creationId xmlns:a16="http://schemas.microsoft.com/office/drawing/2014/main" id="{F0687F65-25DF-EF44-9C2A-6207B819904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797007" y="2945853"/>
            <a:ext cx="3579759" cy="4484709"/>
          </a:xfrm>
          <a:prstGeom prst="rect">
            <a:avLst/>
          </a:prstGeom>
        </p:spPr>
      </p:pic>
    </p:spTree>
    <p:extLst>
      <p:ext uri="{BB962C8B-B14F-4D97-AF65-F5344CB8AC3E}">
        <p14:creationId xmlns:p14="http://schemas.microsoft.com/office/powerpoint/2010/main" val="14145098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0-#ppt_w/2"/>
                                          </p:val>
                                        </p:tav>
                                        <p:tav tm="100000">
                                          <p:val>
                                            <p:strVal val="#ppt_x"/>
                                          </p:val>
                                        </p:tav>
                                      </p:tavLst>
                                    </p:anim>
                                    <p:anim calcmode="lin" valueType="num">
                                      <p:cBhvr additive="base">
                                        <p:cTn id="12" dur="500" fill="hold"/>
                                        <p:tgtEl>
                                          <p:spTgt spid="14"/>
                                        </p:tgtEl>
                                        <p:attrNameLst>
                                          <p:attrName>ppt_y</p:attrName>
                                        </p:attrNameLst>
                                      </p:cBhvr>
                                      <p:tavLst>
                                        <p:tav tm="0">
                                          <p:val>
                                            <p:strVal val="#ppt_y"/>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p:cTn id="21" dur="500" fill="hold"/>
                                        <p:tgtEl>
                                          <p:spTgt spid="16"/>
                                        </p:tgtEl>
                                        <p:attrNameLst>
                                          <p:attrName>ppt_w</p:attrName>
                                        </p:attrNameLst>
                                      </p:cBhvr>
                                      <p:tavLst>
                                        <p:tav tm="0">
                                          <p:val>
                                            <p:fltVal val="0"/>
                                          </p:val>
                                        </p:tav>
                                        <p:tav tm="100000">
                                          <p:val>
                                            <p:strVal val="#ppt_w"/>
                                          </p:val>
                                        </p:tav>
                                      </p:tavLst>
                                    </p:anim>
                                    <p:anim calcmode="lin" valueType="num">
                                      <p:cBhvr>
                                        <p:cTn id="22" dur="500" fill="hold"/>
                                        <p:tgtEl>
                                          <p:spTgt spid="16"/>
                                        </p:tgtEl>
                                        <p:attrNameLst>
                                          <p:attrName>ppt_h</p:attrName>
                                        </p:attrNameLst>
                                      </p:cBhvr>
                                      <p:tavLst>
                                        <p:tav tm="0">
                                          <p:val>
                                            <p:fltVal val="0"/>
                                          </p:val>
                                        </p:tav>
                                        <p:tav tm="100000">
                                          <p:val>
                                            <p:strVal val="#ppt_h"/>
                                          </p:val>
                                        </p:tav>
                                      </p:tavLst>
                                    </p:anim>
                                    <p:animEffect transition="in" filter="fade">
                                      <p:cBhvr>
                                        <p:cTn id="23" dur="500"/>
                                        <p:tgtEl>
                                          <p:spTgt spid="16"/>
                                        </p:tgtEl>
                                      </p:cBhvr>
                                    </p:animEffect>
                                  </p:childTnLst>
                                </p:cTn>
                              </p:par>
                              <p:par>
                                <p:cTn id="24" presetID="2" presetClass="entr" presetSubtype="4"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additive="base">
                                        <p:cTn id="26" dur="500" fill="hold"/>
                                        <p:tgtEl>
                                          <p:spTgt spid="17"/>
                                        </p:tgtEl>
                                        <p:attrNameLst>
                                          <p:attrName>ppt_x</p:attrName>
                                        </p:attrNameLst>
                                      </p:cBhvr>
                                      <p:tavLst>
                                        <p:tav tm="0">
                                          <p:val>
                                            <p:strVal val="#ppt_x"/>
                                          </p:val>
                                        </p:tav>
                                        <p:tav tm="100000">
                                          <p:val>
                                            <p:strVal val="#ppt_x"/>
                                          </p:val>
                                        </p:tav>
                                      </p:tavLst>
                                    </p:anim>
                                    <p:anim calcmode="lin" valueType="num">
                                      <p:cBhvr additive="base">
                                        <p:cTn id="27" dur="500" fill="hold"/>
                                        <p:tgtEl>
                                          <p:spTgt spid="17"/>
                                        </p:tgtEl>
                                        <p:attrNameLst>
                                          <p:attrName>ppt_y</p:attrName>
                                        </p:attrNameLst>
                                      </p:cBhvr>
                                      <p:tavLst>
                                        <p:tav tm="0">
                                          <p:val>
                                            <p:strVal val="1+#ppt_h/2"/>
                                          </p:val>
                                        </p:tav>
                                        <p:tav tm="100000">
                                          <p:val>
                                            <p:strVal val="#ppt_y"/>
                                          </p:val>
                                        </p:tav>
                                      </p:tavLst>
                                    </p:anim>
                                  </p:childTnLst>
                                </p:cTn>
                              </p:par>
                              <p:par>
                                <p:cTn id="28" presetID="14" presetClass="entr" presetSubtype="10" fill="hold"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randombar(horizontal)">
                                      <p:cBhvr>
                                        <p:cTn id="30" dur="500"/>
                                        <p:tgtEl>
                                          <p:spTgt spid="18"/>
                                        </p:tgtEl>
                                      </p:cBhvr>
                                    </p:animEffect>
                                  </p:childTnLst>
                                </p:cTn>
                              </p:par>
                              <p:par>
                                <p:cTn id="31" presetID="2" presetClass="entr" presetSubtype="8" fill="hold" nodeType="withEffect">
                                  <p:stCondLst>
                                    <p:cond delay="0"/>
                                  </p:stCondLst>
                                  <p:childTnLst>
                                    <p:set>
                                      <p:cBhvr>
                                        <p:cTn id="32" dur="1" fill="hold">
                                          <p:stCondLst>
                                            <p:cond delay="0"/>
                                          </p:stCondLst>
                                        </p:cTn>
                                        <p:tgtEl>
                                          <p:spTgt spid="19"/>
                                        </p:tgtEl>
                                        <p:attrNameLst>
                                          <p:attrName>style.visibility</p:attrName>
                                        </p:attrNameLst>
                                      </p:cBhvr>
                                      <p:to>
                                        <p:strVal val="visible"/>
                                      </p:to>
                                    </p:set>
                                    <p:anim calcmode="lin" valueType="num">
                                      <p:cBhvr additive="base">
                                        <p:cTn id="33" dur="500" fill="hold"/>
                                        <p:tgtEl>
                                          <p:spTgt spid="19"/>
                                        </p:tgtEl>
                                        <p:attrNameLst>
                                          <p:attrName>ppt_x</p:attrName>
                                        </p:attrNameLst>
                                      </p:cBhvr>
                                      <p:tavLst>
                                        <p:tav tm="0">
                                          <p:val>
                                            <p:strVal val="0-#ppt_w/2"/>
                                          </p:val>
                                        </p:tav>
                                        <p:tav tm="100000">
                                          <p:val>
                                            <p:strVal val="#ppt_x"/>
                                          </p:val>
                                        </p:tav>
                                      </p:tavLst>
                                    </p:anim>
                                    <p:anim calcmode="lin" valueType="num">
                                      <p:cBhvr additive="base">
                                        <p:cTn id="34" dur="500" fill="hold"/>
                                        <p:tgtEl>
                                          <p:spTgt spid="19"/>
                                        </p:tgtEl>
                                        <p:attrNameLst>
                                          <p:attrName>ppt_y</p:attrName>
                                        </p:attrNameLst>
                                      </p:cBhvr>
                                      <p:tavLst>
                                        <p:tav tm="0">
                                          <p:val>
                                            <p:strVal val="#ppt_y"/>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additive="base">
                                        <p:cTn id="37" dur="500" fill="hold"/>
                                        <p:tgtEl>
                                          <p:spTgt spid="20"/>
                                        </p:tgtEl>
                                        <p:attrNameLst>
                                          <p:attrName>ppt_x</p:attrName>
                                        </p:attrNameLst>
                                      </p:cBhvr>
                                      <p:tavLst>
                                        <p:tav tm="0">
                                          <p:val>
                                            <p:strVal val="#ppt_x"/>
                                          </p:val>
                                        </p:tav>
                                        <p:tav tm="100000">
                                          <p:val>
                                            <p:strVal val="#ppt_x"/>
                                          </p:val>
                                        </p:tav>
                                      </p:tavLst>
                                    </p:anim>
                                    <p:anim calcmode="lin" valueType="num">
                                      <p:cBhvr additive="base">
                                        <p:cTn id="38" dur="500" fill="hold"/>
                                        <p:tgtEl>
                                          <p:spTgt spid="20"/>
                                        </p:tgtEl>
                                        <p:attrNameLst>
                                          <p:attrName>ppt_y</p:attrName>
                                        </p:attrNameLst>
                                      </p:cBhvr>
                                      <p:tavLst>
                                        <p:tav tm="0">
                                          <p:val>
                                            <p:strVal val="1+#ppt_h/2"/>
                                          </p:val>
                                        </p:tav>
                                        <p:tav tm="100000">
                                          <p:val>
                                            <p:strVal val="#ppt_y"/>
                                          </p:val>
                                        </p:tav>
                                      </p:tavLst>
                                    </p:anim>
                                  </p:childTnLst>
                                </p:cTn>
                              </p:par>
                              <p:par>
                                <p:cTn id="39" presetID="2" presetClass="entr" presetSubtype="8" fill="hold" nodeType="withEffect">
                                  <p:stCondLst>
                                    <p:cond delay="0"/>
                                  </p:stCondLst>
                                  <p:childTnLst>
                                    <p:set>
                                      <p:cBhvr>
                                        <p:cTn id="40" dur="1" fill="hold">
                                          <p:stCondLst>
                                            <p:cond delay="0"/>
                                          </p:stCondLst>
                                        </p:cTn>
                                        <p:tgtEl>
                                          <p:spTgt spid="1028"/>
                                        </p:tgtEl>
                                        <p:attrNameLst>
                                          <p:attrName>style.visibility</p:attrName>
                                        </p:attrNameLst>
                                      </p:cBhvr>
                                      <p:to>
                                        <p:strVal val="visible"/>
                                      </p:to>
                                    </p:set>
                                    <p:anim calcmode="lin" valueType="num">
                                      <p:cBhvr additive="base">
                                        <p:cTn id="41" dur="500" fill="hold"/>
                                        <p:tgtEl>
                                          <p:spTgt spid="1028"/>
                                        </p:tgtEl>
                                        <p:attrNameLst>
                                          <p:attrName>ppt_x</p:attrName>
                                        </p:attrNameLst>
                                      </p:cBhvr>
                                      <p:tavLst>
                                        <p:tav tm="0">
                                          <p:val>
                                            <p:strVal val="0-#ppt_w/2"/>
                                          </p:val>
                                        </p:tav>
                                        <p:tav tm="100000">
                                          <p:val>
                                            <p:strVal val="#ppt_x"/>
                                          </p:val>
                                        </p:tav>
                                      </p:tavLst>
                                    </p:anim>
                                    <p:anim calcmode="lin" valueType="num">
                                      <p:cBhvr additive="base">
                                        <p:cTn id="42" dur="500" fill="hold"/>
                                        <p:tgtEl>
                                          <p:spTgt spid="1028"/>
                                        </p:tgtEl>
                                        <p:attrNameLst>
                                          <p:attrName>ppt_y</p:attrName>
                                        </p:attrNameLst>
                                      </p:cBhvr>
                                      <p:tavLst>
                                        <p:tav tm="0">
                                          <p:val>
                                            <p:strVal val="#ppt_y"/>
                                          </p:val>
                                        </p:tav>
                                        <p:tav tm="100000">
                                          <p:val>
                                            <p:strVal val="#ppt_y"/>
                                          </p:val>
                                        </p:tav>
                                      </p:tavLst>
                                    </p:anim>
                                  </p:childTnLst>
                                </p:cTn>
                              </p:par>
                              <p:par>
                                <p:cTn id="43" presetID="2" presetClass="entr" presetSubtype="2" fill="hold" nodeType="withEffect">
                                  <p:stCondLst>
                                    <p:cond delay="0"/>
                                  </p:stCondLst>
                                  <p:childTnLst>
                                    <p:set>
                                      <p:cBhvr>
                                        <p:cTn id="44" dur="1" fill="hold">
                                          <p:stCondLst>
                                            <p:cond delay="0"/>
                                          </p:stCondLst>
                                        </p:cTn>
                                        <p:tgtEl>
                                          <p:spTgt spid="23"/>
                                        </p:tgtEl>
                                        <p:attrNameLst>
                                          <p:attrName>style.visibility</p:attrName>
                                        </p:attrNameLst>
                                      </p:cBhvr>
                                      <p:to>
                                        <p:strVal val="visible"/>
                                      </p:to>
                                    </p:set>
                                    <p:anim calcmode="lin" valueType="num">
                                      <p:cBhvr additive="base">
                                        <p:cTn id="45" dur="500" fill="hold"/>
                                        <p:tgtEl>
                                          <p:spTgt spid="23"/>
                                        </p:tgtEl>
                                        <p:attrNameLst>
                                          <p:attrName>ppt_x</p:attrName>
                                        </p:attrNameLst>
                                      </p:cBhvr>
                                      <p:tavLst>
                                        <p:tav tm="0">
                                          <p:val>
                                            <p:strVal val="1+#ppt_w/2"/>
                                          </p:val>
                                        </p:tav>
                                        <p:tav tm="100000">
                                          <p:val>
                                            <p:strVal val="#ppt_x"/>
                                          </p:val>
                                        </p:tav>
                                      </p:tavLst>
                                    </p:anim>
                                    <p:anim calcmode="lin" valueType="num">
                                      <p:cBhvr additive="base">
                                        <p:cTn id="46" dur="500" fill="hold"/>
                                        <p:tgtEl>
                                          <p:spTgt spid="23"/>
                                        </p:tgtEl>
                                        <p:attrNameLst>
                                          <p:attrName>ppt_y</p:attrName>
                                        </p:attrNameLst>
                                      </p:cBhvr>
                                      <p:tavLst>
                                        <p:tav tm="0">
                                          <p:val>
                                            <p:strVal val="#ppt_y"/>
                                          </p:val>
                                        </p:tav>
                                        <p:tav tm="100000">
                                          <p:val>
                                            <p:strVal val="#ppt_y"/>
                                          </p:val>
                                        </p:tav>
                                      </p:tavLst>
                                    </p:anim>
                                  </p:childTnLst>
                                </p:cTn>
                              </p:par>
                              <p:par>
                                <p:cTn id="47" presetID="9" presetClass="entr" presetSubtype="0" fill="hold" nodeType="with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dissolve">
                                      <p:cBhvr>
                                        <p:cTn id="4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6000" r="-6000"/>
          </a:stretch>
        </a:blipFill>
        <a:effectLst/>
      </p:bgPr>
    </p:bg>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id="{51B4E8A8-57A2-24C1-3D49-3EF849A543B6}"/>
              </a:ext>
            </a:extLst>
          </p:cNvPr>
          <p:cNvSpPr/>
          <p:nvPr/>
        </p:nvSpPr>
        <p:spPr>
          <a:xfrm>
            <a:off x="262964" y="836820"/>
            <a:ext cx="11666063" cy="5731278"/>
          </a:xfrm>
          <a:prstGeom prst="roundRect">
            <a:avLst>
              <a:gd name="adj" fmla="val 11843"/>
            </a:avLst>
          </a:prstGeom>
          <a:solidFill>
            <a:schemeClr val="bg1"/>
          </a:solidFill>
          <a:ln w="381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p>
        </p:txBody>
      </p:sp>
      <p:sp>
        <p:nvSpPr>
          <p:cNvPr id="6" name="圆角矩形 2">
            <a:extLst>
              <a:ext uri="{FF2B5EF4-FFF2-40B4-BE49-F238E27FC236}">
                <a16:creationId xmlns:a16="http://schemas.microsoft.com/office/drawing/2014/main" id="{DB68713E-A567-06E1-1406-E13EECDB98AE}"/>
              </a:ext>
            </a:extLst>
          </p:cNvPr>
          <p:cNvSpPr/>
          <p:nvPr/>
        </p:nvSpPr>
        <p:spPr>
          <a:xfrm>
            <a:off x="3488427" y="471491"/>
            <a:ext cx="5215136" cy="728507"/>
          </a:xfrm>
          <a:prstGeom prst="roundRect">
            <a:avLst>
              <a:gd name="adj" fmla="val 50000"/>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en-US" altLang="zh-CN" sz="3200" b="1" dirty="0" err="1">
                <a:solidFill>
                  <a:schemeClr val="tx1"/>
                </a:solidFill>
                <a:latin typeface="Cambria" panose="02040503050406030204" pitchFamily="18" charset="0"/>
                <a:ea typeface="Cambria" panose="02040503050406030204" pitchFamily="18" charset="0"/>
                <a:cs typeface="胡晓波男神体" panose="02010600030101010101" pitchFamily="2" charset="-122"/>
              </a:rPr>
              <a:t>Bóp</a:t>
            </a:r>
            <a:r>
              <a:rPr lang="en-US" altLang="zh-CN" sz="3200" b="1" dirty="0">
                <a:solidFill>
                  <a:schemeClr val="tx1"/>
                </a:solidFill>
                <a:latin typeface="Cambria" panose="02040503050406030204" pitchFamily="18" charset="0"/>
                <a:ea typeface="Cambria" panose="02040503050406030204" pitchFamily="18" charset="0"/>
                <a:cs typeface="胡晓波男神体" panose="02010600030101010101" pitchFamily="2" charset="-122"/>
              </a:rPr>
              <a:t> </a:t>
            </a:r>
            <a:r>
              <a:rPr lang="en-US" altLang="zh-CN" sz="3200" b="1" dirty="0" err="1">
                <a:solidFill>
                  <a:schemeClr val="tx1"/>
                </a:solidFill>
                <a:latin typeface="Cambria" panose="02040503050406030204" pitchFamily="18" charset="0"/>
                <a:ea typeface="Cambria" panose="02040503050406030204" pitchFamily="18" charset="0"/>
                <a:cs typeface="胡晓波男神体" panose="02010600030101010101" pitchFamily="2" charset="-122"/>
              </a:rPr>
              <a:t>nát</a:t>
            </a:r>
            <a:r>
              <a:rPr lang="en-US" altLang="zh-CN" sz="3200" b="1" dirty="0">
                <a:solidFill>
                  <a:schemeClr val="tx1"/>
                </a:solidFill>
                <a:latin typeface="Cambria" panose="02040503050406030204" pitchFamily="18" charset="0"/>
                <a:ea typeface="Cambria" panose="02040503050406030204" pitchFamily="18" charset="0"/>
                <a:cs typeface="胡晓波男神体" panose="02010600030101010101" pitchFamily="2" charset="-122"/>
              </a:rPr>
              <a:t> </a:t>
            </a:r>
            <a:r>
              <a:rPr lang="en-US" altLang="zh-CN" sz="3200" b="1" dirty="0" err="1">
                <a:solidFill>
                  <a:schemeClr val="tx1"/>
                </a:solidFill>
                <a:latin typeface="Cambria" panose="02040503050406030204" pitchFamily="18" charset="0"/>
                <a:ea typeface="Cambria" panose="02040503050406030204" pitchFamily="18" charset="0"/>
                <a:cs typeface="胡晓波男神体" panose="02010600030101010101" pitchFamily="2" charset="-122"/>
              </a:rPr>
              <a:t>quả</a:t>
            </a:r>
            <a:r>
              <a:rPr lang="en-US" altLang="zh-CN" sz="3200" b="1" dirty="0">
                <a:solidFill>
                  <a:schemeClr val="tx1"/>
                </a:solidFill>
                <a:latin typeface="Cambria" panose="02040503050406030204" pitchFamily="18" charset="0"/>
                <a:ea typeface="Cambria" panose="02040503050406030204" pitchFamily="18" charset="0"/>
                <a:cs typeface="胡晓波男神体" panose="02010600030101010101" pitchFamily="2" charset="-122"/>
              </a:rPr>
              <a:t> cam</a:t>
            </a:r>
            <a:endParaRPr lang="zh-CN" altLang="en-US" sz="3200" b="1" dirty="0">
              <a:solidFill>
                <a:schemeClr val="tx1"/>
              </a:solidFill>
              <a:latin typeface="Cambria" panose="02040503050406030204" pitchFamily="18" charset="0"/>
              <a:ea typeface="胡晓波男神体" panose="02010600030101010101" pitchFamily="2" charset="-122"/>
              <a:cs typeface="胡晓波男神体" panose="02010600030101010101" pitchFamily="2" charset="-122"/>
            </a:endParaRPr>
          </a:p>
        </p:txBody>
      </p:sp>
      <p:sp>
        <p:nvSpPr>
          <p:cNvPr id="5" name="TextBox 4">
            <a:extLst>
              <a:ext uri="{FF2B5EF4-FFF2-40B4-BE49-F238E27FC236}">
                <a16:creationId xmlns:a16="http://schemas.microsoft.com/office/drawing/2014/main" id="{9772BF9E-C040-F54C-AEFB-88788E8F9BBE}"/>
              </a:ext>
            </a:extLst>
          </p:cNvPr>
          <p:cNvSpPr txBox="1"/>
          <p:nvPr/>
        </p:nvSpPr>
        <p:spPr>
          <a:xfrm>
            <a:off x="360030" y="1199998"/>
            <a:ext cx="11471933" cy="5170646"/>
          </a:xfrm>
          <a:prstGeom prst="rect">
            <a:avLst/>
          </a:prstGeom>
          <a:noFill/>
        </p:spPr>
        <p:txBody>
          <a:bodyPr wrap="square" rtlCol="0">
            <a:spAutoFit/>
          </a:bodyPr>
          <a:lstStyle/>
          <a:p>
            <a:pPr algn="just"/>
            <a:r>
              <a:rPr lang="vi-VN" sz="2200" b="0" i="0" dirty="0">
                <a:solidFill>
                  <a:srgbClr val="000000"/>
                </a:solidFill>
                <a:effectLst/>
                <a:latin typeface="Cambria" panose="02040503050406030204" pitchFamily="18" charset="0"/>
              </a:rPr>
              <a:t>Giặc Nguyên cho sứ thần sang giả vờ mượn đường để xâm chiếm nước ta. Thấy sứ giặc ngang ngược, Trần Quốc Toản vô cùng căm giận.</a:t>
            </a:r>
          </a:p>
          <a:p>
            <a:pPr algn="just"/>
            <a:r>
              <a:rPr lang="vi-VN" sz="2200" b="0" i="0" dirty="0">
                <a:solidFill>
                  <a:srgbClr val="000000"/>
                </a:solidFill>
                <a:effectLst/>
                <a:latin typeface="Cambria" panose="02040503050406030204" pitchFamily="18" charset="0"/>
              </a:rPr>
              <a:t>Biết vua họp bàn việc nước dưới thuyền rồng, Quốc Toản quyết đợi gặp nhà vua xin đánh giặc. Đợi mãi không gặp được vua, cậu liều chết xô mấy người lính gác, xăm xăm xuống bến.</a:t>
            </a:r>
          </a:p>
          <a:p>
            <a:pPr algn="just"/>
            <a:r>
              <a:rPr lang="vi-VN" sz="2200" b="0" i="0" dirty="0">
                <a:solidFill>
                  <a:srgbClr val="000000"/>
                </a:solidFill>
                <a:effectLst/>
                <a:latin typeface="Cambria" panose="02040503050406030204" pitchFamily="18" charset="0"/>
              </a:rPr>
              <a:t>Gặp vua, Quốc Toản quỳ xuống tâu:</a:t>
            </a:r>
          </a:p>
          <a:p>
            <a:pPr algn="just"/>
            <a:r>
              <a:rPr lang="vi-VN" sz="2200" b="0" i="0" dirty="0">
                <a:solidFill>
                  <a:srgbClr val="000000"/>
                </a:solidFill>
                <a:effectLst/>
                <a:latin typeface="Cambria" panose="02040503050406030204" pitchFamily="18" charset="0"/>
              </a:rPr>
              <a:t>- Cho giặc mượn đường là mất nước. Xin bệ hạ cho đánh!</a:t>
            </a:r>
          </a:p>
          <a:p>
            <a:pPr algn="just"/>
            <a:r>
              <a:rPr lang="vi-VN" sz="2200" b="0" i="0" dirty="0">
                <a:solidFill>
                  <a:srgbClr val="000000"/>
                </a:solidFill>
                <a:effectLst/>
                <a:latin typeface="Cambria" panose="02040503050406030204" pitchFamily="18" charset="0"/>
              </a:rPr>
              <a:t>Nói xong, cậu tự đặt thanh gươm lên gáy, xin chịu tội.</a:t>
            </a:r>
          </a:p>
          <a:p>
            <a:pPr algn="just"/>
            <a:r>
              <a:rPr lang="vi-VN" sz="2200" b="0" i="0" dirty="0">
                <a:solidFill>
                  <a:srgbClr val="000000"/>
                </a:solidFill>
                <a:effectLst/>
                <a:latin typeface="Cambria" panose="02040503050406030204" pitchFamily="18" charset="0"/>
              </a:rPr>
              <a:t>Vua cho Quốc Toản đứng dậy, ôn tồn bảo:</a:t>
            </a:r>
          </a:p>
          <a:p>
            <a:pPr algn="just"/>
            <a:r>
              <a:rPr lang="vi-VN" sz="2200" b="0" i="0" dirty="0">
                <a:solidFill>
                  <a:srgbClr val="000000"/>
                </a:solidFill>
                <a:effectLst/>
                <a:latin typeface="Cambria" panose="02040503050406030204" pitchFamily="18" charset="0"/>
              </a:rPr>
              <a:t>- Quốc Toản làm trái phép nước, lẽ ra phải trị tội. Nhưng còn trẻ mà đã biết lo việc nước, ta có lời khen.</a:t>
            </a:r>
          </a:p>
          <a:p>
            <a:pPr algn="just"/>
            <a:r>
              <a:rPr lang="vi-VN" sz="2200" b="0" i="0" dirty="0">
                <a:solidFill>
                  <a:srgbClr val="000000"/>
                </a:solidFill>
                <a:effectLst/>
                <a:latin typeface="Cambria" panose="02040503050406030204" pitchFamily="18" charset="0"/>
              </a:rPr>
              <a:t>Nói rồi, vua ban cho Quốc Toản một quả cam.</a:t>
            </a:r>
          </a:p>
          <a:p>
            <a:pPr algn="just"/>
            <a:r>
              <a:rPr lang="vi-VN" sz="2200" b="0" i="0" dirty="0">
                <a:solidFill>
                  <a:srgbClr val="000000"/>
                </a:solidFill>
                <a:effectLst/>
                <a:latin typeface="Cambria" panose="02040503050406030204" pitchFamily="18" charset="0"/>
              </a:rPr>
              <a:t>Quốc Toản ấm ức bước lên bờ: "Vua ban cho cam quý nhưng xem ta như trẻ con, không cho dự bàn việc nước". Nghĩ đến quân giặc ngang ngược, cậu nghiến răng, hai bàn tay bóp chặt.</a:t>
            </a:r>
          </a:p>
          <a:p>
            <a:pPr algn="just"/>
            <a:r>
              <a:rPr lang="vi-VN" sz="2200" b="0" i="0" dirty="0">
                <a:solidFill>
                  <a:srgbClr val="000000"/>
                </a:solidFill>
                <a:effectLst/>
                <a:latin typeface="Cambria" panose="02040503050406030204" pitchFamily="18" charset="0"/>
              </a:rPr>
              <a:t>Khi trở ra, Quốc Toản xoè tay cho mọi người xem cam quý. Nhưng quả cam đã nát từ bao giờ.</a:t>
            </a:r>
          </a:p>
          <a:p>
            <a:pPr algn="r"/>
            <a:r>
              <a:rPr lang="vi-VN" sz="2200" b="0" i="0" dirty="0">
                <a:solidFill>
                  <a:srgbClr val="000000"/>
                </a:solidFill>
                <a:effectLst/>
                <a:latin typeface="Cambria" panose="02040503050406030204" pitchFamily="18" charset="0"/>
              </a:rPr>
              <a:t>(Theo Nguyễn Huy Tưởng)</a:t>
            </a:r>
          </a:p>
        </p:txBody>
      </p:sp>
      <p:pic>
        <p:nvPicPr>
          <p:cNvPr id="8" name="bop-nat-qua-cam.mp3" descr="bop-nat-qua-cam.mp3">
            <a:hlinkClick r:id="" action="ppaction://media"/>
            <a:extLst>
              <a:ext uri="{FF2B5EF4-FFF2-40B4-BE49-F238E27FC236}">
                <a16:creationId xmlns:a16="http://schemas.microsoft.com/office/drawing/2014/main" id="{E64C1EAE-112D-684F-9F18-14A770E9BFFE}"/>
              </a:ext>
            </a:extLst>
          </p:cNvPr>
          <p:cNvPicPr>
            <a:picLocks noChangeAspect="1"/>
          </p:cNvPicPr>
          <p:nvPr>
            <a:audioFile r:link="rId2"/>
            <p:extLst>
              <p:ext uri="{DAA4B4D4-6D71-4841-9C94-3DE7FCFB9230}">
                <p14:media xmlns:p14="http://schemas.microsoft.com/office/powerpoint/2010/main" r:embed="rId1"/>
              </p:ext>
            </p:extLst>
          </p:nvPr>
        </p:nvPicPr>
        <p:blipFill>
          <a:blip r:embed="rId6">
            <a:duotone>
              <a:prstClr val="black"/>
              <a:schemeClr val="accent2">
                <a:tint val="45000"/>
                <a:satMod val="400000"/>
              </a:schemeClr>
            </a:duotone>
          </a:blip>
          <a:stretch>
            <a:fillRect/>
          </a:stretch>
        </p:blipFill>
        <p:spPr>
          <a:xfrm>
            <a:off x="10405979" y="2889659"/>
            <a:ext cx="812800" cy="812800"/>
          </a:xfrm>
          <a:prstGeom prst="rect">
            <a:avLst/>
          </a:prstGeom>
        </p:spPr>
      </p:pic>
    </p:spTree>
    <p:extLst>
      <p:ext uri="{BB962C8B-B14F-4D97-AF65-F5344CB8AC3E}">
        <p14:creationId xmlns:p14="http://schemas.microsoft.com/office/powerpoint/2010/main" val="212699416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944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id="{51B4E8A8-57A2-24C1-3D49-3EF849A543B6}"/>
              </a:ext>
            </a:extLst>
          </p:cNvPr>
          <p:cNvSpPr/>
          <p:nvPr/>
        </p:nvSpPr>
        <p:spPr>
          <a:xfrm>
            <a:off x="262964" y="836820"/>
            <a:ext cx="11666063" cy="5731278"/>
          </a:xfrm>
          <a:prstGeom prst="roundRect">
            <a:avLst>
              <a:gd name="adj" fmla="val 11843"/>
            </a:avLst>
          </a:prstGeom>
          <a:solidFill>
            <a:schemeClr val="bg1"/>
          </a:solidFill>
          <a:ln w="381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p>
        </p:txBody>
      </p:sp>
      <p:sp>
        <p:nvSpPr>
          <p:cNvPr id="5" name="TextBox 4">
            <a:extLst>
              <a:ext uri="{FF2B5EF4-FFF2-40B4-BE49-F238E27FC236}">
                <a16:creationId xmlns:a16="http://schemas.microsoft.com/office/drawing/2014/main" id="{9772BF9E-C040-F54C-AEFB-88788E8F9BBE}"/>
              </a:ext>
            </a:extLst>
          </p:cNvPr>
          <p:cNvSpPr txBox="1"/>
          <p:nvPr/>
        </p:nvSpPr>
        <p:spPr>
          <a:xfrm>
            <a:off x="360030" y="1199998"/>
            <a:ext cx="11471933" cy="5170646"/>
          </a:xfrm>
          <a:prstGeom prst="rect">
            <a:avLst/>
          </a:prstGeom>
          <a:noFill/>
        </p:spPr>
        <p:txBody>
          <a:bodyPr wrap="square" rtlCol="0">
            <a:spAutoFit/>
          </a:bodyPr>
          <a:lstStyle/>
          <a:p>
            <a:pPr algn="just"/>
            <a:r>
              <a:rPr lang="vi-VN" sz="2200" b="0" i="0" dirty="0">
                <a:effectLst/>
                <a:latin typeface="Cambria" panose="02040503050406030204" pitchFamily="18" charset="0"/>
              </a:rPr>
              <a:t>Giặc Nguyên cho sứ thần sang giả vờ mượn đường để xâm chiếm nước ta. Thấy sứ giặc ngang ngược, Trần Quốc Toản vô cùng căm giận.</a:t>
            </a:r>
          </a:p>
          <a:p>
            <a:pPr algn="just"/>
            <a:r>
              <a:rPr lang="vi-VN" sz="2200" b="0" i="0" dirty="0">
                <a:effectLst/>
                <a:latin typeface="Cambria" panose="02040503050406030204" pitchFamily="18" charset="0"/>
              </a:rPr>
              <a:t>Biết vua họp bàn việc nước dưới thuyền rồng, Quốc Toản quyết đợi gặp nhà vua xin đánh giặc. Đợi mãi không gặp được vua, cậu liều chết xô mấy người lính gác, xăm xăm xuống bến.</a:t>
            </a:r>
          </a:p>
          <a:p>
            <a:pPr algn="just"/>
            <a:r>
              <a:rPr lang="vi-VN" sz="2200" b="0" i="0" dirty="0">
                <a:solidFill>
                  <a:schemeClr val="accent1">
                    <a:lumMod val="50000"/>
                  </a:schemeClr>
                </a:solidFill>
                <a:effectLst/>
                <a:latin typeface="Cambria" panose="02040503050406030204" pitchFamily="18" charset="0"/>
              </a:rPr>
              <a:t>Gặp vua, Quốc Toản quỳ xuống tâu:</a:t>
            </a:r>
          </a:p>
          <a:p>
            <a:pPr algn="just"/>
            <a:r>
              <a:rPr lang="vi-VN" sz="2200" b="0" i="0" dirty="0">
                <a:solidFill>
                  <a:schemeClr val="accent1">
                    <a:lumMod val="50000"/>
                  </a:schemeClr>
                </a:solidFill>
                <a:effectLst/>
                <a:latin typeface="Cambria" panose="02040503050406030204" pitchFamily="18" charset="0"/>
              </a:rPr>
              <a:t>- Cho giặc mượn đường là mất nước. Xin bệ hạ cho đánh!</a:t>
            </a:r>
          </a:p>
          <a:p>
            <a:pPr algn="just"/>
            <a:r>
              <a:rPr lang="vi-VN" sz="2200" b="0" i="0" dirty="0">
                <a:solidFill>
                  <a:schemeClr val="accent1">
                    <a:lumMod val="50000"/>
                  </a:schemeClr>
                </a:solidFill>
                <a:effectLst/>
                <a:latin typeface="Cambria" panose="02040503050406030204" pitchFamily="18" charset="0"/>
              </a:rPr>
              <a:t>Nói xong, cậu tự đặt thanh gươm lên gáy, xin chịu tội.</a:t>
            </a:r>
          </a:p>
          <a:p>
            <a:pPr algn="just"/>
            <a:r>
              <a:rPr lang="vi-VN" sz="2200" b="0" i="0" dirty="0">
                <a:solidFill>
                  <a:schemeClr val="accent6">
                    <a:lumMod val="50000"/>
                  </a:schemeClr>
                </a:solidFill>
                <a:effectLst/>
                <a:latin typeface="Cambria" panose="02040503050406030204" pitchFamily="18" charset="0"/>
              </a:rPr>
              <a:t>Vua cho Quốc Toản đứng dậy, ôn tồn bảo:</a:t>
            </a:r>
          </a:p>
          <a:p>
            <a:pPr algn="just"/>
            <a:r>
              <a:rPr lang="vi-VN" sz="2200" b="0" i="0" dirty="0">
                <a:solidFill>
                  <a:schemeClr val="accent6">
                    <a:lumMod val="50000"/>
                  </a:schemeClr>
                </a:solidFill>
                <a:effectLst/>
                <a:latin typeface="Cambria" panose="02040503050406030204" pitchFamily="18" charset="0"/>
              </a:rPr>
              <a:t>- Quốc Toản làm trái phép nước, lẽ ra phải trị tội. Nhưng còn trẻ mà đã biết lo việc nước, ta có lời khen.</a:t>
            </a:r>
          </a:p>
          <a:p>
            <a:pPr algn="just"/>
            <a:r>
              <a:rPr lang="vi-VN" sz="2200" b="0" i="0" dirty="0">
                <a:solidFill>
                  <a:schemeClr val="accent6">
                    <a:lumMod val="50000"/>
                  </a:schemeClr>
                </a:solidFill>
                <a:effectLst/>
                <a:latin typeface="Cambria" panose="02040503050406030204" pitchFamily="18" charset="0"/>
              </a:rPr>
              <a:t>Nói rồi, vua ban cho Quốc Toản một quả cam.</a:t>
            </a:r>
          </a:p>
          <a:p>
            <a:pPr algn="just"/>
            <a:r>
              <a:rPr lang="vi-VN" sz="2200" b="0" i="0" dirty="0">
                <a:solidFill>
                  <a:srgbClr val="C00000"/>
                </a:solidFill>
                <a:effectLst/>
                <a:latin typeface="Cambria" panose="02040503050406030204" pitchFamily="18" charset="0"/>
              </a:rPr>
              <a:t>Quốc Toản ấm ức bước lên bờ: "Vua ban cho cam quý nhưng xem ta như trẻ con, không cho dự bàn việc nước". Nghĩ đến quân giặc ngang ngược, cậu nghiến răng, hai bàn tay bóp chặt.</a:t>
            </a:r>
          </a:p>
          <a:p>
            <a:pPr algn="just"/>
            <a:r>
              <a:rPr lang="vi-VN" sz="2200" b="0" i="0" dirty="0">
                <a:solidFill>
                  <a:srgbClr val="C00000"/>
                </a:solidFill>
                <a:effectLst/>
                <a:latin typeface="Cambria" panose="02040503050406030204" pitchFamily="18" charset="0"/>
              </a:rPr>
              <a:t>Khi trở ra, Quốc Toản xoè tay cho mọi người xem cam quý. Nhưng quả cam đã nát từ bao giờ.</a:t>
            </a:r>
          </a:p>
          <a:p>
            <a:pPr algn="r"/>
            <a:r>
              <a:rPr lang="vi-VN" sz="2200" b="0" i="0" dirty="0">
                <a:solidFill>
                  <a:srgbClr val="000000"/>
                </a:solidFill>
                <a:effectLst/>
                <a:latin typeface="Cambria" panose="02040503050406030204" pitchFamily="18" charset="0"/>
              </a:rPr>
              <a:t>(Theo Nguyễn Huy Tưởng)</a:t>
            </a:r>
          </a:p>
        </p:txBody>
      </p:sp>
      <p:sp>
        <p:nvSpPr>
          <p:cNvPr id="7" name="文本框 11">
            <a:extLst>
              <a:ext uri="{FF2B5EF4-FFF2-40B4-BE49-F238E27FC236}">
                <a16:creationId xmlns:a16="http://schemas.microsoft.com/office/drawing/2014/main" id="{1C36BA5D-4D41-BC41-AA1A-BA5A6F6CD487}"/>
              </a:ext>
            </a:extLst>
          </p:cNvPr>
          <p:cNvSpPr txBox="1"/>
          <p:nvPr/>
        </p:nvSpPr>
        <p:spPr>
          <a:xfrm>
            <a:off x="1624301" y="246158"/>
            <a:ext cx="8943398" cy="1200329"/>
          </a:xfrm>
          <a:prstGeom prst="rect">
            <a:avLst/>
          </a:prstGeom>
          <a:noFill/>
          <a:ln>
            <a:noFill/>
          </a:ln>
        </p:spPr>
        <p:txBody>
          <a:bodyPr wrap="square">
            <a:spAutoFit/>
          </a:bodyPr>
          <a:lstStyle/>
          <a:p>
            <a:pPr algn="ctr"/>
            <a:r>
              <a:rPr lang="en-US" altLang="zh-CN" sz="7200" dirty="0">
                <a:ln w="28575">
                  <a:noFill/>
                </a:ln>
                <a:solidFill>
                  <a:srgbClr val="C00000"/>
                </a:solidFill>
                <a:latin typeface="#9Slide05 Phobia" panose="02000506000000020003" pitchFamily="2" charset="77"/>
                <a:ea typeface="胡晓波男神体" panose="02010600030101010101" pitchFamily="2" charset="-122"/>
                <a:cs typeface="胡晓波男神体" panose="02010600030101010101" pitchFamily="2" charset="-122"/>
              </a:rPr>
              <a:t>Chia  </a:t>
            </a:r>
            <a:r>
              <a:rPr lang="en-US" altLang="zh-CN" sz="7200" dirty="0" err="1">
                <a:ln w="28575">
                  <a:noFill/>
                </a:ln>
                <a:solidFill>
                  <a:srgbClr val="C00000"/>
                </a:solidFill>
                <a:latin typeface="#9Slide05 Phobia" panose="02000506000000020003" pitchFamily="2" charset="77"/>
                <a:ea typeface="胡晓波男神体" panose="02010600030101010101" pitchFamily="2" charset="-122"/>
                <a:cs typeface="胡晓波男神体" panose="02010600030101010101" pitchFamily="2" charset="-122"/>
              </a:rPr>
              <a:t>đoạn</a:t>
            </a:r>
            <a:endParaRPr lang="zh-CN" altLang="en-US" sz="7200" dirty="0">
              <a:ln w="28575">
                <a:noFill/>
              </a:ln>
              <a:solidFill>
                <a:srgbClr val="C00000"/>
              </a:solidFill>
              <a:latin typeface="#9Slide05 Phobia" panose="02000506000000020003" pitchFamily="2" charset="77"/>
              <a:ea typeface="胡晓波男神体" panose="02010600030101010101" pitchFamily="2" charset="-122"/>
              <a:cs typeface="胡晓波男神体" panose="02010600030101010101" pitchFamily="2" charset="-122"/>
            </a:endParaRPr>
          </a:p>
        </p:txBody>
      </p:sp>
    </p:spTree>
    <p:extLst>
      <p:ext uri="{BB962C8B-B14F-4D97-AF65-F5344CB8AC3E}">
        <p14:creationId xmlns:p14="http://schemas.microsoft.com/office/powerpoint/2010/main" val="258567558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4" name="Rounded Rectangle 3"/>
          <p:cNvSpPr/>
          <p:nvPr/>
        </p:nvSpPr>
        <p:spPr>
          <a:xfrm>
            <a:off x="898357" y="572913"/>
            <a:ext cx="10395285" cy="5284347"/>
          </a:xfrm>
          <a:custGeom>
            <a:avLst/>
            <a:gdLst>
              <a:gd name="connsiteX0" fmla="*/ 0 w 11511280"/>
              <a:gd name="connsiteY0" fmla="*/ 319579 h 6268720"/>
              <a:gd name="connsiteX1" fmla="*/ 319579 w 11511280"/>
              <a:gd name="connsiteY1" fmla="*/ 0 h 6268720"/>
              <a:gd name="connsiteX2" fmla="*/ 11191701 w 11511280"/>
              <a:gd name="connsiteY2" fmla="*/ 0 h 6268720"/>
              <a:gd name="connsiteX3" fmla="*/ 11511280 w 11511280"/>
              <a:gd name="connsiteY3" fmla="*/ 319579 h 6268720"/>
              <a:gd name="connsiteX4" fmla="*/ 11511280 w 11511280"/>
              <a:gd name="connsiteY4" fmla="*/ 5949141 h 6268720"/>
              <a:gd name="connsiteX5" fmla="*/ 11191701 w 11511280"/>
              <a:gd name="connsiteY5" fmla="*/ 6268720 h 6268720"/>
              <a:gd name="connsiteX6" fmla="*/ 319579 w 11511280"/>
              <a:gd name="connsiteY6" fmla="*/ 6268720 h 6268720"/>
              <a:gd name="connsiteX7" fmla="*/ 0 w 11511280"/>
              <a:gd name="connsiteY7" fmla="*/ 5949141 h 6268720"/>
              <a:gd name="connsiteX8" fmla="*/ 0 w 11511280"/>
              <a:gd name="connsiteY8" fmla="*/ 319579 h 6268720"/>
              <a:gd name="connsiteX0" fmla="*/ 0 w 11511280"/>
              <a:gd name="connsiteY0" fmla="*/ 319579 h 6268720"/>
              <a:gd name="connsiteX1" fmla="*/ 319579 w 11511280"/>
              <a:gd name="connsiteY1" fmla="*/ 0 h 6268720"/>
              <a:gd name="connsiteX2" fmla="*/ 11191701 w 11511280"/>
              <a:gd name="connsiteY2" fmla="*/ 0 h 6268720"/>
              <a:gd name="connsiteX3" fmla="*/ 11511280 w 11511280"/>
              <a:gd name="connsiteY3" fmla="*/ 319579 h 6268720"/>
              <a:gd name="connsiteX4" fmla="*/ 11511280 w 11511280"/>
              <a:gd name="connsiteY4" fmla="*/ 5949141 h 6268720"/>
              <a:gd name="connsiteX5" fmla="*/ 11191701 w 11511280"/>
              <a:gd name="connsiteY5" fmla="*/ 6268720 h 6268720"/>
              <a:gd name="connsiteX6" fmla="*/ 319579 w 11511280"/>
              <a:gd name="connsiteY6" fmla="*/ 6268720 h 6268720"/>
              <a:gd name="connsiteX7" fmla="*/ 0 w 11511280"/>
              <a:gd name="connsiteY7" fmla="*/ 5949141 h 6268720"/>
              <a:gd name="connsiteX8" fmla="*/ 0 w 11511280"/>
              <a:gd name="connsiteY8" fmla="*/ 319579 h 6268720"/>
              <a:gd name="connsiteX0" fmla="*/ 59750 w 11571030"/>
              <a:gd name="connsiteY0" fmla="*/ 319579 h 6268720"/>
              <a:gd name="connsiteX1" fmla="*/ 379329 w 11571030"/>
              <a:gd name="connsiteY1" fmla="*/ 0 h 6268720"/>
              <a:gd name="connsiteX2" fmla="*/ 11251451 w 11571030"/>
              <a:gd name="connsiteY2" fmla="*/ 0 h 6268720"/>
              <a:gd name="connsiteX3" fmla="*/ 11571030 w 11571030"/>
              <a:gd name="connsiteY3" fmla="*/ 319579 h 6268720"/>
              <a:gd name="connsiteX4" fmla="*/ 11571030 w 11571030"/>
              <a:gd name="connsiteY4" fmla="*/ 5949141 h 6268720"/>
              <a:gd name="connsiteX5" fmla="*/ 11251451 w 11571030"/>
              <a:gd name="connsiteY5" fmla="*/ 6268720 h 6268720"/>
              <a:gd name="connsiteX6" fmla="*/ 379329 w 11571030"/>
              <a:gd name="connsiteY6" fmla="*/ 6268720 h 6268720"/>
              <a:gd name="connsiteX7" fmla="*/ 59750 w 11571030"/>
              <a:gd name="connsiteY7" fmla="*/ 5949141 h 6268720"/>
              <a:gd name="connsiteX8" fmla="*/ 59750 w 11571030"/>
              <a:gd name="connsiteY8" fmla="*/ 319579 h 6268720"/>
              <a:gd name="connsiteX0" fmla="*/ 59750 w 11611670"/>
              <a:gd name="connsiteY0" fmla="*/ 319579 h 6268720"/>
              <a:gd name="connsiteX1" fmla="*/ 379329 w 11611670"/>
              <a:gd name="connsiteY1" fmla="*/ 0 h 6268720"/>
              <a:gd name="connsiteX2" fmla="*/ 11251451 w 11611670"/>
              <a:gd name="connsiteY2" fmla="*/ 0 h 6268720"/>
              <a:gd name="connsiteX3" fmla="*/ 11571030 w 11611670"/>
              <a:gd name="connsiteY3" fmla="*/ 319579 h 6268720"/>
              <a:gd name="connsiteX4" fmla="*/ 11571030 w 11611670"/>
              <a:gd name="connsiteY4" fmla="*/ 5949141 h 6268720"/>
              <a:gd name="connsiteX5" fmla="*/ 11251451 w 11611670"/>
              <a:gd name="connsiteY5" fmla="*/ 6268720 h 6268720"/>
              <a:gd name="connsiteX6" fmla="*/ 379329 w 11611670"/>
              <a:gd name="connsiteY6" fmla="*/ 6268720 h 6268720"/>
              <a:gd name="connsiteX7" fmla="*/ 59750 w 11611670"/>
              <a:gd name="connsiteY7" fmla="*/ 5949141 h 6268720"/>
              <a:gd name="connsiteX8" fmla="*/ 59750 w 11611670"/>
              <a:gd name="connsiteY8" fmla="*/ 319579 h 6268720"/>
              <a:gd name="connsiteX0" fmla="*/ 59750 w 11588171"/>
              <a:gd name="connsiteY0" fmla="*/ 319579 h 6268720"/>
              <a:gd name="connsiteX1" fmla="*/ 379329 w 11588171"/>
              <a:gd name="connsiteY1" fmla="*/ 0 h 6268720"/>
              <a:gd name="connsiteX2" fmla="*/ 11251451 w 11588171"/>
              <a:gd name="connsiteY2" fmla="*/ 0 h 6268720"/>
              <a:gd name="connsiteX3" fmla="*/ 11571030 w 11588171"/>
              <a:gd name="connsiteY3" fmla="*/ 319579 h 6268720"/>
              <a:gd name="connsiteX4" fmla="*/ 11571030 w 11588171"/>
              <a:gd name="connsiteY4" fmla="*/ 5949141 h 6268720"/>
              <a:gd name="connsiteX5" fmla="*/ 11251451 w 11588171"/>
              <a:gd name="connsiteY5" fmla="*/ 6268720 h 6268720"/>
              <a:gd name="connsiteX6" fmla="*/ 379329 w 11588171"/>
              <a:gd name="connsiteY6" fmla="*/ 6268720 h 6268720"/>
              <a:gd name="connsiteX7" fmla="*/ 59750 w 11588171"/>
              <a:gd name="connsiteY7" fmla="*/ 5949141 h 6268720"/>
              <a:gd name="connsiteX8" fmla="*/ 59750 w 11588171"/>
              <a:gd name="connsiteY8" fmla="*/ 319579 h 6268720"/>
              <a:gd name="connsiteX0" fmla="*/ 59750 w 11588171"/>
              <a:gd name="connsiteY0" fmla="*/ 319579 h 6268720"/>
              <a:gd name="connsiteX1" fmla="*/ 379329 w 11588171"/>
              <a:gd name="connsiteY1" fmla="*/ 0 h 6268720"/>
              <a:gd name="connsiteX2" fmla="*/ 11251451 w 11588171"/>
              <a:gd name="connsiteY2" fmla="*/ 0 h 6268720"/>
              <a:gd name="connsiteX3" fmla="*/ 11571030 w 11588171"/>
              <a:gd name="connsiteY3" fmla="*/ 319579 h 6268720"/>
              <a:gd name="connsiteX4" fmla="*/ 11571030 w 11588171"/>
              <a:gd name="connsiteY4" fmla="*/ 5949141 h 6268720"/>
              <a:gd name="connsiteX5" fmla="*/ 11251451 w 11588171"/>
              <a:gd name="connsiteY5" fmla="*/ 6268720 h 6268720"/>
              <a:gd name="connsiteX6" fmla="*/ 379329 w 11588171"/>
              <a:gd name="connsiteY6" fmla="*/ 6268720 h 6268720"/>
              <a:gd name="connsiteX7" fmla="*/ 59750 w 11588171"/>
              <a:gd name="connsiteY7" fmla="*/ 5949141 h 6268720"/>
              <a:gd name="connsiteX8" fmla="*/ 59750 w 11588171"/>
              <a:gd name="connsiteY8" fmla="*/ 319579 h 6268720"/>
              <a:gd name="connsiteX0" fmla="*/ 59750 w 11588171"/>
              <a:gd name="connsiteY0" fmla="*/ 319579 h 6268720"/>
              <a:gd name="connsiteX1" fmla="*/ 379329 w 11588171"/>
              <a:gd name="connsiteY1" fmla="*/ 0 h 6268720"/>
              <a:gd name="connsiteX2" fmla="*/ 11251451 w 11588171"/>
              <a:gd name="connsiteY2" fmla="*/ 0 h 6268720"/>
              <a:gd name="connsiteX3" fmla="*/ 11571030 w 11588171"/>
              <a:gd name="connsiteY3" fmla="*/ 319579 h 6268720"/>
              <a:gd name="connsiteX4" fmla="*/ 11571030 w 11588171"/>
              <a:gd name="connsiteY4" fmla="*/ 5949141 h 6268720"/>
              <a:gd name="connsiteX5" fmla="*/ 11251451 w 11588171"/>
              <a:gd name="connsiteY5" fmla="*/ 6268720 h 6268720"/>
              <a:gd name="connsiteX6" fmla="*/ 613009 w 11588171"/>
              <a:gd name="connsiteY6" fmla="*/ 6136640 h 6268720"/>
              <a:gd name="connsiteX7" fmla="*/ 59750 w 11588171"/>
              <a:gd name="connsiteY7" fmla="*/ 5949141 h 6268720"/>
              <a:gd name="connsiteX8" fmla="*/ 59750 w 11588171"/>
              <a:gd name="connsiteY8" fmla="*/ 319579 h 6268720"/>
              <a:gd name="connsiteX0" fmla="*/ 59750 w 11588171"/>
              <a:gd name="connsiteY0" fmla="*/ 319579 h 6268720"/>
              <a:gd name="connsiteX1" fmla="*/ 379329 w 11588171"/>
              <a:gd name="connsiteY1" fmla="*/ 0 h 6268720"/>
              <a:gd name="connsiteX2" fmla="*/ 11251451 w 11588171"/>
              <a:gd name="connsiteY2" fmla="*/ 0 h 6268720"/>
              <a:gd name="connsiteX3" fmla="*/ 11571030 w 11588171"/>
              <a:gd name="connsiteY3" fmla="*/ 319579 h 6268720"/>
              <a:gd name="connsiteX4" fmla="*/ 11571030 w 11588171"/>
              <a:gd name="connsiteY4" fmla="*/ 5949141 h 6268720"/>
              <a:gd name="connsiteX5" fmla="*/ 11251451 w 11588171"/>
              <a:gd name="connsiteY5" fmla="*/ 6268720 h 6268720"/>
              <a:gd name="connsiteX6" fmla="*/ 613009 w 11588171"/>
              <a:gd name="connsiteY6" fmla="*/ 6136640 h 6268720"/>
              <a:gd name="connsiteX7" fmla="*/ 59750 w 11588171"/>
              <a:gd name="connsiteY7" fmla="*/ 5949141 h 6268720"/>
              <a:gd name="connsiteX8" fmla="*/ 59750 w 11588171"/>
              <a:gd name="connsiteY8" fmla="*/ 319579 h 6268720"/>
              <a:gd name="connsiteX0" fmla="*/ 59750 w 11588171"/>
              <a:gd name="connsiteY0" fmla="*/ 319579 h 6270671"/>
              <a:gd name="connsiteX1" fmla="*/ 379329 w 11588171"/>
              <a:gd name="connsiteY1" fmla="*/ 0 h 6270671"/>
              <a:gd name="connsiteX2" fmla="*/ 11251451 w 11588171"/>
              <a:gd name="connsiteY2" fmla="*/ 0 h 6270671"/>
              <a:gd name="connsiteX3" fmla="*/ 11571030 w 11588171"/>
              <a:gd name="connsiteY3" fmla="*/ 319579 h 6270671"/>
              <a:gd name="connsiteX4" fmla="*/ 11571030 w 11588171"/>
              <a:gd name="connsiteY4" fmla="*/ 5949141 h 6270671"/>
              <a:gd name="connsiteX5" fmla="*/ 11251451 w 11588171"/>
              <a:gd name="connsiteY5" fmla="*/ 6268720 h 6270671"/>
              <a:gd name="connsiteX6" fmla="*/ 724769 w 11588171"/>
              <a:gd name="connsiteY6" fmla="*/ 6228080 h 6270671"/>
              <a:gd name="connsiteX7" fmla="*/ 59750 w 11588171"/>
              <a:gd name="connsiteY7" fmla="*/ 5949141 h 6270671"/>
              <a:gd name="connsiteX8" fmla="*/ 59750 w 11588171"/>
              <a:gd name="connsiteY8" fmla="*/ 319579 h 6270671"/>
              <a:gd name="connsiteX0" fmla="*/ 59750 w 11588171"/>
              <a:gd name="connsiteY0" fmla="*/ 319579 h 6270671"/>
              <a:gd name="connsiteX1" fmla="*/ 379329 w 11588171"/>
              <a:gd name="connsiteY1" fmla="*/ 0 h 6270671"/>
              <a:gd name="connsiteX2" fmla="*/ 11251451 w 11588171"/>
              <a:gd name="connsiteY2" fmla="*/ 0 h 6270671"/>
              <a:gd name="connsiteX3" fmla="*/ 11571030 w 11588171"/>
              <a:gd name="connsiteY3" fmla="*/ 319579 h 6270671"/>
              <a:gd name="connsiteX4" fmla="*/ 11571030 w 11588171"/>
              <a:gd name="connsiteY4" fmla="*/ 5949141 h 6270671"/>
              <a:gd name="connsiteX5" fmla="*/ 11251451 w 11588171"/>
              <a:gd name="connsiteY5" fmla="*/ 6268720 h 6270671"/>
              <a:gd name="connsiteX6" fmla="*/ 724769 w 11588171"/>
              <a:gd name="connsiteY6" fmla="*/ 6228080 h 6270671"/>
              <a:gd name="connsiteX7" fmla="*/ 59750 w 11588171"/>
              <a:gd name="connsiteY7" fmla="*/ 5949141 h 6270671"/>
              <a:gd name="connsiteX8" fmla="*/ 59750 w 11588171"/>
              <a:gd name="connsiteY8" fmla="*/ 319579 h 6270671"/>
              <a:gd name="connsiteX0" fmla="*/ 59750 w 11588171"/>
              <a:gd name="connsiteY0" fmla="*/ 319579 h 6270671"/>
              <a:gd name="connsiteX1" fmla="*/ 379329 w 11588171"/>
              <a:gd name="connsiteY1" fmla="*/ 0 h 6270671"/>
              <a:gd name="connsiteX2" fmla="*/ 11251451 w 11588171"/>
              <a:gd name="connsiteY2" fmla="*/ 0 h 6270671"/>
              <a:gd name="connsiteX3" fmla="*/ 11571030 w 11588171"/>
              <a:gd name="connsiteY3" fmla="*/ 319579 h 6270671"/>
              <a:gd name="connsiteX4" fmla="*/ 11571030 w 11588171"/>
              <a:gd name="connsiteY4" fmla="*/ 5949141 h 6270671"/>
              <a:gd name="connsiteX5" fmla="*/ 11251451 w 11588171"/>
              <a:gd name="connsiteY5" fmla="*/ 6268720 h 6270671"/>
              <a:gd name="connsiteX6" fmla="*/ 724769 w 11588171"/>
              <a:gd name="connsiteY6" fmla="*/ 6228080 h 6270671"/>
              <a:gd name="connsiteX7" fmla="*/ 59750 w 11588171"/>
              <a:gd name="connsiteY7" fmla="*/ 5949141 h 6270671"/>
              <a:gd name="connsiteX8" fmla="*/ 59750 w 11588171"/>
              <a:gd name="connsiteY8" fmla="*/ 319579 h 6270671"/>
              <a:gd name="connsiteX0" fmla="*/ 59750 w 11588171"/>
              <a:gd name="connsiteY0" fmla="*/ 319579 h 6270671"/>
              <a:gd name="connsiteX1" fmla="*/ 379329 w 11588171"/>
              <a:gd name="connsiteY1" fmla="*/ 0 h 6270671"/>
              <a:gd name="connsiteX2" fmla="*/ 11220971 w 11588171"/>
              <a:gd name="connsiteY2" fmla="*/ 0 h 6270671"/>
              <a:gd name="connsiteX3" fmla="*/ 11571030 w 11588171"/>
              <a:gd name="connsiteY3" fmla="*/ 319579 h 6270671"/>
              <a:gd name="connsiteX4" fmla="*/ 11571030 w 11588171"/>
              <a:gd name="connsiteY4" fmla="*/ 5949141 h 6270671"/>
              <a:gd name="connsiteX5" fmla="*/ 11251451 w 11588171"/>
              <a:gd name="connsiteY5" fmla="*/ 6268720 h 6270671"/>
              <a:gd name="connsiteX6" fmla="*/ 724769 w 11588171"/>
              <a:gd name="connsiteY6" fmla="*/ 6228080 h 6270671"/>
              <a:gd name="connsiteX7" fmla="*/ 59750 w 11588171"/>
              <a:gd name="connsiteY7" fmla="*/ 5949141 h 6270671"/>
              <a:gd name="connsiteX8" fmla="*/ 59750 w 11588171"/>
              <a:gd name="connsiteY8" fmla="*/ 319579 h 6270671"/>
              <a:gd name="connsiteX0" fmla="*/ 59750 w 11588171"/>
              <a:gd name="connsiteY0" fmla="*/ 319579 h 6270671"/>
              <a:gd name="connsiteX1" fmla="*/ 379329 w 11588171"/>
              <a:gd name="connsiteY1" fmla="*/ 0 h 6270671"/>
              <a:gd name="connsiteX2" fmla="*/ 11220971 w 11588171"/>
              <a:gd name="connsiteY2" fmla="*/ 0 h 6270671"/>
              <a:gd name="connsiteX3" fmla="*/ 11571030 w 11588171"/>
              <a:gd name="connsiteY3" fmla="*/ 319579 h 6270671"/>
              <a:gd name="connsiteX4" fmla="*/ 11571030 w 11588171"/>
              <a:gd name="connsiteY4" fmla="*/ 5949141 h 6270671"/>
              <a:gd name="connsiteX5" fmla="*/ 11251451 w 11588171"/>
              <a:gd name="connsiteY5" fmla="*/ 6268720 h 6270671"/>
              <a:gd name="connsiteX6" fmla="*/ 724769 w 11588171"/>
              <a:gd name="connsiteY6" fmla="*/ 6228080 h 6270671"/>
              <a:gd name="connsiteX7" fmla="*/ 59750 w 11588171"/>
              <a:gd name="connsiteY7" fmla="*/ 5949141 h 6270671"/>
              <a:gd name="connsiteX8" fmla="*/ 59750 w 11588171"/>
              <a:gd name="connsiteY8" fmla="*/ 319579 h 6270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8171" h="6270671">
                <a:moveTo>
                  <a:pt x="59750" y="319579"/>
                </a:moveTo>
                <a:cubicBezTo>
                  <a:pt x="59750" y="143080"/>
                  <a:pt x="202830" y="0"/>
                  <a:pt x="379329" y="0"/>
                </a:cubicBezTo>
                <a:cubicBezTo>
                  <a:pt x="3871290" y="152400"/>
                  <a:pt x="7566450" y="162560"/>
                  <a:pt x="11220971" y="0"/>
                </a:cubicBezTo>
                <a:cubicBezTo>
                  <a:pt x="11397470" y="0"/>
                  <a:pt x="11571030" y="143080"/>
                  <a:pt x="11571030" y="319579"/>
                </a:cubicBezTo>
                <a:cubicBezTo>
                  <a:pt x="11347510" y="2196100"/>
                  <a:pt x="11662470" y="4285980"/>
                  <a:pt x="11571030" y="5949141"/>
                </a:cubicBezTo>
                <a:cubicBezTo>
                  <a:pt x="11571030" y="6125640"/>
                  <a:pt x="11427950" y="6268720"/>
                  <a:pt x="11251451" y="6268720"/>
                </a:cubicBezTo>
                <a:cubicBezTo>
                  <a:pt x="7830610" y="6096000"/>
                  <a:pt x="4267530" y="6370320"/>
                  <a:pt x="724769" y="6228080"/>
                </a:cubicBezTo>
                <a:cubicBezTo>
                  <a:pt x="548270" y="6228080"/>
                  <a:pt x="59750" y="6125640"/>
                  <a:pt x="59750" y="5949141"/>
                </a:cubicBezTo>
                <a:cubicBezTo>
                  <a:pt x="-143450" y="4031980"/>
                  <a:pt x="252790" y="2419620"/>
                  <a:pt x="59750" y="319579"/>
                </a:cubicBezTo>
                <a:close/>
              </a:path>
            </a:pathLst>
          </a:custGeom>
          <a:solidFill>
            <a:schemeClr val="bg1"/>
          </a:solidFill>
          <a:ln w="571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p:cNvSpPr txBox="1"/>
          <p:nvPr/>
        </p:nvSpPr>
        <p:spPr>
          <a:xfrm>
            <a:off x="6104271" y="4609438"/>
            <a:ext cx="4648982" cy="584775"/>
          </a:xfrm>
          <a:prstGeom prst="rect">
            <a:avLst/>
          </a:prstGeom>
          <a:solidFill>
            <a:schemeClr val="accent1">
              <a:lumMod val="40000"/>
              <a:lumOff val="60000"/>
            </a:schemeClr>
          </a:solidFill>
          <a:ln w="28575">
            <a:solidFill>
              <a:schemeClr val="tx1"/>
            </a:solidFill>
            <a:prstDash val="dashDot"/>
          </a:ln>
        </p:spPr>
        <p:txBody>
          <a:bodyPr wrap="square" rtlCol="0">
            <a:spAutoFit/>
          </a:bodyPr>
          <a:lstStyle/>
          <a:p>
            <a:pPr algn="ctr"/>
            <a:r>
              <a:rPr lang="vi-VN" sz="3200" dirty="0">
                <a:latin typeface="Cambria" panose="02040503050406030204" pitchFamily="18" charset="0"/>
              </a:rPr>
              <a:t>Giặc từ phương Bắc.</a:t>
            </a:r>
            <a:endParaRPr lang="en-US" sz="4800" dirty="0">
              <a:solidFill>
                <a:schemeClr val="tx1">
                  <a:lumMod val="95000"/>
                  <a:lumOff val="5000"/>
                </a:schemeClr>
              </a:solidFill>
              <a:latin typeface="Cambria" panose="02040503050406030204" pitchFamily="18" charset="0"/>
              <a:ea typeface="Cambria" panose="02040503050406030204" pitchFamily="18" charset="0"/>
            </a:endParaRPr>
          </a:p>
        </p:txBody>
      </p:sp>
      <p:sp>
        <p:nvSpPr>
          <p:cNvPr id="18" name="TextBox 17"/>
          <p:cNvSpPr txBox="1"/>
          <p:nvPr/>
        </p:nvSpPr>
        <p:spPr>
          <a:xfrm>
            <a:off x="6095998" y="2681088"/>
            <a:ext cx="4648984" cy="1569660"/>
          </a:xfrm>
          <a:prstGeom prst="rect">
            <a:avLst/>
          </a:prstGeom>
          <a:solidFill>
            <a:schemeClr val="accent1">
              <a:lumMod val="40000"/>
              <a:lumOff val="60000"/>
            </a:schemeClr>
          </a:solidFill>
          <a:ln w="28575">
            <a:solidFill>
              <a:schemeClr val="tx1"/>
            </a:solidFill>
            <a:prstDash val="dashDot"/>
          </a:ln>
        </p:spPr>
        <p:txBody>
          <a:bodyPr wrap="square" rtlCol="0">
            <a:spAutoFit/>
          </a:bodyPr>
          <a:lstStyle/>
          <a:p>
            <a:pPr algn="ctr"/>
            <a:r>
              <a:rPr lang="en-US" sz="3200" dirty="0" err="1">
                <a:latin typeface="Cambria" panose="02040503050406030204" pitchFamily="18" charset="0"/>
              </a:rPr>
              <a:t>Một</a:t>
            </a:r>
            <a:r>
              <a:rPr lang="en-US" sz="3200" dirty="0">
                <a:latin typeface="Cambria" panose="02040503050406030204" pitchFamily="18" charset="0"/>
              </a:rPr>
              <a:t> </a:t>
            </a:r>
            <a:r>
              <a:rPr lang="en-US" sz="3200" dirty="0" err="1">
                <a:latin typeface="Cambria" panose="02040503050406030204" pitchFamily="18" charset="0"/>
              </a:rPr>
              <a:t>thiếu</a:t>
            </a:r>
            <a:r>
              <a:rPr lang="en-US" sz="3200" dirty="0">
                <a:latin typeface="Cambria" panose="02040503050406030204" pitchFamily="18" charset="0"/>
              </a:rPr>
              <a:t> </a:t>
            </a:r>
            <a:r>
              <a:rPr lang="en-US" sz="3200" dirty="0" err="1">
                <a:latin typeface="Cambria" panose="02040503050406030204" pitchFamily="18" charset="0"/>
              </a:rPr>
              <a:t>niên</a:t>
            </a:r>
            <a:r>
              <a:rPr lang="en-US" sz="3200" dirty="0">
                <a:latin typeface="Cambria" panose="02040503050406030204" pitchFamily="18" charset="0"/>
              </a:rPr>
              <a:t> </a:t>
            </a:r>
            <a:r>
              <a:rPr lang="en-US" sz="3200" dirty="0" err="1">
                <a:latin typeface="Cambria" panose="02040503050406030204" pitchFamily="18" charset="0"/>
              </a:rPr>
              <a:t>anh</a:t>
            </a:r>
            <a:r>
              <a:rPr lang="en-US" sz="3200" dirty="0">
                <a:latin typeface="Cambria" panose="02040503050406030204" pitchFamily="18" charset="0"/>
              </a:rPr>
              <a:t> </a:t>
            </a:r>
            <a:r>
              <a:rPr lang="en-US" sz="3200" dirty="0" err="1">
                <a:latin typeface="Cambria" panose="02040503050406030204" pitchFamily="18" charset="0"/>
              </a:rPr>
              <a:t>hùng</a:t>
            </a:r>
            <a:r>
              <a:rPr lang="en-US" sz="3200" dirty="0">
                <a:latin typeface="Cambria" panose="02040503050406030204" pitchFamily="18" charset="0"/>
              </a:rPr>
              <a:t>, </a:t>
            </a:r>
            <a:r>
              <a:rPr lang="en-US" sz="3200" dirty="0" err="1">
                <a:latin typeface="Cambria" panose="02040503050406030204" pitchFamily="18" charset="0"/>
              </a:rPr>
              <a:t>tham</a:t>
            </a:r>
            <a:r>
              <a:rPr lang="en-US" sz="3200" dirty="0">
                <a:latin typeface="Cambria" panose="02040503050406030204" pitchFamily="18" charset="0"/>
              </a:rPr>
              <a:t> </a:t>
            </a:r>
            <a:r>
              <a:rPr lang="en-US" sz="3200" dirty="0" err="1">
                <a:latin typeface="Cambria" panose="02040503050406030204" pitchFamily="18" charset="0"/>
              </a:rPr>
              <a:t>gia</a:t>
            </a:r>
            <a:r>
              <a:rPr lang="en-US" sz="3200" dirty="0">
                <a:latin typeface="Cambria" panose="02040503050406030204" pitchFamily="18" charset="0"/>
              </a:rPr>
              <a:t> </a:t>
            </a:r>
            <a:r>
              <a:rPr lang="en-US" sz="3200" dirty="0" err="1">
                <a:latin typeface="Cambria" panose="02040503050406030204" pitchFamily="18" charset="0"/>
              </a:rPr>
              <a:t>kháng</a:t>
            </a:r>
            <a:r>
              <a:rPr lang="en-US" sz="3200" dirty="0">
                <a:latin typeface="Cambria" panose="02040503050406030204" pitchFamily="18" charset="0"/>
              </a:rPr>
              <a:t> </a:t>
            </a:r>
            <a:r>
              <a:rPr lang="en-US" sz="3200" dirty="0" err="1">
                <a:latin typeface="Cambria" panose="02040503050406030204" pitchFamily="18" charset="0"/>
              </a:rPr>
              <a:t>chiến</a:t>
            </a:r>
            <a:r>
              <a:rPr lang="en-US" sz="3200" dirty="0">
                <a:latin typeface="Cambria" panose="02040503050406030204" pitchFamily="18" charset="0"/>
              </a:rPr>
              <a:t> </a:t>
            </a:r>
            <a:r>
              <a:rPr lang="en-US" sz="3200" dirty="0" err="1">
                <a:latin typeface="Cambria" panose="02040503050406030204" pitchFamily="18" charset="0"/>
              </a:rPr>
              <a:t>chống</a:t>
            </a:r>
            <a:r>
              <a:rPr lang="en-US" sz="3200" dirty="0">
                <a:latin typeface="Cambria" panose="02040503050406030204" pitchFamily="18" charset="0"/>
              </a:rPr>
              <a:t> </a:t>
            </a:r>
            <a:r>
              <a:rPr lang="en-US" sz="3200" dirty="0" err="1">
                <a:latin typeface="Cambria" panose="02040503050406030204" pitchFamily="18" charset="0"/>
              </a:rPr>
              <a:t>giặc</a:t>
            </a:r>
            <a:r>
              <a:rPr lang="en-US" sz="3200" dirty="0">
                <a:latin typeface="Cambria" panose="02040503050406030204" pitchFamily="18" charset="0"/>
              </a:rPr>
              <a:t> </a:t>
            </a:r>
            <a:r>
              <a:rPr lang="en-US" sz="3200" dirty="0" err="1">
                <a:latin typeface="Cambria" panose="02040503050406030204" pitchFamily="18" charset="0"/>
              </a:rPr>
              <a:t>Nguyên</a:t>
            </a:r>
            <a:r>
              <a:rPr lang="en-US" sz="3200" dirty="0">
                <a:latin typeface="Cambria" panose="02040503050406030204" pitchFamily="18" charset="0"/>
              </a:rPr>
              <a:t>.</a:t>
            </a:r>
            <a:endParaRPr lang="en-US" sz="3200" dirty="0">
              <a:solidFill>
                <a:schemeClr val="tx1">
                  <a:lumMod val="95000"/>
                  <a:lumOff val="5000"/>
                </a:schemeClr>
              </a:solidFill>
              <a:latin typeface="Cambria" panose="02040503050406030204" pitchFamily="18" charset="0"/>
              <a:ea typeface="Cambria" panose="02040503050406030204" pitchFamily="18" charset="0"/>
            </a:endParaRPr>
          </a:p>
        </p:txBody>
      </p:sp>
      <p:sp>
        <p:nvSpPr>
          <p:cNvPr id="2" name="TextBox 1"/>
          <p:cNvSpPr txBox="1"/>
          <p:nvPr/>
        </p:nvSpPr>
        <p:spPr>
          <a:xfrm>
            <a:off x="1447018" y="2828835"/>
            <a:ext cx="4302987" cy="1200329"/>
          </a:xfrm>
          <a:prstGeom prst="rect">
            <a:avLst/>
          </a:prstGeom>
          <a:solidFill>
            <a:schemeClr val="accent4">
              <a:lumMod val="60000"/>
              <a:lumOff val="40000"/>
            </a:schemeClr>
          </a:solidFill>
          <a:ln w="28575">
            <a:solidFill>
              <a:schemeClr val="tx1"/>
            </a:solidFill>
            <a:prstDash val="dashDot"/>
          </a:ln>
        </p:spPr>
        <p:txBody>
          <a:bodyPr wrap="square" rtlCol="0">
            <a:spAutoFit/>
          </a:bodyPr>
          <a:lstStyle/>
          <a:p>
            <a:pPr algn="ctr"/>
            <a:r>
              <a:rPr lang="en-US" sz="3600" dirty="0" err="1">
                <a:solidFill>
                  <a:schemeClr val="tx1">
                    <a:lumMod val="95000"/>
                    <a:lumOff val="5000"/>
                  </a:schemeClr>
                </a:solidFill>
                <a:latin typeface="#9Slide04 Yeseva One" pitchFamily="2" charset="77"/>
              </a:rPr>
              <a:t>Trần</a:t>
            </a:r>
            <a:r>
              <a:rPr lang="en-US" sz="3600" dirty="0">
                <a:solidFill>
                  <a:schemeClr val="tx1">
                    <a:lumMod val="95000"/>
                    <a:lumOff val="5000"/>
                  </a:schemeClr>
                </a:solidFill>
                <a:latin typeface="#9Slide04 Yeseva One" pitchFamily="2" charset="77"/>
              </a:rPr>
              <a:t> </a:t>
            </a:r>
            <a:r>
              <a:rPr lang="en-US" sz="3600" dirty="0" err="1">
                <a:solidFill>
                  <a:schemeClr val="tx1">
                    <a:lumMod val="95000"/>
                    <a:lumOff val="5000"/>
                  </a:schemeClr>
                </a:solidFill>
                <a:latin typeface="#9Slide04 Yeseva One" pitchFamily="2" charset="77"/>
              </a:rPr>
              <a:t>Quốc</a:t>
            </a:r>
            <a:r>
              <a:rPr lang="en-US" sz="3600" dirty="0">
                <a:solidFill>
                  <a:schemeClr val="tx1">
                    <a:lumMod val="95000"/>
                    <a:lumOff val="5000"/>
                  </a:schemeClr>
                </a:solidFill>
                <a:latin typeface="#9Slide04 Yeseva One" pitchFamily="2" charset="77"/>
              </a:rPr>
              <a:t> </a:t>
            </a:r>
            <a:r>
              <a:rPr lang="en-US" sz="3600" dirty="0" err="1">
                <a:solidFill>
                  <a:schemeClr val="tx1">
                    <a:lumMod val="95000"/>
                    <a:lumOff val="5000"/>
                  </a:schemeClr>
                </a:solidFill>
                <a:latin typeface="#9Slide04 Yeseva One" pitchFamily="2" charset="77"/>
              </a:rPr>
              <a:t>Toản</a:t>
            </a:r>
            <a:endParaRPr lang="en-US" sz="3600" dirty="0">
              <a:solidFill>
                <a:schemeClr val="tx1">
                  <a:lumMod val="95000"/>
                  <a:lumOff val="5000"/>
                </a:schemeClr>
              </a:solidFill>
              <a:latin typeface="#9Slide04 Yeseva One" pitchFamily="2" charset="77"/>
            </a:endParaRPr>
          </a:p>
          <a:p>
            <a:pPr algn="ctr"/>
            <a:r>
              <a:rPr lang="en-US" sz="3600" dirty="0">
                <a:solidFill>
                  <a:schemeClr val="tx1">
                    <a:lumMod val="95000"/>
                    <a:lumOff val="5000"/>
                  </a:schemeClr>
                </a:solidFill>
                <a:latin typeface="#9Slide04 Yeseva One" pitchFamily="2" charset="77"/>
              </a:rPr>
              <a:t>(1267 - 1285)</a:t>
            </a:r>
          </a:p>
        </p:txBody>
      </p:sp>
      <p:sp>
        <p:nvSpPr>
          <p:cNvPr id="11" name="TextBox 10"/>
          <p:cNvSpPr txBox="1"/>
          <p:nvPr/>
        </p:nvSpPr>
        <p:spPr>
          <a:xfrm>
            <a:off x="1618414" y="4609438"/>
            <a:ext cx="4131588" cy="646331"/>
          </a:xfrm>
          <a:prstGeom prst="rect">
            <a:avLst/>
          </a:prstGeom>
          <a:solidFill>
            <a:schemeClr val="accent4">
              <a:lumMod val="60000"/>
              <a:lumOff val="40000"/>
            </a:schemeClr>
          </a:solidFill>
          <a:ln w="28575">
            <a:solidFill>
              <a:schemeClr val="tx1"/>
            </a:solidFill>
            <a:prstDash val="dashDot"/>
          </a:ln>
        </p:spPr>
        <p:txBody>
          <a:bodyPr wrap="square" rtlCol="0">
            <a:spAutoFit/>
          </a:bodyPr>
          <a:lstStyle/>
          <a:p>
            <a:pPr algn="ctr"/>
            <a:r>
              <a:rPr lang="en-US" sz="3600" dirty="0" err="1">
                <a:solidFill>
                  <a:schemeClr val="tx1">
                    <a:lumMod val="95000"/>
                    <a:lumOff val="5000"/>
                  </a:schemeClr>
                </a:solidFill>
                <a:latin typeface="#9Slide04 Yeseva One" pitchFamily="2" charset="77"/>
              </a:rPr>
              <a:t>Giặc</a:t>
            </a:r>
            <a:r>
              <a:rPr lang="en-US" sz="3600" dirty="0">
                <a:solidFill>
                  <a:schemeClr val="tx1">
                    <a:lumMod val="95000"/>
                    <a:lumOff val="5000"/>
                  </a:schemeClr>
                </a:solidFill>
                <a:latin typeface="#9Slide04 Yeseva One" pitchFamily="2" charset="77"/>
              </a:rPr>
              <a:t> </a:t>
            </a:r>
            <a:r>
              <a:rPr lang="en-US" sz="3600" dirty="0" err="1">
                <a:solidFill>
                  <a:schemeClr val="tx1">
                    <a:lumMod val="95000"/>
                    <a:lumOff val="5000"/>
                  </a:schemeClr>
                </a:solidFill>
                <a:latin typeface="#9Slide04 Yeseva One" pitchFamily="2" charset="77"/>
              </a:rPr>
              <a:t>Nguyên</a:t>
            </a:r>
            <a:endParaRPr lang="en-US" sz="3600" dirty="0">
              <a:solidFill>
                <a:schemeClr val="tx1">
                  <a:lumMod val="95000"/>
                  <a:lumOff val="5000"/>
                </a:schemeClr>
              </a:solidFill>
              <a:latin typeface="#9Slide04 Yeseva One" pitchFamily="2" charset="77"/>
            </a:endParaRPr>
          </a:p>
        </p:txBody>
      </p:sp>
      <p:sp>
        <p:nvSpPr>
          <p:cNvPr id="12" name="文本框 40">
            <a:extLst>
              <a:ext uri="{FF2B5EF4-FFF2-40B4-BE49-F238E27FC236}">
                <a16:creationId xmlns:a16="http://schemas.microsoft.com/office/drawing/2014/main" id="{B86C211B-EC94-9841-B535-3B2A06FB6E48}"/>
              </a:ext>
            </a:extLst>
          </p:cNvPr>
          <p:cNvSpPr txBox="1"/>
          <p:nvPr/>
        </p:nvSpPr>
        <p:spPr>
          <a:xfrm>
            <a:off x="1921287" y="852852"/>
            <a:ext cx="8349423" cy="1323439"/>
          </a:xfrm>
          <a:prstGeom prst="rect">
            <a:avLst/>
          </a:prstGeom>
          <a:noFill/>
        </p:spPr>
        <p:txBody>
          <a:bodyPr wrap="square" rtlCol="0">
            <a:spAutoFit/>
          </a:bodyPr>
          <a:lstStyle/>
          <a:p>
            <a:pPr algn="ctr"/>
            <a:r>
              <a:rPr lang="en-US" altLang="zh-CN" sz="8000" dirty="0" err="1">
                <a:ln w="38100">
                  <a:solidFill>
                    <a:schemeClr val="bg1"/>
                  </a:solidFill>
                  <a:prstDash val="solid"/>
                </a:ln>
                <a:solidFill>
                  <a:srgbClr val="F07AAE"/>
                </a:solidFill>
                <a:effectLst>
                  <a:outerShdw blurRad="50800" dist="38100" dir="2700000" algn="tl" rotWithShape="0">
                    <a:prstClr val="black">
                      <a:alpha val="40000"/>
                    </a:prstClr>
                  </a:outerShdw>
                </a:effectLst>
                <a:latin typeface="#9Slide07 IcielCrocante" panose="02000000000000000000" pitchFamily="2" charset="0"/>
                <a:ea typeface="字魂21号-不齐素圆体" panose="00000500000000000000" pitchFamily="2" charset="-122"/>
              </a:rPr>
              <a:t>Giải</a:t>
            </a:r>
            <a:r>
              <a:rPr lang="en-US" altLang="zh-CN" sz="8000" dirty="0">
                <a:ln w="38100">
                  <a:solidFill>
                    <a:schemeClr val="bg1"/>
                  </a:solidFill>
                  <a:prstDash val="solid"/>
                </a:ln>
                <a:solidFill>
                  <a:srgbClr val="F07AAE"/>
                </a:solidFill>
                <a:effectLst>
                  <a:outerShdw blurRad="50800" dist="38100" dir="2700000" algn="tl" rotWithShape="0">
                    <a:prstClr val="black">
                      <a:alpha val="40000"/>
                    </a:prstClr>
                  </a:outerShdw>
                </a:effectLst>
                <a:latin typeface="#9Slide07 IcielCrocante" panose="02000000000000000000" pitchFamily="2" charset="0"/>
                <a:ea typeface="字魂21号-不齐素圆体" panose="00000500000000000000" pitchFamily="2" charset="-122"/>
              </a:rPr>
              <a:t> </a:t>
            </a:r>
            <a:r>
              <a:rPr lang="en-US" altLang="zh-CN" sz="8000" dirty="0" err="1">
                <a:ln w="38100">
                  <a:solidFill>
                    <a:schemeClr val="bg1"/>
                  </a:solidFill>
                  <a:prstDash val="solid"/>
                </a:ln>
                <a:solidFill>
                  <a:srgbClr val="F07AAE"/>
                </a:solidFill>
                <a:effectLst>
                  <a:outerShdw blurRad="50800" dist="38100" dir="2700000" algn="tl" rotWithShape="0">
                    <a:prstClr val="black">
                      <a:alpha val="40000"/>
                    </a:prstClr>
                  </a:outerShdw>
                </a:effectLst>
                <a:latin typeface="#9Slide07 IcielCrocante" panose="02000000000000000000" pitchFamily="2" charset="0"/>
                <a:ea typeface="字魂21号-不齐素圆体" panose="00000500000000000000" pitchFamily="2" charset="-122"/>
              </a:rPr>
              <a:t>nghĩa</a:t>
            </a:r>
            <a:r>
              <a:rPr lang="en-US" altLang="zh-CN" sz="8000" dirty="0">
                <a:ln w="38100">
                  <a:solidFill>
                    <a:schemeClr val="bg1"/>
                  </a:solidFill>
                  <a:prstDash val="solid"/>
                </a:ln>
                <a:solidFill>
                  <a:srgbClr val="F07AAE"/>
                </a:solidFill>
                <a:effectLst>
                  <a:outerShdw blurRad="50800" dist="38100" dir="2700000" algn="tl" rotWithShape="0">
                    <a:prstClr val="black">
                      <a:alpha val="40000"/>
                    </a:prstClr>
                  </a:outerShdw>
                </a:effectLst>
                <a:latin typeface="#9Slide07 IcielCrocante" panose="02000000000000000000" pitchFamily="2" charset="0"/>
                <a:ea typeface="字魂21号-不齐素圆体" panose="00000500000000000000" pitchFamily="2" charset="-122"/>
              </a:rPr>
              <a:t> </a:t>
            </a:r>
            <a:r>
              <a:rPr lang="en-US" altLang="zh-CN" sz="8000" dirty="0" err="1">
                <a:ln w="38100">
                  <a:solidFill>
                    <a:schemeClr val="bg1"/>
                  </a:solidFill>
                  <a:prstDash val="solid"/>
                </a:ln>
                <a:solidFill>
                  <a:srgbClr val="F07AAE"/>
                </a:solidFill>
                <a:effectLst>
                  <a:outerShdw blurRad="50800" dist="38100" dir="2700000" algn="tl" rotWithShape="0">
                    <a:prstClr val="black">
                      <a:alpha val="40000"/>
                    </a:prstClr>
                  </a:outerShdw>
                </a:effectLst>
                <a:latin typeface="#9Slide07 IcielCrocante" panose="02000000000000000000" pitchFamily="2" charset="0"/>
                <a:ea typeface="字魂21号-不齐素圆体" panose="00000500000000000000" pitchFamily="2" charset="-122"/>
              </a:rPr>
              <a:t>từ</a:t>
            </a:r>
            <a:endParaRPr lang="zh-CN" altLang="en-US" sz="8000" dirty="0">
              <a:ln w="38100">
                <a:solidFill>
                  <a:schemeClr val="bg1"/>
                </a:solidFill>
                <a:prstDash val="solid"/>
              </a:ln>
              <a:solidFill>
                <a:srgbClr val="F07AAE"/>
              </a:solidFill>
              <a:effectLst>
                <a:outerShdw blurRad="50800" dist="38100" dir="2700000" algn="tl" rotWithShape="0">
                  <a:prstClr val="black">
                    <a:alpha val="40000"/>
                  </a:prstClr>
                </a:outerShdw>
              </a:effectLst>
              <a:latin typeface="#9Slide07 IcielCrocante" panose="02000000000000000000" pitchFamily="2" charset="0"/>
              <a:ea typeface="字魂21号-不齐素圆体" panose="00000500000000000000" pitchFamily="2" charset="-122"/>
            </a:endParaRPr>
          </a:p>
        </p:txBody>
      </p:sp>
      <p:pic>
        <p:nvPicPr>
          <p:cNvPr id="5" name="Picture 4">
            <a:extLst>
              <a:ext uri="{FF2B5EF4-FFF2-40B4-BE49-F238E27FC236}">
                <a16:creationId xmlns:a16="http://schemas.microsoft.com/office/drawing/2014/main" id="{CAA62A98-9D1C-694C-B51E-30A61C50D5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504967">
            <a:off x="9756144" y="259936"/>
            <a:ext cx="1977676" cy="1977676"/>
          </a:xfrm>
          <a:prstGeom prst="rect">
            <a:avLst/>
          </a:prstGeom>
        </p:spPr>
      </p:pic>
      <p:pic>
        <p:nvPicPr>
          <p:cNvPr id="7" name="Picture 6">
            <a:extLst>
              <a:ext uri="{FF2B5EF4-FFF2-40B4-BE49-F238E27FC236}">
                <a16:creationId xmlns:a16="http://schemas.microsoft.com/office/drawing/2014/main" id="{60B07C24-366B-3047-BB92-238F7A567C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2074" y="223880"/>
            <a:ext cx="2032680" cy="2060732"/>
          </a:xfrm>
          <a:prstGeom prst="rect">
            <a:avLst/>
          </a:prstGeom>
        </p:spPr>
      </p:pic>
    </p:spTree>
    <p:extLst>
      <p:ext uri="{BB962C8B-B14F-4D97-AF65-F5344CB8AC3E}">
        <p14:creationId xmlns:p14="http://schemas.microsoft.com/office/powerpoint/2010/main" val="14268960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ssolv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500" fill="hold"/>
                                        <p:tgtEl>
                                          <p:spTgt spid="18"/>
                                        </p:tgtEl>
                                        <p:attrNameLst>
                                          <p:attrName>ppt_x</p:attrName>
                                        </p:attrNameLst>
                                      </p:cBhvr>
                                      <p:tavLst>
                                        <p:tav tm="0">
                                          <p:val>
                                            <p:strVal val="#ppt_x"/>
                                          </p:val>
                                        </p:tav>
                                        <p:tav tm="100000">
                                          <p:val>
                                            <p:strVal val="#ppt_x"/>
                                          </p:val>
                                        </p:tav>
                                      </p:tavLst>
                                    </p:anim>
                                    <p:anim calcmode="lin" valueType="num">
                                      <p:cBhvr additive="base">
                                        <p:cTn id="1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dissolv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additive="base">
                                        <p:cTn id="28" dur="500" fill="hold"/>
                                        <p:tgtEl>
                                          <p:spTgt spid="15"/>
                                        </p:tgtEl>
                                        <p:attrNameLst>
                                          <p:attrName>ppt_x</p:attrName>
                                        </p:attrNameLst>
                                      </p:cBhvr>
                                      <p:tavLst>
                                        <p:tav tm="0">
                                          <p:val>
                                            <p:strVal val="#ppt_x"/>
                                          </p:val>
                                        </p:tav>
                                        <p:tav tm="100000">
                                          <p:val>
                                            <p:strVal val="#ppt_x"/>
                                          </p:val>
                                        </p:tav>
                                      </p:tavLst>
                                    </p:anim>
                                    <p:anim calcmode="lin" valueType="num">
                                      <p:cBhvr additive="base">
                                        <p:cTn id="29"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8" grpId="0" animBg="1"/>
      <p:bldP spid="2" grpId="0" animBg="1"/>
      <p:bldP spid="11" grpId="0" animBg="1"/>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4" name="Rounded Rectangle 3"/>
          <p:cNvSpPr/>
          <p:nvPr/>
        </p:nvSpPr>
        <p:spPr>
          <a:xfrm>
            <a:off x="898357" y="572913"/>
            <a:ext cx="10395285" cy="5284347"/>
          </a:xfrm>
          <a:custGeom>
            <a:avLst/>
            <a:gdLst>
              <a:gd name="connsiteX0" fmla="*/ 0 w 11511280"/>
              <a:gd name="connsiteY0" fmla="*/ 319579 h 6268720"/>
              <a:gd name="connsiteX1" fmla="*/ 319579 w 11511280"/>
              <a:gd name="connsiteY1" fmla="*/ 0 h 6268720"/>
              <a:gd name="connsiteX2" fmla="*/ 11191701 w 11511280"/>
              <a:gd name="connsiteY2" fmla="*/ 0 h 6268720"/>
              <a:gd name="connsiteX3" fmla="*/ 11511280 w 11511280"/>
              <a:gd name="connsiteY3" fmla="*/ 319579 h 6268720"/>
              <a:gd name="connsiteX4" fmla="*/ 11511280 w 11511280"/>
              <a:gd name="connsiteY4" fmla="*/ 5949141 h 6268720"/>
              <a:gd name="connsiteX5" fmla="*/ 11191701 w 11511280"/>
              <a:gd name="connsiteY5" fmla="*/ 6268720 h 6268720"/>
              <a:gd name="connsiteX6" fmla="*/ 319579 w 11511280"/>
              <a:gd name="connsiteY6" fmla="*/ 6268720 h 6268720"/>
              <a:gd name="connsiteX7" fmla="*/ 0 w 11511280"/>
              <a:gd name="connsiteY7" fmla="*/ 5949141 h 6268720"/>
              <a:gd name="connsiteX8" fmla="*/ 0 w 11511280"/>
              <a:gd name="connsiteY8" fmla="*/ 319579 h 6268720"/>
              <a:gd name="connsiteX0" fmla="*/ 0 w 11511280"/>
              <a:gd name="connsiteY0" fmla="*/ 319579 h 6268720"/>
              <a:gd name="connsiteX1" fmla="*/ 319579 w 11511280"/>
              <a:gd name="connsiteY1" fmla="*/ 0 h 6268720"/>
              <a:gd name="connsiteX2" fmla="*/ 11191701 w 11511280"/>
              <a:gd name="connsiteY2" fmla="*/ 0 h 6268720"/>
              <a:gd name="connsiteX3" fmla="*/ 11511280 w 11511280"/>
              <a:gd name="connsiteY3" fmla="*/ 319579 h 6268720"/>
              <a:gd name="connsiteX4" fmla="*/ 11511280 w 11511280"/>
              <a:gd name="connsiteY4" fmla="*/ 5949141 h 6268720"/>
              <a:gd name="connsiteX5" fmla="*/ 11191701 w 11511280"/>
              <a:gd name="connsiteY5" fmla="*/ 6268720 h 6268720"/>
              <a:gd name="connsiteX6" fmla="*/ 319579 w 11511280"/>
              <a:gd name="connsiteY6" fmla="*/ 6268720 h 6268720"/>
              <a:gd name="connsiteX7" fmla="*/ 0 w 11511280"/>
              <a:gd name="connsiteY7" fmla="*/ 5949141 h 6268720"/>
              <a:gd name="connsiteX8" fmla="*/ 0 w 11511280"/>
              <a:gd name="connsiteY8" fmla="*/ 319579 h 6268720"/>
              <a:gd name="connsiteX0" fmla="*/ 59750 w 11571030"/>
              <a:gd name="connsiteY0" fmla="*/ 319579 h 6268720"/>
              <a:gd name="connsiteX1" fmla="*/ 379329 w 11571030"/>
              <a:gd name="connsiteY1" fmla="*/ 0 h 6268720"/>
              <a:gd name="connsiteX2" fmla="*/ 11251451 w 11571030"/>
              <a:gd name="connsiteY2" fmla="*/ 0 h 6268720"/>
              <a:gd name="connsiteX3" fmla="*/ 11571030 w 11571030"/>
              <a:gd name="connsiteY3" fmla="*/ 319579 h 6268720"/>
              <a:gd name="connsiteX4" fmla="*/ 11571030 w 11571030"/>
              <a:gd name="connsiteY4" fmla="*/ 5949141 h 6268720"/>
              <a:gd name="connsiteX5" fmla="*/ 11251451 w 11571030"/>
              <a:gd name="connsiteY5" fmla="*/ 6268720 h 6268720"/>
              <a:gd name="connsiteX6" fmla="*/ 379329 w 11571030"/>
              <a:gd name="connsiteY6" fmla="*/ 6268720 h 6268720"/>
              <a:gd name="connsiteX7" fmla="*/ 59750 w 11571030"/>
              <a:gd name="connsiteY7" fmla="*/ 5949141 h 6268720"/>
              <a:gd name="connsiteX8" fmla="*/ 59750 w 11571030"/>
              <a:gd name="connsiteY8" fmla="*/ 319579 h 6268720"/>
              <a:gd name="connsiteX0" fmla="*/ 59750 w 11611670"/>
              <a:gd name="connsiteY0" fmla="*/ 319579 h 6268720"/>
              <a:gd name="connsiteX1" fmla="*/ 379329 w 11611670"/>
              <a:gd name="connsiteY1" fmla="*/ 0 h 6268720"/>
              <a:gd name="connsiteX2" fmla="*/ 11251451 w 11611670"/>
              <a:gd name="connsiteY2" fmla="*/ 0 h 6268720"/>
              <a:gd name="connsiteX3" fmla="*/ 11571030 w 11611670"/>
              <a:gd name="connsiteY3" fmla="*/ 319579 h 6268720"/>
              <a:gd name="connsiteX4" fmla="*/ 11571030 w 11611670"/>
              <a:gd name="connsiteY4" fmla="*/ 5949141 h 6268720"/>
              <a:gd name="connsiteX5" fmla="*/ 11251451 w 11611670"/>
              <a:gd name="connsiteY5" fmla="*/ 6268720 h 6268720"/>
              <a:gd name="connsiteX6" fmla="*/ 379329 w 11611670"/>
              <a:gd name="connsiteY6" fmla="*/ 6268720 h 6268720"/>
              <a:gd name="connsiteX7" fmla="*/ 59750 w 11611670"/>
              <a:gd name="connsiteY7" fmla="*/ 5949141 h 6268720"/>
              <a:gd name="connsiteX8" fmla="*/ 59750 w 11611670"/>
              <a:gd name="connsiteY8" fmla="*/ 319579 h 6268720"/>
              <a:gd name="connsiteX0" fmla="*/ 59750 w 11588171"/>
              <a:gd name="connsiteY0" fmla="*/ 319579 h 6268720"/>
              <a:gd name="connsiteX1" fmla="*/ 379329 w 11588171"/>
              <a:gd name="connsiteY1" fmla="*/ 0 h 6268720"/>
              <a:gd name="connsiteX2" fmla="*/ 11251451 w 11588171"/>
              <a:gd name="connsiteY2" fmla="*/ 0 h 6268720"/>
              <a:gd name="connsiteX3" fmla="*/ 11571030 w 11588171"/>
              <a:gd name="connsiteY3" fmla="*/ 319579 h 6268720"/>
              <a:gd name="connsiteX4" fmla="*/ 11571030 w 11588171"/>
              <a:gd name="connsiteY4" fmla="*/ 5949141 h 6268720"/>
              <a:gd name="connsiteX5" fmla="*/ 11251451 w 11588171"/>
              <a:gd name="connsiteY5" fmla="*/ 6268720 h 6268720"/>
              <a:gd name="connsiteX6" fmla="*/ 379329 w 11588171"/>
              <a:gd name="connsiteY6" fmla="*/ 6268720 h 6268720"/>
              <a:gd name="connsiteX7" fmla="*/ 59750 w 11588171"/>
              <a:gd name="connsiteY7" fmla="*/ 5949141 h 6268720"/>
              <a:gd name="connsiteX8" fmla="*/ 59750 w 11588171"/>
              <a:gd name="connsiteY8" fmla="*/ 319579 h 6268720"/>
              <a:gd name="connsiteX0" fmla="*/ 59750 w 11588171"/>
              <a:gd name="connsiteY0" fmla="*/ 319579 h 6268720"/>
              <a:gd name="connsiteX1" fmla="*/ 379329 w 11588171"/>
              <a:gd name="connsiteY1" fmla="*/ 0 h 6268720"/>
              <a:gd name="connsiteX2" fmla="*/ 11251451 w 11588171"/>
              <a:gd name="connsiteY2" fmla="*/ 0 h 6268720"/>
              <a:gd name="connsiteX3" fmla="*/ 11571030 w 11588171"/>
              <a:gd name="connsiteY3" fmla="*/ 319579 h 6268720"/>
              <a:gd name="connsiteX4" fmla="*/ 11571030 w 11588171"/>
              <a:gd name="connsiteY4" fmla="*/ 5949141 h 6268720"/>
              <a:gd name="connsiteX5" fmla="*/ 11251451 w 11588171"/>
              <a:gd name="connsiteY5" fmla="*/ 6268720 h 6268720"/>
              <a:gd name="connsiteX6" fmla="*/ 379329 w 11588171"/>
              <a:gd name="connsiteY6" fmla="*/ 6268720 h 6268720"/>
              <a:gd name="connsiteX7" fmla="*/ 59750 w 11588171"/>
              <a:gd name="connsiteY7" fmla="*/ 5949141 h 6268720"/>
              <a:gd name="connsiteX8" fmla="*/ 59750 w 11588171"/>
              <a:gd name="connsiteY8" fmla="*/ 319579 h 6268720"/>
              <a:gd name="connsiteX0" fmla="*/ 59750 w 11588171"/>
              <a:gd name="connsiteY0" fmla="*/ 319579 h 6268720"/>
              <a:gd name="connsiteX1" fmla="*/ 379329 w 11588171"/>
              <a:gd name="connsiteY1" fmla="*/ 0 h 6268720"/>
              <a:gd name="connsiteX2" fmla="*/ 11251451 w 11588171"/>
              <a:gd name="connsiteY2" fmla="*/ 0 h 6268720"/>
              <a:gd name="connsiteX3" fmla="*/ 11571030 w 11588171"/>
              <a:gd name="connsiteY3" fmla="*/ 319579 h 6268720"/>
              <a:gd name="connsiteX4" fmla="*/ 11571030 w 11588171"/>
              <a:gd name="connsiteY4" fmla="*/ 5949141 h 6268720"/>
              <a:gd name="connsiteX5" fmla="*/ 11251451 w 11588171"/>
              <a:gd name="connsiteY5" fmla="*/ 6268720 h 6268720"/>
              <a:gd name="connsiteX6" fmla="*/ 613009 w 11588171"/>
              <a:gd name="connsiteY6" fmla="*/ 6136640 h 6268720"/>
              <a:gd name="connsiteX7" fmla="*/ 59750 w 11588171"/>
              <a:gd name="connsiteY7" fmla="*/ 5949141 h 6268720"/>
              <a:gd name="connsiteX8" fmla="*/ 59750 w 11588171"/>
              <a:gd name="connsiteY8" fmla="*/ 319579 h 6268720"/>
              <a:gd name="connsiteX0" fmla="*/ 59750 w 11588171"/>
              <a:gd name="connsiteY0" fmla="*/ 319579 h 6268720"/>
              <a:gd name="connsiteX1" fmla="*/ 379329 w 11588171"/>
              <a:gd name="connsiteY1" fmla="*/ 0 h 6268720"/>
              <a:gd name="connsiteX2" fmla="*/ 11251451 w 11588171"/>
              <a:gd name="connsiteY2" fmla="*/ 0 h 6268720"/>
              <a:gd name="connsiteX3" fmla="*/ 11571030 w 11588171"/>
              <a:gd name="connsiteY3" fmla="*/ 319579 h 6268720"/>
              <a:gd name="connsiteX4" fmla="*/ 11571030 w 11588171"/>
              <a:gd name="connsiteY4" fmla="*/ 5949141 h 6268720"/>
              <a:gd name="connsiteX5" fmla="*/ 11251451 w 11588171"/>
              <a:gd name="connsiteY5" fmla="*/ 6268720 h 6268720"/>
              <a:gd name="connsiteX6" fmla="*/ 613009 w 11588171"/>
              <a:gd name="connsiteY6" fmla="*/ 6136640 h 6268720"/>
              <a:gd name="connsiteX7" fmla="*/ 59750 w 11588171"/>
              <a:gd name="connsiteY7" fmla="*/ 5949141 h 6268720"/>
              <a:gd name="connsiteX8" fmla="*/ 59750 w 11588171"/>
              <a:gd name="connsiteY8" fmla="*/ 319579 h 6268720"/>
              <a:gd name="connsiteX0" fmla="*/ 59750 w 11588171"/>
              <a:gd name="connsiteY0" fmla="*/ 319579 h 6270671"/>
              <a:gd name="connsiteX1" fmla="*/ 379329 w 11588171"/>
              <a:gd name="connsiteY1" fmla="*/ 0 h 6270671"/>
              <a:gd name="connsiteX2" fmla="*/ 11251451 w 11588171"/>
              <a:gd name="connsiteY2" fmla="*/ 0 h 6270671"/>
              <a:gd name="connsiteX3" fmla="*/ 11571030 w 11588171"/>
              <a:gd name="connsiteY3" fmla="*/ 319579 h 6270671"/>
              <a:gd name="connsiteX4" fmla="*/ 11571030 w 11588171"/>
              <a:gd name="connsiteY4" fmla="*/ 5949141 h 6270671"/>
              <a:gd name="connsiteX5" fmla="*/ 11251451 w 11588171"/>
              <a:gd name="connsiteY5" fmla="*/ 6268720 h 6270671"/>
              <a:gd name="connsiteX6" fmla="*/ 724769 w 11588171"/>
              <a:gd name="connsiteY6" fmla="*/ 6228080 h 6270671"/>
              <a:gd name="connsiteX7" fmla="*/ 59750 w 11588171"/>
              <a:gd name="connsiteY7" fmla="*/ 5949141 h 6270671"/>
              <a:gd name="connsiteX8" fmla="*/ 59750 w 11588171"/>
              <a:gd name="connsiteY8" fmla="*/ 319579 h 6270671"/>
              <a:gd name="connsiteX0" fmla="*/ 59750 w 11588171"/>
              <a:gd name="connsiteY0" fmla="*/ 319579 h 6270671"/>
              <a:gd name="connsiteX1" fmla="*/ 379329 w 11588171"/>
              <a:gd name="connsiteY1" fmla="*/ 0 h 6270671"/>
              <a:gd name="connsiteX2" fmla="*/ 11251451 w 11588171"/>
              <a:gd name="connsiteY2" fmla="*/ 0 h 6270671"/>
              <a:gd name="connsiteX3" fmla="*/ 11571030 w 11588171"/>
              <a:gd name="connsiteY3" fmla="*/ 319579 h 6270671"/>
              <a:gd name="connsiteX4" fmla="*/ 11571030 w 11588171"/>
              <a:gd name="connsiteY4" fmla="*/ 5949141 h 6270671"/>
              <a:gd name="connsiteX5" fmla="*/ 11251451 w 11588171"/>
              <a:gd name="connsiteY5" fmla="*/ 6268720 h 6270671"/>
              <a:gd name="connsiteX6" fmla="*/ 724769 w 11588171"/>
              <a:gd name="connsiteY6" fmla="*/ 6228080 h 6270671"/>
              <a:gd name="connsiteX7" fmla="*/ 59750 w 11588171"/>
              <a:gd name="connsiteY7" fmla="*/ 5949141 h 6270671"/>
              <a:gd name="connsiteX8" fmla="*/ 59750 w 11588171"/>
              <a:gd name="connsiteY8" fmla="*/ 319579 h 6270671"/>
              <a:gd name="connsiteX0" fmla="*/ 59750 w 11588171"/>
              <a:gd name="connsiteY0" fmla="*/ 319579 h 6270671"/>
              <a:gd name="connsiteX1" fmla="*/ 379329 w 11588171"/>
              <a:gd name="connsiteY1" fmla="*/ 0 h 6270671"/>
              <a:gd name="connsiteX2" fmla="*/ 11251451 w 11588171"/>
              <a:gd name="connsiteY2" fmla="*/ 0 h 6270671"/>
              <a:gd name="connsiteX3" fmla="*/ 11571030 w 11588171"/>
              <a:gd name="connsiteY3" fmla="*/ 319579 h 6270671"/>
              <a:gd name="connsiteX4" fmla="*/ 11571030 w 11588171"/>
              <a:gd name="connsiteY4" fmla="*/ 5949141 h 6270671"/>
              <a:gd name="connsiteX5" fmla="*/ 11251451 w 11588171"/>
              <a:gd name="connsiteY5" fmla="*/ 6268720 h 6270671"/>
              <a:gd name="connsiteX6" fmla="*/ 724769 w 11588171"/>
              <a:gd name="connsiteY6" fmla="*/ 6228080 h 6270671"/>
              <a:gd name="connsiteX7" fmla="*/ 59750 w 11588171"/>
              <a:gd name="connsiteY7" fmla="*/ 5949141 h 6270671"/>
              <a:gd name="connsiteX8" fmla="*/ 59750 w 11588171"/>
              <a:gd name="connsiteY8" fmla="*/ 319579 h 6270671"/>
              <a:gd name="connsiteX0" fmla="*/ 59750 w 11588171"/>
              <a:gd name="connsiteY0" fmla="*/ 319579 h 6270671"/>
              <a:gd name="connsiteX1" fmla="*/ 379329 w 11588171"/>
              <a:gd name="connsiteY1" fmla="*/ 0 h 6270671"/>
              <a:gd name="connsiteX2" fmla="*/ 11220971 w 11588171"/>
              <a:gd name="connsiteY2" fmla="*/ 0 h 6270671"/>
              <a:gd name="connsiteX3" fmla="*/ 11571030 w 11588171"/>
              <a:gd name="connsiteY3" fmla="*/ 319579 h 6270671"/>
              <a:gd name="connsiteX4" fmla="*/ 11571030 w 11588171"/>
              <a:gd name="connsiteY4" fmla="*/ 5949141 h 6270671"/>
              <a:gd name="connsiteX5" fmla="*/ 11251451 w 11588171"/>
              <a:gd name="connsiteY5" fmla="*/ 6268720 h 6270671"/>
              <a:gd name="connsiteX6" fmla="*/ 724769 w 11588171"/>
              <a:gd name="connsiteY6" fmla="*/ 6228080 h 6270671"/>
              <a:gd name="connsiteX7" fmla="*/ 59750 w 11588171"/>
              <a:gd name="connsiteY7" fmla="*/ 5949141 h 6270671"/>
              <a:gd name="connsiteX8" fmla="*/ 59750 w 11588171"/>
              <a:gd name="connsiteY8" fmla="*/ 319579 h 6270671"/>
              <a:gd name="connsiteX0" fmla="*/ 59750 w 11588171"/>
              <a:gd name="connsiteY0" fmla="*/ 319579 h 6270671"/>
              <a:gd name="connsiteX1" fmla="*/ 379329 w 11588171"/>
              <a:gd name="connsiteY1" fmla="*/ 0 h 6270671"/>
              <a:gd name="connsiteX2" fmla="*/ 11220971 w 11588171"/>
              <a:gd name="connsiteY2" fmla="*/ 0 h 6270671"/>
              <a:gd name="connsiteX3" fmla="*/ 11571030 w 11588171"/>
              <a:gd name="connsiteY3" fmla="*/ 319579 h 6270671"/>
              <a:gd name="connsiteX4" fmla="*/ 11571030 w 11588171"/>
              <a:gd name="connsiteY4" fmla="*/ 5949141 h 6270671"/>
              <a:gd name="connsiteX5" fmla="*/ 11251451 w 11588171"/>
              <a:gd name="connsiteY5" fmla="*/ 6268720 h 6270671"/>
              <a:gd name="connsiteX6" fmla="*/ 724769 w 11588171"/>
              <a:gd name="connsiteY6" fmla="*/ 6228080 h 6270671"/>
              <a:gd name="connsiteX7" fmla="*/ 59750 w 11588171"/>
              <a:gd name="connsiteY7" fmla="*/ 5949141 h 6270671"/>
              <a:gd name="connsiteX8" fmla="*/ 59750 w 11588171"/>
              <a:gd name="connsiteY8" fmla="*/ 319579 h 6270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8171" h="6270671">
                <a:moveTo>
                  <a:pt x="59750" y="319579"/>
                </a:moveTo>
                <a:cubicBezTo>
                  <a:pt x="59750" y="143080"/>
                  <a:pt x="202830" y="0"/>
                  <a:pt x="379329" y="0"/>
                </a:cubicBezTo>
                <a:cubicBezTo>
                  <a:pt x="3871290" y="152400"/>
                  <a:pt x="7566450" y="162560"/>
                  <a:pt x="11220971" y="0"/>
                </a:cubicBezTo>
                <a:cubicBezTo>
                  <a:pt x="11397470" y="0"/>
                  <a:pt x="11571030" y="143080"/>
                  <a:pt x="11571030" y="319579"/>
                </a:cubicBezTo>
                <a:cubicBezTo>
                  <a:pt x="11347510" y="2196100"/>
                  <a:pt x="11662470" y="4285980"/>
                  <a:pt x="11571030" y="5949141"/>
                </a:cubicBezTo>
                <a:cubicBezTo>
                  <a:pt x="11571030" y="6125640"/>
                  <a:pt x="11427950" y="6268720"/>
                  <a:pt x="11251451" y="6268720"/>
                </a:cubicBezTo>
                <a:cubicBezTo>
                  <a:pt x="7830610" y="6096000"/>
                  <a:pt x="4267530" y="6370320"/>
                  <a:pt x="724769" y="6228080"/>
                </a:cubicBezTo>
                <a:cubicBezTo>
                  <a:pt x="548270" y="6228080"/>
                  <a:pt x="59750" y="6125640"/>
                  <a:pt x="59750" y="5949141"/>
                </a:cubicBezTo>
                <a:cubicBezTo>
                  <a:pt x="-143450" y="4031980"/>
                  <a:pt x="252790" y="2419620"/>
                  <a:pt x="59750" y="319579"/>
                </a:cubicBezTo>
                <a:close/>
              </a:path>
            </a:pathLst>
          </a:custGeom>
          <a:solidFill>
            <a:schemeClr val="bg1"/>
          </a:solidFill>
          <a:ln w="571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p:cNvSpPr txBox="1"/>
          <p:nvPr/>
        </p:nvSpPr>
        <p:spPr>
          <a:xfrm>
            <a:off x="1447015" y="2603789"/>
            <a:ext cx="4302987" cy="646331"/>
          </a:xfrm>
          <a:prstGeom prst="rect">
            <a:avLst/>
          </a:prstGeom>
          <a:solidFill>
            <a:schemeClr val="accent2">
              <a:lumMod val="20000"/>
              <a:lumOff val="80000"/>
            </a:schemeClr>
          </a:solidFill>
          <a:ln w="28575">
            <a:solidFill>
              <a:schemeClr val="tx1"/>
            </a:solidFill>
            <a:prstDash val="dashDot"/>
          </a:ln>
        </p:spPr>
        <p:txBody>
          <a:bodyPr wrap="square" rtlCol="0">
            <a:spAutoFit/>
          </a:bodyPr>
          <a:lstStyle/>
          <a:p>
            <a:pPr algn="ctr"/>
            <a:r>
              <a:rPr lang="en-US" sz="3600" dirty="0" err="1">
                <a:solidFill>
                  <a:schemeClr val="tx1">
                    <a:lumMod val="95000"/>
                    <a:lumOff val="5000"/>
                  </a:schemeClr>
                </a:solidFill>
                <a:latin typeface="#9Slide04 Yeseva One" pitchFamily="2" charset="77"/>
              </a:rPr>
              <a:t>Sứ</a:t>
            </a:r>
            <a:r>
              <a:rPr lang="en-US" sz="3600" dirty="0">
                <a:solidFill>
                  <a:schemeClr val="tx1">
                    <a:lumMod val="95000"/>
                    <a:lumOff val="5000"/>
                  </a:schemeClr>
                </a:solidFill>
                <a:latin typeface="#9Slide04 Yeseva One" pitchFamily="2" charset="77"/>
              </a:rPr>
              <a:t> </a:t>
            </a:r>
            <a:r>
              <a:rPr lang="en-US" sz="3600" dirty="0" err="1">
                <a:solidFill>
                  <a:schemeClr val="tx1">
                    <a:lumMod val="95000"/>
                    <a:lumOff val="5000"/>
                  </a:schemeClr>
                </a:solidFill>
                <a:latin typeface="#9Slide04 Yeseva One" pitchFamily="2" charset="77"/>
              </a:rPr>
              <a:t>thần</a:t>
            </a:r>
            <a:endParaRPr lang="en-US" sz="3600" dirty="0">
              <a:solidFill>
                <a:schemeClr val="tx1">
                  <a:lumMod val="95000"/>
                  <a:lumOff val="5000"/>
                </a:schemeClr>
              </a:solidFill>
              <a:latin typeface="#9Slide04 Yeseva One" pitchFamily="2" charset="77"/>
            </a:endParaRPr>
          </a:p>
        </p:txBody>
      </p:sp>
      <p:sp>
        <p:nvSpPr>
          <p:cNvPr id="11" name="TextBox 10"/>
          <p:cNvSpPr txBox="1"/>
          <p:nvPr/>
        </p:nvSpPr>
        <p:spPr>
          <a:xfrm>
            <a:off x="1618414" y="3907358"/>
            <a:ext cx="4131588" cy="646331"/>
          </a:xfrm>
          <a:prstGeom prst="rect">
            <a:avLst/>
          </a:prstGeom>
          <a:solidFill>
            <a:schemeClr val="accent5">
              <a:lumMod val="40000"/>
              <a:lumOff val="60000"/>
            </a:schemeClr>
          </a:solidFill>
          <a:ln w="28575">
            <a:solidFill>
              <a:schemeClr val="tx1"/>
            </a:solidFill>
            <a:prstDash val="dashDot"/>
          </a:ln>
        </p:spPr>
        <p:txBody>
          <a:bodyPr wrap="square" rtlCol="0">
            <a:spAutoFit/>
          </a:bodyPr>
          <a:lstStyle/>
          <a:p>
            <a:pPr algn="ctr"/>
            <a:r>
              <a:rPr lang="en-US" sz="3600" dirty="0" err="1">
                <a:solidFill>
                  <a:schemeClr val="tx1">
                    <a:lumMod val="95000"/>
                    <a:lumOff val="5000"/>
                  </a:schemeClr>
                </a:solidFill>
                <a:latin typeface="#9Slide04 Yeseva One" pitchFamily="2" charset="77"/>
              </a:rPr>
              <a:t>Ngang</a:t>
            </a:r>
            <a:r>
              <a:rPr lang="en-US" sz="3600" dirty="0">
                <a:solidFill>
                  <a:schemeClr val="tx1">
                    <a:lumMod val="95000"/>
                    <a:lumOff val="5000"/>
                  </a:schemeClr>
                </a:solidFill>
                <a:latin typeface="#9Slide04 Yeseva One" pitchFamily="2" charset="77"/>
              </a:rPr>
              <a:t> </a:t>
            </a:r>
            <a:r>
              <a:rPr lang="en-US" sz="3600" dirty="0" err="1">
                <a:solidFill>
                  <a:schemeClr val="tx1">
                    <a:lumMod val="95000"/>
                    <a:lumOff val="5000"/>
                  </a:schemeClr>
                </a:solidFill>
                <a:latin typeface="#9Slide04 Yeseva One" pitchFamily="2" charset="77"/>
              </a:rPr>
              <a:t>ngược</a:t>
            </a:r>
            <a:endParaRPr lang="en-US" sz="3600" dirty="0">
              <a:solidFill>
                <a:schemeClr val="tx1">
                  <a:lumMod val="95000"/>
                  <a:lumOff val="5000"/>
                </a:schemeClr>
              </a:solidFill>
              <a:latin typeface="#9Slide04 Yeseva One" pitchFamily="2" charset="77"/>
            </a:endParaRPr>
          </a:p>
        </p:txBody>
      </p:sp>
      <p:sp>
        <p:nvSpPr>
          <p:cNvPr id="12" name="文本框 40">
            <a:extLst>
              <a:ext uri="{FF2B5EF4-FFF2-40B4-BE49-F238E27FC236}">
                <a16:creationId xmlns:a16="http://schemas.microsoft.com/office/drawing/2014/main" id="{B86C211B-EC94-9841-B535-3B2A06FB6E48}"/>
              </a:ext>
            </a:extLst>
          </p:cNvPr>
          <p:cNvSpPr txBox="1"/>
          <p:nvPr/>
        </p:nvSpPr>
        <p:spPr>
          <a:xfrm>
            <a:off x="1921287" y="852852"/>
            <a:ext cx="8349423" cy="1323439"/>
          </a:xfrm>
          <a:prstGeom prst="rect">
            <a:avLst/>
          </a:prstGeom>
          <a:noFill/>
        </p:spPr>
        <p:txBody>
          <a:bodyPr wrap="square" rtlCol="0">
            <a:spAutoFit/>
          </a:bodyPr>
          <a:lstStyle/>
          <a:p>
            <a:pPr algn="ctr"/>
            <a:r>
              <a:rPr lang="en-US" altLang="zh-CN" sz="8000" dirty="0" err="1">
                <a:ln w="38100">
                  <a:solidFill>
                    <a:schemeClr val="bg1"/>
                  </a:solidFill>
                  <a:prstDash val="solid"/>
                </a:ln>
                <a:solidFill>
                  <a:srgbClr val="F07AAE"/>
                </a:solidFill>
                <a:effectLst>
                  <a:outerShdw blurRad="50800" dist="38100" dir="2700000" algn="tl" rotWithShape="0">
                    <a:prstClr val="black">
                      <a:alpha val="40000"/>
                    </a:prstClr>
                  </a:outerShdw>
                </a:effectLst>
                <a:latin typeface="#9Slide07 IcielCrocante" panose="02000000000000000000" pitchFamily="2" charset="0"/>
                <a:ea typeface="字魂21号-不齐素圆体" panose="00000500000000000000" pitchFamily="2" charset="-122"/>
              </a:rPr>
              <a:t>Luyện</a:t>
            </a:r>
            <a:r>
              <a:rPr lang="en-US" altLang="zh-CN" sz="8000" dirty="0">
                <a:ln w="38100">
                  <a:solidFill>
                    <a:schemeClr val="bg1"/>
                  </a:solidFill>
                  <a:prstDash val="solid"/>
                </a:ln>
                <a:solidFill>
                  <a:srgbClr val="F07AAE"/>
                </a:solidFill>
                <a:effectLst>
                  <a:outerShdw blurRad="50800" dist="38100" dir="2700000" algn="tl" rotWithShape="0">
                    <a:prstClr val="black">
                      <a:alpha val="40000"/>
                    </a:prstClr>
                  </a:outerShdw>
                </a:effectLst>
                <a:latin typeface="#9Slide07 IcielCrocante" panose="02000000000000000000" pitchFamily="2" charset="0"/>
                <a:ea typeface="字魂21号-不齐素圆体" panose="00000500000000000000" pitchFamily="2" charset="-122"/>
              </a:rPr>
              <a:t> </a:t>
            </a:r>
            <a:r>
              <a:rPr lang="en-US" altLang="zh-CN" sz="8000" dirty="0" err="1">
                <a:ln w="38100">
                  <a:solidFill>
                    <a:schemeClr val="bg1"/>
                  </a:solidFill>
                  <a:prstDash val="solid"/>
                </a:ln>
                <a:solidFill>
                  <a:srgbClr val="F07AAE"/>
                </a:solidFill>
                <a:effectLst>
                  <a:outerShdw blurRad="50800" dist="38100" dir="2700000" algn="tl" rotWithShape="0">
                    <a:prstClr val="black">
                      <a:alpha val="40000"/>
                    </a:prstClr>
                  </a:outerShdw>
                </a:effectLst>
                <a:latin typeface="#9Slide07 IcielCrocante" panose="02000000000000000000" pitchFamily="2" charset="0"/>
                <a:ea typeface="字魂21号-不齐素圆体" panose="00000500000000000000" pitchFamily="2" charset="-122"/>
              </a:rPr>
              <a:t>từ</a:t>
            </a:r>
            <a:r>
              <a:rPr lang="en-US" altLang="zh-CN" sz="8000" dirty="0">
                <a:ln w="38100">
                  <a:solidFill>
                    <a:schemeClr val="bg1"/>
                  </a:solidFill>
                  <a:prstDash val="solid"/>
                </a:ln>
                <a:solidFill>
                  <a:srgbClr val="F07AAE"/>
                </a:solidFill>
                <a:effectLst>
                  <a:outerShdw blurRad="50800" dist="38100" dir="2700000" algn="tl" rotWithShape="0">
                    <a:prstClr val="black">
                      <a:alpha val="40000"/>
                    </a:prstClr>
                  </a:outerShdw>
                </a:effectLst>
                <a:latin typeface="#9Slide07 IcielCrocante" panose="02000000000000000000" pitchFamily="2" charset="0"/>
                <a:ea typeface="字魂21号-不齐素圆体" panose="00000500000000000000" pitchFamily="2" charset="-122"/>
              </a:rPr>
              <a:t> </a:t>
            </a:r>
            <a:r>
              <a:rPr lang="en-US" altLang="zh-CN" sz="8000" dirty="0" err="1">
                <a:ln w="38100">
                  <a:solidFill>
                    <a:schemeClr val="bg1"/>
                  </a:solidFill>
                  <a:prstDash val="solid"/>
                </a:ln>
                <a:solidFill>
                  <a:srgbClr val="F07AAE"/>
                </a:solidFill>
                <a:effectLst>
                  <a:outerShdw blurRad="50800" dist="38100" dir="2700000" algn="tl" rotWithShape="0">
                    <a:prstClr val="black">
                      <a:alpha val="40000"/>
                    </a:prstClr>
                  </a:outerShdw>
                </a:effectLst>
                <a:latin typeface="#9Slide07 IcielCrocante" panose="02000000000000000000" pitchFamily="2" charset="0"/>
                <a:ea typeface="字魂21号-不齐素圆体" panose="00000500000000000000" pitchFamily="2" charset="-122"/>
              </a:rPr>
              <a:t>khó</a:t>
            </a:r>
            <a:endParaRPr lang="zh-CN" altLang="en-US" sz="8000" dirty="0">
              <a:ln w="38100">
                <a:solidFill>
                  <a:schemeClr val="bg1"/>
                </a:solidFill>
                <a:prstDash val="solid"/>
              </a:ln>
              <a:solidFill>
                <a:srgbClr val="F07AAE"/>
              </a:solidFill>
              <a:effectLst>
                <a:outerShdw blurRad="50800" dist="38100" dir="2700000" algn="tl" rotWithShape="0">
                  <a:prstClr val="black">
                    <a:alpha val="40000"/>
                  </a:prstClr>
                </a:outerShdw>
              </a:effectLst>
              <a:latin typeface="#9Slide07 IcielCrocante" panose="02000000000000000000" pitchFamily="2" charset="0"/>
              <a:ea typeface="字魂21号-不齐素圆体" panose="00000500000000000000" pitchFamily="2" charset="-122"/>
            </a:endParaRPr>
          </a:p>
        </p:txBody>
      </p:sp>
      <p:pic>
        <p:nvPicPr>
          <p:cNvPr id="5" name="Picture 4">
            <a:extLst>
              <a:ext uri="{FF2B5EF4-FFF2-40B4-BE49-F238E27FC236}">
                <a16:creationId xmlns:a16="http://schemas.microsoft.com/office/drawing/2014/main" id="{CAA62A98-9D1C-694C-B51E-30A61C50D5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504967">
            <a:off x="9756144" y="259936"/>
            <a:ext cx="1977676" cy="1977676"/>
          </a:xfrm>
          <a:prstGeom prst="rect">
            <a:avLst/>
          </a:prstGeom>
        </p:spPr>
      </p:pic>
      <p:pic>
        <p:nvPicPr>
          <p:cNvPr id="7" name="Picture 6">
            <a:extLst>
              <a:ext uri="{FF2B5EF4-FFF2-40B4-BE49-F238E27FC236}">
                <a16:creationId xmlns:a16="http://schemas.microsoft.com/office/drawing/2014/main" id="{60B07C24-366B-3047-BB92-238F7A567C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2074" y="223880"/>
            <a:ext cx="2032680" cy="2060732"/>
          </a:xfrm>
          <a:prstGeom prst="rect">
            <a:avLst/>
          </a:prstGeom>
        </p:spPr>
      </p:pic>
      <p:sp>
        <p:nvSpPr>
          <p:cNvPr id="10" name="TextBox 9">
            <a:extLst>
              <a:ext uri="{FF2B5EF4-FFF2-40B4-BE49-F238E27FC236}">
                <a16:creationId xmlns:a16="http://schemas.microsoft.com/office/drawing/2014/main" id="{BE30E636-BB0A-D84A-8434-6CE948763B00}"/>
              </a:ext>
            </a:extLst>
          </p:cNvPr>
          <p:cNvSpPr txBox="1"/>
          <p:nvPr/>
        </p:nvSpPr>
        <p:spPr>
          <a:xfrm>
            <a:off x="6095998" y="2640766"/>
            <a:ext cx="4302987" cy="646331"/>
          </a:xfrm>
          <a:prstGeom prst="rect">
            <a:avLst/>
          </a:prstGeom>
          <a:solidFill>
            <a:schemeClr val="accent6">
              <a:lumMod val="20000"/>
              <a:lumOff val="80000"/>
            </a:schemeClr>
          </a:solidFill>
          <a:ln w="28575">
            <a:solidFill>
              <a:schemeClr val="tx1"/>
            </a:solidFill>
            <a:prstDash val="dashDot"/>
          </a:ln>
        </p:spPr>
        <p:txBody>
          <a:bodyPr wrap="square" rtlCol="0">
            <a:spAutoFit/>
          </a:bodyPr>
          <a:lstStyle/>
          <a:p>
            <a:pPr algn="ctr"/>
            <a:r>
              <a:rPr lang="en-US" sz="3600" dirty="0" err="1">
                <a:solidFill>
                  <a:schemeClr val="tx1">
                    <a:lumMod val="95000"/>
                    <a:lumOff val="5000"/>
                  </a:schemeClr>
                </a:solidFill>
                <a:latin typeface="#9Slide04 Yeseva One" pitchFamily="2" charset="77"/>
              </a:rPr>
              <a:t>Xâm</a:t>
            </a:r>
            <a:r>
              <a:rPr lang="en-US" sz="3600" dirty="0">
                <a:solidFill>
                  <a:schemeClr val="tx1">
                    <a:lumMod val="95000"/>
                    <a:lumOff val="5000"/>
                  </a:schemeClr>
                </a:solidFill>
                <a:latin typeface="#9Slide04 Yeseva One" pitchFamily="2" charset="77"/>
              </a:rPr>
              <a:t> </a:t>
            </a:r>
            <a:r>
              <a:rPr lang="en-US" sz="3600" dirty="0" err="1">
                <a:solidFill>
                  <a:schemeClr val="tx1">
                    <a:lumMod val="95000"/>
                    <a:lumOff val="5000"/>
                  </a:schemeClr>
                </a:solidFill>
                <a:latin typeface="#9Slide04 Yeseva One" pitchFamily="2" charset="77"/>
              </a:rPr>
              <a:t>chiếm</a:t>
            </a:r>
            <a:endParaRPr lang="en-US" sz="3600" dirty="0">
              <a:solidFill>
                <a:schemeClr val="tx1">
                  <a:lumMod val="95000"/>
                  <a:lumOff val="5000"/>
                </a:schemeClr>
              </a:solidFill>
              <a:latin typeface="#9Slide04 Yeseva One" pitchFamily="2" charset="77"/>
            </a:endParaRPr>
          </a:p>
        </p:txBody>
      </p:sp>
      <p:sp>
        <p:nvSpPr>
          <p:cNvPr id="13" name="TextBox 12">
            <a:extLst>
              <a:ext uri="{FF2B5EF4-FFF2-40B4-BE49-F238E27FC236}">
                <a16:creationId xmlns:a16="http://schemas.microsoft.com/office/drawing/2014/main" id="{1726568C-8514-064F-A00E-8DEA498B0855}"/>
              </a:ext>
            </a:extLst>
          </p:cNvPr>
          <p:cNvSpPr txBox="1"/>
          <p:nvPr/>
        </p:nvSpPr>
        <p:spPr>
          <a:xfrm>
            <a:off x="6178606" y="3784660"/>
            <a:ext cx="4131588" cy="646331"/>
          </a:xfrm>
          <a:prstGeom prst="rect">
            <a:avLst/>
          </a:prstGeom>
          <a:solidFill>
            <a:schemeClr val="accent4">
              <a:lumMod val="60000"/>
              <a:lumOff val="40000"/>
            </a:schemeClr>
          </a:solidFill>
          <a:ln w="28575">
            <a:solidFill>
              <a:schemeClr val="tx1"/>
            </a:solidFill>
            <a:prstDash val="dashDot"/>
          </a:ln>
        </p:spPr>
        <p:txBody>
          <a:bodyPr wrap="square" rtlCol="0">
            <a:spAutoFit/>
          </a:bodyPr>
          <a:lstStyle/>
          <a:p>
            <a:pPr algn="ctr"/>
            <a:r>
              <a:rPr lang="en-US" sz="3600" dirty="0" err="1">
                <a:solidFill>
                  <a:schemeClr val="tx1">
                    <a:lumMod val="95000"/>
                    <a:lumOff val="5000"/>
                  </a:schemeClr>
                </a:solidFill>
                <a:latin typeface="#9Slide04 Yeseva One" pitchFamily="2" charset="77"/>
              </a:rPr>
              <a:t>Xăm</a:t>
            </a:r>
            <a:r>
              <a:rPr lang="en-US" sz="3600" dirty="0">
                <a:solidFill>
                  <a:schemeClr val="tx1">
                    <a:lumMod val="95000"/>
                    <a:lumOff val="5000"/>
                  </a:schemeClr>
                </a:solidFill>
                <a:latin typeface="#9Slide04 Yeseva One" pitchFamily="2" charset="77"/>
              </a:rPr>
              <a:t> </a:t>
            </a:r>
            <a:r>
              <a:rPr lang="en-US" sz="3600" dirty="0" err="1">
                <a:solidFill>
                  <a:schemeClr val="tx1">
                    <a:lumMod val="95000"/>
                    <a:lumOff val="5000"/>
                  </a:schemeClr>
                </a:solidFill>
                <a:latin typeface="#9Slide04 Yeseva One" pitchFamily="2" charset="77"/>
              </a:rPr>
              <a:t>xăm</a:t>
            </a:r>
            <a:endParaRPr lang="en-US" sz="3600" dirty="0">
              <a:solidFill>
                <a:schemeClr val="tx1">
                  <a:lumMod val="95000"/>
                  <a:lumOff val="5000"/>
                </a:schemeClr>
              </a:solidFill>
              <a:latin typeface="#9Slide04 Yeseva One" pitchFamily="2" charset="77"/>
            </a:endParaRPr>
          </a:p>
        </p:txBody>
      </p:sp>
      <p:sp>
        <p:nvSpPr>
          <p:cNvPr id="14" name="TextBox 13">
            <a:extLst>
              <a:ext uri="{FF2B5EF4-FFF2-40B4-BE49-F238E27FC236}">
                <a16:creationId xmlns:a16="http://schemas.microsoft.com/office/drawing/2014/main" id="{3A4B7F87-AB0F-DD4D-A775-5C0C966D8108}"/>
              </a:ext>
            </a:extLst>
          </p:cNvPr>
          <p:cNvSpPr txBox="1"/>
          <p:nvPr/>
        </p:nvSpPr>
        <p:spPr>
          <a:xfrm>
            <a:off x="4271967" y="4858489"/>
            <a:ext cx="4131588" cy="646331"/>
          </a:xfrm>
          <a:prstGeom prst="rect">
            <a:avLst/>
          </a:prstGeom>
          <a:solidFill>
            <a:srgbClr val="E56A64"/>
          </a:solidFill>
          <a:ln w="28575">
            <a:solidFill>
              <a:schemeClr val="tx1"/>
            </a:solidFill>
            <a:prstDash val="dashDot"/>
          </a:ln>
        </p:spPr>
        <p:txBody>
          <a:bodyPr wrap="square" rtlCol="0">
            <a:spAutoFit/>
          </a:bodyPr>
          <a:lstStyle/>
          <a:p>
            <a:pPr algn="ctr"/>
            <a:r>
              <a:rPr lang="en-US" sz="3600" dirty="0" err="1">
                <a:solidFill>
                  <a:schemeClr val="tx1">
                    <a:lumMod val="95000"/>
                    <a:lumOff val="5000"/>
                  </a:schemeClr>
                </a:solidFill>
                <a:latin typeface="#9Slide04 Yeseva One" pitchFamily="2" charset="77"/>
              </a:rPr>
              <a:t>Xòe</a:t>
            </a:r>
            <a:r>
              <a:rPr lang="en-US" sz="3600" dirty="0">
                <a:solidFill>
                  <a:schemeClr val="tx1">
                    <a:lumMod val="95000"/>
                    <a:lumOff val="5000"/>
                  </a:schemeClr>
                </a:solidFill>
                <a:latin typeface="#9Slide04 Yeseva One" pitchFamily="2" charset="77"/>
              </a:rPr>
              <a:t> </a:t>
            </a:r>
          </a:p>
        </p:txBody>
      </p:sp>
    </p:spTree>
    <p:extLst>
      <p:ext uri="{BB962C8B-B14F-4D97-AF65-F5344CB8AC3E}">
        <p14:creationId xmlns:p14="http://schemas.microsoft.com/office/powerpoint/2010/main" val="19847060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ssolv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dissolv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dissolv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dissolv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dissolve">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P spid="12" grpId="0"/>
      <p:bldP spid="10" grpId="0" animBg="1"/>
      <p:bldP spid="13" grpId="0" animBg="1"/>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35" name="文本框 11">
            <a:extLst>
              <a:ext uri="{FF2B5EF4-FFF2-40B4-BE49-F238E27FC236}">
                <a16:creationId xmlns:a16="http://schemas.microsoft.com/office/drawing/2014/main" id="{E0086DAA-FA01-B648-E485-B48AFC66FE8D}"/>
              </a:ext>
            </a:extLst>
          </p:cNvPr>
          <p:cNvSpPr txBox="1"/>
          <p:nvPr/>
        </p:nvSpPr>
        <p:spPr>
          <a:xfrm>
            <a:off x="1589390" y="322390"/>
            <a:ext cx="9013219" cy="1107996"/>
          </a:xfrm>
          <a:prstGeom prst="rect">
            <a:avLst/>
          </a:prstGeom>
          <a:noFill/>
        </p:spPr>
        <p:txBody>
          <a:bodyPr wrap="square">
            <a:spAutoFit/>
          </a:bodyPr>
          <a:lstStyle/>
          <a:p>
            <a:pPr algn="ctr"/>
            <a:r>
              <a:rPr lang="en-US" altLang="zh-CN" sz="6600" dirty="0" err="1">
                <a:ln w="28575">
                  <a:noFill/>
                </a:ln>
                <a:solidFill>
                  <a:srgbClr val="FF0000"/>
                </a:solidFill>
                <a:latin typeface="#9SLIDE07 ICIELKONI BLACK" pitchFamily="2" charset="77"/>
                <a:ea typeface="胡晓波男神体" panose="02010600030101010101" pitchFamily="2" charset="-122"/>
                <a:cs typeface="胡晓波男神体" panose="02010600030101010101" pitchFamily="2" charset="-122"/>
              </a:rPr>
              <a:t>Luyện</a:t>
            </a:r>
            <a:r>
              <a:rPr lang="en-US" altLang="zh-CN" sz="6600" dirty="0">
                <a:ln w="28575">
                  <a:noFill/>
                </a:ln>
                <a:solidFill>
                  <a:srgbClr val="FF0000"/>
                </a:solidFill>
                <a:latin typeface="#9SLIDE07 ICIELKONI BLACK" pitchFamily="2" charset="77"/>
                <a:ea typeface="胡晓波男神体" panose="02010600030101010101" pitchFamily="2" charset="-122"/>
                <a:cs typeface="胡晓波男神体" panose="02010600030101010101" pitchFamily="2" charset="-122"/>
              </a:rPr>
              <a:t> </a:t>
            </a:r>
            <a:r>
              <a:rPr lang="en-US" altLang="zh-CN" sz="6600" dirty="0" err="1">
                <a:ln w="28575">
                  <a:noFill/>
                </a:ln>
                <a:solidFill>
                  <a:srgbClr val="FF0000"/>
                </a:solidFill>
                <a:latin typeface="#9SLIDE07 ICIELKONI BLACK" pitchFamily="2" charset="77"/>
                <a:ea typeface="胡晓波男神体" panose="02010600030101010101" pitchFamily="2" charset="-122"/>
                <a:cs typeface="胡晓波男神体" panose="02010600030101010101" pitchFamily="2" charset="-122"/>
              </a:rPr>
              <a:t>đọc</a:t>
            </a:r>
            <a:r>
              <a:rPr lang="en-US" altLang="zh-CN" sz="6600" dirty="0">
                <a:ln w="28575">
                  <a:noFill/>
                </a:ln>
                <a:solidFill>
                  <a:srgbClr val="FF0000"/>
                </a:solidFill>
                <a:latin typeface="#9SLIDE07 ICIELKONI BLACK" pitchFamily="2" charset="77"/>
                <a:ea typeface="胡晓波男神体" panose="02010600030101010101" pitchFamily="2" charset="-122"/>
                <a:cs typeface="胡晓波男神体" panose="02010600030101010101" pitchFamily="2" charset="-122"/>
              </a:rPr>
              <a:t> </a:t>
            </a:r>
            <a:r>
              <a:rPr lang="en-US" altLang="zh-CN" sz="6600" dirty="0" err="1">
                <a:ln w="28575">
                  <a:noFill/>
                </a:ln>
                <a:solidFill>
                  <a:srgbClr val="FF0000"/>
                </a:solidFill>
                <a:latin typeface="#9SLIDE07 ICIELKONI BLACK" pitchFamily="2" charset="77"/>
                <a:ea typeface="胡晓波男神体" panose="02010600030101010101" pitchFamily="2" charset="-122"/>
                <a:cs typeface="胡晓波男神体" panose="02010600030101010101" pitchFamily="2" charset="-122"/>
              </a:rPr>
              <a:t>câu</a:t>
            </a:r>
            <a:r>
              <a:rPr lang="en-US" altLang="zh-CN" sz="6600" dirty="0">
                <a:ln w="28575">
                  <a:noFill/>
                </a:ln>
                <a:solidFill>
                  <a:srgbClr val="FF0000"/>
                </a:solidFill>
                <a:latin typeface="#9SLIDE07 ICIELKONI BLACK" pitchFamily="2" charset="77"/>
                <a:ea typeface="胡晓波男神体" panose="02010600030101010101" pitchFamily="2" charset="-122"/>
                <a:cs typeface="胡晓波男神体" panose="02010600030101010101" pitchFamily="2" charset="-122"/>
              </a:rPr>
              <a:t> </a:t>
            </a:r>
            <a:r>
              <a:rPr lang="en-US" altLang="zh-CN" sz="6600" dirty="0" err="1">
                <a:ln w="28575">
                  <a:noFill/>
                </a:ln>
                <a:solidFill>
                  <a:srgbClr val="FF0000"/>
                </a:solidFill>
                <a:latin typeface="#9SLIDE07 ICIELKONI BLACK" pitchFamily="2" charset="77"/>
                <a:ea typeface="胡晓波男神体" panose="02010600030101010101" pitchFamily="2" charset="-122"/>
                <a:cs typeface="胡晓波男神体" panose="02010600030101010101" pitchFamily="2" charset="-122"/>
              </a:rPr>
              <a:t>dài</a:t>
            </a:r>
            <a:endParaRPr lang="zh-CN" altLang="en-US" sz="6600" dirty="0">
              <a:ln w="28575">
                <a:noFill/>
              </a:ln>
              <a:solidFill>
                <a:srgbClr val="FF0000"/>
              </a:solidFill>
              <a:latin typeface="#9SLIDE07 ICIELKONI BLACK" pitchFamily="2" charset="77"/>
              <a:ea typeface="胡晓波男神体" panose="02010600030101010101" pitchFamily="2" charset="-122"/>
              <a:cs typeface="胡晓波男神体" panose="02010600030101010101" pitchFamily="2" charset="-122"/>
            </a:endParaRPr>
          </a:p>
        </p:txBody>
      </p:sp>
      <p:grpSp>
        <p:nvGrpSpPr>
          <p:cNvPr id="6" name="Group 5">
            <a:extLst>
              <a:ext uri="{FF2B5EF4-FFF2-40B4-BE49-F238E27FC236}">
                <a16:creationId xmlns:a16="http://schemas.microsoft.com/office/drawing/2014/main" id="{A6F5E384-513C-A54B-BF60-124F2DC1039C}"/>
              </a:ext>
            </a:extLst>
          </p:cNvPr>
          <p:cNvGrpSpPr/>
          <p:nvPr/>
        </p:nvGrpSpPr>
        <p:grpSpPr>
          <a:xfrm>
            <a:off x="448235" y="1567408"/>
            <a:ext cx="11177547" cy="2430851"/>
            <a:chOff x="4386782" y="1567408"/>
            <a:chExt cx="7239000" cy="4737516"/>
          </a:xfrm>
        </p:grpSpPr>
        <p:grpSp>
          <p:nvGrpSpPr>
            <p:cNvPr id="24" name="组合 30">
              <a:extLst>
                <a:ext uri="{FF2B5EF4-FFF2-40B4-BE49-F238E27FC236}">
                  <a16:creationId xmlns:a16="http://schemas.microsoft.com/office/drawing/2014/main" id="{AC793EE5-7FAD-D500-A931-1920EBC60A56}"/>
                </a:ext>
              </a:extLst>
            </p:cNvPr>
            <p:cNvGrpSpPr/>
            <p:nvPr/>
          </p:nvGrpSpPr>
          <p:grpSpPr>
            <a:xfrm>
              <a:off x="4386782" y="1567408"/>
              <a:ext cx="7239000" cy="4737516"/>
              <a:chOff x="1336246" y="3301999"/>
              <a:chExt cx="2814813" cy="4128200"/>
            </a:xfrm>
            <a:effectLst>
              <a:outerShdw blurRad="254000" sx="102000" sy="102000" algn="ctr" rotWithShape="0">
                <a:prstClr val="black">
                  <a:alpha val="25000"/>
                </a:prstClr>
              </a:outerShdw>
            </a:effectLst>
          </p:grpSpPr>
          <p:sp>
            <p:nvSpPr>
              <p:cNvPr id="26" name="圆角矩形 27">
                <a:extLst>
                  <a:ext uri="{FF2B5EF4-FFF2-40B4-BE49-F238E27FC236}">
                    <a16:creationId xmlns:a16="http://schemas.microsoft.com/office/drawing/2014/main" id="{305A463D-AEF9-6C58-5431-6E9B1E2356F6}"/>
                  </a:ext>
                </a:extLst>
              </p:cNvPr>
              <p:cNvSpPr/>
              <p:nvPr/>
            </p:nvSpPr>
            <p:spPr>
              <a:xfrm>
                <a:off x="1336246" y="3301999"/>
                <a:ext cx="2814813" cy="4128200"/>
              </a:xfrm>
              <a:prstGeom prst="roundRect">
                <a:avLst>
                  <a:gd name="adj" fmla="val 650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800" b="1" i="0" u="none" strike="noStrike" kern="1200" cap="none" spc="0" normalizeH="0" baseline="0" noProof="0" dirty="0">
                  <a:ln>
                    <a:noFill/>
                  </a:ln>
                  <a:solidFill>
                    <a:srgbClr val="00B050"/>
                  </a:solidFill>
                  <a:effectLst/>
                  <a:uLnTx/>
                  <a:uFillTx/>
                  <a:latin typeface="Cambria" panose="02040503050406030204" pitchFamily="18" charset="0"/>
                  <a:ea typeface="思源黑体 CN"/>
                  <a:cs typeface="+mn-cs"/>
                </a:endParaRPr>
              </a:p>
            </p:txBody>
          </p:sp>
          <p:sp>
            <p:nvSpPr>
              <p:cNvPr id="27" name="圆角矩形 28">
                <a:extLst>
                  <a:ext uri="{FF2B5EF4-FFF2-40B4-BE49-F238E27FC236}">
                    <a16:creationId xmlns:a16="http://schemas.microsoft.com/office/drawing/2014/main" id="{C7F9C397-E9BF-FAAA-364F-AE2A86E20D34}"/>
                  </a:ext>
                </a:extLst>
              </p:cNvPr>
              <p:cNvSpPr/>
              <p:nvPr/>
            </p:nvSpPr>
            <p:spPr>
              <a:xfrm>
                <a:off x="1386921" y="3540798"/>
                <a:ext cx="2692758" cy="3628762"/>
              </a:xfrm>
              <a:prstGeom prst="roundRect">
                <a:avLst>
                  <a:gd name="adj" fmla="val 12670"/>
                </a:avLst>
              </a:prstGeom>
              <a:solidFill>
                <a:schemeClr val="bg1"/>
              </a:solidFill>
              <a:ln w="1905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800" b="1" i="0" u="none" strike="noStrike" kern="1200" cap="none" spc="0" normalizeH="0" baseline="0" noProof="0" dirty="0">
                  <a:ln>
                    <a:noFill/>
                  </a:ln>
                  <a:solidFill>
                    <a:srgbClr val="00B050"/>
                  </a:solidFill>
                  <a:effectLst/>
                  <a:uLnTx/>
                  <a:uFillTx/>
                  <a:latin typeface="Cambria" panose="02040503050406030204" pitchFamily="18" charset="0"/>
                  <a:ea typeface="思源黑体 CN"/>
                  <a:cs typeface="+mn-cs"/>
                </a:endParaRPr>
              </a:p>
            </p:txBody>
          </p:sp>
        </p:grpSp>
        <p:sp>
          <p:nvSpPr>
            <p:cNvPr id="3" name="TextBox 2">
              <a:extLst>
                <a:ext uri="{FF2B5EF4-FFF2-40B4-BE49-F238E27FC236}">
                  <a16:creationId xmlns:a16="http://schemas.microsoft.com/office/drawing/2014/main" id="{6B7D1557-CAB4-5444-9FF9-6046B7BD252D}"/>
                </a:ext>
              </a:extLst>
            </p:cNvPr>
            <p:cNvSpPr txBox="1"/>
            <p:nvPr/>
          </p:nvSpPr>
          <p:spPr>
            <a:xfrm>
              <a:off x="4646764" y="1858675"/>
              <a:ext cx="6707075" cy="4138824"/>
            </a:xfrm>
            <a:prstGeom prst="rect">
              <a:avLst/>
            </a:prstGeom>
            <a:noFill/>
          </p:spPr>
          <p:txBody>
            <a:bodyPr wrap="square" rtlCol="0">
              <a:spAutoFit/>
            </a:bodyPr>
            <a:lstStyle/>
            <a:p>
              <a:r>
                <a:rPr lang="en-US" sz="4400" dirty="0" err="1">
                  <a:effectLst/>
                  <a:latin typeface="Cambria" panose="02040503050406030204" pitchFamily="18" charset="0"/>
                  <a:ea typeface="Calibri" panose="020F0502020204030204" pitchFamily="34" charset="0"/>
                </a:rPr>
                <a:t>Quốc</a:t>
              </a:r>
              <a:r>
                <a:rPr lang="en-US" sz="4400" dirty="0">
                  <a:effectLst/>
                  <a:latin typeface="Cambria" panose="02040503050406030204" pitchFamily="18" charset="0"/>
                  <a:ea typeface="Calibri" panose="020F0502020204030204" pitchFamily="34" charset="0"/>
                </a:rPr>
                <a:t> </a:t>
              </a:r>
              <a:r>
                <a:rPr lang="en-US" sz="4400" dirty="0" err="1">
                  <a:effectLst/>
                  <a:latin typeface="Cambria" panose="02040503050406030204" pitchFamily="18" charset="0"/>
                  <a:ea typeface="Calibri" panose="020F0502020204030204" pitchFamily="34" charset="0"/>
                </a:rPr>
                <a:t>Toản</a:t>
              </a:r>
              <a:r>
                <a:rPr lang="en-US" sz="4400" dirty="0">
                  <a:solidFill>
                    <a:srgbClr val="FF0000"/>
                  </a:solidFill>
                  <a:effectLst/>
                  <a:latin typeface="Cambria" panose="02040503050406030204" pitchFamily="18" charset="0"/>
                  <a:ea typeface="Calibri" panose="020F0502020204030204" pitchFamily="34" charset="0"/>
                </a:rPr>
                <a:t>/</a:t>
              </a:r>
              <a:r>
                <a:rPr lang="en-US" sz="4400" dirty="0">
                  <a:effectLst/>
                  <a:latin typeface="Cambria" panose="02040503050406030204" pitchFamily="18" charset="0"/>
                  <a:ea typeface="Calibri" panose="020F0502020204030204" pitchFamily="34" charset="0"/>
                </a:rPr>
                <a:t> </a:t>
              </a:r>
              <a:r>
                <a:rPr lang="en-US" sz="4400" dirty="0" err="1">
                  <a:effectLst/>
                  <a:latin typeface="Cambria" panose="02040503050406030204" pitchFamily="18" charset="0"/>
                  <a:ea typeface="Calibri" panose="020F0502020204030204" pitchFamily="34" charset="0"/>
                </a:rPr>
                <a:t>ấm</a:t>
              </a:r>
              <a:r>
                <a:rPr lang="en-US" sz="4400" dirty="0">
                  <a:effectLst/>
                  <a:latin typeface="Cambria" panose="02040503050406030204" pitchFamily="18" charset="0"/>
                  <a:ea typeface="Calibri" panose="020F0502020204030204" pitchFamily="34" charset="0"/>
                </a:rPr>
                <a:t> </a:t>
              </a:r>
              <a:r>
                <a:rPr lang="en-US" sz="4400" dirty="0" err="1">
                  <a:latin typeface="Cambria" panose="02040503050406030204" pitchFamily="18" charset="0"/>
                  <a:ea typeface="Calibri" panose="020F0502020204030204" pitchFamily="34" charset="0"/>
                </a:rPr>
                <a:t>ức</a:t>
              </a:r>
              <a:r>
                <a:rPr lang="en-US" sz="4400" dirty="0">
                  <a:effectLst/>
                  <a:latin typeface="Cambria" panose="02040503050406030204" pitchFamily="18" charset="0"/>
                  <a:ea typeface="Calibri" panose="020F0502020204030204" pitchFamily="34" charset="0"/>
                </a:rPr>
                <a:t> </a:t>
              </a:r>
              <a:r>
                <a:rPr lang="en-US" sz="4400" dirty="0" err="1">
                  <a:effectLst/>
                  <a:latin typeface="Cambria" panose="02040503050406030204" pitchFamily="18" charset="0"/>
                  <a:ea typeface="Calibri" panose="020F0502020204030204" pitchFamily="34" charset="0"/>
                </a:rPr>
                <a:t>bước</a:t>
              </a:r>
              <a:r>
                <a:rPr lang="en-US" sz="4400" dirty="0">
                  <a:effectLst/>
                  <a:latin typeface="Cambria" panose="02040503050406030204" pitchFamily="18" charset="0"/>
                  <a:ea typeface="Calibri" panose="020F0502020204030204" pitchFamily="34" charset="0"/>
                </a:rPr>
                <a:t> </a:t>
              </a:r>
              <a:r>
                <a:rPr lang="en-US" sz="4400" dirty="0" err="1">
                  <a:effectLst/>
                  <a:latin typeface="Cambria" panose="02040503050406030204" pitchFamily="18" charset="0"/>
                  <a:ea typeface="Calibri" panose="020F0502020204030204" pitchFamily="34" charset="0"/>
                </a:rPr>
                <a:t>lên</a:t>
              </a:r>
              <a:r>
                <a:rPr lang="en-US" sz="4400" dirty="0">
                  <a:effectLst/>
                  <a:latin typeface="Cambria" panose="02040503050406030204" pitchFamily="18" charset="0"/>
                  <a:ea typeface="Calibri" panose="020F0502020204030204" pitchFamily="34" charset="0"/>
                </a:rPr>
                <a:t> </a:t>
              </a:r>
              <a:r>
                <a:rPr lang="en-US" sz="4400" dirty="0" err="1">
                  <a:effectLst/>
                  <a:latin typeface="Cambria" panose="02040503050406030204" pitchFamily="18" charset="0"/>
                  <a:ea typeface="Calibri" panose="020F0502020204030204" pitchFamily="34" charset="0"/>
                </a:rPr>
                <a:t>bờ</a:t>
              </a:r>
              <a:r>
                <a:rPr lang="en-US" sz="4400" dirty="0">
                  <a:effectLst/>
                  <a:latin typeface="Cambria" panose="02040503050406030204" pitchFamily="18" charset="0"/>
                  <a:ea typeface="Calibri" panose="020F0502020204030204" pitchFamily="34" charset="0"/>
                </a:rPr>
                <a:t>: </a:t>
              </a:r>
              <a:r>
                <a:rPr lang="en-US" sz="4400" dirty="0">
                  <a:solidFill>
                    <a:srgbClr val="FF0000"/>
                  </a:solidFill>
                  <a:effectLst/>
                  <a:latin typeface="Cambria" panose="02040503050406030204" pitchFamily="18" charset="0"/>
                  <a:ea typeface="Calibri" panose="020F0502020204030204" pitchFamily="34" charset="0"/>
                </a:rPr>
                <a:t>/</a:t>
              </a:r>
              <a:r>
                <a:rPr lang="en-US" sz="4400" dirty="0">
                  <a:effectLst/>
                  <a:latin typeface="Cambria" panose="02040503050406030204" pitchFamily="18" charset="0"/>
                  <a:ea typeface="Calibri" panose="020F0502020204030204" pitchFamily="34" charset="0"/>
                </a:rPr>
                <a:t>”</a:t>
              </a:r>
              <a:r>
                <a:rPr lang="en-US" sz="4400" dirty="0" err="1">
                  <a:effectLst/>
                  <a:latin typeface="Cambria" panose="02040503050406030204" pitchFamily="18" charset="0"/>
                  <a:ea typeface="Calibri" panose="020F0502020204030204" pitchFamily="34" charset="0"/>
                </a:rPr>
                <a:t>Vua</a:t>
              </a:r>
              <a:r>
                <a:rPr lang="en-US" sz="4400" dirty="0">
                  <a:effectLst/>
                  <a:latin typeface="Cambria" panose="02040503050406030204" pitchFamily="18" charset="0"/>
                  <a:ea typeface="Calibri" panose="020F0502020204030204" pitchFamily="34" charset="0"/>
                </a:rPr>
                <a:t> ban </a:t>
              </a:r>
              <a:r>
                <a:rPr lang="en-US" sz="4400" dirty="0" err="1">
                  <a:effectLst/>
                  <a:latin typeface="Cambria" panose="02040503050406030204" pitchFamily="18" charset="0"/>
                  <a:ea typeface="Calibri" panose="020F0502020204030204" pitchFamily="34" charset="0"/>
                </a:rPr>
                <a:t>cho</a:t>
              </a:r>
              <a:r>
                <a:rPr lang="en-US" sz="4400" dirty="0">
                  <a:effectLst/>
                  <a:latin typeface="Cambria" panose="02040503050406030204" pitchFamily="18" charset="0"/>
                  <a:ea typeface="Calibri" panose="020F0502020204030204" pitchFamily="34" charset="0"/>
                </a:rPr>
                <a:t> cam </a:t>
              </a:r>
              <a:r>
                <a:rPr lang="en-US" sz="4400" dirty="0" err="1">
                  <a:effectLst/>
                  <a:latin typeface="Cambria" panose="02040503050406030204" pitchFamily="18" charset="0"/>
                  <a:ea typeface="Calibri" panose="020F0502020204030204" pitchFamily="34" charset="0"/>
                </a:rPr>
                <a:t>quý</a:t>
              </a:r>
              <a:r>
                <a:rPr lang="en-US" sz="4400" dirty="0">
                  <a:solidFill>
                    <a:srgbClr val="FF0000"/>
                  </a:solidFill>
                  <a:effectLst/>
                  <a:latin typeface="Cambria" panose="02040503050406030204" pitchFamily="18" charset="0"/>
                  <a:ea typeface="Calibri" panose="020F0502020204030204" pitchFamily="34" charset="0"/>
                </a:rPr>
                <a:t>/</a:t>
              </a:r>
              <a:r>
                <a:rPr lang="en-US" sz="4400" dirty="0">
                  <a:effectLst/>
                  <a:latin typeface="Cambria" panose="02040503050406030204" pitchFamily="18" charset="0"/>
                  <a:ea typeface="Calibri" panose="020F0502020204030204" pitchFamily="34" charset="0"/>
                </a:rPr>
                <a:t> </a:t>
              </a:r>
              <a:r>
                <a:rPr lang="en-US" sz="4400" dirty="0" err="1">
                  <a:effectLst/>
                  <a:latin typeface="Cambria" panose="02040503050406030204" pitchFamily="18" charset="0"/>
                  <a:ea typeface="Calibri" panose="020F0502020204030204" pitchFamily="34" charset="0"/>
                </a:rPr>
                <a:t>nhưng</a:t>
              </a:r>
              <a:r>
                <a:rPr lang="en-US" sz="4400" dirty="0">
                  <a:effectLst/>
                  <a:latin typeface="Cambria" panose="02040503050406030204" pitchFamily="18" charset="0"/>
                  <a:ea typeface="Calibri" panose="020F0502020204030204" pitchFamily="34" charset="0"/>
                </a:rPr>
                <a:t> </a:t>
              </a:r>
              <a:r>
                <a:rPr lang="en-US" sz="4400" dirty="0" err="1">
                  <a:effectLst/>
                  <a:latin typeface="Cambria" panose="02040503050406030204" pitchFamily="18" charset="0"/>
                  <a:ea typeface="Calibri" panose="020F0502020204030204" pitchFamily="34" charset="0"/>
                </a:rPr>
                <a:t>xem</a:t>
              </a:r>
              <a:r>
                <a:rPr lang="en-US" sz="4400" dirty="0">
                  <a:effectLst/>
                  <a:latin typeface="Cambria" panose="02040503050406030204" pitchFamily="18" charset="0"/>
                  <a:ea typeface="Calibri" panose="020F0502020204030204" pitchFamily="34" charset="0"/>
                </a:rPr>
                <a:t> ta </a:t>
              </a:r>
              <a:r>
                <a:rPr lang="en-US" sz="4400" dirty="0" err="1">
                  <a:effectLst/>
                  <a:latin typeface="Cambria" panose="02040503050406030204" pitchFamily="18" charset="0"/>
                  <a:ea typeface="Calibri" panose="020F0502020204030204" pitchFamily="34" charset="0"/>
                </a:rPr>
                <a:t>như</a:t>
              </a:r>
              <a:r>
                <a:rPr lang="en-US" sz="4400" dirty="0">
                  <a:effectLst/>
                  <a:latin typeface="Cambria" panose="02040503050406030204" pitchFamily="18" charset="0"/>
                  <a:ea typeface="Calibri" panose="020F0502020204030204" pitchFamily="34" charset="0"/>
                </a:rPr>
                <a:t> </a:t>
              </a:r>
              <a:r>
                <a:rPr lang="en-US" sz="4400" dirty="0" err="1">
                  <a:effectLst/>
                  <a:latin typeface="Cambria" panose="02040503050406030204" pitchFamily="18" charset="0"/>
                  <a:ea typeface="Calibri" panose="020F0502020204030204" pitchFamily="34" charset="0"/>
                </a:rPr>
                <a:t>trẻ</a:t>
              </a:r>
              <a:r>
                <a:rPr lang="en-US" sz="4400" dirty="0">
                  <a:effectLst/>
                  <a:latin typeface="Cambria" panose="02040503050406030204" pitchFamily="18" charset="0"/>
                  <a:ea typeface="Calibri" panose="020F0502020204030204" pitchFamily="34" charset="0"/>
                </a:rPr>
                <a:t> con,</a:t>
              </a:r>
              <a:r>
                <a:rPr lang="en-US" sz="4400" dirty="0">
                  <a:solidFill>
                    <a:srgbClr val="FF0000"/>
                  </a:solidFill>
                  <a:effectLst/>
                  <a:latin typeface="Cambria" panose="02040503050406030204" pitchFamily="18" charset="0"/>
                  <a:ea typeface="Calibri" panose="020F0502020204030204" pitchFamily="34" charset="0"/>
                </a:rPr>
                <a:t>/</a:t>
              </a:r>
              <a:r>
                <a:rPr lang="en-US" sz="4400" dirty="0">
                  <a:effectLst/>
                  <a:latin typeface="Cambria" panose="02040503050406030204" pitchFamily="18" charset="0"/>
                  <a:ea typeface="Calibri" panose="020F0502020204030204" pitchFamily="34" charset="0"/>
                </a:rPr>
                <a:t> </a:t>
              </a:r>
              <a:r>
                <a:rPr lang="en-US" sz="4400" dirty="0" err="1">
                  <a:effectLst/>
                  <a:latin typeface="Cambria" panose="02040503050406030204" pitchFamily="18" charset="0"/>
                  <a:ea typeface="Calibri" panose="020F0502020204030204" pitchFamily="34" charset="0"/>
                </a:rPr>
                <a:t>không</a:t>
              </a:r>
              <a:r>
                <a:rPr lang="en-US" sz="4400" dirty="0">
                  <a:effectLst/>
                  <a:latin typeface="Cambria" panose="02040503050406030204" pitchFamily="18" charset="0"/>
                  <a:ea typeface="Calibri" panose="020F0502020204030204" pitchFamily="34" charset="0"/>
                </a:rPr>
                <a:t> </a:t>
              </a:r>
              <a:r>
                <a:rPr lang="en-US" sz="4400" dirty="0" err="1">
                  <a:effectLst/>
                  <a:latin typeface="Cambria" panose="02040503050406030204" pitchFamily="18" charset="0"/>
                  <a:ea typeface="Calibri" panose="020F0502020204030204" pitchFamily="34" charset="0"/>
                </a:rPr>
                <a:t>cho</a:t>
              </a:r>
              <a:r>
                <a:rPr lang="en-US" sz="4400" dirty="0">
                  <a:effectLst/>
                  <a:latin typeface="Cambria" panose="02040503050406030204" pitchFamily="18" charset="0"/>
                  <a:ea typeface="Calibri" panose="020F0502020204030204" pitchFamily="34" charset="0"/>
                </a:rPr>
                <a:t> </a:t>
              </a:r>
              <a:r>
                <a:rPr lang="en-US" sz="4400" dirty="0" err="1">
                  <a:effectLst/>
                  <a:latin typeface="Cambria" panose="02040503050406030204" pitchFamily="18" charset="0"/>
                  <a:ea typeface="Calibri" panose="020F0502020204030204" pitchFamily="34" charset="0"/>
                </a:rPr>
                <a:t>dự</a:t>
              </a:r>
              <a:r>
                <a:rPr lang="en-US" sz="4400" dirty="0">
                  <a:effectLst/>
                  <a:latin typeface="Cambria" panose="02040503050406030204" pitchFamily="18" charset="0"/>
                  <a:ea typeface="Calibri" panose="020F0502020204030204" pitchFamily="34" charset="0"/>
                </a:rPr>
                <a:t> </a:t>
              </a:r>
              <a:r>
                <a:rPr lang="en-US" sz="4400" dirty="0" err="1">
                  <a:effectLst/>
                  <a:latin typeface="Cambria" panose="02040503050406030204" pitchFamily="18" charset="0"/>
                  <a:ea typeface="Calibri" panose="020F0502020204030204" pitchFamily="34" charset="0"/>
                </a:rPr>
                <a:t>bàn</a:t>
              </a:r>
              <a:r>
                <a:rPr lang="en-US" sz="4400" dirty="0">
                  <a:effectLst/>
                  <a:latin typeface="Cambria" panose="02040503050406030204" pitchFamily="18" charset="0"/>
                  <a:ea typeface="Calibri" panose="020F0502020204030204" pitchFamily="34" charset="0"/>
                </a:rPr>
                <a:t> </a:t>
              </a:r>
              <a:r>
                <a:rPr lang="en-US" sz="4400" dirty="0" err="1">
                  <a:effectLst/>
                  <a:latin typeface="Cambria" panose="02040503050406030204" pitchFamily="18" charset="0"/>
                  <a:ea typeface="Calibri" panose="020F0502020204030204" pitchFamily="34" charset="0"/>
                </a:rPr>
                <a:t>việc</a:t>
              </a:r>
              <a:r>
                <a:rPr lang="en-US" sz="4400" dirty="0">
                  <a:effectLst/>
                  <a:latin typeface="Cambria" panose="02040503050406030204" pitchFamily="18" charset="0"/>
                  <a:ea typeface="Calibri" panose="020F0502020204030204" pitchFamily="34" charset="0"/>
                </a:rPr>
                <a:t> </a:t>
              </a:r>
              <a:r>
                <a:rPr lang="en-US" sz="4400" dirty="0" err="1">
                  <a:effectLst/>
                  <a:latin typeface="Cambria" panose="02040503050406030204" pitchFamily="18" charset="0"/>
                  <a:ea typeface="Calibri" panose="020F0502020204030204" pitchFamily="34" charset="0"/>
                </a:rPr>
                <a:t>nước</a:t>
              </a:r>
              <a:r>
                <a:rPr lang="en-US" sz="4400" dirty="0">
                  <a:effectLst/>
                  <a:latin typeface="Cambria" panose="02040503050406030204" pitchFamily="18" charset="0"/>
                  <a:ea typeface="Calibri" panose="020F0502020204030204" pitchFamily="34" charset="0"/>
                </a:rPr>
                <a:t>”.</a:t>
              </a:r>
              <a:r>
                <a:rPr lang="en-US" sz="4400" dirty="0">
                  <a:solidFill>
                    <a:srgbClr val="FF0000"/>
                  </a:solidFill>
                  <a:effectLst/>
                  <a:latin typeface="Cambria" panose="02040503050406030204" pitchFamily="18" charset="0"/>
                  <a:ea typeface="Calibri" panose="020F0502020204030204" pitchFamily="34" charset="0"/>
                </a:rPr>
                <a:t>//</a:t>
              </a:r>
              <a:endParaRPr lang="en-VN" sz="4400" dirty="0">
                <a:solidFill>
                  <a:srgbClr val="FF0000"/>
                </a:solidFill>
                <a:latin typeface="Cambria" panose="02040503050406030204" pitchFamily="18" charset="0"/>
              </a:endParaRPr>
            </a:p>
          </p:txBody>
        </p:sp>
      </p:grpSp>
      <p:grpSp>
        <p:nvGrpSpPr>
          <p:cNvPr id="10" name="Group 9">
            <a:extLst>
              <a:ext uri="{FF2B5EF4-FFF2-40B4-BE49-F238E27FC236}">
                <a16:creationId xmlns:a16="http://schemas.microsoft.com/office/drawing/2014/main" id="{D9988B37-4CA2-5F4E-AFDE-1F2988DE7386}"/>
              </a:ext>
            </a:extLst>
          </p:cNvPr>
          <p:cNvGrpSpPr/>
          <p:nvPr/>
        </p:nvGrpSpPr>
        <p:grpSpPr>
          <a:xfrm>
            <a:off x="507225" y="4135281"/>
            <a:ext cx="11177547" cy="2430851"/>
            <a:chOff x="4386782" y="1567408"/>
            <a:chExt cx="7239000" cy="4737516"/>
          </a:xfrm>
        </p:grpSpPr>
        <p:grpSp>
          <p:nvGrpSpPr>
            <p:cNvPr id="11" name="组合 30">
              <a:extLst>
                <a:ext uri="{FF2B5EF4-FFF2-40B4-BE49-F238E27FC236}">
                  <a16:creationId xmlns:a16="http://schemas.microsoft.com/office/drawing/2014/main" id="{D904B01C-6ABA-8B46-A301-A392281175E3}"/>
                </a:ext>
              </a:extLst>
            </p:cNvPr>
            <p:cNvGrpSpPr/>
            <p:nvPr/>
          </p:nvGrpSpPr>
          <p:grpSpPr>
            <a:xfrm>
              <a:off x="4386782" y="1567408"/>
              <a:ext cx="7239000" cy="4737516"/>
              <a:chOff x="1336246" y="3301999"/>
              <a:chExt cx="2814813" cy="4128200"/>
            </a:xfrm>
            <a:effectLst>
              <a:outerShdw blurRad="254000" sx="102000" sy="102000" algn="ctr" rotWithShape="0">
                <a:prstClr val="black">
                  <a:alpha val="25000"/>
                </a:prstClr>
              </a:outerShdw>
            </a:effectLst>
          </p:grpSpPr>
          <p:sp>
            <p:nvSpPr>
              <p:cNvPr id="13" name="圆角矩形 27">
                <a:extLst>
                  <a:ext uri="{FF2B5EF4-FFF2-40B4-BE49-F238E27FC236}">
                    <a16:creationId xmlns:a16="http://schemas.microsoft.com/office/drawing/2014/main" id="{478FAAB8-C85B-C143-AF01-992B9BB0F24C}"/>
                  </a:ext>
                </a:extLst>
              </p:cNvPr>
              <p:cNvSpPr/>
              <p:nvPr/>
            </p:nvSpPr>
            <p:spPr>
              <a:xfrm>
                <a:off x="1336246" y="3301999"/>
                <a:ext cx="2814813" cy="4128200"/>
              </a:xfrm>
              <a:prstGeom prst="roundRect">
                <a:avLst>
                  <a:gd name="adj" fmla="val 650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800" b="1" i="0" u="none" strike="noStrike" kern="1200" cap="none" spc="0" normalizeH="0" baseline="0" noProof="0" dirty="0">
                  <a:ln>
                    <a:noFill/>
                  </a:ln>
                  <a:solidFill>
                    <a:srgbClr val="00B050"/>
                  </a:solidFill>
                  <a:effectLst/>
                  <a:uLnTx/>
                  <a:uFillTx/>
                  <a:latin typeface="Cambria" panose="02040503050406030204" pitchFamily="18" charset="0"/>
                  <a:ea typeface="思源黑体 CN"/>
                  <a:cs typeface="+mn-cs"/>
                </a:endParaRPr>
              </a:p>
            </p:txBody>
          </p:sp>
          <p:sp>
            <p:nvSpPr>
              <p:cNvPr id="14" name="圆角矩形 28">
                <a:extLst>
                  <a:ext uri="{FF2B5EF4-FFF2-40B4-BE49-F238E27FC236}">
                    <a16:creationId xmlns:a16="http://schemas.microsoft.com/office/drawing/2014/main" id="{2DDF63EF-0650-EE4D-B630-3E85D0A87A6B}"/>
                  </a:ext>
                </a:extLst>
              </p:cNvPr>
              <p:cNvSpPr/>
              <p:nvPr/>
            </p:nvSpPr>
            <p:spPr>
              <a:xfrm>
                <a:off x="1386921" y="3540798"/>
                <a:ext cx="2692758" cy="3628762"/>
              </a:xfrm>
              <a:prstGeom prst="roundRect">
                <a:avLst>
                  <a:gd name="adj" fmla="val 12670"/>
                </a:avLst>
              </a:prstGeom>
              <a:solidFill>
                <a:schemeClr val="bg1"/>
              </a:solidFill>
              <a:ln w="1905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800" b="1" i="0" u="none" strike="noStrike" kern="1200" cap="none" spc="0" normalizeH="0" baseline="0" noProof="0" dirty="0">
                  <a:ln>
                    <a:noFill/>
                  </a:ln>
                  <a:solidFill>
                    <a:srgbClr val="00B050"/>
                  </a:solidFill>
                  <a:effectLst/>
                  <a:uLnTx/>
                  <a:uFillTx/>
                  <a:latin typeface="Cambria" panose="02040503050406030204" pitchFamily="18" charset="0"/>
                  <a:ea typeface="思源黑体 CN"/>
                  <a:cs typeface="+mn-cs"/>
                </a:endParaRPr>
              </a:p>
            </p:txBody>
          </p:sp>
        </p:grpSp>
        <p:sp>
          <p:nvSpPr>
            <p:cNvPr id="12" name="TextBox 11">
              <a:extLst>
                <a:ext uri="{FF2B5EF4-FFF2-40B4-BE49-F238E27FC236}">
                  <a16:creationId xmlns:a16="http://schemas.microsoft.com/office/drawing/2014/main" id="{4950A81A-D0A6-424B-A823-696CB664B618}"/>
                </a:ext>
              </a:extLst>
            </p:cNvPr>
            <p:cNvSpPr txBox="1"/>
            <p:nvPr/>
          </p:nvSpPr>
          <p:spPr>
            <a:xfrm>
              <a:off x="4608560" y="2409408"/>
              <a:ext cx="6795446" cy="2819199"/>
            </a:xfrm>
            <a:prstGeom prst="rect">
              <a:avLst/>
            </a:prstGeom>
            <a:noFill/>
          </p:spPr>
          <p:txBody>
            <a:bodyPr wrap="square" rtlCol="0">
              <a:spAutoFit/>
            </a:bodyPr>
            <a:lstStyle/>
            <a:p>
              <a:r>
                <a:rPr lang="en-US" sz="4400" dirty="0" err="1">
                  <a:effectLst/>
                  <a:latin typeface="Cambria" panose="02040503050406030204" pitchFamily="18" charset="0"/>
                  <a:ea typeface="Calibri" panose="020F0502020204030204" pitchFamily="34" charset="0"/>
                </a:rPr>
                <a:t>Nghĩ</a:t>
              </a:r>
              <a:r>
                <a:rPr lang="en-US" sz="4400" dirty="0">
                  <a:effectLst/>
                  <a:latin typeface="Cambria" panose="02040503050406030204" pitchFamily="18" charset="0"/>
                  <a:ea typeface="Calibri" panose="020F0502020204030204" pitchFamily="34" charset="0"/>
                </a:rPr>
                <a:t> </a:t>
              </a:r>
              <a:r>
                <a:rPr lang="en-US" sz="4400" dirty="0" err="1">
                  <a:effectLst/>
                  <a:latin typeface="Cambria" panose="02040503050406030204" pitchFamily="18" charset="0"/>
                  <a:ea typeface="Calibri" panose="020F0502020204030204" pitchFamily="34" charset="0"/>
                </a:rPr>
                <a:t>đến</a:t>
              </a:r>
              <a:r>
                <a:rPr lang="en-US" sz="4400" dirty="0">
                  <a:effectLst/>
                  <a:latin typeface="Cambria" panose="02040503050406030204" pitchFamily="18" charset="0"/>
                  <a:ea typeface="Calibri" panose="020F0502020204030204" pitchFamily="34" charset="0"/>
                </a:rPr>
                <a:t> </a:t>
              </a:r>
              <a:r>
                <a:rPr lang="en-US" sz="4400" dirty="0" err="1">
                  <a:effectLst/>
                  <a:latin typeface="Cambria" panose="02040503050406030204" pitchFamily="18" charset="0"/>
                  <a:ea typeface="Calibri" panose="020F0502020204030204" pitchFamily="34" charset="0"/>
                </a:rPr>
                <a:t>quân</a:t>
              </a:r>
              <a:r>
                <a:rPr lang="en-US" sz="4400" dirty="0">
                  <a:effectLst/>
                  <a:latin typeface="Cambria" panose="02040503050406030204" pitchFamily="18" charset="0"/>
                  <a:ea typeface="Calibri" panose="020F0502020204030204" pitchFamily="34" charset="0"/>
                </a:rPr>
                <a:t> </a:t>
              </a:r>
              <a:r>
                <a:rPr lang="en-US" sz="4400" dirty="0" err="1">
                  <a:effectLst/>
                  <a:latin typeface="Cambria" panose="02040503050406030204" pitchFamily="18" charset="0"/>
                  <a:ea typeface="Calibri" panose="020F0502020204030204" pitchFamily="34" charset="0"/>
                </a:rPr>
                <a:t>giặc</a:t>
              </a:r>
              <a:r>
                <a:rPr lang="en-US" sz="4400" dirty="0">
                  <a:effectLst/>
                  <a:latin typeface="Cambria" panose="02040503050406030204" pitchFamily="18" charset="0"/>
                  <a:ea typeface="Calibri" panose="020F0502020204030204" pitchFamily="34" charset="0"/>
                </a:rPr>
                <a:t> </a:t>
              </a:r>
              <a:r>
                <a:rPr lang="en-US" sz="4400" dirty="0" err="1">
                  <a:effectLst/>
                  <a:latin typeface="Cambria" panose="02040503050406030204" pitchFamily="18" charset="0"/>
                  <a:ea typeface="Calibri" panose="020F0502020204030204" pitchFamily="34" charset="0"/>
                </a:rPr>
                <a:t>ngang</a:t>
              </a:r>
              <a:r>
                <a:rPr lang="en-US" sz="4400" dirty="0">
                  <a:effectLst/>
                  <a:latin typeface="Cambria" panose="02040503050406030204" pitchFamily="18" charset="0"/>
                  <a:ea typeface="Calibri" panose="020F0502020204030204" pitchFamily="34" charset="0"/>
                </a:rPr>
                <a:t> </a:t>
              </a:r>
              <a:r>
                <a:rPr lang="en-US" sz="4400" dirty="0" err="1">
                  <a:effectLst/>
                  <a:latin typeface="Cambria" panose="02040503050406030204" pitchFamily="18" charset="0"/>
                  <a:ea typeface="Calibri" panose="020F0502020204030204" pitchFamily="34" charset="0"/>
                </a:rPr>
                <a:t>ngược</a:t>
              </a:r>
              <a:r>
                <a:rPr lang="en-US" sz="4400" dirty="0">
                  <a:effectLst/>
                  <a:latin typeface="Cambria" panose="02040503050406030204" pitchFamily="18" charset="0"/>
                  <a:ea typeface="Calibri" panose="020F0502020204030204" pitchFamily="34" charset="0"/>
                </a:rPr>
                <a:t>,</a:t>
              </a:r>
              <a:r>
                <a:rPr lang="en-US" sz="4400" dirty="0">
                  <a:solidFill>
                    <a:srgbClr val="FF0000"/>
                  </a:solidFill>
                  <a:effectLst/>
                  <a:latin typeface="Cambria" panose="02040503050406030204" pitchFamily="18" charset="0"/>
                  <a:ea typeface="Calibri" panose="020F0502020204030204" pitchFamily="34" charset="0"/>
                </a:rPr>
                <a:t>/</a:t>
              </a:r>
              <a:r>
                <a:rPr lang="en-US" sz="4400" dirty="0">
                  <a:effectLst/>
                  <a:latin typeface="Cambria" panose="02040503050406030204" pitchFamily="18" charset="0"/>
                  <a:ea typeface="Calibri" panose="020F0502020204030204" pitchFamily="34" charset="0"/>
                </a:rPr>
                <a:t> </a:t>
              </a:r>
              <a:r>
                <a:rPr lang="en-US" sz="4400" dirty="0" err="1">
                  <a:effectLst/>
                  <a:latin typeface="Cambria" panose="02040503050406030204" pitchFamily="18" charset="0"/>
                  <a:ea typeface="Calibri" panose="020F0502020204030204" pitchFamily="34" charset="0"/>
                </a:rPr>
                <a:t>cậu</a:t>
              </a:r>
              <a:r>
                <a:rPr lang="en-US" sz="4400" dirty="0">
                  <a:effectLst/>
                  <a:latin typeface="Cambria" panose="02040503050406030204" pitchFamily="18" charset="0"/>
                  <a:ea typeface="Calibri" panose="020F0502020204030204" pitchFamily="34" charset="0"/>
                </a:rPr>
                <a:t> </a:t>
              </a:r>
              <a:r>
                <a:rPr lang="en-US" sz="4400" dirty="0" err="1">
                  <a:effectLst/>
                  <a:latin typeface="Cambria" panose="02040503050406030204" pitchFamily="18" charset="0"/>
                  <a:ea typeface="Calibri" panose="020F0502020204030204" pitchFamily="34" charset="0"/>
                </a:rPr>
                <a:t>nghiến</a:t>
              </a:r>
              <a:r>
                <a:rPr lang="en-US" sz="4400" dirty="0">
                  <a:effectLst/>
                  <a:latin typeface="Cambria" panose="02040503050406030204" pitchFamily="18" charset="0"/>
                  <a:ea typeface="Calibri" panose="020F0502020204030204" pitchFamily="34" charset="0"/>
                </a:rPr>
                <a:t> </a:t>
              </a:r>
              <a:r>
                <a:rPr lang="en-US" sz="4400" dirty="0" err="1">
                  <a:effectLst/>
                  <a:latin typeface="Cambria" panose="02040503050406030204" pitchFamily="18" charset="0"/>
                  <a:ea typeface="Calibri" panose="020F0502020204030204" pitchFamily="34" charset="0"/>
                </a:rPr>
                <a:t>răng</a:t>
              </a:r>
              <a:r>
                <a:rPr lang="en-US" sz="4400" dirty="0">
                  <a:effectLst/>
                  <a:latin typeface="Cambria" panose="02040503050406030204" pitchFamily="18" charset="0"/>
                  <a:ea typeface="Calibri" panose="020F0502020204030204" pitchFamily="34" charset="0"/>
                </a:rPr>
                <a:t>,</a:t>
              </a:r>
              <a:r>
                <a:rPr lang="en-US" sz="4400" dirty="0">
                  <a:solidFill>
                    <a:srgbClr val="FF0000"/>
                  </a:solidFill>
                  <a:effectLst/>
                  <a:latin typeface="Cambria" panose="02040503050406030204" pitchFamily="18" charset="0"/>
                  <a:ea typeface="Calibri" panose="020F0502020204030204" pitchFamily="34" charset="0"/>
                </a:rPr>
                <a:t>/</a:t>
              </a:r>
              <a:r>
                <a:rPr lang="en-US" sz="4400" dirty="0">
                  <a:effectLst/>
                  <a:latin typeface="Cambria" panose="02040503050406030204" pitchFamily="18" charset="0"/>
                  <a:ea typeface="Calibri" panose="020F0502020204030204" pitchFamily="34" charset="0"/>
                </a:rPr>
                <a:t> </a:t>
              </a:r>
              <a:r>
                <a:rPr lang="en-US" sz="4400" dirty="0" err="1">
                  <a:effectLst/>
                  <a:latin typeface="Cambria" panose="02040503050406030204" pitchFamily="18" charset="0"/>
                  <a:ea typeface="Calibri" panose="020F0502020204030204" pitchFamily="34" charset="0"/>
                </a:rPr>
                <a:t>hai</a:t>
              </a:r>
              <a:r>
                <a:rPr lang="en-US" sz="4400" dirty="0">
                  <a:effectLst/>
                  <a:latin typeface="Cambria" panose="02040503050406030204" pitchFamily="18" charset="0"/>
                  <a:ea typeface="Calibri" panose="020F0502020204030204" pitchFamily="34" charset="0"/>
                </a:rPr>
                <a:t> </a:t>
              </a:r>
              <a:r>
                <a:rPr lang="en-US" sz="4400" dirty="0" err="1">
                  <a:effectLst/>
                  <a:latin typeface="Cambria" panose="02040503050406030204" pitchFamily="18" charset="0"/>
                  <a:ea typeface="Calibri" panose="020F0502020204030204" pitchFamily="34" charset="0"/>
                </a:rPr>
                <a:t>bàn</a:t>
              </a:r>
              <a:r>
                <a:rPr lang="en-US" sz="4400" dirty="0">
                  <a:effectLst/>
                  <a:latin typeface="Cambria" panose="02040503050406030204" pitchFamily="18" charset="0"/>
                  <a:ea typeface="Calibri" panose="020F0502020204030204" pitchFamily="34" charset="0"/>
                </a:rPr>
                <a:t> </a:t>
              </a:r>
              <a:r>
                <a:rPr lang="en-US" sz="4400" dirty="0" err="1">
                  <a:effectLst/>
                  <a:latin typeface="Cambria" panose="02040503050406030204" pitchFamily="18" charset="0"/>
                  <a:ea typeface="Calibri" panose="020F0502020204030204" pitchFamily="34" charset="0"/>
                </a:rPr>
                <a:t>tay</a:t>
              </a:r>
              <a:r>
                <a:rPr lang="en-US" sz="4400" dirty="0">
                  <a:effectLst/>
                  <a:latin typeface="Cambria" panose="02040503050406030204" pitchFamily="18" charset="0"/>
                  <a:ea typeface="Calibri" panose="020F0502020204030204" pitchFamily="34" charset="0"/>
                </a:rPr>
                <a:t> </a:t>
              </a:r>
              <a:r>
                <a:rPr lang="en-US" sz="4400" dirty="0" err="1">
                  <a:effectLst/>
                  <a:latin typeface="Cambria" panose="02040503050406030204" pitchFamily="18" charset="0"/>
                  <a:ea typeface="Calibri" panose="020F0502020204030204" pitchFamily="34" charset="0"/>
                </a:rPr>
                <a:t>bóp</a:t>
              </a:r>
              <a:r>
                <a:rPr lang="en-US" sz="4400" dirty="0">
                  <a:effectLst/>
                  <a:latin typeface="Cambria" panose="02040503050406030204" pitchFamily="18" charset="0"/>
                  <a:ea typeface="Calibri" panose="020F0502020204030204" pitchFamily="34" charset="0"/>
                </a:rPr>
                <a:t> </a:t>
              </a:r>
              <a:r>
                <a:rPr lang="en-US" sz="4400" dirty="0" err="1">
                  <a:effectLst/>
                  <a:latin typeface="Cambria" panose="02040503050406030204" pitchFamily="18" charset="0"/>
                  <a:ea typeface="Calibri" panose="020F0502020204030204" pitchFamily="34" charset="0"/>
                </a:rPr>
                <a:t>chặt</a:t>
              </a:r>
              <a:r>
                <a:rPr lang="en-US" sz="4400" dirty="0">
                  <a:effectLst/>
                  <a:latin typeface="Cambria" panose="02040503050406030204" pitchFamily="18" charset="0"/>
                  <a:ea typeface="Calibri" panose="020F0502020204030204" pitchFamily="34" charset="0"/>
                </a:rPr>
                <a:t>.</a:t>
              </a:r>
              <a:r>
                <a:rPr lang="en-US" sz="4400" dirty="0">
                  <a:solidFill>
                    <a:srgbClr val="FF0000"/>
                  </a:solidFill>
                  <a:effectLst/>
                  <a:latin typeface="Cambria" panose="02040503050406030204" pitchFamily="18" charset="0"/>
                  <a:ea typeface="Calibri" panose="020F0502020204030204" pitchFamily="34" charset="0"/>
                </a:rPr>
                <a:t>//</a:t>
              </a:r>
              <a:endParaRPr lang="en-VN" sz="4400" dirty="0">
                <a:solidFill>
                  <a:srgbClr val="FF0000"/>
                </a:solidFill>
                <a:latin typeface="Cambria" panose="02040503050406030204" pitchFamily="18" charset="0"/>
              </a:endParaRPr>
            </a:p>
          </p:txBody>
        </p:sp>
      </p:grpSp>
    </p:spTree>
    <p:extLst>
      <p:ext uri="{BB962C8B-B14F-4D97-AF65-F5344CB8AC3E}">
        <p14:creationId xmlns:p14="http://schemas.microsoft.com/office/powerpoint/2010/main" val="9437120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randombar(horizontal)">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id="{51B4E8A8-57A2-24C1-3D49-3EF849A543B6}"/>
              </a:ext>
            </a:extLst>
          </p:cNvPr>
          <p:cNvSpPr/>
          <p:nvPr/>
        </p:nvSpPr>
        <p:spPr>
          <a:xfrm>
            <a:off x="262964" y="836820"/>
            <a:ext cx="11666063" cy="5731278"/>
          </a:xfrm>
          <a:prstGeom prst="roundRect">
            <a:avLst>
              <a:gd name="adj" fmla="val 11843"/>
            </a:avLst>
          </a:prstGeom>
          <a:solidFill>
            <a:schemeClr val="bg1"/>
          </a:solidFill>
          <a:ln w="381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p>
        </p:txBody>
      </p:sp>
      <p:sp>
        <p:nvSpPr>
          <p:cNvPr id="6" name="圆角矩形 2">
            <a:extLst>
              <a:ext uri="{FF2B5EF4-FFF2-40B4-BE49-F238E27FC236}">
                <a16:creationId xmlns:a16="http://schemas.microsoft.com/office/drawing/2014/main" id="{DB68713E-A567-06E1-1406-E13EECDB98AE}"/>
              </a:ext>
            </a:extLst>
          </p:cNvPr>
          <p:cNvSpPr/>
          <p:nvPr/>
        </p:nvSpPr>
        <p:spPr>
          <a:xfrm>
            <a:off x="3488427" y="471491"/>
            <a:ext cx="5215136" cy="728507"/>
          </a:xfrm>
          <a:prstGeom prst="roundRect">
            <a:avLst>
              <a:gd name="adj" fmla="val 50000"/>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en-US" altLang="zh-CN" sz="3200" b="1" dirty="0" err="1">
                <a:solidFill>
                  <a:schemeClr val="tx1"/>
                </a:solidFill>
                <a:latin typeface="Cambria" panose="02040503050406030204" pitchFamily="18" charset="0"/>
                <a:ea typeface="Cambria" panose="02040503050406030204" pitchFamily="18" charset="0"/>
                <a:cs typeface="胡晓波男神体" panose="02010600030101010101" pitchFamily="2" charset="-122"/>
              </a:rPr>
              <a:t>Bóp</a:t>
            </a:r>
            <a:r>
              <a:rPr lang="en-US" altLang="zh-CN" sz="3200" b="1" dirty="0">
                <a:solidFill>
                  <a:schemeClr val="tx1"/>
                </a:solidFill>
                <a:latin typeface="Cambria" panose="02040503050406030204" pitchFamily="18" charset="0"/>
                <a:ea typeface="Cambria" panose="02040503050406030204" pitchFamily="18" charset="0"/>
                <a:cs typeface="胡晓波男神体" panose="02010600030101010101" pitchFamily="2" charset="-122"/>
              </a:rPr>
              <a:t> </a:t>
            </a:r>
            <a:r>
              <a:rPr lang="en-US" altLang="zh-CN" sz="3200" b="1" dirty="0" err="1">
                <a:solidFill>
                  <a:schemeClr val="tx1"/>
                </a:solidFill>
                <a:latin typeface="Cambria" panose="02040503050406030204" pitchFamily="18" charset="0"/>
                <a:ea typeface="Cambria" panose="02040503050406030204" pitchFamily="18" charset="0"/>
                <a:cs typeface="胡晓波男神体" panose="02010600030101010101" pitchFamily="2" charset="-122"/>
              </a:rPr>
              <a:t>nát</a:t>
            </a:r>
            <a:r>
              <a:rPr lang="en-US" altLang="zh-CN" sz="3200" b="1" dirty="0">
                <a:solidFill>
                  <a:schemeClr val="tx1"/>
                </a:solidFill>
                <a:latin typeface="Cambria" panose="02040503050406030204" pitchFamily="18" charset="0"/>
                <a:ea typeface="Cambria" panose="02040503050406030204" pitchFamily="18" charset="0"/>
                <a:cs typeface="胡晓波男神体" panose="02010600030101010101" pitchFamily="2" charset="-122"/>
              </a:rPr>
              <a:t> </a:t>
            </a:r>
            <a:r>
              <a:rPr lang="en-US" altLang="zh-CN" sz="3200" b="1" dirty="0" err="1">
                <a:solidFill>
                  <a:schemeClr val="tx1"/>
                </a:solidFill>
                <a:latin typeface="Cambria" panose="02040503050406030204" pitchFamily="18" charset="0"/>
                <a:ea typeface="Cambria" panose="02040503050406030204" pitchFamily="18" charset="0"/>
                <a:cs typeface="胡晓波男神体" panose="02010600030101010101" pitchFamily="2" charset="-122"/>
              </a:rPr>
              <a:t>quả</a:t>
            </a:r>
            <a:r>
              <a:rPr lang="en-US" altLang="zh-CN" sz="3200" b="1" dirty="0">
                <a:solidFill>
                  <a:schemeClr val="tx1"/>
                </a:solidFill>
                <a:latin typeface="Cambria" panose="02040503050406030204" pitchFamily="18" charset="0"/>
                <a:ea typeface="Cambria" panose="02040503050406030204" pitchFamily="18" charset="0"/>
                <a:cs typeface="胡晓波男神体" panose="02010600030101010101" pitchFamily="2" charset="-122"/>
              </a:rPr>
              <a:t> cam</a:t>
            </a:r>
            <a:endParaRPr lang="zh-CN" altLang="en-US" sz="3200" b="1" dirty="0">
              <a:solidFill>
                <a:schemeClr val="tx1"/>
              </a:solidFill>
              <a:latin typeface="Cambria" panose="02040503050406030204" pitchFamily="18" charset="0"/>
              <a:ea typeface="胡晓波男神体" panose="02010600030101010101" pitchFamily="2" charset="-122"/>
              <a:cs typeface="胡晓波男神体" panose="02010600030101010101" pitchFamily="2" charset="-122"/>
            </a:endParaRPr>
          </a:p>
        </p:txBody>
      </p:sp>
      <p:sp>
        <p:nvSpPr>
          <p:cNvPr id="5" name="TextBox 4">
            <a:extLst>
              <a:ext uri="{FF2B5EF4-FFF2-40B4-BE49-F238E27FC236}">
                <a16:creationId xmlns:a16="http://schemas.microsoft.com/office/drawing/2014/main" id="{9772BF9E-C040-F54C-AEFB-88788E8F9BBE}"/>
              </a:ext>
            </a:extLst>
          </p:cNvPr>
          <p:cNvSpPr txBox="1"/>
          <p:nvPr/>
        </p:nvSpPr>
        <p:spPr>
          <a:xfrm>
            <a:off x="360030" y="1199998"/>
            <a:ext cx="11471933" cy="5170646"/>
          </a:xfrm>
          <a:prstGeom prst="rect">
            <a:avLst/>
          </a:prstGeom>
          <a:noFill/>
        </p:spPr>
        <p:txBody>
          <a:bodyPr wrap="square" rtlCol="0">
            <a:spAutoFit/>
          </a:bodyPr>
          <a:lstStyle/>
          <a:p>
            <a:pPr algn="just"/>
            <a:r>
              <a:rPr lang="vi-VN" sz="2200" b="0" i="0" dirty="0">
                <a:solidFill>
                  <a:srgbClr val="000000"/>
                </a:solidFill>
                <a:effectLst/>
                <a:latin typeface="Cambria" panose="02040503050406030204" pitchFamily="18" charset="0"/>
              </a:rPr>
              <a:t>Giặc Nguyên cho sứ thần sang giả vờ mượn đường để xâm chiếm nước ta. Thấy sứ giặc ngang ngược, Trần Quốc Toản vô cùng căm giận.</a:t>
            </a:r>
          </a:p>
          <a:p>
            <a:pPr algn="just"/>
            <a:r>
              <a:rPr lang="vi-VN" sz="2200" b="0" i="0" dirty="0">
                <a:solidFill>
                  <a:srgbClr val="000000"/>
                </a:solidFill>
                <a:effectLst/>
                <a:latin typeface="Cambria" panose="02040503050406030204" pitchFamily="18" charset="0"/>
              </a:rPr>
              <a:t>Biết vua họp bàn việc nước dưới thuyền rồng, Quốc Toản quyết đợi gặp nhà vua xin đánh giặc. Đợi mãi không gặp được vua, cậu liều chết xô mấy người lính gác, xăm xăm xuống bến.</a:t>
            </a:r>
          </a:p>
          <a:p>
            <a:pPr algn="just"/>
            <a:r>
              <a:rPr lang="vi-VN" sz="2200" b="0" i="0" dirty="0">
                <a:solidFill>
                  <a:srgbClr val="000000"/>
                </a:solidFill>
                <a:effectLst/>
                <a:latin typeface="Cambria" panose="02040503050406030204" pitchFamily="18" charset="0"/>
              </a:rPr>
              <a:t>Gặp vua, Quốc Toản quỳ xuống tâu:</a:t>
            </a:r>
          </a:p>
          <a:p>
            <a:pPr algn="just"/>
            <a:r>
              <a:rPr lang="vi-VN" sz="2200" b="0" i="0" dirty="0">
                <a:solidFill>
                  <a:srgbClr val="000000"/>
                </a:solidFill>
                <a:effectLst/>
                <a:latin typeface="Cambria" panose="02040503050406030204" pitchFamily="18" charset="0"/>
              </a:rPr>
              <a:t>- Cho giặc mượn đường là mất nước. Xin bệ hạ cho đánh!</a:t>
            </a:r>
          </a:p>
          <a:p>
            <a:pPr algn="just"/>
            <a:r>
              <a:rPr lang="vi-VN" sz="2200" b="0" i="0" dirty="0">
                <a:solidFill>
                  <a:srgbClr val="000000"/>
                </a:solidFill>
                <a:effectLst/>
                <a:latin typeface="Cambria" panose="02040503050406030204" pitchFamily="18" charset="0"/>
              </a:rPr>
              <a:t>Nói xong, cậu tự đặt thanh gươm lên gáy, xin chịu tội.</a:t>
            </a:r>
          </a:p>
          <a:p>
            <a:pPr algn="just"/>
            <a:r>
              <a:rPr lang="vi-VN" sz="2200" b="0" i="0" dirty="0">
                <a:solidFill>
                  <a:srgbClr val="000000"/>
                </a:solidFill>
                <a:effectLst/>
                <a:latin typeface="Cambria" panose="02040503050406030204" pitchFamily="18" charset="0"/>
              </a:rPr>
              <a:t>Vua cho Quốc Toản đứng dậy, ôn tồn bảo:</a:t>
            </a:r>
          </a:p>
          <a:p>
            <a:pPr algn="just"/>
            <a:r>
              <a:rPr lang="vi-VN" sz="2200" b="0" i="0" dirty="0">
                <a:solidFill>
                  <a:srgbClr val="000000"/>
                </a:solidFill>
                <a:effectLst/>
                <a:latin typeface="Cambria" panose="02040503050406030204" pitchFamily="18" charset="0"/>
              </a:rPr>
              <a:t>- Quốc Toản làm trái phép nước, lẽ ra phải trị tội. Nhưng còn trẻ mà đã biết lo việc nước, ta có lời khen.</a:t>
            </a:r>
          </a:p>
          <a:p>
            <a:pPr algn="just"/>
            <a:r>
              <a:rPr lang="vi-VN" sz="2200" b="0" i="0" dirty="0">
                <a:solidFill>
                  <a:srgbClr val="000000"/>
                </a:solidFill>
                <a:effectLst/>
                <a:latin typeface="Cambria" panose="02040503050406030204" pitchFamily="18" charset="0"/>
              </a:rPr>
              <a:t>Nói rồi, vua ban cho Quốc Toản một quả cam.</a:t>
            </a:r>
          </a:p>
          <a:p>
            <a:pPr algn="just"/>
            <a:r>
              <a:rPr lang="vi-VN" sz="2200" b="0" i="0" dirty="0">
                <a:solidFill>
                  <a:srgbClr val="000000"/>
                </a:solidFill>
                <a:effectLst/>
                <a:latin typeface="Cambria" panose="02040503050406030204" pitchFamily="18" charset="0"/>
              </a:rPr>
              <a:t>Quốc Toản ấm ức bước lên bờ: "Vua ban cho cam quý nhưng xem ta như trẻ con, không cho dự bàn việc nước". Nghĩ đến quân giặc ngang ngược, cậu nghiến răng, hai bàn tay bóp chặt.</a:t>
            </a:r>
          </a:p>
          <a:p>
            <a:pPr algn="just"/>
            <a:r>
              <a:rPr lang="vi-VN" sz="2200" b="0" i="0" dirty="0">
                <a:solidFill>
                  <a:srgbClr val="000000"/>
                </a:solidFill>
                <a:effectLst/>
                <a:latin typeface="Cambria" panose="02040503050406030204" pitchFamily="18" charset="0"/>
              </a:rPr>
              <a:t>Khi trở ra, Quốc Toản xoè tay cho mọi người xem cam quý. Nhưng quả cam đã nát từ bao giờ.</a:t>
            </a:r>
          </a:p>
          <a:p>
            <a:pPr algn="r"/>
            <a:r>
              <a:rPr lang="vi-VN" sz="2200" b="0" i="0" dirty="0">
                <a:solidFill>
                  <a:srgbClr val="000000"/>
                </a:solidFill>
                <a:effectLst/>
                <a:latin typeface="Cambria" panose="02040503050406030204" pitchFamily="18" charset="0"/>
              </a:rPr>
              <a:t>(Theo Nguyễn Huy Tưởng)</a:t>
            </a:r>
          </a:p>
        </p:txBody>
      </p:sp>
      <p:grpSp>
        <p:nvGrpSpPr>
          <p:cNvPr id="7" name="Group 6">
            <a:extLst>
              <a:ext uri="{FF2B5EF4-FFF2-40B4-BE49-F238E27FC236}">
                <a16:creationId xmlns:a16="http://schemas.microsoft.com/office/drawing/2014/main" id="{0394A1C4-EE45-8D4D-AFB9-C41792BDBF4E}"/>
              </a:ext>
            </a:extLst>
          </p:cNvPr>
          <p:cNvGrpSpPr/>
          <p:nvPr/>
        </p:nvGrpSpPr>
        <p:grpSpPr>
          <a:xfrm>
            <a:off x="1250570" y="1224199"/>
            <a:ext cx="9632832" cy="4438273"/>
            <a:chOff x="710836" y="1134617"/>
            <a:chExt cx="9632832" cy="4438273"/>
          </a:xfrm>
        </p:grpSpPr>
        <p:sp>
          <p:nvSpPr>
            <p:cNvPr id="9" name="TextBox 8">
              <a:extLst>
                <a:ext uri="{FF2B5EF4-FFF2-40B4-BE49-F238E27FC236}">
                  <a16:creationId xmlns:a16="http://schemas.microsoft.com/office/drawing/2014/main" id="{0A5DB183-1D8C-4647-B203-86BD708EE204}"/>
                </a:ext>
              </a:extLst>
            </p:cNvPr>
            <p:cNvSpPr txBox="1"/>
            <p:nvPr/>
          </p:nvSpPr>
          <p:spPr>
            <a:xfrm>
              <a:off x="5401288" y="2274838"/>
              <a:ext cx="4942380" cy="2308324"/>
            </a:xfrm>
            <a:prstGeom prst="rect">
              <a:avLst/>
            </a:prstGeom>
            <a:solidFill>
              <a:schemeClr val="accent4">
                <a:lumMod val="20000"/>
                <a:lumOff val="80000"/>
              </a:schemeClr>
            </a:solidFill>
            <a:ln w="38100">
              <a:solidFill>
                <a:schemeClr val="tx1"/>
              </a:solidFill>
              <a:prstDash val="dashDot"/>
            </a:ln>
          </p:spPr>
          <p:txBody>
            <a:bodyPr wrap="none" rtlCol="0">
              <a:spAutoFit/>
            </a:bodyPr>
            <a:lstStyle/>
            <a:p>
              <a:pPr algn="ctr"/>
              <a:r>
                <a:rPr lang="en-US" sz="7200" dirty="0" err="1">
                  <a:solidFill>
                    <a:srgbClr val="C00000"/>
                  </a:solidFill>
                  <a:latin typeface="#9Slide03 IcielNovecento sans E" panose="00000900000000000000" pitchFamily="2" charset="0"/>
                </a:rPr>
                <a:t>Luyện</a:t>
              </a:r>
              <a:r>
                <a:rPr lang="en-US" sz="7200" dirty="0">
                  <a:solidFill>
                    <a:srgbClr val="C00000"/>
                  </a:solidFill>
                  <a:latin typeface="#9Slide03 IcielNovecento sans E" panose="00000900000000000000" pitchFamily="2" charset="0"/>
                </a:rPr>
                <a:t> </a:t>
              </a:r>
              <a:r>
                <a:rPr lang="en-US" sz="7200" dirty="0" err="1">
                  <a:solidFill>
                    <a:srgbClr val="C00000"/>
                  </a:solidFill>
                  <a:latin typeface="#9Slide03 IcielNovecento sans E" panose="00000900000000000000" pitchFamily="2" charset="0"/>
                </a:rPr>
                <a:t>đọc</a:t>
              </a:r>
              <a:r>
                <a:rPr lang="en-US" sz="7200" dirty="0">
                  <a:solidFill>
                    <a:srgbClr val="C00000"/>
                  </a:solidFill>
                  <a:latin typeface="#9Slide03 IcielNovecento sans E" panose="00000900000000000000" pitchFamily="2" charset="0"/>
                </a:rPr>
                <a:t> </a:t>
              </a:r>
            </a:p>
            <a:p>
              <a:pPr algn="ctr"/>
              <a:r>
                <a:rPr lang="en-US" sz="7200" dirty="0" err="1">
                  <a:solidFill>
                    <a:srgbClr val="C00000"/>
                  </a:solidFill>
                  <a:latin typeface="#9Slide03 IcielNovecento sans E" panose="00000900000000000000" pitchFamily="2" charset="0"/>
                </a:rPr>
                <a:t>nhóm</a:t>
              </a:r>
              <a:r>
                <a:rPr lang="en-US" sz="7200" dirty="0">
                  <a:solidFill>
                    <a:srgbClr val="C00000"/>
                  </a:solidFill>
                  <a:latin typeface="#9Slide03 IcielNovecento sans E" panose="00000900000000000000" pitchFamily="2" charset="0"/>
                </a:rPr>
                <a:t> 4</a:t>
              </a:r>
            </a:p>
          </p:txBody>
        </p:sp>
        <p:pic>
          <p:nvPicPr>
            <p:cNvPr id="10" name="Picture 9">
              <a:extLst>
                <a:ext uri="{FF2B5EF4-FFF2-40B4-BE49-F238E27FC236}">
                  <a16:creationId xmlns:a16="http://schemas.microsoft.com/office/drawing/2014/main" id="{44883B2D-A3A1-4649-8E28-534B650CD2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0836" y="1134617"/>
              <a:ext cx="5383235" cy="4438273"/>
            </a:xfrm>
            <a:prstGeom prst="rect">
              <a:avLst/>
            </a:prstGeom>
          </p:spPr>
        </p:pic>
      </p:grpSp>
    </p:spTree>
    <p:extLst>
      <p:ext uri="{BB962C8B-B14F-4D97-AF65-F5344CB8AC3E}">
        <p14:creationId xmlns:p14="http://schemas.microsoft.com/office/powerpoint/2010/main" val="423705961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nodeType="clickEffect">
                                  <p:stCondLst>
                                    <p:cond delay="0"/>
                                  </p:stCondLst>
                                  <p:childTnLst>
                                    <p:animEffect transition="out" filter="fade">
                                      <p:cBhvr>
                                        <p:cTn id="13" dur="500"/>
                                        <p:tgtEl>
                                          <p:spTgt spid="7"/>
                                        </p:tgtEl>
                                      </p:cBhvr>
                                    </p:animEffect>
                                    <p:set>
                                      <p:cBhvr>
                                        <p:cTn id="14"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30ydlyk0">
      <a:majorFont>
        <a:latin typeface="字魂27号-布丁体" panose="020F0302020204030204"/>
        <a:ea typeface="字魂27号-布丁体"/>
        <a:cs typeface=""/>
      </a:majorFont>
      <a:minorFont>
        <a:latin typeface="字魂27号-布丁体" panose="020F0502020204030204"/>
        <a:ea typeface="字魂27号-布丁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Awesome Teachers Meeting by Slidesgo">
  <a:themeElements>
    <a:clrScheme name="Simple Light">
      <a:dk1>
        <a:srgbClr val="513632"/>
      </a:dk1>
      <a:lt1>
        <a:srgbClr val="FFB64C"/>
      </a:lt1>
      <a:dk2>
        <a:srgbClr val="FFFFFF"/>
      </a:dk2>
      <a:lt2>
        <a:srgbClr val="FFC51C"/>
      </a:lt2>
      <a:accent1>
        <a:srgbClr val="FCF2BA"/>
      </a:accent1>
      <a:accent2>
        <a:srgbClr val="422B24"/>
      </a:accent2>
      <a:accent3>
        <a:srgbClr val="78909C"/>
      </a:accent3>
      <a:accent4>
        <a:srgbClr val="FFC18A"/>
      </a:accent4>
      <a:accent5>
        <a:srgbClr val="FF6374"/>
      </a:accent5>
      <a:accent6>
        <a:srgbClr val="D63E3D"/>
      </a:accent6>
      <a:hlink>
        <a:srgbClr val="FDFDF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981</TotalTime>
  <Words>837</Words>
  <Application>Microsoft Office PowerPoint</Application>
  <PresentationFormat>Widescreen</PresentationFormat>
  <Paragraphs>62</Paragraphs>
  <Slides>7</Slides>
  <Notes>4</Notes>
  <HiddenSlides>0</HiddenSlides>
  <MMClips>1</MMClips>
  <ScaleCrop>false</ScaleCrop>
  <HeadingPairs>
    <vt:vector size="6" baseType="variant">
      <vt:variant>
        <vt:lpstr>Fonts Used</vt:lpstr>
      </vt:variant>
      <vt:variant>
        <vt:i4>19</vt:i4>
      </vt:variant>
      <vt:variant>
        <vt:lpstr>Theme</vt:lpstr>
      </vt:variant>
      <vt:variant>
        <vt:i4>3</vt:i4>
      </vt:variant>
      <vt:variant>
        <vt:lpstr>Slide Titles</vt:lpstr>
      </vt:variant>
      <vt:variant>
        <vt:i4>7</vt:i4>
      </vt:variant>
    </vt:vector>
  </HeadingPairs>
  <TitlesOfParts>
    <vt:vector size="29" baseType="lpstr">
      <vt:lpstr>DengXian</vt:lpstr>
      <vt:lpstr>SVN-Dancing Script</vt:lpstr>
      <vt:lpstr>Arial</vt:lpstr>
      <vt:lpstr>#9Slide03 IcielNovecento sans E</vt:lpstr>
      <vt:lpstr>字魂27号-布丁体</vt:lpstr>
      <vt:lpstr>#9Slide05 SVNSteady</vt:lpstr>
      <vt:lpstr>#9Slide07 HoneyCream</vt:lpstr>
      <vt:lpstr>M PLUS Rounded 1c</vt:lpstr>
      <vt:lpstr>Times New Roman</vt:lpstr>
      <vt:lpstr>Fredoka One</vt:lpstr>
      <vt:lpstr>Calibri</vt:lpstr>
      <vt:lpstr>Cambria</vt:lpstr>
      <vt:lpstr>#9Slide05 Phobia</vt:lpstr>
      <vt:lpstr>等线 Light</vt:lpstr>
      <vt:lpstr>#9Slide04 Yeseva One</vt:lpstr>
      <vt:lpstr>SVN-Newton</vt:lpstr>
      <vt:lpstr>#9Slide07 Altus</vt:lpstr>
      <vt:lpstr>#9SLIDE07 ICIELKONI BLACK</vt:lpstr>
      <vt:lpstr>#9Slide07 IcielCrocante</vt:lpstr>
      <vt:lpstr>Office 主题​​</vt:lpstr>
      <vt:lpstr>Office 主题</vt:lpstr>
      <vt:lpstr>1_Awesome Teachers Meeting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梦南 徐</dc:creator>
  <cp:lastModifiedBy>SingPC</cp:lastModifiedBy>
  <cp:revision>46</cp:revision>
  <dcterms:created xsi:type="dcterms:W3CDTF">2022-09-21T10:29:11Z</dcterms:created>
  <dcterms:modified xsi:type="dcterms:W3CDTF">2024-04-17T02:13:41Z</dcterms:modified>
</cp:coreProperties>
</file>