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383" r:id="rId4"/>
    <p:sldId id="374" r:id="rId5"/>
    <p:sldId id="390" r:id="rId6"/>
    <p:sldId id="391" r:id="rId7"/>
    <p:sldId id="39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3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1D4AF-4879-40F9-BAAF-3735BC3C367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B589FB74-75D2-4935-8B74-67DEC27A45EF}">
      <dgm:prSet phldrT="[Text]"/>
      <dgm:spPr>
        <a:solidFill>
          <a:srgbClr val="7030A0"/>
        </a:solidFill>
      </dgm:spPr>
      <dgm:t>
        <a:bodyPr/>
        <a:lstStyle/>
        <a:p>
          <a:r>
            <a:rPr lang="en-US" b="1" dirty="0" err="1"/>
            <a:t>Uống</a:t>
          </a:r>
          <a:r>
            <a:rPr lang="en-US" b="1" dirty="0"/>
            <a:t> </a:t>
          </a:r>
          <a:r>
            <a:rPr lang="en-US" b="1" dirty="0" err="1"/>
            <a:t>đủ</a:t>
          </a:r>
          <a:r>
            <a:rPr lang="en-US" b="1" dirty="0"/>
            <a:t> </a:t>
          </a:r>
          <a:r>
            <a:rPr lang="vi-VN" b="1" dirty="0"/>
            <a:t>nước.</a:t>
          </a:r>
          <a:endParaRPr lang="en-US" b="1" dirty="0"/>
        </a:p>
      </dgm:t>
    </dgm:pt>
    <dgm:pt modelId="{8433E80D-1E15-4A81-B049-F7A830A9215D}" type="parTrans" cxnId="{9333C96C-B1DB-4522-922D-762AD33E2134}">
      <dgm:prSet/>
      <dgm:spPr/>
      <dgm:t>
        <a:bodyPr/>
        <a:lstStyle/>
        <a:p>
          <a:endParaRPr lang="en-US"/>
        </a:p>
      </dgm:t>
    </dgm:pt>
    <dgm:pt modelId="{97513CAF-756E-467B-ABF7-5A1A5C3F9300}" type="sibTrans" cxnId="{9333C96C-B1DB-4522-922D-762AD33E2134}">
      <dgm:prSet/>
      <dgm:spPr/>
      <dgm:t>
        <a:bodyPr/>
        <a:lstStyle/>
        <a:p>
          <a:endParaRPr lang="en-US"/>
        </a:p>
      </dgm:t>
    </dgm:pt>
    <dgm:pt modelId="{4BED891F-47B7-4776-8E9A-67CB6CE128EB}">
      <dgm:prSet phldrT="[Text]"/>
      <dgm:spPr>
        <a:solidFill>
          <a:srgbClr val="7030A0"/>
        </a:solidFill>
      </dgm:spPr>
      <dgm:t>
        <a:bodyPr/>
        <a:lstStyle/>
        <a:p>
          <a:r>
            <a:rPr lang="en-US" b="1" dirty="0" err="1"/>
            <a:t>Vệ</a:t>
          </a:r>
          <a:r>
            <a:rPr lang="en-US" b="1" dirty="0"/>
            <a:t> </a:t>
          </a:r>
          <a:r>
            <a:rPr lang="en-US" b="1" dirty="0" err="1"/>
            <a:t>sinh</a:t>
          </a:r>
          <a:r>
            <a:rPr lang="en-US" b="1" dirty="0"/>
            <a:t> </a:t>
          </a:r>
          <a:r>
            <a:rPr lang="en-US" b="1" dirty="0" err="1"/>
            <a:t>cá</a:t>
          </a:r>
          <a:r>
            <a:rPr lang="en-US" b="1" dirty="0"/>
            <a:t> </a:t>
          </a:r>
          <a:r>
            <a:rPr lang="en-US" b="1" dirty="0" err="1"/>
            <a:t>nhân</a:t>
          </a:r>
          <a:r>
            <a:rPr lang="en-US" b="1" dirty="0"/>
            <a:t> </a:t>
          </a:r>
          <a:r>
            <a:rPr lang="en-US" b="1" dirty="0" err="1"/>
            <a:t>sạch</a:t>
          </a:r>
          <a:r>
            <a:rPr lang="en-US" b="1" dirty="0"/>
            <a:t> </a:t>
          </a:r>
          <a:r>
            <a:rPr lang="vi-VN" b="1" dirty="0"/>
            <a:t>sẽ.</a:t>
          </a:r>
          <a:endParaRPr lang="en-US" b="1" dirty="0"/>
        </a:p>
      </dgm:t>
    </dgm:pt>
    <dgm:pt modelId="{6125D48C-24FB-42B2-8B58-CC5C49B7362B}" type="parTrans" cxnId="{C2C83742-B4C6-4232-8B03-FE91EB95D7FA}">
      <dgm:prSet/>
      <dgm:spPr/>
      <dgm:t>
        <a:bodyPr/>
        <a:lstStyle/>
        <a:p>
          <a:endParaRPr lang="en-US"/>
        </a:p>
      </dgm:t>
    </dgm:pt>
    <dgm:pt modelId="{661AE7D7-FF6A-4F99-A896-9A91C80E5999}" type="sibTrans" cxnId="{C2C83742-B4C6-4232-8B03-FE91EB95D7FA}">
      <dgm:prSet/>
      <dgm:spPr/>
      <dgm:t>
        <a:bodyPr/>
        <a:lstStyle/>
        <a:p>
          <a:endParaRPr lang="en-US"/>
        </a:p>
      </dgm:t>
    </dgm:pt>
    <dgm:pt modelId="{56E4F794-B56D-4E29-8057-D427059376CB}">
      <dgm:prSet phldrT="[Text]"/>
      <dgm:spPr>
        <a:solidFill>
          <a:srgbClr val="002060"/>
        </a:solidFill>
      </dgm:spPr>
      <dgm:t>
        <a:bodyPr/>
        <a:lstStyle/>
        <a:p>
          <a:r>
            <a:rPr lang="en-US" b="1" dirty="0" err="1"/>
            <a:t>Không</a:t>
          </a:r>
          <a:r>
            <a:rPr lang="en-US" b="1" dirty="0"/>
            <a:t> </a:t>
          </a:r>
          <a:r>
            <a:rPr lang="en-US" b="1" dirty="0" err="1"/>
            <a:t>ăn</a:t>
          </a:r>
          <a:r>
            <a:rPr lang="en-US" b="1" dirty="0"/>
            <a:t> </a:t>
          </a:r>
          <a:r>
            <a:rPr lang="vi-VN" b="1" dirty="0"/>
            <a:t>mặn.</a:t>
          </a:r>
          <a:endParaRPr lang="en-US" b="1" dirty="0"/>
        </a:p>
      </dgm:t>
    </dgm:pt>
    <dgm:pt modelId="{EE90C8DE-D563-4C22-BFE5-2B23FFEFC40C}" type="parTrans" cxnId="{C6FD0A5C-54A2-4F63-9082-89EACE3D83D2}">
      <dgm:prSet/>
      <dgm:spPr/>
      <dgm:t>
        <a:bodyPr/>
        <a:lstStyle/>
        <a:p>
          <a:endParaRPr lang="en-US"/>
        </a:p>
      </dgm:t>
    </dgm:pt>
    <dgm:pt modelId="{325BED0E-48CE-4F1B-A16D-B6C2F47BB7A3}" type="sibTrans" cxnId="{C6FD0A5C-54A2-4F63-9082-89EACE3D83D2}">
      <dgm:prSet/>
      <dgm:spPr/>
      <dgm:t>
        <a:bodyPr/>
        <a:lstStyle/>
        <a:p>
          <a:endParaRPr lang="en-US"/>
        </a:p>
      </dgm:t>
    </dgm:pt>
    <dgm:pt modelId="{424BCDE7-9C15-4CA8-B2A1-F8734D5FACB3}">
      <dgm:prSet phldrT="[Text]"/>
      <dgm:spPr>
        <a:solidFill>
          <a:srgbClr val="00B050"/>
        </a:solidFill>
      </dgm:spPr>
      <dgm:t>
        <a:bodyPr/>
        <a:lstStyle/>
        <a:p>
          <a:r>
            <a:rPr lang="en-US" b="1" dirty="0" err="1"/>
            <a:t>Không</a:t>
          </a:r>
          <a:r>
            <a:rPr lang="en-US" b="1" dirty="0"/>
            <a:t> </a:t>
          </a:r>
          <a:r>
            <a:rPr lang="en-US" b="1" dirty="0" err="1"/>
            <a:t>nhịn</a:t>
          </a:r>
          <a:r>
            <a:rPr lang="en-US" b="1" dirty="0"/>
            <a:t> </a:t>
          </a:r>
          <a:r>
            <a:rPr lang="vi-VN" b="1" dirty="0"/>
            <a:t>tiểu.</a:t>
          </a:r>
          <a:endParaRPr lang="en-US" b="1" dirty="0"/>
        </a:p>
      </dgm:t>
    </dgm:pt>
    <dgm:pt modelId="{10A52DB2-5125-42E4-A1A6-1AD87C675A3E}" type="parTrans" cxnId="{0F83C30B-972F-4B76-B4A6-5AF4580C7E69}">
      <dgm:prSet/>
      <dgm:spPr/>
      <dgm:t>
        <a:bodyPr/>
        <a:lstStyle/>
        <a:p>
          <a:endParaRPr lang="en-US"/>
        </a:p>
      </dgm:t>
    </dgm:pt>
    <dgm:pt modelId="{1417DFCB-52BE-42D9-877D-30202D100AF7}" type="sibTrans" cxnId="{0F83C30B-972F-4B76-B4A6-5AF4580C7E69}">
      <dgm:prSet/>
      <dgm:spPr/>
      <dgm:t>
        <a:bodyPr/>
        <a:lstStyle/>
        <a:p>
          <a:endParaRPr lang="en-US"/>
        </a:p>
      </dgm:t>
    </dgm:pt>
    <dgm:pt modelId="{784322A6-BF8D-4110-8585-E5BD78EC2AD5}" type="pres">
      <dgm:prSet presAssocID="{8B11D4AF-4879-40F9-BAAF-3735BC3C3672}" presName="Name0" presStyleCnt="0">
        <dgm:presLayoutVars>
          <dgm:chMax val="7"/>
          <dgm:chPref val="7"/>
          <dgm:dir/>
        </dgm:presLayoutVars>
      </dgm:prSet>
      <dgm:spPr/>
    </dgm:pt>
    <dgm:pt modelId="{9C3D21DE-143E-4715-A9A2-A6D685654F38}" type="pres">
      <dgm:prSet presAssocID="{8B11D4AF-4879-40F9-BAAF-3735BC3C3672}" presName="Name1" presStyleCnt="0"/>
      <dgm:spPr/>
    </dgm:pt>
    <dgm:pt modelId="{1AD09D8C-6179-4633-9FE3-691E11D2A39F}" type="pres">
      <dgm:prSet presAssocID="{8B11D4AF-4879-40F9-BAAF-3735BC3C3672}" presName="cycle" presStyleCnt="0"/>
      <dgm:spPr/>
    </dgm:pt>
    <dgm:pt modelId="{C162BCF2-7C2A-4E11-9EB4-7901C736FD3A}" type="pres">
      <dgm:prSet presAssocID="{8B11D4AF-4879-40F9-BAAF-3735BC3C3672}" presName="srcNode" presStyleLbl="node1" presStyleIdx="0" presStyleCnt="4"/>
      <dgm:spPr/>
    </dgm:pt>
    <dgm:pt modelId="{43367E53-C6D2-4201-9327-F177A0E6BC5A}" type="pres">
      <dgm:prSet presAssocID="{8B11D4AF-4879-40F9-BAAF-3735BC3C3672}" presName="conn" presStyleLbl="parChTrans1D2" presStyleIdx="0" presStyleCnt="1"/>
      <dgm:spPr/>
    </dgm:pt>
    <dgm:pt modelId="{C0E03ECC-7BF1-4192-BB36-6AEB3F90B267}" type="pres">
      <dgm:prSet presAssocID="{8B11D4AF-4879-40F9-BAAF-3735BC3C3672}" presName="extraNode" presStyleLbl="node1" presStyleIdx="0" presStyleCnt="4"/>
      <dgm:spPr/>
    </dgm:pt>
    <dgm:pt modelId="{C44390C2-2F4B-4A9D-8671-2F51EFDB3DF2}" type="pres">
      <dgm:prSet presAssocID="{8B11D4AF-4879-40F9-BAAF-3735BC3C3672}" presName="dstNode" presStyleLbl="node1" presStyleIdx="0" presStyleCnt="4"/>
      <dgm:spPr/>
    </dgm:pt>
    <dgm:pt modelId="{B0365A3D-E63A-40A4-83CE-D42074A56223}" type="pres">
      <dgm:prSet presAssocID="{B589FB74-75D2-4935-8B74-67DEC27A45EF}" presName="text_1" presStyleLbl="node1" presStyleIdx="0" presStyleCnt="4">
        <dgm:presLayoutVars>
          <dgm:bulletEnabled val="1"/>
        </dgm:presLayoutVars>
      </dgm:prSet>
      <dgm:spPr/>
    </dgm:pt>
    <dgm:pt modelId="{6201F668-6649-4581-8AD3-C7F9CB75D705}" type="pres">
      <dgm:prSet presAssocID="{B589FB74-75D2-4935-8B74-67DEC27A45EF}" presName="accent_1" presStyleCnt="0"/>
      <dgm:spPr/>
    </dgm:pt>
    <dgm:pt modelId="{8DD23BBA-A0CE-4810-A0BB-94B2523900C4}" type="pres">
      <dgm:prSet presAssocID="{B589FB74-75D2-4935-8B74-67DEC27A45EF}" presName="accentRepeatNode" presStyleLbl="solidFgAcc1" presStyleIdx="0" presStyleCnt="4"/>
      <dgm:spPr/>
    </dgm:pt>
    <dgm:pt modelId="{82DDFAE0-B4FD-46D6-987E-1B8AFC223F6D}" type="pres">
      <dgm:prSet presAssocID="{4BED891F-47B7-4776-8E9A-67CB6CE128EB}" presName="text_2" presStyleLbl="node1" presStyleIdx="1" presStyleCnt="4">
        <dgm:presLayoutVars>
          <dgm:bulletEnabled val="1"/>
        </dgm:presLayoutVars>
      </dgm:prSet>
      <dgm:spPr/>
    </dgm:pt>
    <dgm:pt modelId="{20A839C5-7655-49C2-B5A0-1666F0F5AFCF}" type="pres">
      <dgm:prSet presAssocID="{4BED891F-47B7-4776-8E9A-67CB6CE128EB}" presName="accent_2" presStyleCnt="0"/>
      <dgm:spPr/>
    </dgm:pt>
    <dgm:pt modelId="{C6C043EA-0FB0-497A-B87D-2101D34CC1D5}" type="pres">
      <dgm:prSet presAssocID="{4BED891F-47B7-4776-8E9A-67CB6CE128EB}" presName="accentRepeatNode" presStyleLbl="solidFgAcc1" presStyleIdx="1" presStyleCnt="4"/>
      <dgm:spPr/>
    </dgm:pt>
    <dgm:pt modelId="{F242402E-6969-465D-8954-5F03403C1D54}" type="pres">
      <dgm:prSet presAssocID="{56E4F794-B56D-4E29-8057-D427059376CB}" presName="text_3" presStyleLbl="node1" presStyleIdx="2" presStyleCnt="4">
        <dgm:presLayoutVars>
          <dgm:bulletEnabled val="1"/>
        </dgm:presLayoutVars>
      </dgm:prSet>
      <dgm:spPr/>
    </dgm:pt>
    <dgm:pt modelId="{816B7381-B4DF-48BB-A240-0237EB7B99FE}" type="pres">
      <dgm:prSet presAssocID="{56E4F794-B56D-4E29-8057-D427059376CB}" presName="accent_3" presStyleCnt="0"/>
      <dgm:spPr/>
    </dgm:pt>
    <dgm:pt modelId="{4D7172A2-F9D5-46BF-A978-77BCF19030B9}" type="pres">
      <dgm:prSet presAssocID="{56E4F794-B56D-4E29-8057-D427059376CB}" presName="accentRepeatNode" presStyleLbl="solidFgAcc1" presStyleIdx="2" presStyleCnt="4"/>
      <dgm:spPr/>
    </dgm:pt>
    <dgm:pt modelId="{10B0E446-792F-4192-8D7F-5E99CBB5FAD8}" type="pres">
      <dgm:prSet presAssocID="{424BCDE7-9C15-4CA8-B2A1-F8734D5FACB3}" presName="text_4" presStyleLbl="node1" presStyleIdx="3" presStyleCnt="4">
        <dgm:presLayoutVars>
          <dgm:bulletEnabled val="1"/>
        </dgm:presLayoutVars>
      </dgm:prSet>
      <dgm:spPr/>
    </dgm:pt>
    <dgm:pt modelId="{745B23C7-15A0-4400-9D8F-30D91F8A6DDF}" type="pres">
      <dgm:prSet presAssocID="{424BCDE7-9C15-4CA8-B2A1-F8734D5FACB3}" presName="accent_4" presStyleCnt="0"/>
      <dgm:spPr/>
    </dgm:pt>
    <dgm:pt modelId="{65ADE32D-381C-47D7-B93B-AEB6176EE65C}" type="pres">
      <dgm:prSet presAssocID="{424BCDE7-9C15-4CA8-B2A1-F8734D5FACB3}" presName="accentRepeatNode" presStyleLbl="solidFgAcc1" presStyleIdx="3" presStyleCnt="4"/>
      <dgm:spPr/>
    </dgm:pt>
  </dgm:ptLst>
  <dgm:cxnLst>
    <dgm:cxn modelId="{0F83C30B-972F-4B76-B4A6-5AF4580C7E69}" srcId="{8B11D4AF-4879-40F9-BAAF-3735BC3C3672}" destId="{424BCDE7-9C15-4CA8-B2A1-F8734D5FACB3}" srcOrd="3" destOrd="0" parTransId="{10A52DB2-5125-42E4-A1A6-1AD87C675A3E}" sibTransId="{1417DFCB-52BE-42D9-877D-30202D100AF7}"/>
    <dgm:cxn modelId="{E9A9593A-DE43-4911-B190-60BD6D9E75B4}" type="presOf" srcId="{B589FB74-75D2-4935-8B74-67DEC27A45EF}" destId="{B0365A3D-E63A-40A4-83CE-D42074A56223}" srcOrd="0" destOrd="0" presId="urn:microsoft.com/office/officeart/2008/layout/VerticalCurvedList"/>
    <dgm:cxn modelId="{C6FD0A5C-54A2-4F63-9082-89EACE3D83D2}" srcId="{8B11D4AF-4879-40F9-BAAF-3735BC3C3672}" destId="{56E4F794-B56D-4E29-8057-D427059376CB}" srcOrd="2" destOrd="0" parTransId="{EE90C8DE-D563-4C22-BFE5-2B23FFEFC40C}" sibTransId="{325BED0E-48CE-4F1B-A16D-B6C2F47BB7A3}"/>
    <dgm:cxn modelId="{C2C83742-B4C6-4232-8B03-FE91EB95D7FA}" srcId="{8B11D4AF-4879-40F9-BAAF-3735BC3C3672}" destId="{4BED891F-47B7-4776-8E9A-67CB6CE128EB}" srcOrd="1" destOrd="0" parTransId="{6125D48C-24FB-42B2-8B58-CC5C49B7362B}" sibTransId="{661AE7D7-FF6A-4F99-A896-9A91C80E5999}"/>
    <dgm:cxn modelId="{9333C96C-B1DB-4522-922D-762AD33E2134}" srcId="{8B11D4AF-4879-40F9-BAAF-3735BC3C3672}" destId="{B589FB74-75D2-4935-8B74-67DEC27A45EF}" srcOrd="0" destOrd="0" parTransId="{8433E80D-1E15-4A81-B049-F7A830A9215D}" sibTransId="{97513CAF-756E-467B-ABF7-5A1A5C3F9300}"/>
    <dgm:cxn modelId="{56D5658E-1AB9-4D8E-BECE-40E2A3E36DAF}" type="presOf" srcId="{8B11D4AF-4879-40F9-BAAF-3735BC3C3672}" destId="{784322A6-BF8D-4110-8585-E5BD78EC2AD5}" srcOrd="0" destOrd="0" presId="urn:microsoft.com/office/officeart/2008/layout/VerticalCurvedList"/>
    <dgm:cxn modelId="{0AE9029E-BC7B-4213-B025-48CD99948C09}" type="presOf" srcId="{97513CAF-756E-467B-ABF7-5A1A5C3F9300}" destId="{43367E53-C6D2-4201-9327-F177A0E6BC5A}" srcOrd="0" destOrd="0" presId="urn:microsoft.com/office/officeart/2008/layout/VerticalCurvedList"/>
    <dgm:cxn modelId="{3F6AEECD-8D7C-4297-9F19-1ADA1274FD0D}" type="presOf" srcId="{424BCDE7-9C15-4CA8-B2A1-F8734D5FACB3}" destId="{10B0E446-792F-4192-8D7F-5E99CBB5FAD8}" srcOrd="0" destOrd="0" presId="urn:microsoft.com/office/officeart/2008/layout/VerticalCurvedList"/>
    <dgm:cxn modelId="{980019CE-4A0B-42F6-B636-B808100511AB}" type="presOf" srcId="{4BED891F-47B7-4776-8E9A-67CB6CE128EB}" destId="{82DDFAE0-B4FD-46D6-987E-1B8AFC223F6D}" srcOrd="0" destOrd="0" presId="urn:microsoft.com/office/officeart/2008/layout/VerticalCurvedList"/>
    <dgm:cxn modelId="{CE21F2E3-E374-48DF-99BA-1E1BB01A7C47}" type="presOf" srcId="{56E4F794-B56D-4E29-8057-D427059376CB}" destId="{F242402E-6969-465D-8954-5F03403C1D54}" srcOrd="0" destOrd="0" presId="urn:microsoft.com/office/officeart/2008/layout/VerticalCurvedList"/>
    <dgm:cxn modelId="{53877CC2-9912-4C08-B532-BED300B7CACD}" type="presParOf" srcId="{784322A6-BF8D-4110-8585-E5BD78EC2AD5}" destId="{9C3D21DE-143E-4715-A9A2-A6D685654F38}" srcOrd="0" destOrd="0" presId="urn:microsoft.com/office/officeart/2008/layout/VerticalCurvedList"/>
    <dgm:cxn modelId="{B49AF375-A750-4964-907A-A357433838C1}" type="presParOf" srcId="{9C3D21DE-143E-4715-A9A2-A6D685654F38}" destId="{1AD09D8C-6179-4633-9FE3-691E11D2A39F}" srcOrd="0" destOrd="0" presId="urn:microsoft.com/office/officeart/2008/layout/VerticalCurvedList"/>
    <dgm:cxn modelId="{728F285B-BC3F-4091-B06E-C078A7EF2DF3}" type="presParOf" srcId="{1AD09D8C-6179-4633-9FE3-691E11D2A39F}" destId="{C162BCF2-7C2A-4E11-9EB4-7901C736FD3A}" srcOrd="0" destOrd="0" presId="urn:microsoft.com/office/officeart/2008/layout/VerticalCurvedList"/>
    <dgm:cxn modelId="{EB614B7A-1CE7-4A0C-884A-E972969A7642}" type="presParOf" srcId="{1AD09D8C-6179-4633-9FE3-691E11D2A39F}" destId="{43367E53-C6D2-4201-9327-F177A0E6BC5A}" srcOrd="1" destOrd="0" presId="urn:microsoft.com/office/officeart/2008/layout/VerticalCurvedList"/>
    <dgm:cxn modelId="{33B44A1F-6C06-4CAF-B196-6828A2BBCF39}" type="presParOf" srcId="{1AD09D8C-6179-4633-9FE3-691E11D2A39F}" destId="{C0E03ECC-7BF1-4192-BB36-6AEB3F90B267}" srcOrd="2" destOrd="0" presId="urn:microsoft.com/office/officeart/2008/layout/VerticalCurvedList"/>
    <dgm:cxn modelId="{22D24D2E-41DB-401F-A897-505661D108F7}" type="presParOf" srcId="{1AD09D8C-6179-4633-9FE3-691E11D2A39F}" destId="{C44390C2-2F4B-4A9D-8671-2F51EFDB3DF2}" srcOrd="3" destOrd="0" presId="urn:microsoft.com/office/officeart/2008/layout/VerticalCurvedList"/>
    <dgm:cxn modelId="{3E72E223-980D-442F-97B3-78ECBBE99985}" type="presParOf" srcId="{9C3D21DE-143E-4715-A9A2-A6D685654F38}" destId="{B0365A3D-E63A-40A4-83CE-D42074A56223}" srcOrd="1" destOrd="0" presId="urn:microsoft.com/office/officeart/2008/layout/VerticalCurvedList"/>
    <dgm:cxn modelId="{2AB68BD2-10E5-4E03-A7BA-0EBCE254D903}" type="presParOf" srcId="{9C3D21DE-143E-4715-A9A2-A6D685654F38}" destId="{6201F668-6649-4581-8AD3-C7F9CB75D705}" srcOrd="2" destOrd="0" presId="urn:microsoft.com/office/officeart/2008/layout/VerticalCurvedList"/>
    <dgm:cxn modelId="{755C7668-B4F6-46D7-86B7-ADE1F6B81395}" type="presParOf" srcId="{6201F668-6649-4581-8AD3-C7F9CB75D705}" destId="{8DD23BBA-A0CE-4810-A0BB-94B2523900C4}" srcOrd="0" destOrd="0" presId="urn:microsoft.com/office/officeart/2008/layout/VerticalCurvedList"/>
    <dgm:cxn modelId="{A102CCD2-1319-4B99-BBF5-C6F944618905}" type="presParOf" srcId="{9C3D21DE-143E-4715-A9A2-A6D685654F38}" destId="{82DDFAE0-B4FD-46D6-987E-1B8AFC223F6D}" srcOrd="3" destOrd="0" presId="urn:microsoft.com/office/officeart/2008/layout/VerticalCurvedList"/>
    <dgm:cxn modelId="{1D75A24C-6D1E-462E-9071-04F4CBC91BC5}" type="presParOf" srcId="{9C3D21DE-143E-4715-A9A2-A6D685654F38}" destId="{20A839C5-7655-49C2-B5A0-1666F0F5AFCF}" srcOrd="4" destOrd="0" presId="urn:microsoft.com/office/officeart/2008/layout/VerticalCurvedList"/>
    <dgm:cxn modelId="{12B18BA0-71EF-4D44-BF39-D84A7F785586}" type="presParOf" srcId="{20A839C5-7655-49C2-B5A0-1666F0F5AFCF}" destId="{C6C043EA-0FB0-497A-B87D-2101D34CC1D5}" srcOrd="0" destOrd="0" presId="urn:microsoft.com/office/officeart/2008/layout/VerticalCurvedList"/>
    <dgm:cxn modelId="{C8EA0C59-7FEE-4607-BB4D-709847FFE3BF}" type="presParOf" srcId="{9C3D21DE-143E-4715-A9A2-A6D685654F38}" destId="{F242402E-6969-465D-8954-5F03403C1D54}" srcOrd="5" destOrd="0" presId="urn:microsoft.com/office/officeart/2008/layout/VerticalCurvedList"/>
    <dgm:cxn modelId="{32DE91E3-930A-4799-B4AD-B0319DE04A99}" type="presParOf" srcId="{9C3D21DE-143E-4715-A9A2-A6D685654F38}" destId="{816B7381-B4DF-48BB-A240-0237EB7B99FE}" srcOrd="6" destOrd="0" presId="urn:microsoft.com/office/officeart/2008/layout/VerticalCurvedList"/>
    <dgm:cxn modelId="{E76E9D4F-67E4-47E3-B41C-A443236914E0}" type="presParOf" srcId="{816B7381-B4DF-48BB-A240-0237EB7B99FE}" destId="{4D7172A2-F9D5-46BF-A978-77BCF19030B9}" srcOrd="0" destOrd="0" presId="urn:microsoft.com/office/officeart/2008/layout/VerticalCurvedList"/>
    <dgm:cxn modelId="{7AF56E35-52C0-4946-8199-A503DFB59583}" type="presParOf" srcId="{9C3D21DE-143E-4715-A9A2-A6D685654F38}" destId="{10B0E446-792F-4192-8D7F-5E99CBB5FAD8}" srcOrd="7" destOrd="0" presId="urn:microsoft.com/office/officeart/2008/layout/VerticalCurvedList"/>
    <dgm:cxn modelId="{BCEA5A27-096C-4A7F-9EED-462B0A034FEC}" type="presParOf" srcId="{9C3D21DE-143E-4715-A9A2-A6D685654F38}" destId="{745B23C7-15A0-4400-9D8F-30D91F8A6DDF}" srcOrd="8" destOrd="0" presId="urn:microsoft.com/office/officeart/2008/layout/VerticalCurvedList"/>
    <dgm:cxn modelId="{48DF5BCB-1A3E-4140-A8C1-370766E5F4A6}" type="presParOf" srcId="{745B23C7-15A0-4400-9D8F-30D91F8A6DDF}" destId="{65ADE32D-381C-47D7-B93B-AEB6176EE6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67E53-C6D2-4201-9327-F177A0E6BC5A}">
      <dsp:nvSpPr>
        <dsp:cNvPr id="0" name=""/>
        <dsp:cNvSpPr/>
      </dsp:nvSpPr>
      <dsp:spPr>
        <a:xfrm>
          <a:off x="-4133173" y="-634299"/>
          <a:ext cx="4924988" cy="4924988"/>
        </a:xfrm>
        <a:prstGeom prst="blockArc">
          <a:avLst>
            <a:gd name="adj1" fmla="val 18900000"/>
            <a:gd name="adj2" fmla="val 2700000"/>
            <a:gd name="adj3" fmla="val 439"/>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65A3D-E63A-40A4-83CE-D42074A56223}">
      <dsp:nvSpPr>
        <dsp:cNvPr id="0" name=""/>
        <dsp:cNvSpPr/>
      </dsp:nvSpPr>
      <dsp:spPr>
        <a:xfrm>
          <a:off x="414881" y="281103"/>
          <a:ext cx="4340077" cy="562499"/>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484"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kern="1200" dirty="0" err="1"/>
            <a:t>Uống</a:t>
          </a:r>
          <a:r>
            <a:rPr lang="en-US" sz="2700" b="1" kern="1200" dirty="0"/>
            <a:t> </a:t>
          </a:r>
          <a:r>
            <a:rPr lang="en-US" sz="2700" b="1" kern="1200" dirty="0" err="1"/>
            <a:t>đủ</a:t>
          </a:r>
          <a:r>
            <a:rPr lang="en-US" sz="2700" b="1" kern="1200" dirty="0"/>
            <a:t> </a:t>
          </a:r>
          <a:r>
            <a:rPr lang="vi-VN" sz="2700" b="1" kern="1200" dirty="0"/>
            <a:t>nước.</a:t>
          </a:r>
          <a:endParaRPr lang="en-US" sz="2700" b="1" kern="1200" dirty="0"/>
        </a:p>
      </dsp:txBody>
      <dsp:txXfrm>
        <a:off x="414881" y="281103"/>
        <a:ext cx="4340077" cy="562499"/>
      </dsp:txXfrm>
    </dsp:sp>
    <dsp:sp modelId="{8DD23BBA-A0CE-4810-A0BB-94B2523900C4}">
      <dsp:nvSpPr>
        <dsp:cNvPr id="0" name=""/>
        <dsp:cNvSpPr/>
      </dsp:nvSpPr>
      <dsp:spPr>
        <a:xfrm>
          <a:off x="63319" y="210790"/>
          <a:ext cx="703123" cy="70312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DDFAE0-B4FD-46D6-987E-1B8AFC223F6D}">
      <dsp:nvSpPr>
        <dsp:cNvPr id="0" name=""/>
        <dsp:cNvSpPr/>
      </dsp:nvSpPr>
      <dsp:spPr>
        <a:xfrm>
          <a:off x="737375" y="1124998"/>
          <a:ext cx="4017584" cy="562499"/>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484"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kern="1200" dirty="0" err="1"/>
            <a:t>Vệ</a:t>
          </a:r>
          <a:r>
            <a:rPr lang="en-US" sz="2700" b="1" kern="1200" dirty="0"/>
            <a:t> </a:t>
          </a:r>
          <a:r>
            <a:rPr lang="en-US" sz="2700" b="1" kern="1200" dirty="0" err="1"/>
            <a:t>sinh</a:t>
          </a:r>
          <a:r>
            <a:rPr lang="en-US" sz="2700" b="1" kern="1200" dirty="0"/>
            <a:t> </a:t>
          </a:r>
          <a:r>
            <a:rPr lang="en-US" sz="2700" b="1" kern="1200" dirty="0" err="1"/>
            <a:t>cá</a:t>
          </a:r>
          <a:r>
            <a:rPr lang="en-US" sz="2700" b="1" kern="1200" dirty="0"/>
            <a:t> </a:t>
          </a:r>
          <a:r>
            <a:rPr lang="en-US" sz="2700" b="1" kern="1200" dirty="0" err="1"/>
            <a:t>nhân</a:t>
          </a:r>
          <a:r>
            <a:rPr lang="en-US" sz="2700" b="1" kern="1200" dirty="0"/>
            <a:t> </a:t>
          </a:r>
          <a:r>
            <a:rPr lang="en-US" sz="2700" b="1" kern="1200" dirty="0" err="1"/>
            <a:t>sạch</a:t>
          </a:r>
          <a:r>
            <a:rPr lang="en-US" sz="2700" b="1" kern="1200" dirty="0"/>
            <a:t> </a:t>
          </a:r>
          <a:r>
            <a:rPr lang="vi-VN" sz="2700" b="1" kern="1200" dirty="0"/>
            <a:t>sẽ.</a:t>
          </a:r>
          <a:endParaRPr lang="en-US" sz="2700" b="1" kern="1200" dirty="0"/>
        </a:p>
      </dsp:txBody>
      <dsp:txXfrm>
        <a:off x="737375" y="1124998"/>
        <a:ext cx="4017584" cy="562499"/>
      </dsp:txXfrm>
    </dsp:sp>
    <dsp:sp modelId="{C6C043EA-0FB0-497A-B87D-2101D34CC1D5}">
      <dsp:nvSpPr>
        <dsp:cNvPr id="0" name=""/>
        <dsp:cNvSpPr/>
      </dsp:nvSpPr>
      <dsp:spPr>
        <a:xfrm>
          <a:off x="385813" y="1054685"/>
          <a:ext cx="703123" cy="703123"/>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F242402E-6969-465D-8954-5F03403C1D54}">
      <dsp:nvSpPr>
        <dsp:cNvPr id="0" name=""/>
        <dsp:cNvSpPr/>
      </dsp:nvSpPr>
      <dsp:spPr>
        <a:xfrm>
          <a:off x="737375" y="1968892"/>
          <a:ext cx="4017584" cy="562499"/>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484"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kern="1200" dirty="0" err="1"/>
            <a:t>Không</a:t>
          </a:r>
          <a:r>
            <a:rPr lang="en-US" sz="2700" b="1" kern="1200" dirty="0"/>
            <a:t> </a:t>
          </a:r>
          <a:r>
            <a:rPr lang="en-US" sz="2700" b="1" kern="1200" dirty="0" err="1"/>
            <a:t>ăn</a:t>
          </a:r>
          <a:r>
            <a:rPr lang="en-US" sz="2700" b="1" kern="1200" dirty="0"/>
            <a:t> </a:t>
          </a:r>
          <a:r>
            <a:rPr lang="vi-VN" sz="2700" b="1" kern="1200" dirty="0"/>
            <a:t>mặn.</a:t>
          </a:r>
          <a:endParaRPr lang="en-US" sz="2700" b="1" kern="1200" dirty="0"/>
        </a:p>
      </dsp:txBody>
      <dsp:txXfrm>
        <a:off x="737375" y="1968892"/>
        <a:ext cx="4017584" cy="562499"/>
      </dsp:txXfrm>
    </dsp:sp>
    <dsp:sp modelId="{4D7172A2-F9D5-46BF-A978-77BCF19030B9}">
      <dsp:nvSpPr>
        <dsp:cNvPr id="0" name=""/>
        <dsp:cNvSpPr/>
      </dsp:nvSpPr>
      <dsp:spPr>
        <a:xfrm>
          <a:off x="385813" y="1898580"/>
          <a:ext cx="703123" cy="703123"/>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10B0E446-792F-4192-8D7F-5E99CBB5FAD8}">
      <dsp:nvSpPr>
        <dsp:cNvPr id="0" name=""/>
        <dsp:cNvSpPr/>
      </dsp:nvSpPr>
      <dsp:spPr>
        <a:xfrm>
          <a:off x="414881" y="2812787"/>
          <a:ext cx="4340077" cy="56249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484"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kern="1200" dirty="0" err="1"/>
            <a:t>Không</a:t>
          </a:r>
          <a:r>
            <a:rPr lang="en-US" sz="2700" b="1" kern="1200" dirty="0"/>
            <a:t> </a:t>
          </a:r>
          <a:r>
            <a:rPr lang="en-US" sz="2700" b="1" kern="1200" dirty="0" err="1"/>
            <a:t>nhịn</a:t>
          </a:r>
          <a:r>
            <a:rPr lang="en-US" sz="2700" b="1" kern="1200" dirty="0"/>
            <a:t> </a:t>
          </a:r>
          <a:r>
            <a:rPr lang="vi-VN" sz="2700" b="1" kern="1200" dirty="0"/>
            <a:t>tiểu.</a:t>
          </a:r>
          <a:endParaRPr lang="en-US" sz="2700" b="1" kern="1200" dirty="0"/>
        </a:p>
      </dsp:txBody>
      <dsp:txXfrm>
        <a:off x="414881" y="2812787"/>
        <a:ext cx="4340077" cy="562499"/>
      </dsp:txXfrm>
    </dsp:sp>
    <dsp:sp modelId="{65ADE32D-381C-47D7-B93B-AEB6176EE65C}">
      <dsp:nvSpPr>
        <dsp:cNvPr id="0" name=""/>
        <dsp:cNvSpPr/>
      </dsp:nvSpPr>
      <dsp:spPr>
        <a:xfrm>
          <a:off x="63319" y="2742475"/>
          <a:ext cx="703123" cy="703123"/>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F06C-C305-B167-AF12-89DBFA95F0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93F06D-8934-4B45-4F2D-748D473A2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0B5D93-F3B3-E350-DE57-EC98E83C94D8}"/>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5" name="Footer Placeholder 4">
            <a:extLst>
              <a:ext uri="{FF2B5EF4-FFF2-40B4-BE49-F238E27FC236}">
                <a16:creationId xmlns:a16="http://schemas.microsoft.com/office/drawing/2014/main" id="{7750463F-A703-330A-3B9F-D648D2D38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44E08-C651-68CA-4995-CD0F71379313}"/>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212196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96AD-B6D3-BCDC-BE2F-CB707C9059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F22DB-0E5F-DF6C-4F36-55BC3F28D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581B6-E398-4C02-EF43-A7FAAA5CD06E}"/>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5" name="Footer Placeholder 4">
            <a:extLst>
              <a:ext uri="{FF2B5EF4-FFF2-40B4-BE49-F238E27FC236}">
                <a16:creationId xmlns:a16="http://schemas.microsoft.com/office/drawing/2014/main" id="{5932A97C-14CC-FE69-784C-E73C4E62A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34D8D-7A80-C66F-DF99-3EDA7A625298}"/>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235687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D05838-EDC9-5C25-808E-448E19A6E5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D68C0-364B-6891-CE14-B751051A2C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D5003-5901-29EE-7584-99E4A98F6A28}"/>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5" name="Footer Placeholder 4">
            <a:extLst>
              <a:ext uri="{FF2B5EF4-FFF2-40B4-BE49-F238E27FC236}">
                <a16:creationId xmlns:a16="http://schemas.microsoft.com/office/drawing/2014/main" id="{00064EB5-05C5-1DB2-B6F9-C235BBB3C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40D18-0410-236D-2785-96F94C06AC82}"/>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99719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D03F94C-7E7A-56D4-2D73-52C8FC4D03F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C1F6BE81-8DF0-24CF-1ABE-93B43B17EAC7}"/>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B35659ED-C88C-7875-8952-AE9EA15D6E0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3A1E0FC0-97EF-D151-E25E-2B7B52669AB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2979EA1B-81B8-3838-2B92-F52CA3C16B9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E9CBD36C-4AEC-C55C-2265-2AD27D79D1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BA2FA209-EC72-14AF-3495-AA57AE4544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9" name="Picture 8">
            <a:extLst>
              <a:ext uri="{FF2B5EF4-FFF2-40B4-BE49-F238E27FC236}">
                <a16:creationId xmlns:a16="http://schemas.microsoft.com/office/drawing/2014/main" id="{DBC6A86B-FDD5-9BD5-05F9-31F3F23D396A}"/>
              </a:ext>
            </a:extLst>
          </p:cNvPr>
          <p:cNvPicPr>
            <a:picLocks noChangeAspect="1"/>
          </p:cNvPicPr>
          <p:nvPr userDrawn="1"/>
        </p:nvPicPr>
        <p:blipFill>
          <a:blip r:embed="rId4"/>
          <a:stretch>
            <a:fillRect/>
          </a:stretch>
        </p:blipFill>
        <p:spPr>
          <a:xfrm>
            <a:off x="523006" y="7903349"/>
            <a:ext cx="2188654" cy="2658086"/>
          </a:xfrm>
          <a:prstGeom prst="rect">
            <a:avLst/>
          </a:prstGeom>
        </p:spPr>
      </p:pic>
      <p:pic>
        <p:nvPicPr>
          <p:cNvPr id="10" name="Picture 9">
            <a:extLst>
              <a:ext uri="{FF2B5EF4-FFF2-40B4-BE49-F238E27FC236}">
                <a16:creationId xmlns:a16="http://schemas.microsoft.com/office/drawing/2014/main" id="{03FA09A4-D4AC-B7CC-2161-8979B29DF717}"/>
              </a:ext>
            </a:extLst>
          </p:cNvPr>
          <p:cNvPicPr>
            <a:picLocks noChangeAspect="1"/>
          </p:cNvPicPr>
          <p:nvPr userDrawn="1"/>
        </p:nvPicPr>
        <p:blipFill>
          <a:blip r:embed="rId4"/>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089631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399494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578414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889349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4196063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481995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706330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50577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5A68-AB5E-B94A-2E68-6D86E5222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424F8-DA2B-A6C1-D6AA-AFA53B9DD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5FE93-00DB-C2EC-FC7D-024FBA8065CD}"/>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5" name="Footer Placeholder 4">
            <a:extLst>
              <a:ext uri="{FF2B5EF4-FFF2-40B4-BE49-F238E27FC236}">
                <a16:creationId xmlns:a16="http://schemas.microsoft.com/office/drawing/2014/main" id="{1D008710-E911-2063-D675-46E0FD921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095AF-B76E-3F6E-E38D-C350B5E52F83}"/>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3534867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96951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888430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4074671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312555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4083603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798201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905687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232405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833528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13470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CE64-2DFE-35AB-C78F-D9748395CD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2783E-711A-B3D0-4EBF-A49550E6D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92B083-3B33-A26F-795A-4D53EB7B16DA}"/>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5" name="Footer Placeholder 4">
            <a:extLst>
              <a:ext uri="{FF2B5EF4-FFF2-40B4-BE49-F238E27FC236}">
                <a16:creationId xmlns:a16="http://schemas.microsoft.com/office/drawing/2014/main" id="{16DE7E7C-DE5C-AD5E-5E7E-EF0E92C0E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8EF07-B6B7-3D38-DAC9-8D6830B1E374}"/>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3643370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4019907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B197-84B0-484E-9C0F-88358ECCB797}" type="datetimeFigureOut">
              <a:rPr lang="zh-CN" altLang="en-US" smtClean="0"/>
              <a:t>2024/4/16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4086415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67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1BB8-4D91-39A7-1B5A-E9D19AFDE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DE8AF0-F264-9D80-8FC1-DBCA32ECAB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25F9D3-2520-6C00-4598-574561B5BF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74B50-B74D-19BE-942C-06609AA987A1}"/>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6" name="Footer Placeholder 5">
            <a:extLst>
              <a:ext uri="{FF2B5EF4-FFF2-40B4-BE49-F238E27FC236}">
                <a16:creationId xmlns:a16="http://schemas.microsoft.com/office/drawing/2014/main" id="{C20FEB63-6E8E-F53F-94A7-51CB27F1E1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B642A-BE5E-ED25-1F6C-AF87420B8753}"/>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395470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459D-64B8-5996-8CE2-5D04B2070D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82B186-B97A-56DA-1657-91DB34E15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CE4608-DD83-CC5D-FA89-B1428BFE0A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06426D-8BDF-76CD-C926-EE308A64F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FA2C7-3951-0576-00D5-F1F7012721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54E21A-CBB6-FD02-8296-84A3CEEDDEEE}"/>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8" name="Footer Placeholder 7">
            <a:extLst>
              <a:ext uri="{FF2B5EF4-FFF2-40B4-BE49-F238E27FC236}">
                <a16:creationId xmlns:a16="http://schemas.microsoft.com/office/drawing/2014/main" id="{96246174-1828-8C00-32D4-A838021E63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15D4D3-A5EA-B1DF-C9AF-F96EB50B3F81}"/>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60231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0152-1B20-0331-F1DF-5050C37DE7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76012D-2B4D-BC20-DAE5-15E1E6283B18}"/>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4" name="Footer Placeholder 3">
            <a:extLst>
              <a:ext uri="{FF2B5EF4-FFF2-40B4-BE49-F238E27FC236}">
                <a16:creationId xmlns:a16="http://schemas.microsoft.com/office/drawing/2014/main" id="{1B430E56-18BE-F239-0229-0AFFA609CE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51FD01-A890-C1A3-5E81-51FD9BEA083F}"/>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313013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C0163-C08B-84EA-FA0C-B888B23C5818}"/>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3" name="Footer Placeholder 2">
            <a:extLst>
              <a:ext uri="{FF2B5EF4-FFF2-40B4-BE49-F238E27FC236}">
                <a16:creationId xmlns:a16="http://schemas.microsoft.com/office/drawing/2014/main" id="{0921FD4E-8749-8B3F-F971-F28D1B5463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90EE8D-0AFE-2FA5-5140-621B9A57CA31}"/>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127321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F3F0-946D-D44F-2748-00E8EFC2D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7AF71D-10B7-C676-09C4-BE3DF06C3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C92ED-70C0-6939-9DA2-008252BAB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14381-D390-9478-866E-90E3BFB696AA}"/>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6" name="Footer Placeholder 5">
            <a:extLst>
              <a:ext uri="{FF2B5EF4-FFF2-40B4-BE49-F238E27FC236}">
                <a16:creationId xmlns:a16="http://schemas.microsoft.com/office/drawing/2014/main" id="{F7AB010E-361A-5F74-9EA2-A9FC9215D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0AD5D-D77C-0A1F-18C5-5399D969327F}"/>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275947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CFDB-873C-2578-D50A-22E9A2294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E0FF4F-C52C-512F-9A57-867668E5F9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16AFE9-DE1D-DB06-4ABD-473768BD6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9B49E-BB34-D6CD-EF70-BF74807EC9DC}"/>
              </a:ext>
            </a:extLst>
          </p:cNvPr>
          <p:cNvSpPr>
            <a:spLocks noGrp="1"/>
          </p:cNvSpPr>
          <p:nvPr>
            <p:ph type="dt" sz="half" idx="10"/>
          </p:nvPr>
        </p:nvSpPr>
        <p:spPr/>
        <p:txBody>
          <a:bodyPr/>
          <a:lstStyle/>
          <a:p>
            <a:fld id="{76C5112C-109F-4E60-99CD-A701B1574424}" type="datetimeFigureOut">
              <a:rPr lang="en-US" smtClean="0"/>
              <a:t>4/16/2024</a:t>
            </a:fld>
            <a:endParaRPr lang="en-US"/>
          </a:p>
        </p:txBody>
      </p:sp>
      <p:sp>
        <p:nvSpPr>
          <p:cNvPr id="6" name="Footer Placeholder 5">
            <a:extLst>
              <a:ext uri="{FF2B5EF4-FFF2-40B4-BE49-F238E27FC236}">
                <a16:creationId xmlns:a16="http://schemas.microsoft.com/office/drawing/2014/main" id="{ECE6D9E7-D40D-9F01-6B14-0A093CE20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2004D-87F5-E368-3342-066EC38D571A}"/>
              </a:ext>
            </a:extLst>
          </p:cNvPr>
          <p:cNvSpPr>
            <a:spLocks noGrp="1"/>
          </p:cNvSpPr>
          <p:nvPr>
            <p:ph type="sldNum" sz="quarter" idx="12"/>
          </p:nvPr>
        </p:nvSpPr>
        <p:spPr/>
        <p:txBody>
          <a:bodyPr/>
          <a:lstStyle/>
          <a:p>
            <a:fld id="{1776C942-1C2D-4D3F-862B-2A7563A0EEDA}" type="slidenum">
              <a:rPr lang="en-US" smtClean="0"/>
              <a:t>‹#›</a:t>
            </a:fld>
            <a:endParaRPr lang="en-US"/>
          </a:p>
        </p:txBody>
      </p:sp>
    </p:spTree>
    <p:extLst>
      <p:ext uri="{BB962C8B-B14F-4D97-AF65-F5344CB8AC3E}">
        <p14:creationId xmlns:p14="http://schemas.microsoft.com/office/powerpoint/2010/main" val="105894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hyperlink" Target="https://www.facebook.com/groups/629898828017053" TargetMode="Externa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70D95-851C-FFC3-855A-E4D4F37E2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D5E995-9D0E-D4A2-0117-853F5B23F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4F4ED-C4F3-C625-3DAC-7AF5D0BDFE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5112C-109F-4E60-99CD-A701B1574424}" type="datetimeFigureOut">
              <a:rPr lang="en-US" smtClean="0"/>
              <a:t>4/16/2024</a:t>
            </a:fld>
            <a:endParaRPr lang="en-US"/>
          </a:p>
        </p:txBody>
      </p:sp>
      <p:sp>
        <p:nvSpPr>
          <p:cNvPr id="5" name="Footer Placeholder 4">
            <a:extLst>
              <a:ext uri="{FF2B5EF4-FFF2-40B4-BE49-F238E27FC236}">
                <a16:creationId xmlns:a16="http://schemas.microsoft.com/office/drawing/2014/main" id="{6EC1A49B-92C9-B5F4-BAB4-307019C63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0AE5F7-2F2F-D567-4E8B-C232643D9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6C942-1C2D-4D3F-862B-2A7563A0EEDA}" type="slidenum">
              <a:rPr lang="en-US" smtClean="0"/>
              <a:t>‹#›</a:t>
            </a:fld>
            <a:endParaRPr lang="en-US"/>
          </a:p>
        </p:txBody>
      </p:sp>
      <p:sp>
        <p:nvSpPr>
          <p:cNvPr id="7" name="TextBox 3">
            <a:extLst>
              <a:ext uri="{FF2B5EF4-FFF2-40B4-BE49-F238E27FC236}">
                <a16:creationId xmlns:a16="http://schemas.microsoft.com/office/drawing/2014/main" id="{32557665-CBFA-CCED-CE98-CF8DBF486D7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F759BB6-8C27-11DF-513F-9ED6FDF75D68}"/>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9" name="Picture 8">
            <a:extLst>
              <a:ext uri="{FF2B5EF4-FFF2-40B4-BE49-F238E27FC236}">
                <a16:creationId xmlns:a16="http://schemas.microsoft.com/office/drawing/2014/main" id="{105370A1-B249-00E8-463A-61C4C7757EFB}"/>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58274864-7C23-394E-80B0-E2DBEA37D09B}"/>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1" name="Picture 10">
            <a:extLst>
              <a:ext uri="{FF2B5EF4-FFF2-40B4-BE49-F238E27FC236}">
                <a16:creationId xmlns:a16="http://schemas.microsoft.com/office/drawing/2014/main" id="{AF18D8B1-0276-EC53-663E-C1F26A754C3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2" name="Picture 11">
            <a:extLst>
              <a:ext uri="{FF2B5EF4-FFF2-40B4-BE49-F238E27FC236}">
                <a16:creationId xmlns:a16="http://schemas.microsoft.com/office/drawing/2014/main" id="{3EF7C6C8-DC62-48CB-2783-CB640A6648B0}"/>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80EC0E2-BCF5-4608-BADD-9FD4DA699771}"/>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4" name="Picture 13">
            <a:extLst>
              <a:ext uri="{FF2B5EF4-FFF2-40B4-BE49-F238E27FC236}">
                <a16:creationId xmlns:a16="http://schemas.microsoft.com/office/drawing/2014/main" id="{7337FE63-611F-C7BC-2306-106E2111E8E0}"/>
              </a:ext>
            </a:extLst>
          </p:cNvPr>
          <p:cNvPicPr>
            <a:picLocks noChangeAspect="1"/>
          </p:cNvPicPr>
          <p:nvPr userDrawn="1"/>
        </p:nvPicPr>
        <p:blipFill>
          <a:blip r:embed="rId15"/>
          <a:stretch>
            <a:fillRect/>
          </a:stretch>
        </p:blipFill>
        <p:spPr>
          <a:xfrm>
            <a:off x="523006" y="7903349"/>
            <a:ext cx="2188654" cy="2658086"/>
          </a:xfrm>
          <a:prstGeom prst="rect">
            <a:avLst/>
          </a:prstGeom>
        </p:spPr>
      </p:pic>
      <p:pic>
        <p:nvPicPr>
          <p:cNvPr id="15" name="Picture 14">
            <a:extLst>
              <a:ext uri="{FF2B5EF4-FFF2-40B4-BE49-F238E27FC236}">
                <a16:creationId xmlns:a16="http://schemas.microsoft.com/office/drawing/2014/main" id="{D365D0D0-BE2A-FD31-72EE-53C0CBF5067A}"/>
              </a:ext>
            </a:extLst>
          </p:cNvPr>
          <p:cNvPicPr>
            <a:picLocks noChangeAspect="1"/>
          </p:cNvPicPr>
          <p:nvPr userDrawn="1"/>
        </p:nvPicPr>
        <p:blipFill>
          <a:blip r:embed="rId15"/>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4034048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1D4326-8A53-20D0-8EE8-9FB97433994D}"/>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432DF66E-344C-4C2C-72FA-07BC0B31E589}"/>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22" name="Picture 21">
            <a:extLst>
              <a:ext uri="{FF2B5EF4-FFF2-40B4-BE49-F238E27FC236}">
                <a16:creationId xmlns:a16="http://schemas.microsoft.com/office/drawing/2014/main" id="{90067FD5-07F7-B808-2E91-69DBF8DC294B}"/>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23" name="Picture 22">
            <a:extLst>
              <a:ext uri="{FF2B5EF4-FFF2-40B4-BE49-F238E27FC236}">
                <a16:creationId xmlns:a16="http://schemas.microsoft.com/office/drawing/2014/main" id="{2FE5911E-B852-B6B8-7347-C99938C77CD4}"/>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4" name="Picture 23">
            <a:extLst>
              <a:ext uri="{FF2B5EF4-FFF2-40B4-BE49-F238E27FC236}">
                <a16:creationId xmlns:a16="http://schemas.microsoft.com/office/drawing/2014/main" id="{93395811-51FF-A6EB-233B-1435764E2356}"/>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5" name="Picture 24">
            <a:extLst>
              <a:ext uri="{FF2B5EF4-FFF2-40B4-BE49-F238E27FC236}">
                <a16:creationId xmlns:a16="http://schemas.microsoft.com/office/drawing/2014/main" id="{9405DE91-D593-EB5A-D05E-26773AEB91B9}"/>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26" name="Title 1">
            <a:extLst>
              <a:ext uri="{FF2B5EF4-FFF2-40B4-BE49-F238E27FC236}">
                <a16:creationId xmlns:a16="http://schemas.microsoft.com/office/drawing/2014/main" id="{745FFC33-6C00-4242-E4FB-B3CEC640417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27" name="Picture 26">
            <a:extLst>
              <a:ext uri="{FF2B5EF4-FFF2-40B4-BE49-F238E27FC236}">
                <a16:creationId xmlns:a16="http://schemas.microsoft.com/office/drawing/2014/main" id="{B37CCA8F-4DE9-73FE-8378-486FB5AB4981}"/>
              </a:ext>
            </a:extLst>
          </p:cNvPr>
          <p:cNvPicPr>
            <a:picLocks noChangeAspect="1"/>
          </p:cNvPicPr>
          <p:nvPr userDrawn="1"/>
        </p:nvPicPr>
        <p:blipFill>
          <a:blip r:embed="rId25"/>
          <a:stretch>
            <a:fillRect/>
          </a:stretch>
        </p:blipFill>
        <p:spPr>
          <a:xfrm>
            <a:off x="523006" y="7903349"/>
            <a:ext cx="2188654" cy="2658086"/>
          </a:xfrm>
          <a:prstGeom prst="rect">
            <a:avLst/>
          </a:prstGeom>
        </p:spPr>
      </p:pic>
      <p:pic>
        <p:nvPicPr>
          <p:cNvPr id="28" name="Picture 27">
            <a:extLst>
              <a:ext uri="{FF2B5EF4-FFF2-40B4-BE49-F238E27FC236}">
                <a16:creationId xmlns:a16="http://schemas.microsoft.com/office/drawing/2014/main" id="{00F265DF-2D68-15A3-D0DE-9E8796C88CEC}"/>
              </a:ext>
            </a:extLst>
          </p:cNvPr>
          <p:cNvPicPr>
            <a:picLocks noChangeAspect="1"/>
          </p:cNvPicPr>
          <p:nvPr userDrawn="1"/>
        </p:nvPicPr>
        <p:blipFill>
          <a:blip r:embed="rId25"/>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4216111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2.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32.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image" Target="../media/image21.png"/><Relationship Id="rId5" Type="http://schemas.openxmlformats.org/officeDocument/2006/relationships/diagramData" Target="../diagrams/data1.xml"/><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png"/><Relationship Id="rId3" Type="http://schemas.openxmlformats.org/officeDocument/2006/relationships/tags" Target="../tags/tag5.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6.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pic>
        <p:nvPicPr>
          <p:cNvPr id="10" name="图片 9" descr="组 1"/>
          <p:cNvPicPr>
            <a:picLocks noChangeAspect="1"/>
          </p:cNvPicPr>
          <p:nvPr/>
        </p:nvPicPr>
        <p:blipFill>
          <a:blip r:embed="rId4"/>
          <a:stretch>
            <a:fillRect/>
          </a:stretch>
        </p:blipFill>
        <p:spPr>
          <a:xfrm>
            <a:off x="303213" y="389255"/>
            <a:ext cx="11585575" cy="6079490"/>
          </a:xfrm>
          <a:prstGeom prst="rect">
            <a:avLst/>
          </a:prstGeom>
        </p:spPr>
      </p:pic>
      <p:pic>
        <p:nvPicPr>
          <p:cNvPr id="86" name="图片 85" descr="图层 79 副本"/>
          <p:cNvPicPr>
            <a:picLocks noChangeAspect="1"/>
          </p:cNvPicPr>
          <p:nvPr>
            <p:custDataLst>
              <p:tags r:id="rId1"/>
            </p:custDataLst>
          </p:nvPr>
        </p:nvPicPr>
        <p:blipFill>
          <a:blip r:embed="rId5"/>
          <a:stretch>
            <a:fillRect/>
          </a:stretch>
        </p:blipFill>
        <p:spPr>
          <a:xfrm flipV="1">
            <a:off x="7873365" y="0"/>
            <a:ext cx="4342765" cy="2937510"/>
          </a:xfrm>
          <a:prstGeom prst="rect">
            <a:avLst/>
          </a:prstGeom>
        </p:spPr>
      </p:pic>
      <p:grpSp>
        <p:nvGrpSpPr>
          <p:cNvPr id="70" name="组合 69"/>
          <p:cNvGrpSpPr/>
          <p:nvPr/>
        </p:nvGrpSpPr>
        <p:grpSpPr>
          <a:xfrm>
            <a:off x="-1607185" y="-52070"/>
            <a:ext cx="15059660" cy="6910070"/>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grpSp>
        <p:nvGrpSpPr>
          <p:cNvPr id="27" name="组合 26"/>
          <p:cNvGrpSpPr/>
          <p:nvPr/>
        </p:nvGrpSpPr>
        <p:grpSpPr>
          <a:xfrm rot="600000" flipH="1">
            <a:off x="3322779" y="420594"/>
            <a:ext cx="1457325" cy="1861820"/>
            <a:chOff x="2673" y="2282"/>
            <a:chExt cx="2295" cy="2932"/>
          </a:xfrm>
          <a:effectLst>
            <a:outerShdw blurRad="50800" dist="38100" dir="5400000" algn="t" rotWithShape="0">
              <a:prstClr val="black">
                <a:alpha val="40000"/>
              </a:prstClr>
            </a:outerShdw>
          </a:effectLst>
        </p:grpSpPr>
        <p:grpSp>
          <p:nvGrpSpPr>
            <p:cNvPr id="28" name="组合 27"/>
            <p:cNvGrpSpPr/>
            <p:nvPr/>
          </p:nvGrpSpPr>
          <p:grpSpPr>
            <a:xfrm>
              <a:off x="2673" y="2607"/>
              <a:ext cx="2295" cy="2299"/>
              <a:chOff x="2673" y="2607"/>
              <a:chExt cx="2295" cy="2299"/>
            </a:xfrm>
          </p:grpSpPr>
          <p:sp>
            <p:nvSpPr>
              <p:cNvPr id="29" name="圆角矩形 28"/>
              <p:cNvSpPr/>
              <p:nvPr/>
            </p:nvSpPr>
            <p:spPr>
              <a:xfrm>
                <a:off x="2673" y="2694"/>
                <a:ext cx="2212" cy="2212"/>
              </a:xfrm>
              <a:prstGeom prst="roundRect">
                <a:avLst/>
              </a:prstGeom>
              <a:solidFill>
                <a:srgbClr val="F5A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396250"/>
                  </a:solidFill>
                  <a:effectLst/>
                  <a:uLnTx/>
                  <a:uFillTx/>
                  <a:latin typeface="字魂151号-联盟综艺体" panose="00000500000000000000" charset="-122"/>
                  <a:ea typeface="字魂151号-联盟综艺体" panose="00000500000000000000" charset="-122"/>
                  <a:cs typeface="+mn-cs"/>
                </a:endParaRPr>
              </a:p>
            </p:txBody>
          </p:sp>
          <p:grpSp>
            <p:nvGrpSpPr>
              <p:cNvPr id="30" name="组合 29"/>
              <p:cNvGrpSpPr/>
              <p:nvPr/>
            </p:nvGrpSpPr>
            <p:grpSpPr>
              <a:xfrm>
                <a:off x="2756" y="2607"/>
                <a:ext cx="2212" cy="2212"/>
                <a:chOff x="2756" y="2607"/>
                <a:chExt cx="2212" cy="2212"/>
              </a:xfrm>
            </p:grpSpPr>
            <p:sp>
              <p:nvSpPr>
                <p:cNvPr id="31" name="圆角矩形 30"/>
                <p:cNvSpPr/>
                <p:nvPr/>
              </p:nvSpPr>
              <p:spPr>
                <a:xfrm>
                  <a:off x="2756" y="2607"/>
                  <a:ext cx="2212" cy="22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396250"/>
                    </a:solidFill>
                    <a:effectLst/>
                    <a:uLnTx/>
                    <a:uFillTx/>
                    <a:latin typeface="字魂151号-联盟综艺体" panose="00000500000000000000" charset="-122"/>
                    <a:ea typeface="字魂151号-联盟综艺体" panose="00000500000000000000" charset="-122"/>
                    <a:cs typeface="+mn-cs"/>
                  </a:endParaRPr>
                </a:p>
              </p:txBody>
            </p:sp>
            <p:cxnSp>
              <p:nvCxnSpPr>
                <p:cNvPr id="32" name="直接连接符 31"/>
                <p:cNvCxnSpPr/>
                <p:nvPr/>
              </p:nvCxnSpPr>
              <p:spPr>
                <a:xfrm>
                  <a:off x="2911" y="3713"/>
                  <a:ext cx="1903" cy="0"/>
                </a:xfrm>
                <a:prstGeom prst="line">
                  <a:avLst/>
                </a:prstGeom>
                <a:ln w="12700" cmpd="sng">
                  <a:solidFill>
                    <a:srgbClr val="047E55"/>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862" y="2742"/>
                  <a:ext cx="0" cy="1942"/>
                </a:xfrm>
                <a:prstGeom prst="line">
                  <a:avLst/>
                </a:prstGeom>
                <a:ln w="12700" cmpd="sng">
                  <a:solidFill>
                    <a:srgbClr val="047E55"/>
                  </a:solidFill>
                  <a:prstDash val="dash"/>
                </a:ln>
              </p:spPr>
              <p:style>
                <a:lnRef idx="1">
                  <a:schemeClr val="accent1"/>
                </a:lnRef>
                <a:fillRef idx="0">
                  <a:schemeClr val="accent1"/>
                </a:fillRef>
                <a:effectRef idx="0">
                  <a:schemeClr val="accent1"/>
                </a:effectRef>
                <a:fontRef idx="minor">
                  <a:schemeClr val="tx1"/>
                </a:fontRef>
              </p:style>
            </p:cxnSp>
          </p:grpSp>
        </p:grpSp>
        <p:sp>
          <p:nvSpPr>
            <p:cNvPr id="35" name="文本框 34"/>
            <p:cNvSpPr txBox="1"/>
            <p:nvPr/>
          </p:nvSpPr>
          <p:spPr>
            <a:xfrm>
              <a:off x="2759" y="2282"/>
              <a:ext cx="2016" cy="29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rgbClr val="396250"/>
                  </a:solidFill>
                  <a:effectLst/>
                  <a:uLnTx/>
                  <a:uFillTx/>
                  <a:latin typeface="UTM Magnesium" panose="02040603050506020204" pitchFamily="18" charset="0"/>
                  <a:ea typeface="字魂151号-联盟综艺体" panose="00000500000000000000" charset="-122"/>
                  <a:cs typeface="+mn-cs"/>
                </a:rPr>
                <a:t>T</a:t>
              </a:r>
              <a:endParaRPr kumimoji="0" lang="zh-CN" altLang="en-US" sz="11500" b="0" i="0" u="none" strike="noStrike" kern="1200" cap="none" spc="0" normalizeH="0" baseline="0" noProof="0" dirty="0">
                <a:ln>
                  <a:noFill/>
                </a:ln>
                <a:solidFill>
                  <a:srgbClr val="396250"/>
                </a:solidFill>
                <a:effectLst/>
                <a:uLnTx/>
                <a:uFillTx/>
                <a:latin typeface="UTM Magnesium" panose="02040603050506020204" pitchFamily="18" charset="0"/>
                <a:ea typeface="字魂151号-联盟综艺体" panose="00000500000000000000" charset="-122"/>
                <a:cs typeface="+mn-cs"/>
              </a:endParaRPr>
            </a:p>
          </p:txBody>
        </p:sp>
      </p:grpSp>
      <p:grpSp>
        <p:nvGrpSpPr>
          <p:cNvPr id="41" name="组合 40"/>
          <p:cNvGrpSpPr/>
          <p:nvPr/>
        </p:nvGrpSpPr>
        <p:grpSpPr>
          <a:xfrm rot="21000000">
            <a:off x="5965043" y="418895"/>
            <a:ext cx="1459230" cy="1861820"/>
            <a:chOff x="2756" y="2284"/>
            <a:chExt cx="2298" cy="2932"/>
          </a:xfrm>
          <a:effectLst>
            <a:outerShdw blurRad="50800" dist="38100" dir="5400000" algn="t" rotWithShape="0">
              <a:prstClr val="black">
                <a:alpha val="40000"/>
              </a:prstClr>
            </a:outerShdw>
          </a:effectLst>
        </p:grpSpPr>
        <p:grpSp>
          <p:nvGrpSpPr>
            <p:cNvPr id="42" name="组合 41"/>
            <p:cNvGrpSpPr/>
            <p:nvPr/>
          </p:nvGrpSpPr>
          <p:grpSpPr>
            <a:xfrm>
              <a:off x="2756" y="2607"/>
              <a:ext cx="2298" cy="2281"/>
              <a:chOff x="2756" y="2607"/>
              <a:chExt cx="2298" cy="2281"/>
            </a:xfrm>
          </p:grpSpPr>
          <p:sp>
            <p:nvSpPr>
              <p:cNvPr id="43" name="圆角矩形 42"/>
              <p:cNvSpPr/>
              <p:nvPr/>
            </p:nvSpPr>
            <p:spPr>
              <a:xfrm>
                <a:off x="2842" y="2676"/>
                <a:ext cx="2212" cy="2212"/>
              </a:xfrm>
              <a:prstGeom prst="roundRect">
                <a:avLst/>
              </a:prstGeom>
              <a:solidFill>
                <a:srgbClr val="F5A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396250"/>
                  </a:solidFill>
                  <a:effectLst/>
                  <a:uLnTx/>
                  <a:uFillTx/>
                  <a:latin typeface="字魂151号-联盟综艺体" panose="00000500000000000000" charset="-122"/>
                  <a:ea typeface="字魂151号-联盟综艺体" panose="00000500000000000000" charset="-122"/>
                  <a:cs typeface="+mn-cs"/>
                </a:endParaRPr>
              </a:p>
            </p:txBody>
          </p:sp>
          <p:grpSp>
            <p:nvGrpSpPr>
              <p:cNvPr id="48" name="组合 47"/>
              <p:cNvGrpSpPr/>
              <p:nvPr/>
            </p:nvGrpSpPr>
            <p:grpSpPr>
              <a:xfrm>
                <a:off x="2756" y="2607"/>
                <a:ext cx="2212" cy="2212"/>
                <a:chOff x="2756" y="2607"/>
                <a:chExt cx="2212" cy="2212"/>
              </a:xfrm>
            </p:grpSpPr>
            <p:sp>
              <p:nvSpPr>
                <p:cNvPr id="49" name="圆角矩形 48"/>
                <p:cNvSpPr/>
                <p:nvPr/>
              </p:nvSpPr>
              <p:spPr>
                <a:xfrm>
                  <a:off x="2756" y="2607"/>
                  <a:ext cx="2212" cy="22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396250"/>
                    </a:solidFill>
                    <a:effectLst/>
                    <a:uLnTx/>
                    <a:uFillTx/>
                    <a:latin typeface="字魂151号-联盟综艺体" panose="00000500000000000000" charset="-122"/>
                    <a:ea typeface="字魂151号-联盟综艺体" panose="00000500000000000000" charset="-122"/>
                    <a:cs typeface="+mn-cs"/>
                  </a:endParaRPr>
                </a:p>
              </p:txBody>
            </p:sp>
            <p:cxnSp>
              <p:nvCxnSpPr>
                <p:cNvPr id="50" name="直接连接符 49"/>
                <p:cNvCxnSpPr/>
                <p:nvPr/>
              </p:nvCxnSpPr>
              <p:spPr>
                <a:xfrm>
                  <a:off x="2911" y="3713"/>
                  <a:ext cx="1903" cy="0"/>
                </a:xfrm>
                <a:prstGeom prst="line">
                  <a:avLst/>
                </a:prstGeom>
                <a:ln w="12700" cmpd="sng">
                  <a:solidFill>
                    <a:srgbClr val="047E55"/>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862" y="2742"/>
                  <a:ext cx="0" cy="1942"/>
                </a:xfrm>
                <a:prstGeom prst="line">
                  <a:avLst/>
                </a:prstGeom>
                <a:ln w="12700" cmpd="sng">
                  <a:solidFill>
                    <a:srgbClr val="047E55"/>
                  </a:solidFill>
                  <a:prstDash val="dash"/>
                </a:ln>
              </p:spPr>
              <p:style>
                <a:lnRef idx="1">
                  <a:schemeClr val="accent1"/>
                </a:lnRef>
                <a:fillRef idx="0">
                  <a:schemeClr val="accent1"/>
                </a:fillRef>
                <a:effectRef idx="0">
                  <a:schemeClr val="accent1"/>
                </a:effectRef>
                <a:fontRef idx="minor">
                  <a:schemeClr val="tx1"/>
                </a:fontRef>
              </p:style>
            </p:cxnSp>
          </p:grpSp>
        </p:grpSp>
        <p:sp>
          <p:nvSpPr>
            <p:cNvPr id="52" name="文本框 51"/>
            <p:cNvSpPr txBox="1"/>
            <p:nvPr/>
          </p:nvSpPr>
          <p:spPr>
            <a:xfrm>
              <a:off x="2773" y="2284"/>
              <a:ext cx="2016" cy="29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0" i="0" u="none" strike="noStrike" kern="1200" cap="none" spc="0" normalizeH="0" baseline="0" noProof="0" dirty="0">
                  <a:ln>
                    <a:noFill/>
                  </a:ln>
                  <a:solidFill>
                    <a:srgbClr val="396250"/>
                  </a:solidFill>
                  <a:effectLst/>
                  <a:uLnTx/>
                  <a:uFillTx/>
                  <a:latin typeface="UTM Magnesium" panose="02040603050506020204" pitchFamily="18" charset="0"/>
                  <a:ea typeface="字魂151号-联盟综艺体" panose="00000500000000000000" charset="-122"/>
                  <a:cs typeface="+mn-cs"/>
                </a:rPr>
                <a:t>X</a:t>
              </a:r>
              <a:endParaRPr kumimoji="0" lang="zh-CN" altLang="en-US" sz="11500" b="0" i="0" u="none" strike="noStrike" kern="1200" cap="none" spc="0" normalizeH="0" baseline="0" noProof="0" dirty="0">
                <a:ln>
                  <a:noFill/>
                </a:ln>
                <a:solidFill>
                  <a:srgbClr val="396250"/>
                </a:solidFill>
                <a:effectLst/>
                <a:uLnTx/>
                <a:uFillTx/>
                <a:latin typeface="UTM Magnesium" panose="02040603050506020204" pitchFamily="18" charset="0"/>
                <a:ea typeface="字魂151号-联盟综艺体" panose="00000500000000000000" charset="-122"/>
                <a:cs typeface="+mn-cs"/>
              </a:endParaRPr>
            </a:p>
          </p:txBody>
        </p:sp>
      </p:grpSp>
      <p:grpSp>
        <p:nvGrpSpPr>
          <p:cNvPr id="53" name="组合 52"/>
          <p:cNvGrpSpPr/>
          <p:nvPr/>
        </p:nvGrpSpPr>
        <p:grpSpPr>
          <a:xfrm rot="600000" flipH="1">
            <a:off x="7288989" y="411704"/>
            <a:ext cx="1457325" cy="1861820"/>
            <a:chOff x="2673" y="2282"/>
            <a:chExt cx="2295" cy="2932"/>
          </a:xfrm>
          <a:effectLst>
            <a:outerShdw blurRad="50800" dist="38100" dir="5400000" algn="t" rotWithShape="0">
              <a:prstClr val="black">
                <a:alpha val="40000"/>
              </a:prstClr>
            </a:outerShdw>
          </a:effectLst>
        </p:grpSpPr>
        <p:grpSp>
          <p:nvGrpSpPr>
            <p:cNvPr id="54" name="组合 53"/>
            <p:cNvGrpSpPr/>
            <p:nvPr/>
          </p:nvGrpSpPr>
          <p:grpSpPr>
            <a:xfrm>
              <a:off x="2673" y="2607"/>
              <a:ext cx="2295" cy="2299"/>
              <a:chOff x="2673" y="2607"/>
              <a:chExt cx="2295" cy="2299"/>
            </a:xfrm>
          </p:grpSpPr>
          <p:sp>
            <p:nvSpPr>
              <p:cNvPr id="55" name="圆角矩形 54"/>
              <p:cNvSpPr/>
              <p:nvPr/>
            </p:nvSpPr>
            <p:spPr>
              <a:xfrm>
                <a:off x="2673" y="2694"/>
                <a:ext cx="2212" cy="2212"/>
              </a:xfrm>
              <a:prstGeom prst="roundRect">
                <a:avLst/>
              </a:prstGeom>
              <a:solidFill>
                <a:srgbClr val="F5A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396250"/>
                  </a:solidFill>
                  <a:effectLst/>
                  <a:uLnTx/>
                  <a:uFillTx/>
                  <a:latin typeface="字魂151号-联盟综艺体" panose="00000500000000000000" charset="-122"/>
                  <a:ea typeface="字魂151号-联盟综艺体" panose="00000500000000000000" charset="-122"/>
                  <a:cs typeface="+mn-cs"/>
                </a:endParaRPr>
              </a:p>
            </p:txBody>
          </p:sp>
          <p:grpSp>
            <p:nvGrpSpPr>
              <p:cNvPr id="56" name="组合 55"/>
              <p:cNvGrpSpPr/>
              <p:nvPr/>
            </p:nvGrpSpPr>
            <p:grpSpPr>
              <a:xfrm>
                <a:off x="2756" y="2607"/>
                <a:ext cx="2212" cy="2212"/>
                <a:chOff x="2756" y="2607"/>
                <a:chExt cx="2212" cy="2212"/>
              </a:xfrm>
            </p:grpSpPr>
            <p:sp>
              <p:nvSpPr>
                <p:cNvPr id="57" name="圆角矩形 56"/>
                <p:cNvSpPr/>
                <p:nvPr/>
              </p:nvSpPr>
              <p:spPr>
                <a:xfrm>
                  <a:off x="2756" y="2607"/>
                  <a:ext cx="2212" cy="22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396250"/>
                    </a:solidFill>
                    <a:effectLst/>
                    <a:uLnTx/>
                    <a:uFillTx/>
                    <a:latin typeface="字魂151号-联盟综艺体" panose="00000500000000000000" charset="-122"/>
                    <a:ea typeface="字魂151号-联盟综艺体" panose="00000500000000000000" charset="-122"/>
                    <a:cs typeface="+mn-cs"/>
                  </a:endParaRPr>
                </a:p>
              </p:txBody>
            </p:sp>
            <p:cxnSp>
              <p:nvCxnSpPr>
                <p:cNvPr id="58" name="直接连接符 57"/>
                <p:cNvCxnSpPr/>
                <p:nvPr/>
              </p:nvCxnSpPr>
              <p:spPr>
                <a:xfrm>
                  <a:off x="2911" y="3713"/>
                  <a:ext cx="1903" cy="0"/>
                </a:xfrm>
                <a:prstGeom prst="line">
                  <a:avLst/>
                </a:prstGeom>
                <a:ln w="12700" cmpd="sng">
                  <a:solidFill>
                    <a:srgbClr val="047E55"/>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862" y="2742"/>
                  <a:ext cx="0" cy="1942"/>
                </a:xfrm>
                <a:prstGeom prst="line">
                  <a:avLst/>
                </a:prstGeom>
                <a:ln w="12700" cmpd="sng">
                  <a:solidFill>
                    <a:srgbClr val="047E55"/>
                  </a:solidFill>
                  <a:prstDash val="dash"/>
                </a:ln>
              </p:spPr>
              <p:style>
                <a:lnRef idx="1">
                  <a:schemeClr val="accent1"/>
                </a:lnRef>
                <a:fillRef idx="0">
                  <a:schemeClr val="accent1"/>
                </a:fillRef>
                <a:effectRef idx="0">
                  <a:schemeClr val="accent1"/>
                </a:effectRef>
                <a:fontRef idx="minor">
                  <a:schemeClr val="tx1"/>
                </a:fontRef>
              </p:style>
            </p:cxnSp>
          </p:grpSp>
        </p:grpSp>
        <p:sp>
          <p:nvSpPr>
            <p:cNvPr id="60" name="文本框 59"/>
            <p:cNvSpPr txBox="1"/>
            <p:nvPr/>
          </p:nvSpPr>
          <p:spPr>
            <a:xfrm>
              <a:off x="2759" y="2282"/>
              <a:ext cx="2016" cy="29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0" i="0" u="none" strike="noStrike" kern="1200" cap="none" spc="0" normalizeH="0" baseline="0" noProof="0" dirty="0">
                  <a:ln>
                    <a:noFill/>
                  </a:ln>
                  <a:solidFill>
                    <a:srgbClr val="396250"/>
                  </a:solidFill>
                  <a:effectLst/>
                  <a:uLnTx/>
                  <a:uFillTx/>
                  <a:latin typeface="UTM Magnesium" panose="02040603050506020204" pitchFamily="18" charset="0"/>
                  <a:ea typeface="字魂151号-联盟综艺体" panose="00000500000000000000" charset="-122"/>
                  <a:cs typeface="+mn-cs"/>
                </a:rPr>
                <a:t>H</a:t>
              </a:r>
              <a:endParaRPr kumimoji="0" lang="zh-CN" altLang="en-US" sz="11500" b="0" i="0" u="none" strike="noStrike" kern="1200" cap="none" spc="0" normalizeH="0" baseline="0" noProof="0" dirty="0">
                <a:ln>
                  <a:noFill/>
                </a:ln>
                <a:solidFill>
                  <a:srgbClr val="396250"/>
                </a:solidFill>
                <a:effectLst/>
                <a:uLnTx/>
                <a:uFillTx/>
                <a:latin typeface="UTM Magnesium" panose="02040603050506020204" pitchFamily="18" charset="0"/>
                <a:ea typeface="字魂151号-联盟综艺体" panose="00000500000000000000" charset="-122"/>
                <a:cs typeface="+mn-cs"/>
              </a:endParaRPr>
            </a:p>
          </p:txBody>
        </p:sp>
      </p:grpSp>
      <p:grpSp>
        <p:nvGrpSpPr>
          <p:cNvPr id="61" name="组合 60"/>
          <p:cNvGrpSpPr/>
          <p:nvPr/>
        </p:nvGrpSpPr>
        <p:grpSpPr>
          <a:xfrm flipH="1">
            <a:off x="4643277" y="331612"/>
            <a:ext cx="1457325" cy="1861820"/>
            <a:chOff x="2673" y="2156"/>
            <a:chExt cx="2295" cy="2932"/>
          </a:xfrm>
          <a:effectLst>
            <a:outerShdw blurRad="50800" dist="38100" dir="5400000" algn="t" rotWithShape="0">
              <a:prstClr val="black">
                <a:alpha val="40000"/>
              </a:prstClr>
            </a:outerShdw>
          </a:effectLst>
        </p:grpSpPr>
        <p:grpSp>
          <p:nvGrpSpPr>
            <p:cNvPr id="62" name="组合 61"/>
            <p:cNvGrpSpPr/>
            <p:nvPr/>
          </p:nvGrpSpPr>
          <p:grpSpPr>
            <a:xfrm>
              <a:off x="2673" y="2607"/>
              <a:ext cx="2295" cy="2299"/>
              <a:chOff x="2673" y="2607"/>
              <a:chExt cx="2295" cy="2299"/>
            </a:xfrm>
          </p:grpSpPr>
          <p:sp>
            <p:nvSpPr>
              <p:cNvPr id="63" name="圆角矩形 62"/>
              <p:cNvSpPr/>
              <p:nvPr/>
            </p:nvSpPr>
            <p:spPr>
              <a:xfrm>
                <a:off x="2673" y="2694"/>
                <a:ext cx="2212" cy="2212"/>
              </a:xfrm>
              <a:prstGeom prst="roundRect">
                <a:avLst/>
              </a:prstGeom>
              <a:solidFill>
                <a:srgbClr val="F5A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396250"/>
                  </a:solidFill>
                  <a:effectLst/>
                  <a:uLnTx/>
                  <a:uFillTx/>
                  <a:latin typeface="字魂151号-联盟综艺体" panose="00000500000000000000" charset="-122"/>
                  <a:ea typeface="字魂151号-联盟综艺体" panose="00000500000000000000" charset="-122"/>
                  <a:cs typeface="+mn-cs"/>
                </a:endParaRPr>
              </a:p>
            </p:txBody>
          </p:sp>
          <p:grpSp>
            <p:nvGrpSpPr>
              <p:cNvPr id="64" name="组合 63"/>
              <p:cNvGrpSpPr/>
              <p:nvPr/>
            </p:nvGrpSpPr>
            <p:grpSpPr>
              <a:xfrm>
                <a:off x="2756" y="2607"/>
                <a:ext cx="2212" cy="2212"/>
                <a:chOff x="2756" y="2607"/>
                <a:chExt cx="2212" cy="2212"/>
              </a:xfrm>
            </p:grpSpPr>
            <p:sp>
              <p:nvSpPr>
                <p:cNvPr id="65" name="圆角矩形 64"/>
                <p:cNvSpPr/>
                <p:nvPr/>
              </p:nvSpPr>
              <p:spPr>
                <a:xfrm>
                  <a:off x="2756" y="2607"/>
                  <a:ext cx="2212" cy="22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396250"/>
                    </a:solidFill>
                    <a:effectLst/>
                    <a:uLnTx/>
                    <a:uFillTx/>
                    <a:latin typeface="字魂151号-联盟综艺体" panose="00000500000000000000" charset="-122"/>
                    <a:ea typeface="字魂151号-联盟综艺体" panose="00000500000000000000" charset="-122"/>
                    <a:cs typeface="+mn-cs"/>
                  </a:endParaRPr>
                </a:p>
              </p:txBody>
            </p:sp>
            <p:cxnSp>
              <p:nvCxnSpPr>
                <p:cNvPr id="66" name="直接连接符 65"/>
                <p:cNvCxnSpPr/>
                <p:nvPr/>
              </p:nvCxnSpPr>
              <p:spPr>
                <a:xfrm>
                  <a:off x="2911" y="3713"/>
                  <a:ext cx="1903" cy="0"/>
                </a:xfrm>
                <a:prstGeom prst="line">
                  <a:avLst/>
                </a:prstGeom>
                <a:ln w="12700" cmpd="sng">
                  <a:solidFill>
                    <a:srgbClr val="047E55"/>
                  </a:solidFill>
                  <a:prstDash val="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862" y="2742"/>
                  <a:ext cx="0" cy="1942"/>
                </a:xfrm>
                <a:prstGeom prst="line">
                  <a:avLst/>
                </a:prstGeom>
                <a:ln w="12700" cmpd="sng">
                  <a:solidFill>
                    <a:srgbClr val="047E55"/>
                  </a:solidFill>
                  <a:prstDash val="dash"/>
                </a:ln>
              </p:spPr>
              <p:style>
                <a:lnRef idx="1">
                  <a:schemeClr val="accent1"/>
                </a:lnRef>
                <a:fillRef idx="0">
                  <a:schemeClr val="accent1"/>
                </a:fillRef>
                <a:effectRef idx="0">
                  <a:schemeClr val="accent1"/>
                </a:effectRef>
                <a:fontRef idx="minor">
                  <a:schemeClr val="tx1"/>
                </a:fontRef>
              </p:style>
            </p:cxnSp>
          </p:grpSp>
        </p:grpSp>
        <p:sp>
          <p:nvSpPr>
            <p:cNvPr id="68" name="文本框 67"/>
            <p:cNvSpPr txBox="1"/>
            <p:nvPr/>
          </p:nvSpPr>
          <p:spPr>
            <a:xfrm>
              <a:off x="2813" y="2156"/>
              <a:ext cx="2016" cy="29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0" i="0" u="none" strike="noStrike" kern="1200" cap="none" spc="0" normalizeH="0" baseline="0" noProof="0" dirty="0">
                  <a:ln>
                    <a:noFill/>
                  </a:ln>
                  <a:solidFill>
                    <a:srgbClr val="396250"/>
                  </a:solidFill>
                  <a:effectLst/>
                  <a:uLnTx/>
                  <a:uFillTx/>
                  <a:latin typeface="UTM Magnesium" panose="02040603050506020204" pitchFamily="18" charset="0"/>
                  <a:ea typeface="字魂151号-联盟综艺体" panose="00000500000000000000" charset="-122"/>
                  <a:cs typeface="+mn-cs"/>
                </a:rPr>
                <a:t>N</a:t>
              </a:r>
              <a:endParaRPr kumimoji="0" lang="zh-CN" altLang="en-US" sz="11500" b="0" i="0" u="none" strike="noStrike" kern="1200" cap="none" spc="0" normalizeH="0" baseline="0" noProof="0" dirty="0">
                <a:ln>
                  <a:noFill/>
                </a:ln>
                <a:solidFill>
                  <a:srgbClr val="396250"/>
                </a:solidFill>
                <a:effectLst/>
                <a:uLnTx/>
                <a:uFillTx/>
                <a:latin typeface="UTM Magnesium" panose="02040603050506020204" pitchFamily="18" charset="0"/>
                <a:ea typeface="字魂151号-联盟综艺体" panose="00000500000000000000" charset="-122"/>
                <a:cs typeface="+mn-cs"/>
              </a:endParaRPr>
            </a:p>
          </p:txBody>
        </p:sp>
      </p:grpSp>
      <p:pic>
        <p:nvPicPr>
          <p:cNvPr id="84" name="图片 83" descr="图层 79 副本"/>
          <p:cNvPicPr>
            <a:picLocks noChangeAspect="1"/>
          </p:cNvPicPr>
          <p:nvPr>
            <p:custDataLst>
              <p:tags r:id="rId2"/>
            </p:custDataLst>
          </p:nvPr>
        </p:nvPicPr>
        <p:blipFill>
          <a:blip r:embed="rId5"/>
          <a:stretch>
            <a:fillRect/>
          </a:stretch>
        </p:blipFill>
        <p:spPr>
          <a:xfrm flipH="1">
            <a:off x="-5080" y="3920490"/>
            <a:ext cx="4342765" cy="2937510"/>
          </a:xfrm>
          <a:prstGeom prst="rect">
            <a:avLst/>
          </a:prstGeom>
        </p:spPr>
      </p:pic>
      <p:pic>
        <p:nvPicPr>
          <p:cNvPr id="2" name="图片 1" descr="矢量智能对象-1"/>
          <p:cNvPicPr>
            <a:picLocks noChangeAspect="1"/>
          </p:cNvPicPr>
          <p:nvPr/>
        </p:nvPicPr>
        <p:blipFill>
          <a:blip r:embed="rId6"/>
          <a:stretch>
            <a:fillRect/>
          </a:stretch>
        </p:blipFill>
        <p:spPr>
          <a:xfrm>
            <a:off x="-8890" y="1552575"/>
            <a:ext cx="2967355" cy="5736590"/>
          </a:xfrm>
          <a:prstGeom prst="rect">
            <a:avLst/>
          </a:prstGeom>
        </p:spPr>
      </p:pic>
      <p:pic>
        <p:nvPicPr>
          <p:cNvPr id="47" name="图片 46" descr="D:\资料\PPT\1.12\矢量智能对象.png矢量智能对象"/>
          <p:cNvPicPr>
            <a:picLocks noChangeAspect="1"/>
          </p:cNvPicPr>
          <p:nvPr/>
        </p:nvPicPr>
        <p:blipFill>
          <a:blip r:embed="rId7"/>
          <a:srcRect/>
          <a:stretch>
            <a:fillRect/>
          </a:stretch>
        </p:blipFill>
        <p:spPr>
          <a:xfrm>
            <a:off x="9221766" y="1722120"/>
            <a:ext cx="2977515" cy="6054725"/>
          </a:xfrm>
          <a:prstGeom prst="rect">
            <a:avLst/>
          </a:prstGeom>
        </p:spPr>
      </p:pic>
      <p:pic>
        <p:nvPicPr>
          <p:cNvPr id="3" name="图片 2" descr="矢量智能对象"/>
          <p:cNvPicPr>
            <a:picLocks noChangeAspect="1"/>
          </p:cNvPicPr>
          <p:nvPr/>
        </p:nvPicPr>
        <p:blipFill>
          <a:blip r:embed="rId8"/>
          <a:stretch>
            <a:fillRect/>
          </a:stretch>
        </p:blipFill>
        <p:spPr>
          <a:xfrm>
            <a:off x="9017635" y="4919345"/>
            <a:ext cx="1273810" cy="732155"/>
          </a:xfrm>
          <a:prstGeom prst="rect">
            <a:avLst/>
          </a:prstGeom>
        </p:spPr>
      </p:pic>
      <p:pic>
        <p:nvPicPr>
          <p:cNvPr id="4" name="图片 3" descr="矢量智能对象-5"/>
          <p:cNvPicPr>
            <a:picLocks noChangeAspect="1"/>
          </p:cNvPicPr>
          <p:nvPr/>
        </p:nvPicPr>
        <p:blipFill>
          <a:blip r:embed="rId9"/>
          <a:stretch>
            <a:fillRect/>
          </a:stretch>
        </p:blipFill>
        <p:spPr>
          <a:xfrm>
            <a:off x="1870075" y="1634490"/>
            <a:ext cx="688340" cy="393700"/>
          </a:xfrm>
          <a:prstGeom prst="rect">
            <a:avLst/>
          </a:prstGeom>
        </p:spPr>
      </p:pic>
      <p:pic>
        <p:nvPicPr>
          <p:cNvPr id="85" name="图片 84" descr="矢量智能对象-4"/>
          <p:cNvPicPr>
            <a:picLocks noChangeAspect="1"/>
          </p:cNvPicPr>
          <p:nvPr/>
        </p:nvPicPr>
        <p:blipFill>
          <a:blip r:embed="rId10"/>
          <a:stretch>
            <a:fillRect/>
          </a:stretch>
        </p:blipFill>
        <p:spPr>
          <a:xfrm>
            <a:off x="9643954" y="1592586"/>
            <a:ext cx="694055" cy="838200"/>
          </a:xfrm>
          <a:prstGeom prst="rect">
            <a:avLst/>
          </a:prstGeom>
        </p:spPr>
      </p:pic>
      <p:pic>
        <p:nvPicPr>
          <p:cNvPr id="5" name="图片 4" descr="矢量智能对象"/>
          <p:cNvPicPr>
            <a:picLocks noChangeAspect="1"/>
          </p:cNvPicPr>
          <p:nvPr/>
        </p:nvPicPr>
        <p:blipFill>
          <a:blip r:embed="rId8"/>
          <a:stretch>
            <a:fillRect/>
          </a:stretch>
        </p:blipFill>
        <p:spPr>
          <a:xfrm rot="8340000">
            <a:off x="2785110" y="5408930"/>
            <a:ext cx="1273810" cy="732155"/>
          </a:xfrm>
          <a:prstGeom prst="rect">
            <a:avLst/>
          </a:prstGeom>
        </p:spPr>
      </p:pic>
      <p:grpSp>
        <p:nvGrpSpPr>
          <p:cNvPr id="106" name="组合 105"/>
          <p:cNvGrpSpPr/>
          <p:nvPr/>
        </p:nvGrpSpPr>
        <p:grpSpPr>
          <a:xfrm>
            <a:off x="744855" y="78740"/>
            <a:ext cx="1452245" cy="1750060"/>
            <a:chOff x="2680" y="947"/>
            <a:chExt cx="2287" cy="2756"/>
          </a:xfrm>
        </p:grpSpPr>
        <p:pic>
          <p:nvPicPr>
            <p:cNvPr id="102" name="图片 101" descr="图层 2"/>
            <p:cNvPicPr>
              <a:picLocks noChangeAspect="1"/>
            </p:cNvPicPr>
            <p:nvPr/>
          </p:nvPicPr>
          <p:blipFill>
            <a:blip r:embed="rId11"/>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12"/>
            <a:stretch>
              <a:fillRect/>
            </a:stretch>
          </p:blipFill>
          <p:spPr>
            <a:xfrm>
              <a:off x="2680" y="2171"/>
              <a:ext cx="846" cy="1533"/>
            </a:xfrm>
            <a:prstGeom prst="rect">
              <a:avLst/>
            </a:prstGeom>
          </p:spPr>
        </p:pic>
      </p:grpSp>
      <p:grpSp>
        <p:nvGrpSpPr>
          <p:cNvPr id="39" name="组合 38"/>
          <p:cNvGrpSpPr/>
          <p:nvPr/>
        </p:nvGrpSpPr>
        <p:grpSpPr>
          <a:xfrm>
            <a:off x="9852660" y="5133975"/>
            <a:ext cx="1452245" cy="1750060"/>
            <a:chOff x="2680" y="947"/>
            <a:chExt cx="2287" cy="2756"/>
          </a:xfrm>
        </p:grpSpPr>
        <p:pic>
          <p:nvPicPr>
            <p:cNvPr id="40" name="图片 39" descr="图层 2"/>
            <p:cNvPicPr>
              <a:picLocks noChangeAspect="1"/>
            </p:cNvPicPr>
            <p:nvPr/>
          </p:nvPicPr>
          <p:blipFill>
            <a:blip r:embed="rId11"/>
            <a:stretch>
              <a:fillRect/>
            </a:stretch>
          </p:blipFill>
          <p:spPr>
            <a:xfrm>
              <a:off x="3855" y="947"/>
              <a:ext cx="1113" cy="2020"/>
            </a:xfrm>
            <a:prstGeom prst="rect">
              <a:avLst/>
            </a:prstGeom>
          </p:spPr>
        </p:pic>
        <p:pic>
          <p:nvPicPr>
            <p:cNvPr id="44" name="图片 43" descr="图层 2"/>
            <p:cNvPicPr>
              <a:picLocks noChangeAspect="1"/>
            </p:cNvPicPr>
            <p:nvPr/>
          </p:nvPicPr>
          <p:blipFill>
            <a:blip r:embed="rId12"/>
            <a:stretch>
              <a:fillRect/>
            </a:stretch>
          </p:blipFill>
          <p:spPr>
            <a:xfrm>
              <a:off x="2680" y="2171"/>
              <a:ext cx="846" cy="1533"/>
            </a:xfrm>
            <a:prstGeom prst="rect">
              <a:avLst/>
            </a:prstGeom>
          </p:spPr>
        </p:pic>
      </p:grpSp>
      <p:pic>
        <p:nvPicPr>
          <p:cNvPr id="7" name="Picture 6"/>
          <p:cNvPicPr>
            <a:picLocks noChangeAspect="1"/>
          </p:cNvPicPr>
          <p:nvPr/>
        </p:nvPicPr>
        <p:blipFill>
          <a:blip r:embed="rId13"/>
          <a:stretch>
            <a:fillRect/>
          </a:stretch>
        </p:blipFill>
        <p:spPr>
          <a:xfrm>
            <a:off x="2335495" y="2400174"/>
            <a:ext cx="7352413" cy="32555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down)">
                                      <p:cBhvr>
                                        <p:cTn id="15" dur="500"/>
                                        <p:tgtEl>
                                          <p:spTgt spid="6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strips(downLeft)">
                                      <p:cBhvr>
                                        <p:cTn id="27" dur="500"/>
                                        <p:tgtEl>
                                          <p:spTgt spid="86"/>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trips(downLeft)">
                                      <p:cBhvr>
                                        <p:cTn id="31" dur="500"/>
                                        <p:tgtEl>
                                          <p:spTgt spid="8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dissolve">
                                      <p:cBhvr>
                                        <p:cTn id="39" dur="500"/>
                                        <p:tgtEl>
                                          <p:spTgt spid="47"/>
                                        </p:tgtEl>
                                      </p:cBhvr>
                                    </p:animEffect>
                                  </p:childTnLst>
                                </p:cTn>
                              </p:par>
                            </p:childTnLst>
                          </p:cTn>
                        </p:par>
                        <p:par>
                          <p:cTn id="40" fill="hold">
                            <p:stCondLst>
                              <p:cond delay="4500"/>
                            </p:stCondLst>
                            <p:childTnLst>
                              <p:par>
                                <p:cTn id="41" presetID="49" presetClass="entr" presetSubtype="0" decel="10000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childTnLst>
                          </p:cTn>
                        </p:par>
                        <p:par>
                          <p:cTn id="47" fill="hold">
                            <p:stCondLst>
                              <p:cond delay="5000"/>
                            </p:stCondLst>
                            <p:childTnLst>
                              <p:par>
                                <p:cTn id="48" presetID="49" presetClass="entr" presetSubtype="0" decel="10000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 calcmode="lin" valueType="num">
                                      <p:cBhvr>
                                        <p:cTn id="52" dur="500" fill="hold"/>
                                        <p:tgtEl>
                                          <p:spTgt spid="3"/>
                                        </p:tgtEl>
                                        <p:attrNameLst>
                                          <p:attrName>style.rotation</p:attrName>
                                        </p:attrNameLst>
                                      </p:cBhvr>
                                      <p:tavLst>
                                        <p:tav tm="0">
                                          <p:val>
                                            <p:fltVal val="360"/>
                                          </p:val>
                                        </p:tav>
                                        <p:tav tm="100000">
                                          <p:val>
                                            <p:fltVal val="0"/>
                                          </p:val>
                                        </p:tav>
                                      </p:tavLst>
                                    </p:anim>
                                    <p:animEffect transition="in" filter="fade">
                                      <p:cBhvr>
                                        <p:cTn id="53" dur="500"/>
                                        <p:tgtEl>
                                          <p:spTgt spid="3"/>
                                        </p:tgtEl>
                                      </p:cBhvr>
                                    </p:animEffect>
                                  </p:childTnLst>
                                </p:cTn>
                              </p:par>
                            </p:childTnLst>
                          </p:cTn>
                        </p:par>
                        <p:par>
                          <p:cTn id="54" fill="hold">
                            <p:stCondLst>
                              <p:cond delay="5500"/>
                            </p:stCondLst>
                            <p:childTnLst>
                              <p:par>
                                <p:cTn id="55" presetID="49" presetClass="entr" presetSubtype="0" decel="100000"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anim calcmode="lin" valueType="num">
                                      <p:cBhvr>
                                        <p:cTn id="59" dur="500" fill="hold"/>
                                        <p:tgtEl>
                                          <p:spTgt spid="85"/>
                                        </p:tgtEl>
                                        <p:attrNameLst>
                                          <p:attrName>style.rotation</p:attrName>
                                        </p:attrNameLst>
                                      </p:cBhvr>
                                      <p:tavLst>
                                        <p:tav tm="0">
                                          <p:val>
                                            <p:fltVal val="360"/>
                                          </p:val>
                                        </p:tav>
                                        <p:tav tm="100000">
                                          <p:val>
                                            <p:fltVal val="0"/>
                                          </p:val>
                                        </p:tav>
                                      </p:tavLst>
                                    </p:anim>
                                    <p:animEffect transition="in" filter="fade">
                                      <p:cBhvr>
                                        <p:cTn id="60" dur="500"/>
                                        <p:tgtEl>
                                          <p:spTgt spid="85"/>
                                        </p:tgtEl>
                                      </p:cBhvr>
                                    </p:animEffect>
                                  </p:childTnLst>
                                </p:cTn>
                              </p:par>
                            </p:childTnLst>
                          </p:cTn>
                        </p:par>
                        <p:par>
                          <p:cTn id="61" fill="hold">
                            <p:stCondLst>
                              <p:cond delay="6000"/>
                            </p:stCondLst>
                            <p:childTnLst>
                              <p:par>
                                <p:cTn id="62" presetID="49" presetClass="entr" presetSubtype="0" decel="100000"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 calcmode="lin" valueType="num">
                                      <p:cBhvr>
                                        <p:cTn id="66" dur="500" fill="hold"/>
                                        <p:tgtEl>
                                          <p:spTgt spid="5"/>
                                        </p:tgtEl>
                                        <p:attrNameLst>
                                          <p:attrName>style.rotation</p:attrName>
                                        </p:attrNameLst>
                                      </p:cBhvr>
                                      <p:tavLst>
                                        <p:tav tm="0">
                                          <p:val>
                                            <p:fltVal val="360"/>
                                          </p:val>
                                        </p:tav>
                                        <p:tav tm="100000">
                                          <p:val>
                                            <p:fltVal val="0"/>
                                          </p:val>
                                        </p:tav>
                                      </p:tavLst>
                                    </p:anim>
                                    <p:animEffect transition="in" filter="fade">
                                      <p:cBhvr>
                                        <p:cTn id="67" dur="500"/>
                                        <p:tgtEl>
                                          <p:spTgt spid="5"/>
                                        </p:tgtEl>
                                      </p:cBhvr>
                                    </p:animEffect>
                                  </p:childTnLst>
                                </p:cTn>
                              </p:par>
                            </p:childTnLst>
                          </p:cTn>
                        </p:par>
                        <p:par>
                          <p:cTn id="68" fill="hold">
                            <p:stCondLst>
                              <p:cond delay="6500"/>
                            </p:stCondLst>
                            <p:childTnLst>
                              <p:par>
                                <p:cTn id="69" presetID="47" presetClass="entr" presetSubtype="0" fill="hold"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fade">
                                      <p:cBhvr>
                                        <p:cTn id="71" dur="1000"/>
                                        <p:tgtEl>
                                          <p:spTgt spid="106"/>
                                        </p:tgtEl>
                                      </p:cBhvr>
                                    </p:animEffect>
                                    <p:anim calcmode="lin" valueType="num">
                                      <p:cBhvr>
                                        <p:cTn id="72" dur="1000" fill="hold"/>
                                        <p:tgtEl>
                                          <p:spTgt spid="106"/>
                                        </p:tgtEl>
                                        <p:attrNameLst>
                                          <p:attrName>ppt_x</p:attrName>
                                        </p:attrNameLst>
                                      </p:cBhvr>
                                      <p:tavLst>
                                        <p:tav tm="0">
                                          <p:val>
                                            <p:strVal val="#ppt_x"/>
                                          </p:val>
                                        </p:tav>
                                        <p:tav tm="100000">
                                          <p:val>
                                            <p:strVal val="#ppt_x"/>
                                          </p:val>
                                        </p:tav>
                                      </p:tavLst>
                                    </p:anim>
                                    <p:anim calcmode="lin" valueType="num">
                                      <p:cBhvr>
                                        <p:cTn id="73" dur="1000" fill="hold"/>
                                        <p:tgtEl>
                                          <p:spTgt spid="106"/>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7" presetClass="entr" presetSubtype="0"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9" presetClass="entr" presetSubtype="0"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dissolve">
                                      <p:cBhvr>
                                        <p:cTn id="83" dur="500"/>
                                        <p:tgtEl>
                                          <p:spTgt spid="70"/>
                                        </p:tgtEl>
                                      </p:cBhvr>
                                    </p:animEffect>
                                  </p:childTnLst>
                                </p:cTn>
                              </p:par>
                            </p:childTnLst>
                          </p:cTn>
                        </p:par>
                        <p:par>
                          <p:cTn id="84" fill="hold">
                            <p:stCondLst>
                              <p:cond delay="9000"/>
                            </p:stCondLst>
                            <p:childTnLst>
                              <p:par>
                                <p:cTn id="85" presetID="2" presetClass="entr" presetSubtype="4"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4585" y="728183"/>
            <a:ext cx="7779623" cy="6089128"/>
            <a:chOff x="1904585" y="639283"/>
            <a:chExt cx="7779623" cy="6089128"/>
          </a:xfrm>
        </p:grpSpPr>
        <p:grpSp>
          <p:nvGrpSpPr>
            <p:cNvPr id="15" name="Group 14"/>
            <p:cNvGrpSpPr/>
            <p:nvPr/>
          </p:nvGrpSpPr>
          <p:grpSpPr>
            <a:xfrm>
              <a:off x="2493776" y="696257"/>
              <a:ext cx="2479973" cy="2895026"/>
              <a:chOff x="3746500" y="384351"/>
              <a:chExt cx="2273300" cy="2653763"/>
            </a:xfrm>
          </p:grpSpPr>
          <p:pic>
            <p:nvPicPr>
              <p:cNvPr id="6146" name="Picture 2" descr="20210409092016_wm_shs-tu-nhien-va-xa-hoi-2"/>
              <p:cNvPicPr>
                <a:picLocks noChangeAspect="1" noChangeArrowheads="1"/>
              </p:cNvPicPr>
              <p:nvPr/>
            </p:nvPicPr>
            <p:blipFill rotWithShape="1">
              <a:blip r:embed="rId2">
                <a:extLst>
                  <a:ext uri="{28A0092B-C50C-407E-A947-70E740481C1C}">
                    <a14:useLocalDpi xmlns:a14="http://schemas.microsoft.com/office/drawing/2010/main" val="0"/>
                  </a:ext>
                </a:extLst>
              </a:blip>
              <a:srcRect l="13905" t="15100" r="56145" b="61057"/>
              <a:stretch/>
            </p:blipFill>
            <p:spPr bwMode="auto">
              <a:xfrm>
                <a:off x="3746500" y="384351"/>
                <a:ext cx="2273300" cy="253982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060053" y="2778936"/>
                <a:ext cx="259178" cy="259178"/>
              </a:xfrm>
              <a:prstGeom prst="ellipse">
                <a:avLst/>
              </a:prstGeom>
              <a:solidFill>
                <a:srgbClr val="F7E187"/>
              </a:solidFill>
              <a:ln w="28575">
                <a:solidFill>
                  <a:srgbClr val="0DB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grpSp>
          <p:nvGrpSpPr>
            <p:cNvPr id="2" name="Group 1"/>
            <p:cNvGrpSpPr/>
            <p:nvPr/>
          </p:nvGrpSpPr>
          <p:grpSpPr>
            <a:xfrm>
              <a:off x="7198155" y="639283"/>
              <a:ext cx="2479973" cy="2895026"/>
              <a:chOff x="6134100" y="384351"/>
              <a:chExt cx="2273300" cy="2653763"/>
            </a:xfrm>
          </p:grpSpPr>
          <p:pic>
            <p:nvPicPr>
              <p:cNvPr id="3" name="Picture 2" descr="20210409092016_wm_shs-tu-nhien-va-xa-hoi-2"/>
              <p:cNvPicPr>
                <a:picLocks noChangeAspect="1" noChangeArrowheads="1"/>
              </p:cNvPicPr>
              <p:nvPr/>
            </p:nvPicPr>
            <p:blipFill rotWithShape="1">
              <a:blip r:embed="rId2">
                <a:extLst>
                  <a:ext uri="{28A0092B-C50C-407E-A947-70E740481C1C}">
                    <a14:useLocalDpi xmlns:a14="http://schemas.microsoft.com/office/drawing/2010/main" val="0"/>
                  </a:ext>
                </a:extLst>
              </a:blip>
              <a:srcRect l="58727" t="16572" r="11323" b="59585"/>
              <a:stretch/>
            </p:blipFill>
            <p:spPr bwMode="auto">
              <a:xfrm>
                <a:off x="6134100" y="384351"/>
                <a:ext cx="2273300" cy="2539826"/>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6610906" y="2778936"/>
                <a:ext cx="259178" cy="259178"/>
              </a:xfrm>
              <a:prstGeom prst="ellipse">
                <a:avLst/>
              </a:prstGeom>
              <a:solidFill>
                <a:srgbClr val="F7E187"/>
              </a:solidFill>
              <a:ln w="28575">
                <a:solidFill>
                  <a:srgbClr val="0DB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grpSp>
        <p:grpSp>
          <p:nvGrpSpPr>
            <p:cNvPr id="9" name="Group 8"/>
            <p:cNvGrpSpPr/>
            <p:nvPr/>
          </p:nvGrpSpPr>
          <p:grpSpPr>
            <a:xfrm>
              <a:off x="1904585" y="3568700"/>
              <a:ext cx="3264202" cy="3132023"/>
              <a:chOff x="2514599" y="3707962"/>
              <a:chExt cx="2994485" cy="2873228"/>
            </a:xfrm>
          </p:grpSpPr>
          <p:pic>
            <p:nvPicPr>
              <p:cNvPr id="5" name="Picture 2" descr="20210409092016_wm_shs-tu-nhien-va-xa-hoi-2"/>
              <p:cNvPicPr>
                <a:picLocks noChangeAspect="1" noChangeArrowheads="1"/>
              </p:cNvPicPr>
              <p:nvPr/>
            </p:nvPicPr>
            <p:blipFill rotWithShape="1">
              <a:blip r:embed="rId2">
                <a:extLst>
                  <a:ext uri="{28A0092B-C50C-407E-A947-70E740481C1C}">
                    <a14:useLocalDpi xmlns:a14="http://schemas.microsoft.com/office/drawing/2010/main" val="0"/>
                  </a:ext>
                </a:extLst>
              </a:blip>
              <a:srcRect l="14317" t="65582" r="46231" b="8662"/>
              <a:stretch/>
            </p:blipFill>
            <p:spPr bwMode="auto">
              <a:xfrm>
                <a:off x="2514599" y="3707962"/>
                <a:ext cx="2994485" cy="274363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3882252" y="6322012"/>
                <a:ext cx="259178" cy="259178"/>
              </a:xfrm>
              <a:prstGeom prst="ellipse">
                <a:avLst/>
              </a:prstGeom>
              <a:solidFill>
                <a:srgbClr val="F7E187"/>
              </a:solidFill>
              <a:ln w="28575">
                <a:solidFill>
                  <a:srgbClr val="0DB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grpSp>
          <p:nvGrpSpPr>
            <p:cNvPr id="14" name="Group 13"/>
            <p:cNvGrpSpPr/>
            <p:nvPr/>
          </p:nvGrpSpPr>
          <p:grpSpPr>
            <a:xfrm>
              <a:off x="7308690" y="3568700"/>
              <a:ext cx="2375518" cy="3159711"/>
              <a:chOff x="7444784" y="3923861"/>
              <a:chExt cx="2179232" cy="2898628"/>
            </a:xfrm>
          </p:grpSpPr>
          <p:pic>
            <p:nvPicPr>
              <p:cNvPr id="6" name="Picture 2" descr="20210409092016_wm_shs-tu-nhien-va-xa-hoi-2"/>
              <p:cNvPicPr>
                <a:picLocks noChangeAspect="1" noChangeArrowheads="1"/>
              </p:cNvPicPr>
              <p:nvPr/>
            </p:nvPicPr>
            <p:blipFill rotWithShape="1">
              <a:blip r:embed="rId2">
                <a:extLst>
                  <a:ext uri="{28A0092B-C50C-407E-A947-70E740481C1C}">
                    <a14:useLocalDpi xmlns:a14="http://schemas.microsoft.com/office/drawing/2010/main" val="0"/>
                  </a:ext>
                </a:extLst>
              </a:blip>
              <a:srcRect l="62651" t="65582" r="8638" b="8662"/>
              <a:stretch/>
            </p:blipFill>
            <p:spPr bwMode="auto">
              <a:xfrm>
                <a:off x="7444784" y="3923861"/>
                <a:ext cx="2179232" cy="274363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8341311" y="6563311"/>
                <a:ext cx="259178" cy="259178"/>
              </a:xfrm>
              <a:prstGeom prst="ellipse">
                <a:avLst/>
              </a:prstGeom>
              <a:solidFill>
                <a:srgbClr val="F7E187"/>
              </a:solidFill>
              <a:ln w="28575">
                <a:solidFill>
                  <a:srgbClr val="0DB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grpSp>
          <p:nvGrpSpPr>
            <p:cNvPr id="11" name="Group 10"/>
            <p:cNvGrpSpPr/>
            <p:nvPr/>
          </p:nvGrpSpPr>
          <p:grpSpPr>
            <a:xfrm>
              <a:off x="5037250" y="1630576"/>
              <a:ext cx="2273300" cy="2583105"/>
              <a:chOff x="9062006" y="1124857"/>
              <a:chExt cx="2273300" cy="2583105"/>
            </a:xfrm>
          </p:grpSpPr>
          <p:pic>
            <p:nvPicPr>
              <p:cNvPr id="4" name="Picture 2" descr="20210409092016_wm_shs-tu-nhien-va-xa-hoi-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1750" b="62813" l="41842" r="65789">
                            <a14:foregroundMark x1="56228" y1="52563" x2="62105" y2="52438"/>
                            <a14:foregroundMark x1="56754" y1="53750" x2="63070" y2="53750"/>
                          </a14:backgroundRemoval>
                        </a14:imgEffect>
                        <a14:imgEffect>
                          <a14:sharpenSoften amount="25000"/>
                        </a14:imgEffect>
                      </a14:imgLayer>
                    </a14:imgProps>
                  </a:ext>
                  <a:ext uri="{28A0092B-C50C-407E-A947-70E740481C1C}">
                    <a14:useLocalDpi xmlns:a14="http://schemas.microsoft.com/office/drawing/2010/main" val="0"/>
                  </a:ext>
                </a:extLst>
              </a:blip>
              <a:srcRect l="38898" t="39385" r="31152" b="36772"/>
              <a:stretch/>
            </p:blipFill>
            <p:spPr bwMode="auto">
              <a:xfrm>
                <a:off x="9062006" y="1124857"/>
                <a:ext cx="2273300" cy="2539826"/>
              </a:xfrm>
              <a:prstGeom prst="roundRect">
                <a:avLst>
                  <a:gd name="adj" fmla="val 36667"/>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9930411" y="3448784"/>
                <a:ext cx="259178" cy="259178"/>
              </a:xfrm>
              <a:prstGeom prst="ellipse">
                <a:avLst/>
              </a:prstGeom>
              <a:solidFill>
                <a:srgbClr val="F7E187"/>
              </a:solidFill>
              <a:ln w="28575">
                <a:solidFill>
                  <a:srgbClr val="0DB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grpSp>
      </p:grpSp>
      <p:sp>
        <p:nvSpPr>
          <p:cNvPr id="17" name="Rounded Rectangle 16"/>
          <p:cNvSpPr/>
          <p:nvPr/>
        </p:nvSpPr>
        <p:spPr>
          <a:xfrm>
            <a:off x="801902" y="1122948"/>
            <a:ext cx="1528575" cy="850900"/>
          </a:xfrm>
          <a:prstGeom prst="roundRect">
            <a:avLst/>
          </a:prstGeom>
          <a:solidFill>
            <a:srgbClr val="F79B8E"/>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a:ea typeface="+mn-ea"/>
                <a:cs typeface="+mn-cs"/>
              </a:rPr>
              <a:t>Tắm</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gội</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sạch</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sẽ</a:t>
            </a:r>
            <a:endParaRPr kumimoji="0" lang="en-US" sz="2400" b="0" i="0" u="none" strike="noStrike" kern="1200" cap="none" spc="0" normalizeH="0" baseline="0" noProof="0" dirty="0">
              <a:ln>
                <a:noFill/>
              </a:ln>
              <a:solidFill>
                <a:prstClr val="white"/>
              </a:solidFill>
              <a:effectLst/>
              <a:uLnTx/>
              <a:uFillTx/>
              <a:latin typeface="UTM Avo"/>
              <a:ea typeface="+mn-ea"/>
              <a:cs typeface="+mn-cs"/>
            </a:endParaRPr>
          </a:p>
        </p:txBody>
      </p:sp>
      <p:pic>
        <p:nvPicPr>
          <p:cNvPr id="6148" name="Picture 4" descr="Premium Vector | Cartoon thumbs up and thumbs down with funny fac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556" t="34505" r="4207" b="13525"/>
          <a:stretch/>
        </p:blipFill>
        <p:spPr bwMode="auto">
          <a:xfrm>
            <a:off x="10396629" y="5314748"/>
            <a:ext cx="862872" cy="10371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remium Vector | Cartoon thumbs up and thumbs down with funny fac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337" t="14910" r="50426" b="33120"/>
          <a:stretch/>
        </p:blipFill>
        <p:spPr bwMode="auto">
          <a:xfrm>
            <a:off x="1066800" y="2017776"/>
            <a:ext cx="913478" cy="1097973"/>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9869702" y="1121770"/>
            <a:ext cx="2157198" cy="850900"/>
          </a:xfrm>
          <a:prstGeom prst="roundRect">
            <a:avLst/>
          </a:prstGeom>
          <a:solidFill>
            <a:schemeClr val="accent4"/>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a:ea typeface="+mn-ea"/>
                <a:cs typeface="+mn-cs"/>
              </a:rPr>
              <a:t>Thay</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quần</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áo</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mỗi</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ngày</a:t>
            </a:r>
            <a:endParaRPr kumimoji="0" lang="en-US" sz="2400" b="0" i="0" u="none" strike="noStrike" kern="1200" cap="none" spc="0" normalizeH="0" baseline="0" noProof="0" dirty="0">
              <a:ln>
                <a:noFill/>
              </a:ln>
              <a:solidFill>
                <a:prstClr val="white"/>
              </a:solidFill>
              <a:effectLst/>
              <a:uLnTx/>
              <a:uFillTx/>
              <a:latin typeface="UTM Avo"/>
              <a:ea typeface="+mn-ea"/>
              <a:cs typeface="+mn-cs"/>
            </a:endParaRPr>
          </a:p>
        </p:txBody>
      </p:sp>
      <p:pic>
        <p:nvPicPr>
          <p:cNvPr id="22" name="Picture 4" descr="Premium Vector | Cartoon thumbs up and thumbs down with funny fac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337" t="14910" r="50426" b="33120"/>
          <a:stretch/>
        </p:blipFill>
        <p:spPr bwMode="auto">
          <a:xfrm>
            <a:off x="10149387" y="2037869"/>
            <a:ext cx="896761" cy="107788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5328334" y="4392826"/>
            <a:ext cx="1820808" cy="850900"/>
          </a:xfrm>
          <a:prstGeom prst="roundRect">
            <a:avLst/>
          </a:prstGeom>
          <a:solidFill>
            <a:srgbClr val="81C24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a:ea typeface="+mn-ea"/>
                <a:cs typeface="+mn-cs"/>
              </a:rPr>
              <a:t>Uống</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đủ</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nước</a:t>
            </a:r>
            <a:endParaRPr kumimoji="0" lang="en-US" sz="2400" b="0" i="0" u="none" strike="noStrike" kern="1200" cap="none" spc="0" normalizeH="0" baseline="0" noProof="0" dirty="0">
              <a:ln>
                <a:noFill/>
              </a:ln>
              <a:solidFill>
                <a:prstClr val="white"/>
              </a:solidFill>
              <a:effectLst/>
              <a:uLnTx/>
              <a:uFillTx/>
              <a:latin typeface="UTM Avo"/>
              <a:ea typeface="+mn-ea"/>
              <a:cs typeface="+mn-cs"/>
            </a:endParaRPr>
          </a:p>
        </p:txBody>
      </p:sp>
      <p:pic>
        <p:nvPicPr>
          <p:cNvPr id="24" name="Picture 4" descr="Premium Vector | Cartoon thumbs up and thumbs down with funny fac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337" t="14910" r="50426" b="33120"/>
          <a:stretch/>
        </p:blipFill>
        <p:spPr bwMode="auto">
          <a:xfrm>
            <a:off x="5830135" y="5274015"/>
            <a:ext cx="896761" cy="1077880"/>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120822" y="4302581"/>
            <a:ext cx="1703989" cy="1258674"/>
          </a:xfrm>
          <a:prstGeom prst="roundRect">
            <a:avLst/>
          </a:prstGeom>
          <a:solidFill>
            <a:srgbClr val="40BFB6"/>
          </a:solidFill>
          <a:ln>
            <a:solidFill>
              <a:srgbClr val="ABE1FE"/>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a:ea typeface="+mn-ea"/>
                <a:cs typeface="+mn-cs"/>
              </a:rPr>
              <a:t>Phơi</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quần</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áo</a:t>
            </a:r>
            <a:r>
              <a:rPr kumimoji="0" lang="en-US" sz="2400" b="0" i="0" u="none" strike="noStrike" kern="1200" cap="none" spc="0" normalizeH="0" baseline="0" noProof="0" dirty="0">
                <a:ln>
                  <a:noFill/>
                </a:ln>
                <a:solidFill>
                  <a:prstClr val="white"/>
                </a:solidFill>
                <a:effectLst/>
                <a:uLnTx/>
                <a:uFillTx/>
                <a:latin typeface="UTM Avo"/>
                <a:ea typeface="+mn-ea"/>
                <a:cs typeface="+mn-cs"/>
              </a:rPr>
              <a:t> ở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nơi</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thoáng</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khí</a:t>
            </a:r>
            <a:endParaRPr kumimoji="0" lang="en-US" sz="2400" b="0" i="0" u="none" strike="noStrike" kern="1200" cap="none" spc="0" normalizeH="0" baseline="0" noProof="0" dirty="0">
              <a:ln>
                <a:noFill/>
              </a:ln>
              <a:solidFill>
                <a:prstClr val="white"/>
              </a:solidFill>
              <a:effectLst/>
              <a:uLnTx/>
              <a:uFillTx/>
              <a:latin typeface="UTM Avo"/>
              <a:ea typeface="+mn-ea"/>
              <a:cs typeface="+mn-cs"/>
            </a:endParaRPr>
          </a:p>
        </p:txBody>
      </p:sp>
      <p:pic>
        <p:nvPicPr>
          <p:cNvPr id="26" name="Picture 4" descr="Premium Vector | Cartoon thumbs up and thumbs down with funny fac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337" t="14910" r="50426" b="33120"/>
          <a:stretch/>
        </p:blipFill>
        <p:spPr bwMode="auto">
          <a:xfrm>
            <a:off x="593972" y="5642315"/>
            <a:ext cx="896761" cy="107788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9843756" y="4392826"/>
            <a:ext cx="1820808" cy="850900"/>
          </a:xfrm>
          <a:prstGeom prst="roundRect">
            <a:avLst/>
          </a:prstGeom>
          <a:solidFill>
            <a:srgbClr val="9148C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UTM Avo"/>
                <a:ea typeface="+mn-ea"/>
                <a:cs typeface="+mn-cs"/>
              </a:rPr>
              <a:t>Nhịn</a:t>
            </a:r>
            <a:r>
              <a:rPr kumimoji="0" lang="en-US" sz="2400" b="0" i="0" u="none" strike="noStrike" kern="1200" cap="none" spc="0" normalizeH="0" baseline="0" noProof="0" dirty="0">
                <a:ln>
                  <a:noFill/>
                </a:ln>
                <a:solidFill>
                  <a:prstClr val="white"/>
                </a:solidFill>
                <a:effectLst/>
                <a:uLnTx/>
                <a:uFillTx/>
                <a:latin typeface="UTM Avo"/>
                <a:ea typeface="+mn-ea"/>
                <a:cs typeface="+mn-cs"/>
              </a:rPr>
              <a:t> </a:t>
            </a:r>
            <a:r>
              <a:rPr kumimoji="0" lang="en-US" sz="2400" b="0" i="0" u="none" strike="noStrike" kern="1200" cap="none" spc="0" normalizeH="0" baseline="0" noProof="0" dirty="0" err="1">
                <a:ln>
                  <a:noFill/>
                </a:ln>
                <a:solidFill>
                  <a:prstClr val="white"/>
                </a:solidFill>
                <a:effectLst/>
                <a:uLnTx/>
                <a:uFillTx/>
                <a:latin typeface="UTM Avo"/>
                <a:ea typeface="+mn-ea"/>
                <a:cs typeface="+mn-cs"/>
              </a:rPr>
              <a:t>tiểu</a:t>
            </a:r>
            <a:endParaRPr kumimoji="0" lang="en-US" sz="2400" b="0" i="0" u="none" strike="noStrike" kern="1200" cap="none" spc="0" normalizeH="0" baseline="0" noProof="0" dirty="0">
              <a:ln>
                <a:noFill/>
              </a:ln>
              <a:solidFill>
                <a:prstClr val="white"/>
              </a:solidFill>
              <a:effectLst/>
              <a:uLnTx/>
              <a:uFillTx/>
              <a:latin typeface="UTM Avo"/>
              <a:ea typeface="+mn-ea"/>
              <a:cs typeface="+mn-cs"/>
            </a:endParaRPr>
          </a:p>
        </p:txBody>
      </p:sp>
      <p:sp>
        <p:nvSpPr>
          <p:cNvPr id="28" name="TextBox 27"/>
          <p:cNvSpPr txBox="1"/>
          <p:nvPr/>
        </p:nvSpPr>
        <p:spPr>
          <a:xfrm>
            <a:off x="1813950" y="67733"/>
            <a:ext cx="88495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UTM Avo"/>
                <a:ea typeface="+mn-ea"/>
                <a:cs typeface="+mn-cs"/>
              </a:rPr>
              <a:t>Những</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việc</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nào</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nên</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làm</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và</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không</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nên</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làm</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endParaRPr kumimoji="0" lang="vi-VN" sz="2400" b="1" i="0" u="none" strike="noStrike" kern="1200" cap="none" spc="0" normalizeH="0" baseline="0" noProof="0" dirty="0">
              <a:ln>
                <a:noFill/>
              </a:ln>
              <a:solidFill>
                <a:srgbClr val="002060"/>
              </a:solidFill>
              <a:effectLst/>
              <a:uLnTx/>
              <a:uFillTx/>
              <a:latin typeface="UTM Av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UTM Avo"/>
                <a:ea typeface="+mn-ea"/>
                <a:cs typeface="+mn-cs"/>
              </a:rPr>
              <a:t>để</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bảo</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vệ</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cơ</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quan</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bài</a:t>
            </a:r>
            <a:r>
              <a:rPr kumimoji="0" lang="en-US" sz="2400" b="1" i="0" u="none" strike="noStrike" kern="1200" cap="none" spc="0" normalizeH="0" baseline="0" noProof="0" dirty="0">
                <a:ln>
                  <a:noFill/>
                </a:ln>
                <a:solidFill>
                  <a:srgbClr val="002060"/>
                </a:solidFill>
                <a:effectLst/>
                <a:uLnTx/>
                <a:uFillTx/>
                <a:latin typeface="UTM Avo"/>
                <a:ea typeface="+mn-ea"/>
                <a:cs typeface="+mn-cs"/>
              </a:rPr>
              <a:t> </a:t>
            </a:r>
            <a:r>
              <a:rPr kumimoji="0" lang="en-US" sz="2400" b="1" i="0" u="none" strike="noStrike" kern="1200" cap="none" spc="0" normalizeH="0" baseline="0" noProof="0" dirty="0" err="1">
                <a:ln>
                  <a:noFill/>
                </a:ln>
                <a:solidFill>
                  <a:srgbClr val="002060"/>
                </a:solidFill>
                <a:effectLst/>
                <a:uLnTx/>
                <a:uFillTx/>
                <a:latin typeface="UTM Avo"/>
                <a:ea typeface="+mn-ea"/>
                <a:cs typeface="+mn-cs"/>
              </a:rPr>
              <a:t>tiết</a:t>
            </a:r>
            <a:r>
              <a:rPr kumimoji="0" lang="en-US" sz="2400" b="1" i="0" u="none" strike="noStrike" kern="1200" cap="none" spc="0" normalizeH="0" baseline="0" noProof="0" dirty="0">
                <a:ln>
                  <a:noFill/>
                </a:ln>
                <a:solidFill>
                  <a:srgbClr val="002060"/>
                </a:solidFill>
                <a:effectLst/>
                <a:uLnTx/>
                <a:uFillTx/>
                <a:latin typeface="UTM Avo"/>
                <a:ea typeface="+mn-ea"/>
                <a:cs typeface="+mn-cs"/>
              </a:rPr>
              <a:t>?</a:t>
            </a:r>
          </a:p>
        </p:txBody>
      </p:sp>
    </p:spTree>
    <p:extLst>
      <p:ext uri="{BB962C8B-B14F-4D97-AF65-F5344CB8AC3E}">
        <p14:creationId xmlns:p14="http://schemas.microsoft.com/office/powerpoint/2010/main" val="2271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48"/>
                                        </p:tgtEl>
                                        <p:attrNameLst>
                                          <p:attrName>style.visibility</p:attrName>
                                        </p:attrNameLst>
                                      </p:cBhvr>
                                      <p:to>
                                        <p:strVal val="visible"/>
                                      </p:to>
                                    </p:set>
                                    <p:animEffect transition="in" filter="fade">
                                      <p:cBhvr>
                                        <p:cTn id="6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5"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15" name="组合 14"/>
          <p:cNvGrpSpPr/>
          <p:nvPr/>
        </p:nvGrpSpPr>
        <p:grpSpPr>
          <a:xfrm>
            <a:off x="0" y="-52070"/>
            <a:ext cx="12192000" cy="6910070"/>
            <a:chOff x="0" y="-82"/>
            <a:chExt cx="19200" cy="10882"/>
          </a:xfrm>
        </p:grpSpPr>
        <p:grpSp>
          <p:nvGrpSpPr>
            <p:cNvPr id="70" name="组合 69"/>
            <p:cNvGrpSpPr/>
            <p:nvPr/>
          </p:nvGrpSpPr>
          <p:grpSpPr>
            <a:xfrm>
              <a:off x="0" y="-82"/>
              <a:ext cx="19200" cy="10882"/>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grpSp>
          <p:nvGrpSpPr>
            <p:cNvPr id="9" name="组合 8"/>
            <p:cNvGrpSpPr/>
            <p:nvPr/>
          </p:nvGrpSpPr>
          <p:grpSpPr>
            <a:xfrm>
              <a:off x="478" y="559"/>
              <a:ext cx="18245" cy="9574"/>
              <a:chOff x="478" y="613"/>
              <a:chExt cx="18245" cy="9574"/>
            </a:xfrm>
          </p:grpSpPr>
          <p:pic>
            <p:nvPicPr>
              <p:cNvPr id="10" name="图片 9" descr="组 1"/>
              <p:cNvPicPr>
                <a:picLocks noChangeAspect="1"/>
              </p:cNvPicPr>
              <p:nvPr/>
            </p:nvPicPr>
            <p:blipFill>
              <a:blip r:embed="rId2"/>
              <a:stretch>
                <a:fillRect/>
              </a:stretch>
            </p:blipFill>
            <p:spPr>
              <a:xfrm>
                <a:off x="478" y="613"/>
                <a:ext cx="18245" cy="9574"/>
              </a:xfrm>
              <a:prstGeom prst="rect">
                <a:avLst/>
              </a:prstGeom>
            </p:spPr>
          </p:pic>
          <p:sp>
            <p:nvSpPr>
              <p:cNvPr id="8" name="圆角矩形 7"/>
              <p:cNvSpPr/>
              <p:nvPr/>
            </p:nvSpPr>
            <p:spPr>
              <a:xfrm>
                <a:off x="741" y="778"/>
                <a:ext cx="17719" cy="9244"/>
              </a:xfrm>
              <a:prstGeom prst="roundRect">
                <a:avLst>
                  <a:gd name="adj" fmla="val 17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grpSp>
      <p:sp>
        <p:nvSpPr>
          <p:cNvPr id="23" name="TextBox 22">
            <a:extLst>
              <a:ext uri="{FF2B5EF4-FFF2-40B4-BE49-F238E27FC236}">
                <a16:creationId xmlns:a16="http://schemas.microsoft.com/office/drawing/2014/main" id="{F265054D-711B-465C-B481-CE7F67DE7AEA}"/>
              </a:ext>
            </a:extLst>
          </p:cNvPr>
          <p:cNvSpPr txBox="1"/>
          <p:nvPr/>
        </p:nvSpPr>
        <p:spPr>
          <a:xfrm>
            <a:off x="1059341" y="545976"/>
            <a:ext cx="964311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1. Nói với bạn sự cần thiết của việc uống đủ nước, không nhịn tiểu để phòng tránh sỏi thận.</a:t>
            </a:r>
          </a:p>
        </p:txBody>
      </p:sp>
      <p:pic>
        <p:nvPicPr>
          <p:cNvPr id="24" name="图片 27" descr="微信截图_20220125115450">
            <a:extLst>
              <a:ext uri="{FF2B5EF4-FFF2-40B4-BE49-F238E27FC236}">
                <a16:creationId xmlns:a16="http://schemas.microsoft.com/office/drawing/2014/main" id="{FFADCA6D-CE35-4FAF-BC83-90CC22C80E7E}"/>
              </a:ext>
            </a:extLst>
          </p:cNvPr>
          <p:cNvPicPr>
            <a:picLocks noChangeAspect="1"/>
          </p:cNvPicPr>
          <p:nvPr/>
        </p:nvPicPr>
        <p:blipFill>
          <a:blip r:embed="rId3"/>
          <a:stretch>
            <a:fillRect/>
          </a:stretch>
        </p:blipFill>
        <p:spPr>
          <a:xfrm>
            <a:off x="6849740" y="2838767"/>
            <a:ext cx="4905375" cy="3648075"/>
          </a:xfrm>
          <a:prstGeom prst="rect">
            <a:avLst/>
          </a:prstGeom>
        </p:spPr>
      </p:pic>
      <p:pic>
        <p:nvPicPr>
          <p:cNvPr id="25" name="图片 2" descr="矢量智能对象">
            <a:extLst>
              <a:ext uri="{FF2B5EF4-FFF2-40B4-BE49-F238E27FC236}">
                <a16:creationId xmlns:a16="http://schemas.microsoft.com/office/drawing/2014/main" id="{D0908BA4-8BAE-49A1-8E2A-1B6BF1637EEA}"/>
              </a:ext>
            </a:extLst>
          </p:cNvPr>
          <p:cNvPicPr>
            <a:picLocks noChangeAspect="1"/>
          </p:cNvPicPr>
          <p:nvPr/>
        </p:nvPicPr>
        <p:blipFill>
          <a:blip r:embed="rId4"/>
          <a:stretch>
            <a:fillRect/>
          </a:stretch>
        </p:blipFill>
        <p:spPr>
          <a:xfrm rot="1845153">
            <a:off x="9432573" y="3192000"/>
            <a:ext cx="1273810" cy="732155"/>
          </a:xfrm>
          <a:prstGeom prst="rect">
            <a:avLst/>
          </a:prstGeom>
        </p:spPr>
      </p:pic>
      <p:pic>
        <p:nvPicPr>
          <p:cNvPr id="26" name="图片 4" descr="矢量智能对象">
            <a:extLst>
              <a:ext uri="{FF2B5EF4-FFF2-40B4-BE49-F238E27FC236}">
                <a16:creationId xmlns:a16="http://schemas.microsoft.com/office/drawing/2014/main" id="{14C358C0-8129-4523-B84D-0915DFFC98B8}"/>
              </a:ext>
            </a:extLst>
          </p:cNvPr>
          <p:cNvPicPr>
            <a:picLocks noChangeAspect="1"/>
          </p:cNvPicPr>
          <p:nvPr/>
        </p:nvPicPr>
        <p:blipFill>
          <a:blip r:embed="rId4"/>
          <a:stretch>
            <a:fillRect/>
          </a:stretch>
        </p:blipFill>
        <p:spPr>
          <a:xfrm rot="6938796">
            <a:off x="6381626" y="5068437"/>
            <a:ext cx="1273810" cy="732155"/>
          </a:xfrm>
          <a:prstGeom prst="rect">
            <a:avLst/>
          </a:prstGeom>
        </p:spPr>
      </p:pic>
      <p:pic>
        <p:nvPicPr>
          <p:cNvPr id="20" name="Picture 2" descr="20210409092016_wm_shs-tu-nhien-va-xa-hoi-2"/>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12739" t="15096" r="8437" b="44840"/>
          <a:stretch/>
        </p:blipFill>
        <p:spPr bwMode="auto">
          <a:xfrm>
            <a:off x="470535" y="1570033"/>
            <a:ext cx="6672064" cy="4759648"/>
          </a:xfrm>
          <a:prstGeom prst="roundRect">
            <a:avLst>
              <a:gd name="adj" fmla="val 36789"/>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31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 calcmode="lin" valueType="num">
                                      <p:cBhvr>
                                        <p:cTn id="22" dur="500" fill="hold"/>
                                        <p:tgtEl>
                                          <p:spTgt spid="26"/>
                                        </p:tgtEl>
                                        <p:attrNameLst>
                                          <p:attrName>style.rotation</p:attrName>
                                        </p:attrNameLst>
                                      </p:cBhvr>
                                      <p:tavLst>
                                        <p:tav tm="0">
                                          <p:val>
                                            <p:fltVal val="360"/>
                                          </p:val>
                                        </p:tav>
                                        <p:tav tm="100000">
                                          <p:val>
                                            <p:fltVal val="0"/>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15" name="组合 14"/>
          <p:cNvGrpSpPr/>
          <p:nvPr/>
        </p:nvGrpSpPr>
        <p:grpSpPr>
          <a:xfrm>
            <a:off x="0" y="-52070"/>
            <a:ext cx="12192000" cy="6910070"/>
            <a:chOff x="0" y="-82"/>
            <a:chExt cx="19200" cy="10882"/>
          </a:xfrm>
        </p:grpSpPr>
        <p:grpSp>
          <p:nvGrpSpPr>
            <p:cNvPr id="70" name="组合 69"/>
            <p:cNvGrpSpPr/>
            <p:nvPr/>
          </p:nvGrpSpPr>
          <p:grpSpPr>
            <a:xfrm>
              <a:off x="0" y="-82"/>
              <a:ext cx="19200" cy="10882"/>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grpSp>
          <p:nvGrpSpPr>
            <p:cNvPr id="9" name="组合 8"/>
            <p:cNvGrpSpPr/>
            <p:nvPr/>
          </p:nvGrpSpPr>
          <p:grpSpPr>
            <a:xfrm>
              <a:off x="478" y="559"/>
              <a:ext cx="18245" cy="9574"/>
              <a:chOff x="478" y="613"/>
              <a:chExt cx="18245" cy="9574"/>
            </a:xfrm>
          </p:grpSpPr>
          <p:pic>
            <p:nvPicPr>
              <p:cNvPr id="10" name="图片 9" descr="组 1"/>
              <p:cNvPicPr>
                <a:picLocks noChangeAspect="1"/>
              </p:cNvPicPr>
              <p:nvPr/>
            </p:nvPicPr>
            <p:blipFill>
              <a:blip r:embed="rId2"/>
              <a:stretch>
                <a:fillRect/>
              </a:stretch>
            </p:blipFill>
            <p:spPr>
              <a:xfrm>
                <a:off x="478" y="613"/>
                <a:ext cx="18245" cy="9574"/>
              </a:xfrm>
              <a:prstGeom prst="rect">
                <a:avLst/>
              </a:prstGeom>
            </p:spPr>
          </p:pic>
          <p:sp>
            <p:nvSpPr>
              <p:cNvPr id="8" name="圆角矩形 7"/>
              <p:cNvSpPr/>
              <p:nvPr/>
            </p:nvSpPr>
            <p:spPr>
              <a:xfrm>
                <a:off x="741" y="778"/>
                <a:ext cx="17719" cy="9244"/>
              </a:xfrm>
              <a:prstGeom prst="roundRect">
                <a:avLst>
                  <a:gd name="adj" fmla="val 17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grpSp>
      <p:sp>
        <p:nvSpPr>
          <p:cNvPr id="23" name="TextBox 22">
            <a:extLst>
              <a:ext uri="{FF2B5EF4-FFF2-40B4-BE49-F238E27FC236}">
                <a16:creationId xmlns:a16="http://schemas.microsoft.com/office/drawing/2014/main" id="{F265054D-711B-465C-B481-CE7F67DE7AEA}"/>
              </a:ext>
            </a:extLst>
          </p:cNvPr>
          <p:cNvSpPr txBox="1"/>
          <p:nvPr/>
        </p:nvSpPr>
        <p:spPr>
          <a:xfrm>
            <a:off x="469900" y="853795"/>
            <a:ext cx="10939614"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1. Nói với bạn sự cần thiết của việc uống đủ nước, không nhịn tiểu để phòng tránh sỏi thận.</a:t>
            </a:r>
          </a:p>
        </p:txBody>
      </p:sp>
      <p:pic>
        <p:nvPicPr>
          <p:cNvPr id="20" name="Picture 2" descr="20210409092016_wm_shs-tu-nhien-va-xa-hoi-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2739" t="15096" r="8437" b="44840"/>
          <a:stretch/>
        </p:blipFill>
        <p:spPr bwMode="auto">
          <a:xfrm>
            <a:off x="469900" y="2097343"/>
            <a:ext cx="5111281" cy="3646233"/>
          </a:xfrm>
          <a:prstGeom prst="roundRect">
            <a:avLst>
              <a:gd name="adj" fmla="val 36789"/>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5581181" y="2445741"/>
            <a:ext cx="5661963" cy="1072940"/>
          </a:xfrm>
          <a:prstGeom prst="roundRect">
            <a:avLst/>
          </a:prstGeom>
          <a:solidFill>
            <a:srgbClr val="7030A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UTM Avo"/>
                <a:ea typeface="+mn-ea"/>
                <a:cs typeface="+mn-cs"/>
              </a:rPr>
              <a:t>Theo bạn, vì sao chúng ta nên uống đủ nước và không nhịn tiểu?</a:t>
            </a:r>
            <a:endParaRPr kumimoji="0" lang="en-US" sz="2400" b="1" i="0" u="none" strike="noStrike" kern="1200" cap="none" spc="0" normalizeH="0" baseline="0" noProof="0" dirty="0">
              <a:ln>
                <a:noFill/>
              </a:ln>
              <a:solidFill>
                <a:prstClr val="white"/>
              </a:solidFill>
              <a:effectLst/>
              <a:uLnTx/>
              <a:uFillTx/>
              <a:latin typeface="UTM Avo"/>
              <a:ea typeface="+mn-ea"/>
              <a:cs typeface="+mn-cs"/>
            </a:endParaRPr>
          </a:p>
        </p:txBody>
      </p:sp>
      <p:sp>
        <p:nvSpPr>
          <p:cNvPr id="19" name="Rounded Rectangle 18"/>
          <p:cNvSpPr/>
          <p:nvPr/>
        </p:nvSpPr>
        <p:spPr>
          <a:xfrm>
            <a:off x="5669280" y="3896088"/>
            <a:ext cx="5740233" cy="1248441"/>
          </a:xfrm>
          <a:prstGeom prst="roundRect">
            <a:avLst/>
          </a:prstGeom>
          <a:solidFill>
            <a:srgbClr val="00206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Cẩn uống đủ nước và không nhịn tiểu để phòng tránh sỏi thận và loại bỏ được các chất độc hại.</a:t>
            </a:r>
            <a:endParaRPr kumimoji="0" lang="en-US" sz="2600" b="0" i="0" u="none" strike="noStrike" kern="1200" cap="none" spc="0" normalizeH="0" baseline="0" noProof="0" dirty="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3409197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15" name="组合 14"/>
          <p:cNvGrpSpPr/>
          <p:nvPr/>
        </p:nvGrpSpPr>
        <p:grpSpPr>
          <a:xfrm>
            <a:off x="0" y="-52070"/>
            <a:ext cx="12192000" cy="6910070"/>
            <a:chOff x="0" y="-82"/>
            <a:chExt cx="19200" cy="10882"/>
          </a:xfrm>
        </p:grpSpPr>
        <p:grpSp>
          <p:nvGrpSpPr>
            <p:cNvPr id="70" name="组合 69"/>
            <p:cNvGrpSpPr/>
            <p:nvPr/>
          </p:nvGrpSpPr>
          <p:grpSpPr>
            <a:xfrm>
              <a:off x="0" y="-82"/>
              <a:ext cx="19200" cy="10882"/>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grpSp>
          <p:nvGrpSpPr>
            <p:cNvPr id="9" name="组合 8"/>
            <p:cNvGrpSpPr/>
            <p:nvPr/>
          </p:nvGrpSpPr>
          <p:grpSpPr>
            <a:xfrm>
              <a:off x="478" y="559"/>
              <a:ext cx="18245" cy="9574"/>
              <a:chOff x="478" y="613"/>
              <a:chExt cx="18245" cy="9574"/>
            </a:xfrm>
          </p:grpSpPr>
          <p:pic>
            <p:nvPicPr>
              <p:cNvPr id="10" name="图片 9" descr="组 1"/>
              <p:cNvPicPr>
                <a:picLocks noChangeAspect="1"/>
              </p:cNvPicPr>
              <p:nvPr/>
            </p:nvPicPr>
            <p:blipFill>
              <a:blip r:embed="rId2"/>
              <a:stretch>
                <a:fillRect/>
              </a:stretch>
            </p:blipFill>
            <p:spPr>
              <a:xfrm>
                <a:off x="478" y="613"/>
                <a:ext cx="18245" cy="9574"/>
              </a:xfrm>
              <a:prstGeom prst="rect">
                <a:avLst/>
              </a:prstGeom>
            </p:spPr>
          </p:pic>
          <p:sp>
            <p:nvSpPr>
              <p:cNvPr id="8" name="圆角矩形 7"/>
              <p:cNvSpPr/>
              <p:nvPr/>
            </p:nvSpPr>
            <p:spPr>
              <a:xfrm>
                <a:off x="741" y="778"/>
                <a:ext cx="17719" cy="9244"/>
              </a:xfrm>
              <a:prstGeom prst="roundRect">
                <a:avLst>
                  <a:gd name="adj" fmla="val 17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grpSp>
      <p:sp>
        <p:nvSpPr>
          <p:cNvPr id="23" name="TextBox 22">
            <a:extLst>
              <a:ext uri="{FF2B5EF4-FFF2-40B4-BE49-F238E27FC236}">
                <a16:creationId xmlns:a16="http://schemas.microsoft.com/office/drawing/2014/main" id="{F265054D-711B-465C-B481-CE7F67DE7AEA}"/>
              </a:ext>
            </a:extLst>
          </p:cNvPr>
          <p:cNvSpPr txBox="1"/>
          <p:nvPr/>
        </p:nvSpPr>
        <p:spPr>
          <a:xfrm>
            <a:off x="303530" y="735593"/>
            <a:ext cx="1093961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2. Thảo luận để đưa ra cách thực hiện thói quen tốt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giúp bảo vệ cơ quan bài tiết nước tiểu.</a:t>
            </a:r>
          </a:p>
        </p:txBody>
      </p:sp>
      <p:pic>
        <p:nvPicPr>
          <p:cNvPr id="20" name="Picture 2" descr="20210409092016_wm_shs-tu-nhien-va-xa-hoi-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2739" t="15096" r="8437" b="44840"/>
          <a:stretch/>
        </p:blipFill>
        <p:spPr bwMode="auto">
          <a:xfrm>
            <a:off x="469900" y="2097343"/>
            <a:ext cx="5111281" cy="3646233"/>
          </a:xfrm>
          <a:prstGeom prst="roundRect">
            <a:avLst>
              <a:gd name="adj" fmla="val 36789"/>
            </a:avLst>
          </a:prstGeom>
          <a:noFill/>
          <a:extLst>
            <a:ext uri="{909E8E84-426E-40DD-AFC4-6F175D3DCCD1}">
              <a14:hiddenFill xmlns:a14="http://schemas.microsoft.com/office/drawing/2010/main">
                <a:solidFill>
                  <a:srgbClr val="FFFFFF"/>
                </a:solidFill>
              </a14:hiddenFill>
            </a:ext>
          </a:extLst>
        </p:spPr>
      </p:pic>
      <p:graphicFrame>
        <p:nvGraphicFramePr>
          <p:cNvPr id="21" name="Diagram 20"/>
          <p:cNvGraphicFramePr/>
          <p:nvPr/>
        </p:nvGraphicFramePr>
        <p:xfrm>
          <a:off x="6102147" y="1992611"/>
          <a:ext cx="4803708" cy="36563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 name="Picture 2" descr="Tick and cross cartoon Royalty Free Vector Ima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2799" t="10727" r="-189" b="19358"/>
          <a:stretch/>
        </p:blipFill>
        <p:spPr bwMode="auto">
          <a:xfrm>
            <a:off x="6630323" y="3939349"/>
            <a:ext cx="475261" cy="5589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Tick and cross cartoon Royalty Free Vector Imag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0727" r="48034" b="19358"/>
          <a:stretch/>
        </p:blipFill>
        <p:spPr bwMode="auto">
          <a:xfrm>
            <a:off x="6312785" y="2322241"/>
            <a:ext cx="450155" cy="4827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ick and cross cartoon Royalty Free Vector Imag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0727" r="48034" b="19358"/>
          <a:stretch/>
        </p:blipFill>
        <p:spPr bwMode="auto">
          <a:xfrm>
            <a:off x="6655429" y="3192105"/>
            <a:ext cx="450155" cy="4827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Tick and cross cartoon Royalty Free Vector Ima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2799" t="10727" r="-189" b="19358"/>
          <a:stretch/>
        </p:blipFill>
        <p:spPr bwMode="auto">
          <a:xfrm>
            <a:off x="6300231" y="4762735"/>
            <a:ext cx="475261" cy="55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631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graphicEl>
                                              <a:dgm id="{43367E53-C6D2-4201-9327-F177A0E6BC5A}"/>
                                            </p:graphicEl>
                                          </p:spTgt>
                                        </p:tgtEl>
                                        <p:attrNameLst>
                                          <p:attrName>style.visibility</p:attrName>
                                        </p:attrNameLst>
                                      </p:cBhvr>
                                      <p:to>
                                        <p:strVal val="visible"/>
                                      </p:to>
                                    </p:set>
                                    <p:animEffect transition="in" filter="fade">
                                      <p:cBhvr>
                                        <p:cTn id="17" dur="500"/>
                                        <p:tgtEl>
                                          <p:spTgt spid="21">
                                            <p:graphicEl>
                                              <a:dgm id="{43367E53-C6D2-4201-9327-F177A0E6BC5A}"/>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graphicEl>
                                              <a:dgm id="{8DD23BBA-A0CE-4810-A0BB-94B2523900C4}"/>
                                            </p:graphicEl>
                                          </p:spTgt>
                                        </p:tgtEl>
                                        <p:attrNameLst>
                                          <p:attrName>style.visibility</p:attrName>
                                        </p:attrNameLst>
                                      </p:cBhvr>
                                      <p:to>
                                        <p:strVal val="visible"/>
                                      </p:to>
                                    </p:set>
                                    <p:animEffect transition="in" filter="fade">
                                      <p:cBhvr>
                                        <p:cTn id="20" dur="500"/>
                                        <p:tgtEl>
                                          <p:spTgt spid="21">
                                            <p:graphicEl>
                                              <a:dgm id="{8DD23BBA-A0CE-4810-A0BB-94B2523900C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down)">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graphicEl>
                                              <a:dgm id="{B0365A3D-E63A-40A4-83CE-D42074A56223}"/>
                                            </p:graphicEl>
                                          </p:spTgt>
                                        </p:tgtEl>
                                        <p:attrNameLst>
                                          <p:attrName>style.visibility</p:attrName>
                                        </p:attrNameLst>
                                      </p:cBhvr>
                                      <p:to>
                                        <p:strVal val="visible"/>
                                      </p:to>
                                    </p:set>
                                    <p:animEffect transition="in" filter="fade">
                                      <p:cBhvr>
                                        <p:cTn id="29" dur="500"/>
                                        <p:tgtEl>
                                          <p:spTgt spid="21">
                                            <p:graphicEl>
                                              <a:dgm id="{B0365A3D-E63A-40A4-83CE-D42074A5622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graphicEl>
                                              <a:dgm id="{C6C043EA-0FB0-497A-B87D-2101D34CC1D5}"/>
                                            </p:graphicEl>
                                          </p:spTgt>
                                        </p:tgtEl>
                                        <p:attrNameLst>
                                          <p:attrName>style.visibility</p:attrName>
                                        </p:attrNameLst>
                                      </p:cBhvr>
                                      <p:to>
                                        <p:strVal val="visible"/>
                                      </p:to>
                                    </p:set>
                                    <p:animEffect transition="in" filter="fade">
                                      <p:cBhvr>
                                        <p:cTn id="34" dur="500"/>
                                        <p:tgtEl>
                                          <p:spTgt spid="21">
                                            <p:graphicEl>
                                              <a:dgm id="{C6C043EA-0FB0-497A-B87D-2101D34CC1D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ppt_y</p:attrName>
                                        </p:attrNameLst>
                                      </p:cBhvr>
                                      <p:tavLst>
                                        <p:tav tm="0">
                                          <p:val>
                                            <p:strVal val="#ppt_y-#ppt_h*1.125000"/>
                                          </p:val>
                                        </p:tav>
                                        <p:tav tm="100000">
                                          <p:val>
                                            <p:strVal val="#ppt_y"/>
                                          </p:val>
                                        </p:tav>
                                      </p:tavLst>
                                    </p:anim>
                                    <p:animEffect transition="in" filter="wipe(down)">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graphicEl>
                                              <a:dgm id="{82DDFAE0-B4FD-46D6-987E-1B8AFC223F6D}"/>
                                            </p:graphicEl>
                                          </p:spTgt>
                                        </p:tgtEl>
                                        <p:attrNameLst>
                                          <p:attrName>style.visibility</p:attrName>
                                        </p:attrNameLst>
                                      </p:cBhvr>
                                      <p:to>
                                        <p:strVal val="visible"/>
                                      </p:to>
                                    </p:set>
                                    <p:animEffect transition="in" filter="fade">
                                      <p:cBhvr>
                                        <p:cTn id="43" dur="500"/>
                                        <p:tgtEl>
                                          <p:spTgt spid="21">
                                            <p:graphicEl>
                                              <a:dgm id="{82DDFAE0-B4FD-46D6-987E-1B8AFC223F6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graphicEl>
                                              <a:dgm id="{4D7172A2-F9D5-46BF-A978-77BCF19030B9}"/>
                                            </p:graphicEl>
                                          </p:spTgt>
                                        </p:tgtEl>
                                        <p:attrNameLst>
                                          <p:attrName>style.visibility</p:attrName>
                                        </p:attrNameLst>
                                      </p:cBhvr>
                                      <p:to>
                                        <p:strVal val="visible"/>
                                      </p:to>
                                    </p:set>
                                    <p:animEffect transition="in" filter="fade">
                                      <p:cBhvr>
                                        <p:cTn id="48" dur="500"/>
                                        <p:tgtEl>
                                          <p:spTgt spid="21">
                                            <p:graphicEl>
                                              <a:dgm id="{4D7172A2-F9D5-46BF-A978-77BCF19030B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p:tgtEl>
                                          <p:spTgt spid="22"/>
                                        </p:tgtEl>
                                        <p:attrNameLst>
                                          <p:attrName>ppt_y</p:attrName>
                                        </p:attrNameLst>
                                      </p:cBhvr>
                                      <p:tavLst>
                                        <p:tav tm="0">
                                          <p:val>
                                            <p:strVal val="#ppt_y-#ppt_h*1.125000"/>
                                          </p:val>
                                        </p:tav>
                                        <p:tav tm="100000">
                                          <p:val>
                                            <p:strVal val="#ppt_y"/>
                                          </p:val>
                                        </p:tav>
                                      </p:tavLst>
                                    </p:anim>
                                    <p:animEffect transition="in" filter="wipe(down)">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graphicEl>
                                              <a:dgm id="{F242402E-6969-465D-8954-5F03403C1D54}"/>
                                            </p:graphicEl>
                                          </p:spTgt>
                                        </p:tgtEl>
                                        <p:attrNameLst>
                                          <p:attrName>style.visibility</p:attrName>
                                        </p:attrNameLst>
                                      </p:cBhvr>
                                      <p:to>
                                        <p:strVal val="visible"/>
                                      </p:to>
                                    </p:set>
                                    <p:animEffect transition="in" filter="fade">
                                      <p:cBhvr>
                                        <p:cTn id="57" dur="500"/>
                                        <p:tgtEl>
                                          <p:spTgt spid="21">
                                            <p:graphicEl>
                                              <a:dgm id="{F242402E-6969-465D-8954-5F03403C1D5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graphicEl>
                                              <a:dgm id="{65ADE32D-381C-47D7-B93B-AEB6176EE65C}"/>
                                            </p:graphicEl>
                                          </p:spTgt>
                                        </p:tgtEl>
                                        <p:attrNameLst>
                                          <p:attrName>style.visibility</p:attrName>
                                        </p:attrNameLst>
                                      </p:cBhvr>
                                      <p:to>
                                        <p:strVal val="visible"/>
                                      </p:to>
                                    </p:set>
                                    <p:animEffect transition="in" filter="fade">
                                      <p:cBhvr>
                                        <p:cTn id="62" dur="500"/>
                                        <p:tgtEl>
                                          <p:spTgt spid="21">
                                            <p:graphicEl>
                                              <a:dgm id="{65ADE32D-381C-47D7-B93B-AEB6176EE65C}"/>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p:tgtEl>
                                          <p:spTgt spid="26"/>
                                        </p:tgtEl>
                                        <p:attrNameLst>
                                          <p:attrName>ppt_y</p:attrName>
                                        </p:attrNameLst>
                                      </p:cBhvr>
                                      <p:tavLst>
                                        <p:tav tm="0">
                                          <p:val>
                                            <p:strVal val="#ppt_y-#ppt_h*1.125000"/>
                                          </p:val>
                                        </p:tav>
                                        <p:tav tm="100000">
                                          <p:val>
                                            <p:strVal val="#ppt_y"/>
                                          </p:val>
                                        </p:tav>
                                      </p:tavLst>
                                    </p:anim>
                                    <p:animEffect transition="in" filter="wipe(down)">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graphicEl>
                                              <a:dgm id="{10B0E446-792F-4192-8D7F-5E99CBB5FAD8}"/>
                                            </p:graphicEl>
                                          </p:spTgt>
                                        </p:tgtEl>
                                        <p:attrNameLst>
                                          <p:attrName>style.visibility</p:attrName>
                                        </p:attrNameLst>
                                      </p:cBhvr>
                                      <p:to>
                                        <p:strVal val="visible"/>
                                      </p:to>
                                    </p:set>
                                    <p:animEffect transition="in" filter="fade">
                                      <p:cBhvr>
                                        <p:cTn id="71" dur="500"/>
                                        <p:tgtEl>
                                          <p:spTgt spid="21">
                                            <p:graphicEl>
                                              <a:dgm id="{10B0E446-792F-4192-8D7F-5E99CBB5FA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21"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55" name="组合 54"/>
            <p:cNvGrpSpPr/>
            <p:nvPr/>
          </p:nvGrpSpPr>
          <p:grpSpPr>
            <a:xfrm>
              <a:off x="-2531" y="-82"/>
              <a:ext cx="23716" cy="1088"/>
              <a:chOff x="-1607127" y="-51755"/>
              <a:chExt cx="15059887" cy="691091"/>
            </a:xfrm>
            <a:solidFill>
              <a:schemeClr val="bg1"/>
            </a:solidFill>
          </p:grpSpPr>
          <p:sp>
            <p:nvSpPr>
              <p:cNvPr id="5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5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58" name="组合 57"/>
            <p:cNvGrpSpPr/>
            <p:nvPr/>
          </p:nvGrpSpPr>
          <p:grpSpPr>
            <a:xfrm flipV="1">
              <a:off x="-2531" y="9712"/>
              <a:ext cx="23716" cy="1088"/>
              <a:chOff x="-1607127" y="-51755"/>
              <a:chExt cx="15059887" cy="691091"/>
            </a:xfrm>
            <a:solidFill>
              <a:schemeClr val="bg1"/>
            </a:solidFill>
          </p:grpSpPr>
          <p:sp>
            <p:nvSpPr>
              <p:cNvPr id="59"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grpSp>
        <p:nvGrpSpPr>
          <p:cNvPr id="174" name="组合 173"/>
          <p:cNvGrpSpPr/>
          <p:nvPr/>
        </p:nvGrpSpPr>
        <p:grpSpPr>
          <a:xfrm>
            <a:off x="-5080" y="0"/>
            <a:ext cx="12219940" cy="6858000"/>
            <a:chOff x="-8" y="0"/>
            <a:chExt cx="19244" cy="10800"/>
          </a:xfrm>
        </p:grpSpPr>
        <p:grpSp>
          <p:nvGrpSpPr>
            <p:cNvPr id="168" name="组合 167"/>
            <p:cNvGrpSpPr/>
            <p:nvPr/>
          </p:nvGrpSpPr>
          <p:grpSpPr>
            <a:xfrm>
              <a:off x="-8" y="0"/>
              <a:ext cx="19245" cy="10800"/>
              <a:chOff x="-8" y="0"/>
              <a:chExt cx="19245" cy="10800"/>
            </a:xfrm>
          </p:grpSpPr>
          <p:pic>
            <p:nvPicPr>
              <p:cNvPr id="169" name="图片 168" descr="图层 79 副本"/>
              <p:cNvPicPr>
                <a:picLocks noChangeAspect="1"/>
              </p:cNvPicPr>
              <p:nvPr>
                <p:custDataLst>
                  <p:tags r:id="rId3"/>
                </p:custDataLst>
              </p:nvPr>
            </p:nvPicPr>
            <p:blipFill>
              <a:blip r:embed="rId6"/>
              <a:stretch>
                <a:fillRect/>
              </a:stretch>
            </p:blipFill>
            <p:spPr>
              <a:xfrm flipH="1">
                <a:off x="-8" y="6174"/>
                <a:ext cx="6839" cy="4626"/>
              </a:xfrm>
              <a:prstGeom prst="rect">
                <a:avLst/>
              </a:prstGeom>
            </p:spPr>
          </p:pic>
          <p:pic>
            <p:nvPicPr>
              <p:cNvPr id="170" name="图片 169" descr="图层 79 副本"/>
              <p:cNvPicPr>
                <a:picLocks noChangeAspect="1"/>
              </p:cNvPicPr>
              <p:nvPr>
                <p:custDataLst>
                  <p:tags r:id="rId4"/>
                </p:custDataLst>
              </p:nvPr>
            </p:nvPicPr>
            <p:blipFill>
              <a:blip r:embed="rId6"/>
              <a:stretch>
                <a:fillRect/>
              </a:stretch>
            </p:blipFill>
            <p:spPr>
              <a:xfrm flipV="1">
                <a:off x="12399" y="0"/>
                <a:ext cx="6839" cy="4626"/>
              </a:xfrm>
              <a:prstGeom prst="rect">
                <a:avLst/>
              </a:prstGeom>
            </p:spPr>
          </p:pic>
        </p:grpSp>
        <p:grpSp>
          <p:nvGrpSpPr>
            <p:cNvPr id="171" name="组合 170"/>
            <p:cNvGrpSpPr/>
            <p:nvPr/>
          </p:nvGrpSpPr>
          <p:grpSpPr>
            <a:xfrm flipH="1">
              <a:off x="-8" y="0"/>
              <a:ext cx="19245" cy="10800"/>
              <a:chOff x="-8" y="0"/>
              <a:chExt cx="19245" cy="10800"/>
            </a:xfrm>
          </p:grpSpPr>
          <p:pic>
            <p:nvPicPr>
              <p:cNvPr id="172" name="图片 171" descr="图层 79 副本"/>
              <p:cNvPicPr>
                <a:picLocks noChangeAspect="1"/>
              </p:cNvPicPr>
              <p:nvPr>
                <p:custDataLst>
                  <p:tags r:id="rId1"/>
                </p:custDataLst>
              </p:nvPr>
            </p:nvPicPr>
            <p:blipFill>
              <a:blip r:embed="rId6"/>
              <a:stretch>
                <a:fillRect/>
              </a:stretch>
            </p:blipFill>
            <p:spPr>
              <a:xfrm flipH="1">
                <a:off x="-8" y="6174"/>
                <a:ext cx="6839" cy="4626"/>
              </a:xfrm>
              <a:prstGeom prst="rect">
                <a:avLst/>
              </a:prstGeom>
            </p:spPr>
          </p:pic>
          <p:pic>
            <p:nvPicPr>
              <p:cNvPr id="173" name="图片 172" descr="图层 79 副本"/>
              <p:cNvPicPr>
                <a:picLocks noChangeAspect="1"/>
              </p:cNvPicPr>
              <p:nvPr>
                <p:custDataLst>
                  <p:tags r:id="rId2"/>
                </p:custDataLst>
              </p:nvPr>
            </p:nvPicPr>
            <p:blipFill>
              <a:blip r:embed="rId6"/>
              <a:stretch>
                <a:fillRect/>
              </a:stretch>
            </p:blipFill>
            <p:spPr>
              <a:xfrm flipV="1">
                <a:off x="12399" y="0"/>
                <a:ext cx="6839" cy="4626"/>
              </a:xfrm>
              <a:prstGeom prst="rect">
                <a:avLst/>
              </a:prstGeom>
            </p:spPr>
          </p:pic>
        </p:grpSp>
      </p:grpSp>
      <p:grpSp>
        <p:nvGrpSpPr>
          <p:cNvPr id="165" name="组合 164"/>
          <p:cNvGrpSpPr/>
          <p:nvPr/>
        </p:nvGrpSpPr>
        <p:grpSpPr>
          <a:xfrm>
            <a:off x="1271588" y="-468770"/>
            <a:ext cx="9665970" cy="6485890"/>
            <a:chOff x="1989" y="-27"/>
            <a:chExt cx="15222" cy="10214"/>
          </a:xfrm>
        </p:grpSpPr>
        <p:pic>
          <p:nvPicPr>
            <p:cNvPr id="10" name="图片 9" descr="组 1"/>
            <p:cNvPicPr>
              <a:picLocks noChangeAspect="1"/>
            </p:cNvPicPr>
            <p:nvPr/>
          </p:nvPicPr>
          <p:blipFill>
            <a:blip r:embed="rId7"/>
            <a:stretch>
              <a:fillRect/>
            </a:stretch>
          </p:blipFill>
          <p:spPr>
            <a:xfrm>
              <a:off x="1989" y="2199"/>
              <a:ext cx="15222" cy="7988"/>
            </a:xfrm>
            <a:prstGeom prst="rect">
              <a:avLst/>
            </a:prstGeom>
          </p:spPr>
        </p:pic>
        <p:grpSp>
          <p:nvGrpSpPr>
            <p:cNvPr id="15" name="组合 14"/>
            <p:cNvGrpSpPr/>
            <p:nvPr/>
          </p:nvGrpSpPr>
          <p:grpSpPr>
            <a:xfrm>
              <a:off x="7070" y="-27"/>
              <a:ext cx="5061" cy="2226"/>
              <a:chOff x="7491" y="-27"/>
              <a:chExt cx="5061" cy="2226"/>
            </a:xfrm>
          </p:grpSpPr>
          <p:cxnSp>
            <p:nvCxnSpPr>
              <p:cNvPr id="7" name="直接连接符 6"/>
              <p:cNvCxnSpPr/>
              <p:nvPr/>
            </p:nvCxnSpPr>
            <p:spPr>
              <a:xfrm flipV="1">
                <a:off x="7491"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22"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6" name="组合 105"/>
          <p:cNvGrpSpPr/>
          <p:nvPr/>
        </p:nvGrpSpPr>
        <p:grpSpPr>
          <a:xfrm>
            <a:off x="1183005" y="365125"/>
            <a:ext cx="1452245" cy="1750060"/>
            <a:chOff x="2680" y="947"/>
            <a:chExt cx="2287" cy="2756"/>
          </a:xfrm>
        </p:grpSpPr>
        <p:pic>
          <p:nvPicPr>
            <p:cNvPr id="102" name="图片 101" descr="图层 2"/>
            <p:cNvPicPr>
              <a:picLocks noChangeAspect="1"/>
            </p:cNvPicPr>
            <p:nvPr/>
          </p:nvPicPr>
          <p:blipFill>
            <a:blip r:embed="rId8"/>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9"/>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10"/>
          <a:stretch>
            <a:fillRect/>
          </a:stretch>
        </p:blipFill>
        <p:spPr>
          <a:xfrm>
            <a:off x="9782175" y="661035"/>
            <a:ext cx="649605" cy="1177290"/>
          </a:xfrm>
          <a:prstGeom prst="rect">
            <a:avLst/>
          </a:prstGeom>
        </p:spPr>
      </p:pic>
      <p:pic>
        <p:nvPicPr>
          <p:cNvPr id="60" name="图片 59" descr="矢量智能对象"/>
          <p:cNvPicPr>
            <a:picLocks noChangeAspect="1"/>
          </p:cNvPicPr>
          <p:nvPr/>
        </p:nvPicPr>
        <p:blipFill>
          <a:blip r:embed="rId11"/>
          <a:stretch>
            <a:fillRect/>
          </a:stretch>
        </p:blipFill>
        <p:spPr>
          <a:xfrm>
            <a:off x="9655175" y="5582285"/>
            <a:ext cx="1273810" cy="732155"/>
          </a:xfrm>
          <a:prstGeom prst="rect">
            <a:avLst/>
          </a:prstGeom>
        </p:spPr>
      </p:pic>
      <p:pic>
        <p:nvPicPr>
          <p:cNvPr id="61" name="图片 60" descr="矢量智能对象"/>
          <p:cNvPicPr>
            <a:picLocks noChangeAspect="1"/>
          </p:cNvPicPr>
          <p:nvPr/>
        </p:nvPicPr>
        <p:blipFill>
          <a:blip r:embed="rId11"/>
          <a:stretch>
            <a:fillRect/>
          </a:stretch>
        </p:blipFill>
        <p:spPr>
          <a:xfrm rot="6469449">
            <a:off x="3386952" y="5338390"/>
            <a:ext cx="1273810" cy="732155"/>
          </a:xfrm>
          <a:prstGeom prst="rect">
            <a:avLst/>
          </a:prstGeom>
        </p:spPr>
      </p:pic>
      <p:pic>
        <p:nvPicPr>
          <p:cNvPr id="62" name="图片 61" descr="矢量智能对象-5"/>
          <p:cNvPicPr>
            <a:picLocks noChangeAspect="1"/>
          </p:cNvPicPr>
          <p:nvPr/>
        </p:nvPicPr>
        <p:blipFill>
          <a:blip r:embed="rId12"/>
          <a:stretch>
            <a:fillRect/>
          </a:stretch>
        </p:blipFill>
        <p:spPr>
          <a:xfrm>
            <a:off x="1546225" y="5305425"/>
            <a:ext cx="688340" cy="393700"/>
          </a:xfrm>
          <a:prstGeom prst="rect">
            <a:avLst/>
          </a:prstGeom>
        </p:spPr>
      </p:pic>
      <p:pic>
        <p:nvPicPr>
          <p:cNvPr id="85" name="图片 84" descr="矢量智能对象-4"/>
          <p:cNvPicPr>
            <a:picLocks noChangeAspect="1"/>
          </p:cNvPicPr>
          <p:nvPr/>
        </p:nvPicPr>
        <p:blipFill>
          <a:blip r:embed="rId13"/>
          <a:stretch>
            <a:fillRect/>
          </a:stretch>
        </p:blipFill>
        <p:spPr>
          <a:xfrm>
            <a:off x="3643630" y="714375"/>
            <a:ext cx="694055" cy="838200"/>
          </a:xfrm>
          <a:prstGeom prst="rect">
            <a:avLst/>
          </a:prstGeom>
        </p:spPr>
      </p:pic>
      <p:sp>
        <p:nvSpPr>
          <p:cNvPr id="30" name="文本框 75">
            <a:extLst>
              <a:ext uri="{FF2B5EF4-FFF2-40B4-BE49-F238E27FC236}">
                <a16:creationId xmlns:a16="http://schemas.microsoft.com/office/drawing/2014/main" id="{E6CD3D5C-5E1D-4FBC-8753-C49ACE774A94}"/>
              </a:ext>
            </a:extLst>
          </p:cNvPr>
          <p:cNvSpPr txBox="1"/>
          <p:nvPr/>
        </p:nvSpPr>
        <p:spPr>
          <a:xfrm>
            <a:off x="3623219" y="1315465"/>
            <a:ext cx="6294437" cy="1169551"/>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Showcard" panose="02040603050506020204" pitchFamily="18" charset="0"/>
                <a:ea typeface="字魂151号-联盟综艺体" panose="00000500000000000000" charset="-122"/>
                <a:cs typeface="字魂151号-联盟综艺体" panose="00000500000000000000" charset="-122"/>
              </a:rPr>
              <a:t>KẾT LUẬN</a:t>
            </a:r>
            <a:endParaRPr kumimoji="0" lang="zh-CN" altLang="en-US" sz="7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Showcard" panose="02040603050506020204" pitchFamily="18" charset="0"/>
              <a:ea typeface="字魂151号-联盟综艺体" panose="00000500000000000000" charset="-122"/>
              <a:cs typeface="字魂151号-联盟综艺体" panose="00000500000000000000" charset="-122"/>
            </a:endParaRPr>
          </a:p>
        </p:txBody>
      </p:sp>
      <p:sp>
        <p:nvSpPr>
          <p:cNvPr id="31" name="Rectangle 30"/>
          <p:cNvSpPr/>
          <p:nvPr/>
        </p:nvSpPr>
        <p:spPr>
          <a:xfrm>
            <a:off x="1851365" y="2454427"/>
            <a:ext cx="8506415" cy="256224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Chúng ta nên thường xuyên tắm rửa sạch sẽ, thay quần áo, quần áo cần được giặt và phơi khô dưới ánh nắng mặt trời. Cần uống đủ nước, ăn đủ chất và hợp vệ sinh, không ăn quá mặn và không nhịn tiểu để bảo vệ cơ quan bài tiết nước tiểu.</a:t>
            </a:r>
            <a:endParaRPr kumimoji="0" lang="en-US" sz="3000" b="0" i="0" u="none" strike="noStrike" kern="1200" cap="none" spc="0" normalizeH="0" baseline="0" noProof="0" dirty="0">
              <a:ln>
                <a:noFill/>
              </a:ln>
              <a:solidFill>
                <a:prstClr val="white"/>
              </a:solidFill>
              <a:effectLst/>
              <a:uLnTx/>
              <a:uFillTx/>
              <a:latin typeface="UTM Avo" panose="02040603050506020204" pitchFamily="18" charset="0"/>
              <a:ea typeface="Calibri" panose="020F0502020204030204" pitchFamily="34" charset="0"/>
              <a:cs typeface="+mn-cs"/>
            </a:endParaRPr>
          </a:p>
        </p:txBody>
      </p:sp>
    </p:spTree>
    <p:extLst>
      <p:ext uri="{BB962C8B-B14F-4D97-AF65-F5344CB8AC3E}">
        <p14:creationId xmlns:p14="http://schemas.microsoft.com/office/powerpoint/2010/main" val="904132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234</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#9Slide07 HoneyCream</vt:lpstr>
      <vt:lpstr>Arial</vt:lpstr>
      <vt:lpstr>Calibri</vt:lpstr>
      <vt:lpstr>Calibri Light</vt:lpstr>
      <vt:lpstr>SVN-Newton</vt:lpstr>
      <vt:lpstr>Times New Roman</vt:lpstr>
      <vt:lpstr>UTM Avo</vt:lpstr>
      <vt:lpstr>UTM Magnesium</vt:lpstr>
      <vt:lpstr>UTM Showcard</vt:lpstr>
      <vt:lpstr>字魂151号-联盟综艺体</vt:lpstr>
      <vt:lpstr>Office Theme</vt:lpstr>
      <vt:lpstr>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SingPC</cp:lastModifiedBy>
  <cp:revision>4</cp:revision>
  <dcterms:created xsi:type="dcterms:W3CDTF">2023-03-26T07:33:58Z</dcterms:created>
  <dcterms:modified xsi:type="dcterms:W3CDTF">2024-04-16T04:07:43Z</dcterms:modified>
</cp:coreProperties>
</file>