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#9Slide05 Aphrodite Pro" panose="020B0604020202020204" charset="0"/>
      <p:regular r:id="rId11"/>
    </p:embeddedFont>
    <p:embeddedFont>
      <p:font typeface="#9Slide05 SVNShowcase Script" panose="020B0604020202020204" charset="0"/>
      <p:regular r:id="rId12"/>
    </p:embeddedFont>
    <p:embeddedFont>
      <p:font typeface="#9Slide07 HoneyCream" panose="020B0604020202020204" charset="0"/>
      <p:regular r:id="rId13"/>
    </p:embeddedFont>
    <p:embeddedFont>
      <p:font typeface="#9Slide07 SVNZiclets" panose="02000603000000000000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UTM Beautiful Caps" panose="0204060305050602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F5035-E57C-4114-9922-4612416A17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20AA8-E643-4AB6-8DCA-FE5BC54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7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5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3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458A-6CE9-DF20-EDB8-2448E8B3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3DA9D-9356-F82C-561C-49B303819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CAA9-AA0F-22E9-E424-37F63C5B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C162-8CA2-428D-363E-B54A3E51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F4D66-B369-452F-D81A-1A82B78F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0BD1-AD4D-ECE1-05D3-AC97C41F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08C72-4C7C-D97D-110B-1BBD7A1EF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1FAF6-91D1-02E5-B27A-9A91FB42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ED9AB-9FA0-519B-AD02-FA88E1B1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78DBE-0E5D-76F3-3F35-2FD54DC2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4BAA0-33A6-AF5A-E391-54C0B7D0E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A3F2-E5A6-D0E9-FBAC-5859EA815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7D657-19AB-5A97-90E1-3957C824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09CAF-FAAB-E940-4417-076EA6F2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1CC8-F522-CE5A-CA14-3C0C9F99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2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4FBC-C387-E70C-1789-55B9A440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918B-9451-9BC8-026A-B344FAFB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8D90-5867-21DE-3C9F-4A476B1D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31FF-C3A8-6F11-56FB-7E342A32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DC271-F3B5-C25B-BB48-DACA634C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D8F7-8FF6-3A90-38F1-9C52E530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20147-A8AF-7C16-DBFA-8853DE3B4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AC379-10E9-8534-BC73-DFF532CE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73F45-8C14-DA39-A5DC-D2248527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E69D7-E0D5-9E4B-6C61-5DD60CDE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FC4C-96EA-622A-2CB7-380E9EA0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1F279-914B-7C63-4755-405A37D69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70FA4-27A6-D628-2109-C2304E5DE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F34B6-7C24-5605-852E-3B270969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D208-AE3F-9D40-EA7A-E6A65827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16BFF-16DF-3227-4DD3-7E8138FD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4BCD-B8FB-B3BC-B85C-533BD792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CF9BA-34F7-E550-8C12-0C3E4B03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5BA24-FF5B-0C3B-4FBB-F6FA5A644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72DE8-4627-01E9-3727-6D06D729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1B5B5-FAE7-216F-A151-4BB3B8796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69FCE-FE5E-A702-BC0A-5B275B90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60187-92B7-A914-C74B-62F30679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750C4-A5E8-DDFB-68EF-03D475CE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7710-423B-AC63-1D19-E003EBF5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27D58-C732-675B-55F0-C0B43F76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5B68C-08A6-D940-CFFB-B538463B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86FFC-DA01-10B3-7132-F93902A2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38225-B80C-FE5D-3EB3-F0F9382E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1CDE3-4D8D-67C7-33EC-B845AAF3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EA911-8A29-96C1-9B72-FE0BF2F7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5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C704-2AC0-05CB-87B8-84AB5E65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66DD-09CE-D119-319C-50ED64EC2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4EF47-4ADF-671A-56D5-9D8B9535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0C44-A6A8-AAA9-05EB-36DBF04A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2A96C-0FAC-15C2-FF53-EF5E6A05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F48AE-1863-7D12-3207-58F8F924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B1FC-AD29-89C2-CBDD-285237E5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956A3-66E5-2CF4-618B-DBCA38632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25ACF-2FBF-3EA3-AF09-130880F5A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AE5C-501A-54CC-7A73-05E1641F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9920A-CE66-6205-A148-27FB0593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624EE-FD60-BDEF-76CD-E46E99A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FE62C-7CD6-AD94-98DE-9836A33E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24F63-9A22-4B65-9C72-475DB00E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7AE8-37B7-9078-8CD1-B370B6A73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41FC-4EDA-4C66-BC26-F5C95DC8C5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479FF-FD95-2A03-76A5-CCC67E4D6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803D-0932-21CE-E159-DA7D2B63F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D99F6-EE72-4839-A0FE-4C720F726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513BD-696D-81CE-E9FE-2AE95C455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E7082-0A8A-CA20-E0D0-3C95DC659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CF9ACF3-6FE5-905D-1A78-E1B9BD6706F5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DF278-4A1F-4563-F0A1-CEB38F513570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52DA8-E17D-D0BF-30D5-B8636910DB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E567C-1AFC-CD86-3DF4-EFA7AB30B2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FA96B-510D-8E0A-6F37-65301F07F7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0BE78-BA42-192C-2483-6A97A70FF8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A8E28F1-B353-12D3-A90C-BF09D87E08AE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0B0695-80BD-04EB-3028-CC44EFA10D86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CE3E1-41BE-7840-8637-3AC6C2201100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A43D2E-9043-A156-850A-61F5F8732AD9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1E2A58-D33D-2DB7-7F46-6D8BB63C66B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4069" y="-96358"/>
            <a:ext cx="12192000" cy="15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46" y="586574"/>
            <a:ext cx="12192000" cy="2926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FDA6D-75AB-7BD7-D7EF-DD2B3B8F875A}"/>
              </a:ext>
            </a:extLst>
          </p:cNvPr>
          <p:cNvSpPr/>
          <p:nvPr/>
        </p:nvSpPr>
        <p:spPr>
          <a:xfrm>
            <a:off x="600981" y="474260"/>
            <a:ext cx="56460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TM Beautiful Caps" panose="02040603050506020204" pitchFamily="18" charset="0"/>
                <a:ea typeface="+mn-ea"/>
                <a:cs typeface="+mn-cs"/>
              </a:rPr>
              <a:t>Nói</a:t>
            </a:r>
            <a:r>
              <a:rPr kumimoji="0" lang="en-US" sz="8000" b="0" i="0" u="none" strike="noStrike" kern="1200" cap="none" spc="0" normalizeH="0" baseline="0" noProof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TM Beautiful Cap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TM Beautiful Caps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TM Beautiful Cap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TM Beautiful Caps" panose="02040603050506020204" pitchFamily="18" charset="0"/>
                <a:ea typeface="+mn-ea"/>
                <a:cs typeface="+mn-cs"/>
              </a:rPr>
              <a:t>nghe</a:t>
            </a:r>
            <a:endParaRPr kumimoji="0" lang="en-US" sz="8000" b="0" i="0" u="none" strike="noStrike" kern="1200" cap="none" spc="0" normalizeH="0" baseline="0" noProof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UTM Beautiful Caps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73990-BB04-69BD-6DBB-64415FEC7DAB}"/>
              </a:ext>
            </a:extLst>
          </p:cNvPr>
          <p:cNvSpPr/>
          <p:nvPr/>
        </p:nvSpPr>
        <p:spPr>
          <a:xfrm>
            <a:off x="6486119" y="1172429"/>
            <a:ext cx="40404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35000">
                      <a:srgbClr val="B50008"/>
                    </a:gs>
                    <a:gs pos="61000">
                      <a:srgbClr val="FFC000">
                        <a:lumMod val="60000"/>
                        <a:lumOff val="40000"/>
                      </a:srgbClr>
                    </a:gs>
                    <a:gs pos="85000">
                      <a:srgbClr val="ED7D31">
                        <a:lumMod val="40000"/>
                        <a:lumOff val="6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UVF Dartangnon Std" panose="02000306020000020002" pitchFamily="2" charset="0"/>
                <a:ea typeface="+mn-ea"/>
                <a:cs typeface="+mn-cs"/>
              </a:rPr>
              <a:t>Kể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35000">
                      <a:srgbClr val="B50008"/>
                    </a:gs>
                    <a:gs pos="61000">
                      <a:srgbClr val="FFC000">
                        <a:lumMod val="60000"/>
                        <a:lumOff val="40000"/>
                      </a:srgbClr>
                    </a:gs>
                    <a:gs pos="85000">
                      <a:srgbClr val="ED7D31">
                        <a:lumMod val="40000"/>
                        <a:lumOff val="6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UVF Dartangnon Std" panose="02000306020000020002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35000">
                      <a:srgbClr val="B50008"/>
                    </a:gs>
                    <a:gs pos="61000">
                      <a:srgbClr val="FFC000">
                        <a:lumMod val="60000"/>
                        <a:lumOff val="40000"/>
                      </a:srgbClr>
                    </a:gs>
                    <a:gs pos="85000">
                      <a:srgbClr val="ED7D31">
                        <a:lumMod val="40000"/>
                        <a:lumOff val="6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UVF Dartangnon Std" panose="02000306020000020002" pitchFamily="2" charset="0"/>
                <a:ea typeface="+mn-ea"/>
                <a:cs typeface="+mn-cs"/>
              </a:rPr>
              <a:t>chuyện</a:t>
            </a:r>
            <a:endParaRPr kumimoji="0" lang="en-US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35000">
                    <a:srgbClr val="B50008"/>
                  </a:gs>
                  <a:gs pos="61000">
                    <a:srgbClr val="FFC000">
                      <a:lumMod val="60000"/>
                      <a:lumOff val="40000"/>
                    </a:srgbClr>
                  </a:gs>
                  <a:gs pos="85000">
                    <a:srgbClr val="ED7D31">
                      <a:lumMod val="40000"/>
                      <a:lumOff val="60000"/>
                    </a:srgbClr>
                  </a:gs>
                </a:gsLst>
                <a:lin ang="5400000"/>
              </a:gradFill>
              <a:effectLst/>
              <a:uLnTx/>
              <a:uFillTx/>
              <a:latin typeface="UVF Dartangnon Std" panose="02000306020000020002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4A024-B488-290C-5D96-3AD80652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069" y="-96358"/>
            <a:ext cx="12192000" cy="1590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50437-1089-4D8C-7269-732C20F5D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154" y="2176577"/>
            <a:ext cx="8235773" cy="39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26080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182D5A4-8584-0BCB-567A-889E6C83C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00" l="10000" r="90000">
                        <a14:foregroundMark x1="69000" y1="31500" x2="72250" y2="44250"/>
                        <a14:foregroundMark x1="72250" y1="44250" x2="72250" y2="44250"/>
                        <a14:foregroundMark x1="18500" y1="66750" x2="28500" y2="62500"/>
                        <a14:foregroundMark x1="14250" y1="65500" x2="25750" y2="61750"/>
                        <a14:foregroundMark x1="13750" y1="60250" x2="18750" y2="63000"/>
                        <a14:foregroundMark x1="74500" y1="39500" x2="77250" y2="46000"/>
                        <a14:foregroundMark x1="30250" y1="93000" x2="55250" y2="90750"/>
                        <a14:foregroundMark x1="55250" y1="90750" x2="6275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581">
            <a:off x="90123" y="232349"/>
            <a:ext cx="1375090" cy="1375090"/>
          </a:xfrm>
          <a:prstGeom prst="rect">
            <a:avLst/>
          </a:prstGeom>
        </p:spPr>
      </p:pic>
      <p:pic>
        <p:nvPicPr>
          <p:cNvPr id="1026" name="Picture 2" descr="https://img.loigiaihay.com/picture/question_lgh/2021_51/1623926866-wg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70" y="134160"/>
            <a:ext cx="8946260" cy="65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E2754D-F3AD-BCB3-C43A-CA944A59E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F7B7643C-B7FA-4F38-BEA4-BAE7893105B8}"/>
              </a:ext>
            </a:extLst>
          </p:cNvPr>
          <p:cNvSpPr txBox="1"/>
          <p:nvPr/>
        </p:nvSpPr>
        <p:spPr>
          <a:xfrm rot="16200000">
            <a:off x="446668" y="-422145"/>
            <a:ext cx="2400657" cy="32449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ED7D31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01- Tìm</a:t>
            </a:r>
            <a:r>
              <a:rPr kumimoji="0" lang="vi-VN" altLang="zh-CN" sz="48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ED7D31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 hiểu câu chuyện</a:t>
            </a:r>
            <a:endParaRPr kumimoji="0" lang="zh-CN" alt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pattFill prst="pct80">
                <a:fgClr>
                  <a:srgbClr val="ED7D31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#9Slide07 SVNZiclets" panose="02000603000000000000" pitchFamily="2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72" y="2400658"/>
            <a:ext cx="2256743" cy="4401205"/>
          </a:xfrm>
          <a:prstGeom prst="rect">
            <a:avLst/>
          </a:prstGeom>
          <a:solidFill>
            <a:srgbClr val="CBEDF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vào câu hỏi gợi ý, nói về sự việc từng tranh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https://img.loigiaihay.com/picture/question_lgh/2021_51/1623926866-wgo1.jpg">
            <a:extLst>
              <a:ext uri="{FF2B5EF4-FFF2-40B4-BE49-F238E27FC236}">
                <a16:creationId xmlns:a16="http://schemas.microsoft.com/office/drawing/2014/main" id="{47E0C987-BA25-7EEB-75E3-B1B92F25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78" y="134160"/>
            <a:ext cx="8946260" cy="65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641F2BD7-A763-D6DD-AF7C-CD5318AA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11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img.loigiaihay.com/picture/question_lgh/2021_51/1623926866-wg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02" b="60503"/>
          <a:stretch/>
        </p:blipFill>
        <p:spPr bwMode="auto">
          <a:xfrm>
            <a:off x="2071685" y="1080371"/>
            <a:ext cx="8048625" cy="4269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9">
            <a:extLst>
              <a:ext uri="{FF2B5EF4-FFF2-40B4-BE49-F238E27FC236}">
                <a16:creationId xmlns:a16="http://schemas.microsoft.com/office/drawing/2014/main" id="{874C8978-3F8D-43A8-3318-3F7EED0AD464}"/>
              </a:ext>
            </a:extLst>
          </p:cNvPr>
          <p:cNvSpPr txBox="1"/>
          <p:nvPr/>
        </p:nvSpPr>
        <p:spPr>
          <a:xfrm>
            <a:off x="961886" y="97726"/>
            <a:ext cx="1045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Dê</a:t>
            </a:r>
            <a:r>
              <a:rPr kumimoji="0" lang="vi-VN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 với Cún gặp chuyện gì khi vào rừng?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15号-刀刀体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8E0C12-01DE-A46D-8BF8-B1F5BE482496}"/>
              </a:ext>
            </a:extLst>
          </p:cNvPr>
          <p:cNvGrpSpPr/>
          <p:nvPr/>
        </p:nvGrpSpPr>
        <p:grpSpPr>
          <a:xfrm>
            <a:off x="482432" y="5556361"/>
            <a:ext cx="11227134" cy="1092782"/>
            <a:chOff x="482432" y="5141019"/>
            <a:chExt cx="11227134" cy="158714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247B9B-4DAF-CE27-AB1E-51B1EC191025}"/>
                </a:ext>
              </a:extLst>
            </p:cNvPr>
            <p:cNvSpPr/>
            <p:nvPr/>
          </p:nvSpPr>
          <p:spPr>
            <a:xfrm>
              <a:off x="482432" y="5141019"/>
              <a:ext cx="11227134" cy="1587147"/>
            </a:xfrm>
            <a:custGeom>
              <a:avLst/>
              <a:gdLst>
                <a:gd name="connsiteX0" fmla="*/ 0 w 11227134"/>
                <a:gd name="connsiteY0" fmla="*/ 131035 h 1587147"/>
                <a:gd name="connsiteX1" fmla="*/ 131035 w 11227134"/>
                <a:gd name="connsiteY1" fmla="*/ 0 h 1587147"/>
                <a:gd name="connsiteX2" fmla="*/ 927445 w 11227134"/>
                <a:gd name="connsiteY2" fmla="*/ 0 h 1587147"/>
                <a:gd name="connsiteX3" fmla="*/ 1175602 w 11227134"/>
                <a:gd name="connsiteY3" fmla="*/ 0 h 1587147"/>
                <a:gd name="connsiteX4" fmla="*/ 1862361 w 11227134"/>
                <a:gd name="connsiteY4" fmla="*/ 0 h 1587147"/>
                <a:gd name="connsiteX5" fmla="*/ 2549120 w 11227134"/>
                <a:gd name="connsiteY5" fmla="*/ 0 h 1587147"/>
                <a:gd name="connsiteX6" fmla="*/ 3126229 w 11227134"/>
                <a:gd name="connsiteY6" fmla="*/ 0 h 1587147"/>
                <a:gd name="connsiteX7" fmla="*/ 3593687 w 11227134"/>
                <a:gd name="connsiteY7" fmla="*/ 0 h 1587147"/>
                <a:gd name="connsiteX8" fmla="*/ 4170795 w 11227134"/>
                <a:gd name="connsiteY8" fmla="*/ 0 h 1587147"/>
                <a:gd name="connsiteX9" fmla="*/ 4638253 w 11227134"/>
                <a:gd name="connsiteY9" fmla="*/ 0 h 1587147"/>
                <a:gd name="connsiteX10" fmla="*/ 4886410 w 11227134"/>
                <a:gd name="connsiteY10" fmla="*/ 0 h 1587147"/>
                <a:gd name="connsiteX11" fmla="*/ 5244217 w 11227134"/>
                <a:gd name="connsiteY11" fmla="*/ 0 h 1587147"/>
                <a:gd name="connsiteX12" fmla="*/ 5711675 w 11227134"/>
                <a:gd name="connsiteY12" fmla="*/ 0 h 1587147"/>
                <a:gd name="connsiteX13" fmla="*/ 6179133 w 11227134"/>
                <a:gd name="connsiteY13" fmla="*/ 0 h 1587147"/>
                <a:gd name="connsiteX14" fmla="*/ 6756242 w 11227134"/>
                <a:gd name="connsiteY14" fmla="*/ 0 h 1587147"/>
                <a:gd name="connsiteX15" fmla="*/ 7443001 w 11227134"/>
                <a:gd name="connsiteY15" fmla="*/ 0 h 1587147"/>
                <a:gd name="connsiteX16" fmla="*/ 8129761 w 11227134"/>
                <a:gd name="connsiteY16" fmla="*/ 0 h 1587147"/>
                <a:gd name="connsiteX17" fmla="*/ 8816520 w 11227134"/>
                <a:gd name="connsiteY17" fmla="*/ 0 h 1587147"/>
                <a:gd name="connsiteX18" fmla="*/ 9064677 w 11227134"/>
                <a:gd name="connsiteY18" fmla="*/ 0 h 1587147"/>
                <a:gd name="connsiteX19" fmla="*/ 9641785 w 11227134"/>
                <a:gd name="connsiteY19" fmla="*/ 0 h 1587147"/>
                <a:gd name="connsiteX20" fmla="*/ 10438195 w 11227134"/>
                <a:gd name="connsiteY20" fmla="*/ 0 h 1587147"/>
                <a:gd name="connsiteX21" fmla="*/ 11096099 w 11227134"/>
                <a:gd name="connsiteY21" fmla="*/ 0 h 1587147"/>
                <a:gd name="connsiteX22" fmla="*/ 11227134 w 11227134"/>
                <a:gd name="connsiteY22" fmla="*/ 131035 h 1587147"/>
                <a:gd name="connsiteX23" fmla="*/ 11227134 w 11227134"/>
                <a:gd name="connsiteY23" fmla="*/ 532975 h 1587147"/>
                <a:gd name="connsiteX24" fmla="*/ 11227134 w 11227134"/>
                <a:gd name="connsiteY24" fmla="*/ 948166 h 1587147"/>
                <a:gd name="connsiteX25" fmla="*/ 11227134 w 11227134"/>
                <a:gd name="connsiteY25" fmla="*/ 1456112 h 1587147"/>
                <a:gd name="connsiteX26" fmla="*/ 11096099 w 11227134"/>
                <a:gd name="connsiteY26" fmla="*/ 1587147 h 1587147"/>
                <a:gd name="connsiteX27" fmla="*/ 10628641 w 11227134"/>
                <a:gd name="connsiteY27" fmla="*/ 1587147 h 1587147"/>
                <a:gd name="connsiteX28" fmla="*/ 10051532 w 11227134"/>
                <a:gd name="connsiteY28" fmla="*/ 1587147 h 1587147"/>
                <a:gd name="connsiteX29" fmla="*/ 9255122 w 11227134"/>
                <a:gd name="connsiteY29" fmla="*/ 1587147 h 1587147"/>
                <a:gd name="connsiteX30" fmla="*/ 8678014 w 11227134"/>
                <a:gd name="connsiteY30" fmla="*/ 1587147 h 1587147"/>
                <a:gd name="connsiteX31" fmla="*/ 7881604 w 11227134"/>
                <a:gd name="connsiteY31" fmla="*/ 1587147 h 1587147"/>
                <a:gd name="connsiteX32" fmla="*/ 7523797 w 11227134"/>
                <a:gd name="connsiteY32" fmla="*/ 1587147 h 1587147"/>
                <a:gd name="connsiteX33" fmla="*/ 6837037 w 11227134"/>
                <a:gd name="connsiteY33" fmla="*/ 1587147 h 1587147"/>
                <a:gd name="connsiteX34" fmla="*/ 6479230 w 11227134"/>
                <a:gd name="connsiteY34" fmla="*/ 1587147 h 1587147"/>
                <a:gd name="connsiteX35" fmla="*/ 6121423 w 11227134"/>
                <a:gd name="connsiteY35" fmla="*/ 1587147 h 1587147"/>
                <a:gd name="connsiteX36" fmla="*/ 5434663 w 11227134"/>
                <a:gd name="connsiteY36" fmla="*/ 1587147 h 1587147"/>
                <a:gd name="connsiteX37" fmla="*/ 4967205 w 11227134"/>
                <a:gd name="connsiteY37" fmla="*/ 1587147 h 1587147"/>
                <a:gd name="connsiteX38" fmla="*/ 4609398 w 11227134"/>
                <a:gd name="connsiteY38" fmla="*/ 1587147 h 1587147"/>
                <a:gd name="connsiteX39" fmla="*/ 4032289 w 11227134"/>
                <a:gd name="connsiteY39" fmla="*/ 1587147 h 1587147"/>
                <a:gd name="connsiteX40" fmla="*/ 3455181 w 11227134"/>
                <a:gd name="connsiteY40" fmla="*/ 1587147 h 1587147"/>
                <a:gd name="connsiteX41" fmla="*/ 3097373 w 11227134"/>
                <a:gd name="connsiteY41" fmla="*/ 1587147 h 1587147"/>
                <a:gd name="connsiteX42" fmla="*/ 2520265 w 11227134"/>
                <a:gd name="connsiteY42" fmla="*/ 1587147 h 1587147"/>
                <a:gd name="connsiteX43" fmla="*/ 1833505 w 11227134"/>
                <a:gd name="connsiteY43" fmla="*/ 1587147 h 1587147"/>
                <a:gd name="connsiteX44" fmla="*/ 1146746 w 11227134"/>
                <a:gd name="connsiteY44" fmla="*/ 1587147 h 1587147"/>
                <a:gd name="connsiteX45" fmla="*/ 131035 w 11227134"/>
                <a:gd name="connsiteY45" fmla="*/ 1587147 h 1587147"/>
                <a:gd name="connsiteX46" fmla="*/ 0 w 11227134"/>
                <a:gd name="connsiteY46" fmla="*/ 1456112 h 1587147"/>
                <a:gd name="connsiteX47" fmla="*/ 0 w 11227134"/>
                <a:gd name="connsiteY47" fmla="*/ 1001169 h 1587147"/>
                <a:gd name="connsiteX48" fmla="*/ 0 w 11227134"/>
                <a:gd name="connsiteY48" fmla="*/ 532975 h 1587147"/>
                <a:gd name="connsiteX49" fmla="*/ 0 w 11227134"/>
                <a:gd name="connsiteY49" fmla="*/ 131035 h 158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227134" h="1587147" fill="none" extrusionOk="0">
                  <a:moveTo>
                    <a:pt x="0" y="131035"/>
                  </a:moveTo>
                  <a:cubicBezTo>
                    <a:pt x="16721" y="71844"/>
                    <a:pt x="45041" y="1853"/>
                    <a:pt x="131035" y="0"/>
                  </a:cubicBezTo>
                  <a:cubicBezTo>
                    <a:pt x="299898" y="-30244"/>
                    <a:pt x="604842" y="31750"/>
                    <a:pt x="927445" y="0"/>
                  </a:cubicBezTo>
                  <a:cubicBezTo>
                    <a:pt x="1250048" y="-31750"/>
                    <a:pt x="1121784" y="8853"/>
                    <a:pt x="1175602" y="0"/>
                  </a:cubicBezTo>
                  <a:cubicBezTo>
                    <a:pt x="1229420" y="-8853"/>
                    <a:pt x="1698894" y="19051"/>
                    <a:pt x="1862361" y="0"/>
                  </a:cubicBezTo>
                  <a:cubicBezTo>
                    <a:pt x="2025828" y="-19051"/>
                    <a:pt x="2250519" y="8148"/>
                    <a:pt x="2549120" y="0"/>
                  </a:cubicBezTo>
                  <a:cubicBezTo>
                    <a:pt x="2847721" y="-8148"/>
                    <a:pt x="2964366" y="23045"/>
                    <a:pt x="3126229" y="0"/>
                  </a:cubicBezTo>
                  <a:cubicBezTo>
                    <a:pt x="3288092" y="-23045"/>
                    <a:pt x="3439566" y="13402"/>
                    <a:pt x="3593687" y="0"/>
                  </a:cubicBezTo>
                  <a:cubicBezTo>
                    <a:pt x="3747808" y="-13402"/>
                    <a:pt x="3905749" y="52191"/>
                    <a:pt x="4170795" y="0"/>
                  </a:cubicBezTo>
                  <a:cubicBezTo>
                    <a:pt x="4435841" y="-52191"/>
                    <a:pt x="4509401" y="28878"/>
                    <a:pt x="4638253" y="0"/>
                  </a:cubicBezTo>
                  <a:cubicBezTo>
                    <a:pt x="4767105" y="-28878"/>
                    <a:pt x="4771431" y="5916"/>
                    <a:pt x="4886410" y="0"/>
                  </a:cubicBezTo>
                  <a:cubicBezTo>
                    <a:pt x="5001389" y="-5916"/>
                    <a:pt x="5074916" y="38581"/>
                    <a:pt x="5244217" y="0"/>
                  </a:cubicBezTo>
                  <a:cubicBezTo>
                    <a:pt x="5413518" y="-38581"/>
                    <a:pt x="5609218" y="9193"/>
                    <a:pt x="5711675" y="0"/>
                  </a:cubicBezTo>
                  <a:cubicBezTo>
                    <a:pt x="5814132" y="-9193"/>
                    <a:pt x="6036014" y="12855"/>
                    <a:pt x="6179133" y="0"/>
                  </a:cubicBezTo>
                  <a:cubicBezTo>
                    <a:pt x="6322252" y="-12855"/>
                    <a:pt x="6480448" y="67332"/>
                    <a:pt x="6756242" y="0"/>
                  </a:cubicBezTo>
                  <a:cubicBezTo>
                    <a:pt x="7032036" y="-67332"/>
                    <a:pt x="7239253" y="33285"/>
                    <a:pt x="7443001" y="0"/>
                  </a:cubicBezTo>
                  <a:cubicBezTo>
                    <a:pt x="7646749" y="-33285"/>
                    <a:pt x="7923602" y="6711"/>
                    <a:pt x="8129761" y="0"/>
                  </a:cubicBezTo>
                  <a:cubicBezTo>
                    <a:pt x="8335920" y="-6711"/>
                    <a:pt x="8474341" y="4326"/>
                    <a:pt x="8816520" y="0"/>
                  </a:cubicBezTo>
                  <a:cubicBezTo>
                    <a:pt x="9158699" y="-4326"/>
                    <a:pt x="8997211" y="24469"/>
                    <a:pt x="9064677" y="0"/>
                  </a:cubicBezTo>
                  <a:cubicBezTo>
                    <a:pt x="9132143" y="-24469"/>
                    <a:pt x="9377751" y="62920"/>
                    <a:pt x="9641785" y="0"/>
                  </a:cubicBezTo>
                  <a:cubicBezTo>
                    <a:pt x="9905819" y="-62920"/>
                    <a:pt x="10166412" y="15413"/>
                    <a:pt x="10438195" y="0"/>
                  </a:cubicBezTo>
                  <a:cubicBezTo>
                    <a:pt x="10709978" y="-15413"/>
                    <a:pt x="10896329" y="18465"/>
                    <a:pt x="11096099" y="0"/>
                  </a:cubicBezTo>
                  <a:cubicBezTo>
                    <a:pt x="11174893" y="8589"/>
                    <a:pt x="11221608" y="65233"/>
                    <a:pt x="11227134" y="131035"/>
                  </a:cubicBezTo>
                  <a:cubicBezTo>
                    <a:pt x="11236021" y="235045"/>
                    <a:pt x="11198870" y="426648"/>
                    <a:pt x="11227134" y="532975"/>
                  </a:cubicBezTo>
                  <a:cubicBezTo>
                    <a:pt x="11255398" y="639302"/>
                    <a:pt x="11217617" y="780148"/>
                    <a:pt x="11227134" y="948166"/>
                  </a:cubicBezTo>
                  <a:cubicBezTo>
                    <a:pt x="11236651" y="1116184"/>
                    <a:pt x="11219742" y="1292588"/>
                    <a:pt x="11227134" y="1456112"/>
                  </a:cubicBezTo>
                  <a:cubicBezTo>
                    <a:pt x="11209025" y="1526590"/>
                    <a:pt x="11174267" y="1577638"/>
                    <a:pt x="11096099" y="1587147"/>
                  </a:cubicBezTo>
                  <a:cubicBezTo>
                    <a:pt x="10985870" y="1629479"/>
                    <a:pt x="10752754" y="1570055"/>
                    <a:pt x="10628641" y="1587147"/>
                  </a:cubicBezTo>
                  <a:cubicBezTo>
                    <a:pt x="10504528" y="1604239"/>
                    <a:pt x="10281832" y="1533547"/>
                    <a:pt x="10051532" y="1587147"/>
                  </a:cubicBezTo>
                  <a:cubicBezTo>
                    <a:pt x="9821232" y="1640747"/>
                    <a:pt x="9630094" y="1512875"/>
                    <a:pt x="9255122" y="1587147"/>
                  </a:cubicBezTo>
                  <a:cubicBezTo>
                    <a:pt x="8880150" y="1661419"/>
                    <a:pt x="8849267" y="1522187"/>
                    <a:pt x="8678014" y="1587147"/>
                  </a:cubicBezTo>
                  <a:cubicBezTo>
                    <a:pt x="8506761" y="1652107"/>
                    <a:pt x="8189991" y="1545185"/>
                    <a:pt x="7881604" y="1587147"/>
                  </a:cubicBezTo>
                  <a:cubicBezTo>
                    <a:pt x="7573217" y="1629109"/>
                    <a:pt x="7646216" y="1570815"/>
                    <a:pt x="7523797" y="1587147"/>
                  </a:cubicBezTo>
                  <a:cubicBezTo>
                    <a:pt x="7401378" y="1603479"/>
                    <a:pt x="7077251" y="1578337"/>
                    <a:pt x="6837037" y="1587147"/>
                  </a:cubicBezTo>
                  <a:cubicBezTo>
                    <a:pt x="6596823" y="1595957"/>
                    <a:pt x="6640631" y="1550431"/>
                    <a:pt x="6479230" y="1587147"/>
                  </a:cubicBezTo>
                  <a:cubicBezTo>
                    <a:pt x="6317829" y="1623863"/>
                    <a:pt x="6239750" y="1548901"/>
                    <a:pt x="6121423" y="1587147"/>
                  </a:cubicBezTo>
                  <a:cubicBezTo>
                    <a:pt x="6003096" y="1625393"/>
                    <a:pt x="5740536" y="1529606"/>
                    <a:pt x="5434663" y="1587147"/>
                  </a:cubicBezTo>
                  <a:cubicBezTo>
                    <a:pt x="5128790" y="1644688"/>
                    <a:pt x="5114623" y="1578266"/>
                    <a:pt x="4967205" y="1587147"/>
                  </a:cubicBezTo>
                  <a:cubicBezTo>
                    <a:pt x="4819787" y="1596028"/>
                    <a:pt x="4763513" y="1570517"/>
                    <a:pt x="4609398" y="1587147"/>
                  </a:cubicBezTo>
                  <a:cubicBezTo>
                    <a:pt x="4455283" y="1603777"/>
                    <a:pt x="4293861" y="1526020"/>
                    <a:pt x="4032289" y="1587147"/>
                  </a:cubicBezTo>
                  <a:cubicBezTo>
                    <a:pt x="3770717" y="1648274"/>
                    <a:pt x="3649885" y="1578894"/>
                    <a:pt x="3455181" y="1587147"/>
                  </a:cubicBezTo>
                  <a:cubicBezTo>
                    <a:pt x="3260477" y="1595400"/>
                    <a:pt x="3218919" y="1554949"/>
                    <a:pt x="3097373" y="1587147"/>
                  </a:cubicBezTo>
                  <a:cubicBezTo>
                    <a:pt x="2975827" y="1619345"/>
                    <a:pt x="2681613" y="1542037"/>
                    <a:pt x="2520265" y="1587147"/>
                  </a:cubicBezTo>
                  <a:cubicBezTo>
                    <a:pt x="2358917" y="1632257"/>
                    <a:pt x="2003917" y="1555118"/>
                    <a:pt x="1833505" y="1587147"/>
                  </a:cubicBezTo>
                  <a:cubicBezTo>
                    <a:pt x="1663093" y="1619176"/>
                    <a:pt x="1324478" y="1571075"/>
                    <a:pt x="1146746" y="1587147"/>
                  </a:cubicBezTo>
                  <a:cubicBezTo>
                    <a:pt x="969014" y="1603219"/>
                    <a:pt x="408032" y="1466283"/>
                    <a:pt x="131035" y="1587147"/>
                  </a:cubicBezTo>
                  <a:cubicBezTo>
                    <a:pt x="61505" y="1604171"/>
                    <a:pt x="8871" y="1535614"/>
                    <a:pt x="0" y="1456112"/>
                  </a:cubicBezTo>
                  <a:cubicBezTo>
                    <a:pt x="-39444" y="1338442"/>
                    <a:pt x="4236" y="1148123"/>
                    <a:pt x="0" y="1001169"/>
                  </a:cubicBezTo>
                  <a:cubicBezTo>
                    <a:pt x="-4236" y="854215"/>
                    <a:pt x="6302" y="672733"/>
                    <a:pt x="0" y="532975"/>
                  </a:cubicBezTo>
                  <a:cubicBezTo>
                    <a:pt x="-6302" y="393217"/>
                    <a:pt x="9052" y="290280"/>
                    <a:pt x="0" y="131035"/>
                  </a:cubicBezTo>
                  <a:close/>
                </a:path>
                <a:path w="11227134" h="1587147" stroke="0" extrusionOk="0">
                  <a:moveTo>
                    <a:pt x="0" y="131035"/>
                  </a:moveTo>
                  <a:cubicBezTo>
                    <a:pt x="4019" y="50392"/>
                    <a:pt x="70284" y="14590"/>
                    <a:pt x="131035" y="0"/>
                  </a:cubicBezTo>
                  <a:cubicBezTo>
                    <a:pt x="444083" y="-31545"/>
                    <a:pt x="717749" y="10196"/>
                    <a:pt x="927445" y="0"/>
                  </a:cubicBezTo>
                  <a:cubicBezTo>
                    <a:pt x="1137141" y="-10196"/>
                    <a:pt x="1115402" y="5159"/>
                    <a:pt x="1175602" y="0"/>
                  </a:cubicBezTo>
                  <a:cubicBezTo>
                    <a:pt x="1235802" y="-5159"/>
                    <a:pt x="1395370" y="35876"/>
                    <a:pt x="1533409" y="0"/>
                  </a:cubicBezTo>
                  <a:cubicBezTo>
                    <a:pt x="1671448" y="-35876"/>
                    <a:pt x="1772023" y="2183"/>
                    <a:pt x="2000867" y="0"/>
                  </a:cubicBezTo>
                  <a:cubicBezTo>
                    <a:pt x="2229711" y="-2183"/>
                    <a:pt x="2458754" y="50268"/>
                    <a:pt x="2577976" y="0"/>
                  </a:cubicBezTo>
                  <a:cubicBezTo>
                    <a:pt x="2697198" y="-50268"/>
                    <a:pt x="2874603" y="52979"/>
                    <a:pt x="3155084" y="0"/>
                  </a:cubicBezTo>
                  <a:cubicBezTo>
                    <a:pt x="3435565" y="-52979"/>
                    <a:pt x="3460491" y="50483"/>
                    <a:pt x="3732193" y="0"/>
                  </a:cubicBezTo>
                  <a:cubicBezTo>
                    <a:pt x="4003895" y="-50483"/>
                    <a:pt x="4119232" y="4298"/>
                    <a:pt x="4418952" y="0"/>
                  </a:cubicBezTo>
                  <a:cubicBezTo>
                    <a:pt x="4718672" y="-4298"/>
                    <a:pt x="4785118" y="1336"/>
                    <a:pt x="4886410" y="0"/>
                  </a:cubicBezTo>
                  <a:cubicBezTo>
                    <a:pt x="4987702" y="-1336"/>
                    <a:pt x="5365621" y="39396"/>
                    <a:pt x="5573169" y="0"/>
                  </a:cubicBezTo>
                  <a:cubicBezTo>
                    <a:pt x="5780717" y="-39396"/>
                    <a:pt x="5755285" y="24821"/>
                    <a:pt x="5821326" y="0"/>
                  </a:cubicBezTo>
                  <a:cubicBezTo>
                    <a:pt x="5887367" y="-24821"/>
                    <a:pt x="6412723" y="529"/>
                    <a:pt x="6617736" y="0"/>
                  </a:cubicBezTo>
                  <a:cubicBezTo>
                    <a:pt x="6822749" y="-529"/>
                    <a:pt x="7067499" y="8177"/>
                    <a:pt x="7304495" y="0"/>
                  </a:cubicBezTo>
                  <a:cubicBezTo>
                    <a:pt x="7541491" y="-8177"/>
                    <a:pt x="7465661" y="12673"/>
                    <a:pt x="7552652" y="0"/>
                  </a:cubicBezTo>
                  <a:cubicBezTo>
                    <a:pt x="7639643" y="-12673"/>
                    <a:pt x="7734436" y="4970"/>
                    <a:pt x="7800809" y="0"/>
                  </a:cubicBezTo>
                  <a:cubicBezTo>
                    <a:pt x="7867182" y="-4970"/>
                    <a:pt x="8170971" y="44800"/>
                    <a:pt x="8377917" y="0"/>
                  </a:cubicBezTo>
                  <a:cubicBezTo>
                    <a:pt x="8584863" y="-44800"/>
                    <a:pt x="8759983" y="59798"/>
                    <a:pt x="8955026" y="0"/>
                  </a:cubicBezTo>
                  <a:cubicBezTo>
                    <a:pt x="9150069" y="-59798"/>
                    <a:pt x="9369115" y="2717"/>
                    <a:pt x="9532135" y="0"/>
                  </a:cubicBezTo>
                  <a:cubicBezTo>
                    <a:pt x="9695155" y="-2717"/>
                    <a:pt x="9897027" y="50208"/>
                    <a:pt x="9999593" y="0"/>
                  </a:cubicBezTo>
                  <a:cubicBezTo>
                    <a:pt x="10102159" y="-50208"/>
                    <a:pt x="10275099" y="40762"/>
                    <a:pt x="10467051" y="0"/>
                  </a:cubicBezTo>
                  <a:cubicBezTo>
                    <a:pt x="10659003" y="-40762"/>
                    <a:pt x="10865774" y="22246"/>
                    <a:pt x="11096099" y="0"/>
                  </a:cubicBezTo>
                  <a:cubicBezTo>
                    <a:pt x="11169489" y="-12257"/>
                    <a:pt x="11223402" y="55324"/>
                    <a:pt x="11227134" y="131035"/>
                  </a:cubicBezTo>
                  <a:cubicBezTo>
                    <a:pt x="11227720" y="262982"/>
                    <a:pt x="11181084" y="426018"/>
                    <a:pt x="11227134" y="546226"/>
                  </a:cubicBezTo>
                  <a:cubicBezTo>
                    <a:pt x="11273184" y="666434"/>
                    <a:pt x="11226867" y="857265"/>
                    <a:pt x="11227134" y="948166"/>
                  </a:cubicBezTo>
                  <a:cubicBezTo>
                    <a:pt x="11227401" y="1039067"/>
                    <a:pt x="11179469" y="1271327"/>
                    <a:pt x="11227134" y="1456112"/>
                  </a:cubicBezTo>
                  <a:cubicBezTo>
                    <a:pt x="11221010" y="1528199"/>
                    <a:pt x="11164364" y="1592048"/>
                    <a:pt x="11096099" y="1587147"/>
                  </a:cubicBezTo>
                  <a:cubicBezTo>
                    <a:pt x="10903135" y="1591501"/>
                    <a:pt x="10753371" y="1536213"/>
                    <a:pt x="10518990" y="1587147"/>
                  </a:cubicBezTo>
                  <a:cubicBezTo>
                    <a:pt x="10284609" y="1638081"/>
                    <a:pt x="10285060" y="1547856"/>
                    <a:pt x="10161183" y="1587147"/>
                  </a:cubicBezTo>
                  <a:cubicBezTo>
                    <a:pt x="10037306" y="1626438"/>
                    <a:pt x="10016892" y="1584773"/>
                    <a:pt x="9913026" y="1587147"/>
                  </a:cubicBezTo>
                  <a:cubicBezTo>
                    <a:pt x="9809160" y="1589521"/>
                    <a:pt x="9645507" y="1555345"/>
                    <a:pt x="9555219" y="1587147"/>
                  </a:cubicBezTo>
                  <a:cubicBezTo>
                    <a:pt x="9464931" y="1618949"/>
                    <a:pt x="9178466" y="1554750"/>
                    <a:pt x="8978110" y="1587147"/>
                  </a:cubicBezTo>
                  <a:cubicBezTo>
                    <a:pt x="8777754" y="1619544"/>
                    <a:pt x="8780009" y="1575229"/>
                    <a:pt x="8729954" y="1587147"/>
                  </a:cubicBezTo>
                  <a:cubicBezTo>
                    <a:pt x="8679899" y="1599065"/>
                    <a:pt x="8377336" y="1579140"/>
                    <a:pt x="8043194" y="1587147"/>
                  </a:cubicBezTo>
                  <a:cubicBezTo>
                    <a:pt x="7709052" y="1595154"/>
                    <a:pt x="7817636" y="1570870"/>
                    <a:pt x="7685387" y="1587147"/>
                  </a:cubicBezTo>
                  <a:cubicBezTo>
                    <a:pt x="7553138" y="1603424"/>
                    <a:pt x="7492641" y="1575947"/>
                    <a:pt x="7437230" y="1587147"/>
                  </a:cubicBezTo>
                  <a:cubicBezTo>
                    <a:pt x="7381819" y="1598347"/>
                    <a:pt x="6852109" y="1520033"/>
                    <a:pt x="6640820" y="1587147"/>
                  </a:cubicBezTo>
                  <a:cubicBezTo>
                    <a:pt x="6429531" y="1654261"/>
                    <a:pt x="6513310" y="1565820"/>
                    <a:pt x="6392664" y="1587147"/>
                  </a:cubicBezTo>
                  <a:cubicBezTo>
                    <a:pt x="6272018" y="1608474"/>
                    <a:pt x="5779704" y="1537008"/>
                    <a:pt x="5596254" y="1587147"/>
                  </a:cubicBezTo>
                  <a:cubicBezTo>
                    <a:pt x="5412804" y="1637286"/>
                    <a:pt x="5408158" y="1567149"/>
                    <a:pt x="5238446" y="1587147"/>
                  </a:cubicBezTo>
                  <a:cubicBezTo>
                    <a:pt x="5068734" y="1607145"/>
                    <a:pt x="5070555" y="1585266"/>
                    <a:pt x="4990290" y="1587147"/>
                  </a:cubicBezTo>
                  <a:cubicBezTo>
                    <a:pt x="4910025" y="1589028"/>
                    <a:pt x="4829383" y="1565948"/>
                    <a:pt x="4742133" y="1587147"/>
                  </a:cubicBezTo>
                  <a:cubicBezTo>
                    <a:pt x="4654883" y="1608346"/>
                    <a:pt x="4225199" y="1533568"/>
                    <a:pt x="4055374" y="1587147"/>
                  </a:cubicBezTo>
                  <a:cubicBezTo>
                    <a:pt x="3885549" y="1640726"/>
                    <a:pt x="3457201" y="1527509"/>
                    <a:pt x="3258964" y="1587147"/>
                  </a:cubicBezTo>
                  <a:cubicBezTo>
                    <a:pt x="3060727" y="1646785"/>
                    <a:pt x="2811616" y="1560592"/>
                    <a:pt x="2681855" y="1587147"/>
                  </a:cubicBezTo>
                  <a:cubicBezTo>
                    <a:pt x="2552094" y="1613702"/>
                    <a:pt x="2524464" y="1578120"/>
                    <a:pt x="2433698" y="1587147"/>
                  </a:cubicBezTo>
                  <a:cubicBezTo>
                    <a:pt x="2342932" y="1596174"/>
                    <a:pt x="2162635" y="1584037"/>
                    <a:pt x="1966240" y="1587147"/>
                  </a:cubicBezTo>
                  <a:cubicBezTo>
                    <a:pt x="1769845" y="1590257"/>
                    <a:pt x="1464854" y="1543529"/>
                    <a:pt x="1169831" y="1587147"/>
                  </a:cubicBezTo>
                  <a:cubicBezTo>
                    <a:pt x="874808" y="1630765"/>
                    <a:pt x="552322" y="1526263"/>
                    <a:pt x="131035" y="1587147"/>
                  </a:cubicBezTo>
                  <a:cubicBezTo>
                    <a:pt x="45173" y="1572128"/>
                    <a:pt x="160" y="1524400"/>
                    <a:pt x="0" y="1456112"/>
                  </a:cubicBezTo>
                  <a:cubicBezTo>
                    <a:pt x="-33842" y="1348965"/>
                    <a:pt x="27407" y="1162592"/>
                    <a:pt x="0" y="1040921"/>
                  </a:cubicBezTo>
                  <a:cubicBezTo>
                    <a:pt x="-27407" y="919250"/>
                    <a:pt x="19823" y="751953"/>
                    <a:pt x="0" y="625730"/>
                  </a:cubicBezTo>
                  <a:cubicBezTo>
                    <a:pt x="-19823" y="499507"/>
                    <a:pt x="26348" y="316021"/>
                    <a:pt x="0" y="131035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14095693">
                    <a:custGeom>
                      <a:avLst/>
                      <a:gdLst>
                        <a:gd name="connsiteX0" fmla="*/ 0 w 11227134"/>
                        <a:gd name="connsiteY0" fmla="*/ 90220 h 1092782"/>
                        <a:gd name="connsiteX1" fmla="*/ 90220 w 11227134"/>
                        <a:gd name="connsiteY1" fmla="*/ 0 h 1092782"/>
                        <a:gd name="connsiteX2" fmla="*/ 782092 w 11227134"/>
                        <a:gd name="connsiteY2" fmla="*/ 0 h 1092782"/>
                        <a:gd name="connsiteX3" fmla="*/ 1363497 w 11227134"/>
                        <a:gd name="connsiteY3" fmla="*/ 0 h 1092782"/>
                        <a:gd name="connsiteX4" fmla="*/ 1613501 w 11227134"/>
                        <a:gd name="connsiteY4" fmla="*/ 0 h 1092782"/>
                        <a:gd name="connsiteX5" fmla="*/ 2305373 w 11227134"/>
                        <a:gd name="connsiteY5" fmla="*/ 0 h 1092782"/>
                        <a:gd name="connsiteX6" fmla="*/ 2997245 w 11227134"/>
                        <a:gd name="connsiteY6" fmla="*/ 0 h 1092782"/>
                        <a:gd name="connsiteX7" fmla="*/ 3578650 w 11227134"/>
                        <a:gd name="connsiteY7" fmla="*/ 0 h 1092782"/>
                        <a:gd name="connsiteX8" fmla="*/ 4049588 w 11227134"/>
                        <a:gd name="connsiteY8" fmla="*/ 0 h 1092782"/>
                        <a:gd name="connsiteX9" fmla="*/ 4630993 w 11227134"/>
                        <a:gd name="connsiteY9" fmla="*/ 0 h 1092782"/>
                        <a:gd name="connsiteX10" fmla="*/ 5101931 w 11227134"/>
                        <a:gd name="connsiteY10" fmla="*/ 0 h 1092782"/>
                        <a:gd name="connsiteX11" fmla="*/ 5351935 w 11227134"/>
                        <a:gd name="connsiteY11" fmla="*/ 0 h 1092782"/>
                        <a:gd name="connsiteX12" fmla="*/ 5712406 w 11227134"/>
                        <a:gd name="connsiteY12" fmla="*/ 0 h 1092782"/>
                        <a:gd name="connsiteX13" fmla="*/ 6183344 w 11227134"/>
                        <a:gd name="connsiteY13" fmla="*/ 0 h 1092782"/>
                        <a:gd name="connsiteX14" fmla="*/ 6654282 w 11227134"/>
                        <a:gd name="connsiteY14" fmla="*/ 0 h 1092782"/>
                        <a:gd name="connsiteX15" fmla="*/ 7235687 w 11227134"/>
                        <a:gd name="connsiteY15" fmla="*/ 0 h 1092782"/>
                        <a:gd name="connsiteX16" fmla="*/ 7927559 w 11227134"/>
                        <a:gd name="connsiteY16" fmla="*/ 0 h 1092782"/>
                        <a:gd name="connsiteX17" fmla="*/ 8619431 w 11227134"/>
                        <a:gd name="connsiteY17" fmla="*/ 0 h 1092782"/>
                        <a:gd name="connsiteX18" fmla="*/ 9311302 w 11227134"/>
                        <a:gd name="connsiteY18" fmla="*/ 0 h 1092782"/>
                        <a:gd name="connsiteX19" fmla="*/ 9561307 w 11227134"/>
                        <a:gd name="connsiteY19" fmla="*/ 0 h 1092782"/>
                        <a:gd name="connsiteX20" fmla="*/ 10142712 w 11227134"/>
                        <a:gd name="connsiteY20" fmla="*/ 0 h 1092782"/>
                        <a:gd name="connsiteX21" fmla="*/ 11136914 w 11227134"/>
                        <a:gd name="connsiteY21" fmla="*/ 0 h 1092782"/>
                        <a:gd name="connsiteX22" fmla="*/ 11227134 w 11227134"/>
                        <a:gd name="connsiteY22" fmla="*/ 90220 h 1092782"/>
                        <a:gd name="connsiteX23" fmla="*/ 11227134 w 11227134"/>
                        <a:gd name="connsiteY23" fmla="*/ 537268 h 1092782"/>
                        <a:gd name="connsiteX24" fmla="*/ 11227134 w 11227134"/>
                        <a:gd name="connsiteY24" fmla="*/ 1002562 h 1092782"/>
                        <a:gd name="connsiteX25" fmla="*/ 11136914 w 11227134"/>
                        <a:gd name="connsiteY25" fmla="*/ 1092782 h 1092782"/>
                        <a:gd name="connsiteX26" fmla="*/ 10555509 w 11227134"/>
                        <a:gd name="connsiteY26" fmla="*/ 1092782 h 1092782"/>
                        <a:gd name="connsiteX27" fmla="*/ 9974104 w 11227134"/>
                        <a:gd name="connsiteY27" fmla="*/ 1092782 h 1092782"/>
                        <a:gd name="connsiteX28" fmla="*/ 9392699 w 11227134"/>
                        <a:gd name="connsiteY28" fmla="*/ 1092782 h 1092782"/>
                        <a:gd name="connsiteX29" fmla="*/ 8811294 w 11227134"/>
                        <a:gd name="connsiteY29" fmla="*/ 1092782 h 1092782"/>
                        <a:gd name="connsiteX30" fmla="*/ 8008955 w 11227134"/>
                        <a:gd name="connsiteY30" fmla="*/ 1092782 h 1092782"/>
                        <a:gd name="connsiteX31" fmla="*/ 7427550 w 11227134"/>
                        <a:gd name="connsiteY31" fmla="*/ 1092782 h 1092782"/>
                        <a:gd name="connsiteX32" fmla="*/ 6625212 w 11227134"/>
                        <a:gd name="connsiteY32" fmla="*/ 1092782 h 1092782"/>
                        <a:gd name="connsiteX33" fmla="*/ 6264741 w 11227134"/>
                        <a:gd name="connsiteY33" fmla="*/ 1092782 h 1092782"/>
                        <a:gd name="connsiteX34" fmla="*/ 5572869 w 11227134"/>
                        <a:gd name="connsiteY34" fmla="*/ 1092782 h 1092782"/>
                        <a:gd name="connsiteX35" fmla="*/ 5212398 w 11227134"/>
                        <a:gd name="connsiteY35" fmla="*/ 1092782 h 1092782"/>
                        <a:gd name="connsiteX36" fmla="*/ 4851927 w 11227134"/>
                        <a:gd name="connsiteY36" fmla="*/ 1092782 h 1092782"/>
                        <a:gd name="connsiteX37" fmla="*/ 4160055 w 11227134"/>
                        <a:gd name="connsiteY37" fmla="*/ 1092782 h 1092782"/>
                        <a:gd name="connsiteX38" fmla="*/ 3689117 w 11227134"/>
                        <a:gd name="connsiteY38" fmla="*/ 1092782 h 1092782"/>
                        <a:gd name="connsiteX39" fmla="*/ 3328646 w 11227134"/>
                        <a:gd name="connsiteY39" fmla="*/ 1092782 h 1092782"/>
                        <a:gd name="connsiteX40" fmla="*/ 2747241 w 11227134"/>
                        <a:gd name="connsiteY40" fmla="*/ 1092782 h 1092782"/>
                        <a:gd name="connsiteX41" fmla="*/ 2165836 w 11227134"/>
                        <a:gd name="connsiteY41" fmla="*/ 1092782 h 1092782"/>
                        <a:gd name="connsiteX42" fmla="*/ 1805365 w 11227134"/>
                        <a:gd name="connsiteY42" fmla="*/ 1092782 h 1092782"/>
                        <a:gd name="connsiteX43" fmla="*/ 1223960 w 11227134"/>
                        <a:gd name="connsiteY43" fmla="*/ 1092782 h 1092782"/>
                        <a:gd name="connsiteX44" fmla="*/ 90220 w 11227134"/>
                        <a:gd name="connsiteY44" fmla="*/ 1092782 h 1092782"/>
                        <a:gd name="connsiteX45" fmla="*/ 0 w 11227134"/>
                        <a:gd name="connsiteY45" fmla="*/ 1002562 h 1092782"/>
                        <a:gd name="connsiteX46" fmla="*/ 0 w 11227134"/>
                        <a:gd name="connsiteY46" fmla="*/ 555514 h 1092782"/>
                        <a:gd name="connsiteX47" fmla="*/ 0 w 11227134"/>
                        <a:gd name="connsiteY47" fmla="*/ 90220 h 1092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11227134" h="1092782" fill="none" extrusionOk="0">
                          <a:moveTo>
                            <a:pt x="0" y="90220"/>
                          </a:moveTo>
                          <a:cubicBezTo>
                            <a:pt x="-1280" y="46473"/>
                            <a:pt x="47884" y="239"/>
                            <a:pt x="90220" y="0"/>
                          </a:cubicBezTo>
                          <a:cubicBezTo>
                            <a:pt x="342591" y="-6112"/>
                            <a:pt x="581947" y="11799"/>
                            <a:pt x="782092" y="0"/>
                          </a:cubicBezTo>
                          <a:cubicBezTo>
                            <a:pt x="982237" y="-11799"/>
                            <a:pt x="1076577" y="9156"/>
                            <a:pt x="1363497" y="0"/>
                          </a:cubicBezTo>
                          <a:cubicBezTo>
                            <a:pt x="1650418" y="-9156"/>
                            <a:pt x="1509384" y="26022"/>
                            <a:pt x="1613501" y="0"/>
                          </a:cubicBezTo>
                          <a:cubicBezTo>
                            <a:pt x="1717618" y="-26022"/>
                            <a:pt x="2072313" y="59726"/>
                            <a:pt x="2305373" y="0"/>
                          </a:cubicBezTo>
                          <a:cubicBezTo>
                            <a:pt x="2538433" y="-59726"/>
                            <a:pt x="2658583" y="27228"/>
                            <a:pt x="2997245" y="0"/>
                          </a:cubicBezTo>
                          <a:cubicBezTo>
                            <a:pt x="3335907" y="-27228"/>
                            <a:pt x="3409079" y="8853"/>
                            <a:pt x="3578650" y="0"/>
                          </a:cubicBezTo>
                          <a:cubicBezTo>
                            <a:pt x="3748222" y="-8853"/>
                            <a:pt x="3820284" y="52282"/>
                            <a:pt x="4049588" y="0"/>
                          </a:cubicBezTo>
                          <a:cubicBezTo>
                            <a:pt x="4278892" y="-52282"/>
                            <a:pt x="4351891" y="19403"/>
                            <a:pt x="4630993" y="0"/>
                          </a:cubicBezTo>
                          <a:cubicBezTo>
                            <a:pt x="4910096" y="-19403"/>
                            <a:pt x="4997288" y="403"/>
                            <a:pt x="5101931" y="0"/>
                          </a:cubicBezTo>
                          <a:cubicBezTo>
                            <a:pt x="5206574" y="-403"/>
                            <a:pt x="5289575" y="22016"/>
                            <a:pt x="5351935" y="0"/>
                          </a:cubicBezTo>
                          <a:cubicBezTo>
                            <a:pt x="5414295" y="-22016"/>
                            <a:pt x="5619959" y="34591"/>
                            <a:pt x="5712406" y="0"/>
                          </a:cubicBezTo>
                          <a:cubicBezTo>
                            <a:pt x="5804853" y="-34591"/>
                            <a:pt x="6044107" y="55389"/>
                            <a:pt x="6183344" y="0"/>
                          </a:cubicBezTo>
                          <a:cubicBezTo>
                            <a:pt x="6322581" y="-55389"/>
                            <a:pt x="6504059" y="40139"/>
                            <a:pt x="6654282" y="0"/>
                          </a:cubicBezTo>
                          <a:cubicBezTo>
                            <a:pt x="6804505" y="-40139"/>
                            <a:pt x="6946910" y="50896"/>
                            <a:pt x="7235687" y="0"/>
                          </a:cubicBezTo>
                          <a:cubicBezTo>
                            <a:pt x="7524464" y="-50896"/>
                            <a:pt x="7754849" y="81117"/>
                            <a:pt x="7927559" y="0"/>
                          </a:cubicBezTo>
                          <a:cubicBezTo>
                            <a:pt x="8100269" y="-81117"/>
                            <a:pt x="8377596" y="69158"/>
                            <a:pt x="8619431" y="0"/>
                          </a:cubicBezTo>
                          <a:cubicBezTo>
                            <a:pt x="8861266" y="-69158"/>
                            <a:pt x="9133119" y="55030"/>
                            <a:pt x="9311302" y="0"/>
                          </a:cubicBezTo>
                          <a:cubicBezTo>
                            <a:pt x="9489485" y="-55030"/>
                            <a:pt x="9476955" y="14684"/>
                            <a:pt x="9561307" y="0"/>
                          </a:cubicBezTo>
                          <a:cubicBezTo>
                            <a:pt x="9645660" y="-14684"/>
                            <a:pt x="9934076" y="3257"/>
                            <a:pt x="10142712" y="0"/>
                          </a:cubicBezTo>
                          <a:cubicBezTo>
                            <a:pt x="10351348" y="-3257"/>
                            <a:pt x="10703425" y="93199"/>
                            <a:pt x="11136914" y="0"/>
                          </a:cubicBezTo>
                          <a:cubicBezTo>
                            <a:pt x="11188047" y="3227"/>
                            <a:pt x="11225647" y="40305"/>
                            <a:pt x="11227134" y="90220"/>
                          </a:cubicBezTo>
                          <a:cubicBezTo>
                            <a:pt x="11270417" y="256084"/>
                            <a:pt x="11180787" y="348953"/>
                            <a:pt x="11227134" y="537268"/>
                          </a:cubicBezTo>
                          <a:cubicBezTo>
                            <a:pt x="11273481" y="725583"/>
                            <a:pt x="11218046" y="876688"/>
                            <a:pt x="11227134" y="1002562"/>
                          </a:cubicBezTo>
                          <a:cubicBezTo>
                            <a:pt x="11234550" y="1062826"/>
                            <a:pt x="11180002" y="1090004"/>
                            <a:pt x="11136914" y="1092782"/>
                          </a:cubicBezTo>
                          <a:cubicBezTo>
                            <a:pt x="10987786" y="1110150"/>
                            <a:pt x="10721628" y="1024968"/>
                            <a:pt x="10555509" y="1092782"/>
                          </a:cubicBezTo>
                          <a:cubicBezTo>
                            <a:pt x="10389390" y="1160596"/>
                            <a:pt x="10191536" y="1082570"/>
                            <a:pt x="9974104" y="1092782"/>
                          </a:cubicBezTo>
                          <a:cubicBezTo>
                            <a:pt x="9756673" y="1102994"/>
                            <a:pt x="9509106" y="1054981"/>
                            <a:pt x="9392699" y="1092782"/>
                          </a:cubicBezTo>
                          <a:cubicBezTo>
                            <a:pt x="9276292" y="1130583"/>
                            <a:pt x="8974103" y="1026608"/>
                            <a:pt x="8811294" y="1092782"/>
                          </a:cubicBezTo>
                          <a:cubicBezTo>
                            <a:pt x="8648485" y="1158956"/>
                            <a:pt x="8270516" y="1001844"/>
                            <a:pt x="8008955" y="1092782"/>
                          </a:cubicBezTo>
                          <a:cubicBezTo>
                            <a:pt x="7747394" y="1183720"/>
                            <a:pt x="7580781" y="1040588"/>
                            <a:pt x="7427550" y="1092782"/>
                          </a:cubicBezTo>
                          <a:cubicBezTo>
                            <a:pt x="7274320" y="1144976"/>
                            <a:pt x="6968982" y="1036920"/>
                            <a:pt x="6625212" y="1092782"/>
                          </a:cubicBezTo>
                          <a:cubicBezTo>
                            <a:pt x="6281442" y="1148644"/>
                            <a:pt x="6444747" y="1076421"/>
                            <a:pt x="6264741" y="1092782"/>
                          </a:cubicBezTo>
                          <a:cubicBezTo>
                            <a:pt x="6084735" y="1109143"/>
                            <a:pt x="5789688" y="1048902"/>
                            <a:pt x="5572869" y="1092782"/>
                          </a:cubicBezTo>
                          <a:cubicBezTo>
                            <a:pt x="5356050" y="1136662"/>
                            <a:pt x="5351937" y="1060625"/>
                            <a:pt x="5212398" y="1092782"/>
                          </a:cubicBezTo>
                          <a:cubicBezTo>
                            <a:pt x="5072859" y="1124939"/>
                            <a:pt x="4959128" y="1059347"/>
                            <a:pt x="4851927" y="1092782"/>
                          </a:cubicBezTo>
                          <a:cubicBezTo>
                            <a:pt x="4744726" y="1126217"/>
                            <a:pt x="4437128" y="1042994"/>
                            <a:pt x="4160055" y="1092782"/>
                          </a:cubicBezTo>
                          <a:cubicBezTo>
                            <a:pt x="3882982" y="1142570"/>
                            <a:pt x="3822152" y="1083801"/>
                            <a:pt x="3689117" y="1092782"/>
                          </a:cubicBezTo>
                          <a:cubicBezTo>
                            <a:pt x="3556082" y="1101763"/>
                            <a:pt x="3454488" y="1061909"/>
                            <a:pt x="3328646" y="1092782"/>
                          </a:cubicBezTo>
                          <a:cubicBezTo>
                            <a:pt x="3202804" y="1123655"/>
                            <a:pt x="2881655" y="1057698"/>
                            <a:pt x="2747241" y="1092782"/>
                          </a:cubicBezTo>
                          <a:cubicBezTo>
                            <a:pt x="2612827" y="1127866"/>
                            <a:pt x="2417745" y="1087500"/>
                            <a:pt x="2165836" y="1092782"/>
                          </a:cubicBezTo>
                          <a:cubicBezTo>
                            <a:pt x="1913927" y="1098064"/>
                            <a:pt x="1941463" y="1062254"/>
                            <a:pt x="1805365" y="1092782"/>
                          </a:cubicBezTo>
                          <a:cubicBezTo>
                            <a:pt x="1669267" y="1123310"/>
                            <a:pt x="1400264" y="1025691"/>
                            <a:pt x="1223960" y="1092782"/>
                          </a:cubicBezTo>
                          <a:cubicBezTo>
                            <a:pt x="1047657" y="1159873"/>
                            <a:pt x="525571" y="1016929"/>
                            <a:pt x="90220" y="1092782"/>
                          </a:cubicBezTo>
                          <a:cubicBezTo>
                            <a:pt x="32845" y="1084546"/>
                            <a:pt x="2096" y="1053163"/>
                            <a:pt x="0" y="1002562"/>
                          </a:cubicBezTo>
                          <a:cubicBezTo>
                            <a:pt x="-46374" y="895110"/>
                            <a:pt x="49233" y="762629"/>
                            <a:pt x="0" y="555514"/>
                          </a:cubicBezTo>
                          <a:cubicBezTo>
                            <a:pt x="-49233" y="348399"/>
                            <a:pt x="48395" y="208969"/>
                            <a:pt x="0" y="90220"/>
                          </a:cubicBezTo>
                          <a:close/>
                        </a:path>
                        <a:path w="11227134" h="1092782" stroke="0" extrusionOk="0">
                          <a:moveTo>
                            <a:pt x="0" y="90220"/>
                          </a:moveTo>
                          <a:cubicBezTo>
                            <a:pt x="5737" y="28583"/>
                            <a:pt x="45894" y="6908"/>
                            <a:pt x="90220" y="0"/>
                          </a:cubicBezTo>
                          <a:cubicBezTo>
                            <a:pt x="486906" y="-25377"/>
                            <a:pt x="550245" y="68712"/>
                            <a:pt x="892559" y="0"/>
                          </a:cubicBezTo>
                          <a:cubicBezTo>
                            <a:pt x="1234873" y="-68712"/>
                            <a:pt x="1062228" y="16200"/>
                            <a:pt x="1142563" y="0"/>
                          </a:cubicBezTo>
                          <a:cubicBezTo>
                            <a:pt x="1222898" y="-16200"/>
                            <a:pt x="1361261" y="17323"/>
                            <a:pt x="1503034" y="0"/>
                          </a:cubicBezTo>
                          <a:cubicBezTo>
                            <a:pt x="1644807" y="-17323"/>
                            <a:pt x="1749087" y="22600"/>
                            <a:pt x="1973972" y="0"/>
                          </a:cubicBezTo>
                          <a:cubicBezTo>
                            <a:pt x="2198857" y="-22600"/>
                            <a:pt x="2429264" y="5412"/>
                            <a:pt x="2555377" y="0"/>
                          </a:cubicBezTo>
                          <a:cubicBezTo>
                            <a:pt x="2681491" y="-5412"/>
                            <a:pt x="2962342" y="39582"/>
                            <a:pt x="3136782" y="0"/>
                          </a:cubicBezTo>
                          <a:cubicBezTo>
                            <a:pt x="3311223" y="-39582"/>
                            <a:pt x="3487073" y="16557"/>
                            <a:pt x="3718187" y="0"/>
                          </a:cubicBezTo>
                          <a:cubicBezTo>
                            <a:pt x="3949301" y="-16557"/>
                            <a:pt x="4073573" y="18106"/>
                            <a:pt x="4410059" y="0"/>
                          </a:cubicBezTo>
                          <a:cubicBezTo>
                            <a:pt x="4746545" y="-18106"/>
                            <a:pt x="4653782" y="6315"/>
                            <a:pt x="4880997" y="0"/>
                          </a:cubicBezTo>
                          <a:cubicBezTo>
                            <a:pt x="5108212" y="-6315"/>
                            <a:pt x="5302911" y="15150"/>
                            <a:pt x="5572869" y="0"/>
                          </a:cubicBezTo>
                          <a:cubicBezTo>
                            <a:pt x="5842827" y="-15150"/>
                            <a:pt x="5754575" y="9081"/>
                            <a:pt x="5822873" y="0"/>
                          </a:cubicBezTo>
                          <a:cubicBezTo>
                            <a:pt x="5891171" y="-9081"/>
                            <a:pt x="6417337" y="81346"/>
                            <a:pt x="6625212" y="0"/>
                          </a:cubicBezTo>
                          <a:cubicBezTo>
                            <a:pt x="6833087" y="-81346"/>
                            <a:pt x="7038117" y="80359"/>
                            <a:pt x="7317083" y="0"/>
                          </a:cubicBezTo>
                          <a:cubicBezTo>
                            <a:pt x="7596049" y="-80359"/>
                            <a:pt x="7469858" y="27115"/>
                            <a:pt x="7567088" y="0"/>
                          </a:cubicBezTo>
                          <a:cubicBezTo>
                            <a:pt x="7664319" y="-27115"/>
                            <a:pt x="7763970" y="22138"/>
                            <a:pt x="7817092" y="0"/>
                          </a:cubicBezTo>
                          <a:cubicBezTo>
                            <a:pt x="7870214" y="-22138"/>
                            <a:pt x="8217885" y="33616"/>
                            <a:pt x="8398497" y="0"/>
                          </a:cubicBezTo>
                          <a:cubicBezTo>
                            <a:pt x="8579109" y="-33616"/>
                            <a:pt x="8776104" y="58242"/>
                            <a:pt x="8979902" y="0"/>
                          </a:cubicBezTo>
                          <a:cubicBezTo>
                            <a:pt x="9183700" y="-58242"/>
                            <a:pt x="9362690" y="45729"/>
                            <a:pt x="9561307" y="0"/>
                          </a:cubicBezTo>
                          <a:cubicBezTo>
                            <a:pt x="9759925" y="-45729"/>
                            <a:pt x="9806180" y="5784"/>
                            <a:pt x="10032245" y="0"/>
                          </a:cubicBezTo>
                          <a:cubicBezTo>
                            <a:pt x="10258310" y="-5784"/>
                            <a:pt x="10275781" y="47718"/>
                            <a:pt x="10503183" y="0"/>
                          </a:cubicBezTo>
                          <a:cubicBezTo>
                            <a:pt x="10730585" y="-47718"/>
                            <a:pt x="10930633" y="46641"/>
                            <a:pt x="11136914" y="0"/>
                          </a:cubicBezTo>
                          <a:cubicBezTo>
                            <a:pt x="11187149" y="-4898"/>
                            <a:pt x="11226120" y="39485"/>
                            <a:pt x="11227134" y="90220"/>
                          </a:cubicBezTo>
                          <a:cubicBezTo>
                            <a:pt x="11236825" y="212119"/>
                            <a:pt x="11225232" y="371821"/>
                            <a:pt x="11227134" y="528144"/>
                          </a:cubicBezTo>
                          <a:cubicBezTo>
                            <a:pt x="11229036" y="684467"/>
                            <a:pt x="11216449" y="854440"/>
                            <a:pt x="11227134" y="1002562"/>
                          </a:cubicBezTo>
                          <a:cubicBezTo>
                            <a:pt x="11231817" y="1048343"/>
                            <a:pt x="11177441" y="1092587"/>
                            <a:pt x="11136914" y="1092782"/>
                          </a:cubicBezTo>
                          <a:cubicBezTo>
                            <a:pt x="10797620" y="1145265"/>
                            <a:pt x="10676563" y="1039399"/>
                            <a:pt x="10445042" y="1092782"/>
                          </a:cubicBezTo>
                          <a:cubicBezTo>
                            <a:pt x="10213521" y="1146165"/>
                            <a:pt x="10263261" y="1076678"/>
                            <a:pt x="10084571" y="1092782"/>
                          </a:cubicBezTo>
                          <a:cubicBezTo>
                            <a:pt x="9905881" y="1108886"/>
                            <a:pt x="9800975" y="1073319"/>
                            <a:pt x="9724100" y="1092782"/>
                          </a:cubicBezTo>
                          <a:cubicBezTo>
                            <a:pt x="9647225" y="1112245"/>
                            <a:pt x="9551591" y="1070281"/>
                            <a:pt x="9474096" y="1092782"/>
                          </a:cubicBezTo>
                          <a:cubicBezTo>
                            <a:pt x="9396601" y="1115283"/>
                            <a:pt x="9262383" y="1050977"/>
                            <a:pt x="9113625" y="1092782"/>
                          </a:cubicBezTo>
                          <a:cubicBezTo>
                            <a:pt x="8964867" y="1134587"/>
                            <a:pt x="8730948" y="1069828"/>
                            <a:pt x="8532220" y="1092782"/>
                          </a:cubicBezTo>
                          <a:cubicBezTo>
                            <a:pt x="8333493" y="1115736"/>
                            <a:pt x="8344071" y="1089309"/>
                            <a:pt x="8282216" y="1092782"/>
                          </a:cubicBezTo>
                          <a:cubicBezTo>
                            <a:pt x="8220361" y="1096255"/>
                            <a:pt x="7817944" y="1021314"/>
                            <a:pt x="7590344" y="1092782"/>
                          </a:cubicBezTo>
                          <a:cubicBezTo>
                            <a:pt x="7362744" y="1164250"/>
                            <a:pt x="7324534" y="1054377"/>
                            <a:pt x="7229873" y="1092782"/>
                          </a:cubicBezTo>
                          <a:cubicBezTo>
                            <a:pt x="7135212" y="1131187"/>
                            <a:pt x="7103365" y="1065876"/>
                            <a:pt x="6979869" y="1092782"/>
                          </a:cubicBezTo>
                          <a:cubicBezTo>
                            <a:pt x="6856373" y="1119688"/>
                            <a:pt x="6472967" y="1027943"/>
                            <a:pt x="6177530" y="1092782"/>
                          </a:cubicBezTo>
                          <a:cubicBezTo>
                            <a:pt x="5882093" y="1157621"/>
                            <a:pt x="6016686" y="1086554"/>
                            <a:pt x="5927526" y="1092782"/>
                          </a:cubicBezTo>
                          <a:cubicBezTo>
                            <a:pt x="5838366" y="1099010"/>
                            <a:pt x="5436733" y="1060618"/>
                            <a:pt x="5125187" y="1092782"/>
                          </a:cubicBezTo>
                          <a:cubicBezTo>
                            <a:pt x="4813641" y="1124946"/>
                            <a:pt x="4900310" y="1065148"/>
                            <a:pt x="4764716" y="1092782"/>
                          </a:cubicBezTo>
                          <a:cubicBezTo>
                            <a:pt x="4629122" y="1120416"/>
                            <a:pt x="4574682" y="1073065"/>
                            <a:pt x="4514712" y="1092782"/>
                          </a:cubicBezTo>
                          <a:cubicBezTo>
                            <a:pt x="4454742" y="1112499"/>
                            <a:pt x="4333107" y="1075542"/>
                            <a:pt x="4264708" y="1092782"/>
                          </a:cubicBezTo>
                          <a:cubicBezTo>
                            <a:pt x="4196309" y="1110022"/>
                            <a:pt x="3916377" y="1021690"/>
                            <a:pt x="3572836" y="1092782"/>
                          </a:cubicBezTo>
                          <a:cubicBezTo>
                            <a:pt x="3229295" y="1163874"/>
                            <a:pt x="3144894" y="1005820"/>
                            <a:pt x="2770497" y="1092782"/>
                          </a:cubicBezTo>
                          <a:cubicBezTo>
                            <a:pt x="2396100" y="1179744"/>
                            <a:pt x="2355167" y="1064255"/>
                            <a:pt x="2189092" y="1092782"/>
                          </a:cubicBezTo>
                          <a:cubicBezTo>
                            <a:pt x="2023018" y="1121309"/>
                            <a:pt x="2062983" y="1068926"/>
                            <a:pt x="1939088" y="1092782"/>
                          </a:cubicBezTo>
                          <a:cubicBezTo>
                            <a:pt x="1815193" y="1116638"/>
                            <a:pt x="1594692" y="1063490"/>
                            <a:pt x="1468150" y="1092782"/>
                          </a:cubicBezTo>
                          <a:cubicBezTo>
                            <a:pt x="1341608" y="1122074"/>
                            <a:pt x="836307" y="1080548"/>
                            <a:pt x="665811" y="1092782"/>
                          </a:cubicBezTo>
                          <a:cubicBezTo>
                            <a:pt x="495315" y="1105016"/>
                            <a:pt x="321874" y="1037716"/>
                            <a:pt x="90220" y="1092782"/>
                          </a:cubicBezTo>
                          <a:cubicBezTo>
                            <a:pt x="34343" y="1086048"/>
                            <a:pt x="415" y="1041771"/>
                            <a:pt x="0" y="1002562"/>
                          </a:cubicBezTo>
                          <a:cubicBezTo>
                            <a:pt x="-34672" y="879441"/>
                            <a:pt x="10200" y="750247"/>
                            <a:pt x="0" y="564638"/>
                          </a:cubicBezTo>
                          <a:cubicBezTo>
                            <a:pt x="-10200" y="379029"/>
                            <a:pt x="53871" y="309329"/>
                            <a:pt x="0" y="9022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83D818E-FE6B-A4BB-03A5-4796AADC1A0A}"/>
                </a:ext>
              </a:extLst>
            </p:cNvPr>
            <p:cNvSpPr txBox="1"/>
            <p:nvPr/>
          </p:nvSpPr>
          <p:spPr>
            <a:xfrm>
              <a:off x="866840" y="5378478"/>
              <a:ext cx="104583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Trên</a:t>
              </a:r>
              <a:r>
                <a:rPr kumimoji="0" lang="vi-VN" altLang="zh-CN" sz="4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 đường về, hai bạn bị lạc đường.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9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4AE1416A-FC02-A0EC-EBCB-1C262133D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s://img.loigiaihay.com/picture/question_lgh/2021_51/1623926866-wg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9" b="60724"/>
          <a:stretch/>
        </p:blipFill>
        <p:spPr bwMode="auto">
          <a:xfrm>
            <a:off x="706653" y="782586"/>
            <a:ext cx="11002913" cy="461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9">
            <a:extLst>
              <a:ext uri="{FF2B5EF4-FFF2-40B4-BE49-F238E27FC236}">
                <a16:creationId xmlns:a16="http://schemas.microsoft.com/office/drawing/2014/main" id="{9FA0FEF7-6E85-263D-036D-9F1552166239}"/>
              </a:ext>
            </a:extLst>
          </p:cNvPr>
          <p:cNvSpPr txBox="1"/>
          <p:nvPr/>
        </p:nvSpPr>
        <p:spPr>
          <a:xfrm>
            <a:off x="0" y="152371"/>
            <a:ext cx="1263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Dê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 đã nói gì khi gặp cô hươu?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15号-刀刀体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CE1C9C-56B2-3F2D-029A-BB7D9D2EB868}"/>
              </a:ext>
            </a:extLst>
          </p:cNvPr>
          <p:cNvGrpSpPr/>
          <p:nvPr/>
        </p:nvGrpSpPr>
        <p:grpSpPr>
          <a:xfrm>
            <a:off x="482432" y="5403549"/>
            <a:ext cx="11227134" cy="1446550"/>
            <a:chOff x="482432" y="5403549"/>
            <a:chExt cx="11227134" cy="14465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5A4FC2-0873-1A51-9DC6-C11CFA7738F7}"/>
                </a:ext>
              </a:extLst>
            </p:cNvPr>
            <p:cNvSpPr/>
            <p:nvPr/>
          </p:nvSpPr>
          <p:spPr>
            <a:xfrm>
              <a:off x="482432" y="5544273"/>
              <a:ext cx="11227134" cy="1183893"/>
            </a:xfrm>
            <a:custGeom>
              <a:avLst/>
              <a:gdLst>
                <a:gd name="connsiteX0" fmla="*/ 0 w 11227134"/>
                <a:gd name="connsiteY0" fmla="*/ 131035 h 1587147"/>
                <a:gd name="connsiteX1" fmla="*/ 131035 w 11227134"/>
                <a:gd name="connsiteY1" fmla="*/ 0 h 1587147"/>
                <a:gd name="connsiteX2" fmla="*/ 927445 w 11227134"/>
                <a:gd name="connsiteY2" fmla="*/ 0 h 1587147"/>
                <a:gd name="connsiteX3" fmla="*/ 1175602 w 11227134"/>
                <a:gd name="connsiteY3" fmla="*/ 0 h 1587147"/>
                <a:gd name="connsiteX4" fmla="*/ 1862361 w 11227134"/>
                <a:gd name="connsiteY4" fmla="*/ 0 h 1587147"/>
                <a:gd name="connsiteX5" fmla="*/ 2549120 w 11227134"/>
                <a:gd name="connsiteY5" fmla="*/ 0 h 1587147"/>
                <a:gd name="connsiteX6" fmla="*/ 3126229 w 11227134"/>
                <a:gd name="connsiteY6" fmla="*/ 0 h 1587147"/>
                <a:gd name="connsiteX7" fmla="*/ 3593687 w 11227134"/>
                <a:gd name="connsiteY7" fmla="*/ 0 h 1587147"/>
                <a:gd name="connsiteX8" fmla="*/ 4170795 w 11227134"/>
                <a:gd name="connsiteY8" fmla="*/ 0 h 1587147"/>
                <a:gd name="connsiteX9" fmla="*/ 4638253 w 11227134"/>
                <a:gd name="connsiteY9" fmla="*/ 0 h 1587147"/>
                <a:gd name="connsiteX10" fmla="*/ 4886410 w 11227134"/>
                <a:gd name="connsiteY10" fmla="*/ 0 h 1587147"/>
                <a:gd name="connsiteX11" fmla="*/ 5244217 w 11227134"/>
                <a:gd name="connsiteY11" fmla="*/ 0 h 1587147"/>
                <a:gd name="connsiteX12" fmla="*/ 5711675 w 11227134"/>
                <a:gd name="connsiteY12" fmla="*/ 0 h 1587147"/>
                <a:gd name="connsiteX13" fmla="*/ 6179133 w 11227134"/>
                <a:gd name="connsiteY13" fmla="*/ 0 h 1587147"/>
                <a:gd name="connsiteX14" fmla="*/ 6756242 w 11227134"/>
                <a:gd name="connsiteY14" fmla="*/ 0 h 1587147"/>
                <a:gd name="connsiteX15" fmla="*/ 7443001 w 11227134"/>
                <a:gd name="connsiteY15" fmla="*/ 0 h 1587147"/>
                <a:gd name="connsiteX16" fmla="*/ 8129761 w 11227134"/>
                <a:gd name="connsiteY16" fmla="*/ 0 h 1587147"/>
                <a:gd name="connsiteX17" fmla="*/ 8816520 w 11227134"/>
                <a:gd name="connsiteY17" fmla="*/ 0 h 1587147"/>
                <a:gd name="connsiteX18" fmla="*/ 9064677 w 11227134"/>
                <a:gd name="connsiteY18" fmla="*/ 0 h 1587147"/>
                <a:gd name="connsiteX19" fmla="*/ 9641785 w 11227134"/>
                <a:gd name="connsiteY19" fmla="*/ 0 h 1587147"/>
                <a:gd name="connsiteX20" fmla="*/ 10438195 w 11227134"/>
                <a:gd name="connsiteY20" fmla="*/ 0 h 1587147"/>
                <a:gd name="connsiteX21" fmla="*/ 11096099 w 11227134"/>
                <a:gd name="connsiteY21" fmla="*/ 0 h 1587147"/>
                <a:gd name="connsiteX22" fmla="*/ 11227134 w 11227134"/>
                <a:gd name="connsiteY22" fmla="*/ 131035 h 1587147"/>
                <a:gd name="connsiteX23" fmla="*/ 11227134 w 11227134"/>
                <a:gd name="connsiteY23" fmla="*/ 532975 h 1587147"/>
                <a:gd name="connsiteX24" fmla="*/ 11227134 w 11227134"/>
                <a:gd name="connsiteY24" fmla="*/ 948166 h 1587147"/>
                <a:gd name="connsiteX25" fmla="*/ 11227134 w 11227134"/>
                <a:gd name="connsiteY25" fmla="*/ 1456112 h 1587147"/>
                <a:gd name="connsiteX26" fmla="*/ 11096099 w 11227134"/>
                <a:gd name="connsiteY26" fmla="*/ 1587147 h 1587147"/>
                <a:gd name="connsiteX27" fmla="*/ 10628641 w 11227134"/>
                <a:gd name="connsiteY27" fmla="*/ 1587147 h 1587147"/>
                <a:gd name="connsiteX28" fmla="*/ 10051532 w 11227134"/>
                <a:gd name="connsiteY28" fmla="*/ 1587147 h 1587147"/>
                <a:gd name="connsiteX29" fmla="*/ 9255122 w 11227134"/>
                <a:gd name="connsiteY29" fmla="*/ 1587147 h 1587147"/>
                <a:gd name="connsiteX30" fmla="*/ 8678014 w 11227134"/>
                <a:gd name="connsiteY30" fmla="*/ 1587147 h 1587147"/>
                <a:gd name="connsiteX31" fmla="*/ 7881604 w 11227134"/>
                <a:gd name="connsiteY31" fmla="*/ 1587147 h 1587147"/>
                <a:gd name="connsiteX32" fmla="*/ 7523797 w 11227134"/>
                <a:gd name="connsiteY32" fmla="*/ 1587147 h 1587147"/>
                <a:gd name="connsiteX33" fmla="*/ 6837037 w 11227134"/>
                <a:gd name="connsiteY33" fmla="*/ 1587147 h 1587147"/>
                <a:gd name="connsiteX34" fmla="*/ 6479230 w 11227134"/>
                <a:gd name="connsiteY34" fmla="*/ 1587147 h 1587147"/>
                <a:gd name="connsiteX35" fmla="*/ 6121423 w 11227134"/>
                <a:gd name="connsiteY35" fmla="*/ 1587147 h 1587147"/>
                <a:gd name="connsiteX36" fmla="*/ 5434663 w 11227134"/>
                <a:gd name="connsiteY36" fmla="*/ 1587147 h 1587147"/>
                <a:gd name="connsiteX37" fmla="*/ 4967205 w 11227134"/>
                <a:gd name="connsiteY37" fmla="*/ 1587147 h 1587147"/>
                <a:gd name="connsiteX38" fmla="*/ 4609398 w 11227134"/>
                <a:gd name="connsiteY38" fmla="*/ 1587147 h 1587147"/>
                <a:gd name="connsiteX39" fmla="*/ 4032289 w 11227134"/>
                <a:gd name="connsiteY39" fmla="*/ 1587147 h 1587147"/>
                <a:gd name="connsiteX40" fmla="*/ 3455181 w 11227134"/>
                <a:gd name="connsiteY40" fmla="*/ 1587147 h 1587147"/>
                <a:gd name="connsiteX41" fmla="*/ 3097373 w 11227134"/>
                <a:gd name="connsiteY41" fmla="*/ 1587147 h 1587147"/>
                <a:gd name="connsiteX42" fmla="*/ 2520265 w 11227134"/>
                <a:gd name="connsiteY42" fmla="*/ 1587147 h 1587147"/>
                <a:gd name="connsiteX43" fmla="*/ 1833505 w 11227134"/>
                <a:gd name="connsiteY43" fmla="*/ 1587147 h 1587147"/>
                <a:gd name="connsiteX44" fmla="*/ 1146746 w 11227134"/>
                <a:gd name="connsiteY44" fmla="*/ 1587147 h 1587147"/>
                <a:gd name="connsiteX45" fmla="*/ 131035 w 11227134"/>
                <a:gd name="connsiteY45" fmla="*/ 1587147 h 1587147"/>
                <a:gd name="connsiteX46" fmla="*/ 0 w 11227134"/>
                <a:gd name="connsiteY46" fmla="*/ 1456112 h 1587147"/>
                <a:gd name="connsiteX47" fmla="*/ 0 w 11227134"/>
                <a:gd name="connsiteY47" fmla="*/ 1001169 h 1587147"/>
                <a:gd name="connsiteX48" fmla="*/ 0 w 11227134"/>
                <a:gd name="connsiteY48" fmla="*/ 532975 h 1587147"/>
                <a:gd name="connsiteX49" fmla="*/ 0 w 11227134"/>
                <a:gd name="connsiteY49" fmla="*/ 131035 h 158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227134" h="1587147" fill="none" extrusionOk="0">
                  <a:moveTo>
                    <a:pt x="0" y="131035"/>
                  </a:moveTo>
                  <a:cubicBezTo>
                    <a:pt x="16721" y="71844"/>
                    <a:pt x="45041" y="1853"/>
                    <a:pt x="131035" y="0"/>
                  </a:cubicBezTo>
                  <a:cubicBezTo>
                    <a:pt x="299898" y="-30244"/>
                    <a:pt x="604842" y="31750"/>
                    <a:pt x="927445" y="0"/>
                  </a:cubicBezTo>
                  <a:cubicBezTo>
                    <a:pt x="1250048" y="-31750"/>
                    <a:pt x="1121784" y="8853"/>
                    <a:pt x="1175602" y="0"/>
                  </a:cubicBezTo>
                  <a:cubicBezTo>
                    <a:pt x="1229420" y="-8853"/>
                    <a:pt x="1698894" y="19051"/>
                    <a:pt x="1862361" y="0"/>
                  </a:cubicBezTo>
                  <a:cubicBezTo>
                    <a:pt x="2025828" y="-19051"/>
                    <a:pt x="2250519" y="8148"/>
                    <a:pt x="2549120" y="0"/>
                  </a:cubicBezTo>
                  <a:cubicBezTo>
                    <a:pt x="2847721" y="-8148"/>
                    <a:pt x="2964366" y="23045"/>
                    <a:pt x="3126229" y="0"/>
                  </a:cubicBezTo>
                  <a:cubicBezTo>
                    <a:pt x="3288092" y="-23045"/>
                    <a:pt x="3439566" y="13402"/>
                    <a:pt x="3593687" y="0"/>
                  </a:cubicBezTo>
                  <a:cubicBezTo>
                    <a:pt x="3747808" y="-13402"/>
                    <a:pt x="3905749" y="52191"/>
                    <a:pt x="4170795" y="0"/>
                  </a:cubicBezTo>
                  <a:cubicBezTo>
                    <a:pt x="4435841" y="-52191"/>
                    <a:pt x="4509401" y="28878"/>
                    <a:pt x="4638253" y="0"/>
                  </a:cubicBezTo>
                  <a:cubicBezTo>
                    <a:pt x="4767105" y="-28878"/>
                    <a:pt x="4771431" y="5916"/>
                    <a:pt x="4886410" y="0"/>
                  </a:cubicBezTo>
                  <a:cubicBezTo>
                    <a:pt x="5001389" y="-5916"/>
                    <a:pt x="5074916" y="38581"/>
                    <a:pt x="5244217" y="0"/>
                  </a:cubicBezTo>
                  <a:cubicBezTo>
                    <a:pt x="5413518" y="-38581"/>
                    <a:pt x="5609218" y="9193"/>
                    <a:pt x="5711675" y="0"/>
                  </a:cubicBezTo>
                  <a:cubicBezTo>
                    <a:pt x="5814132" y="-9193"/>
                    <a:pt x="6036014" y="12855"/>
                    <a:pt x="6179133" y="0"/>
                  </a:cubicBezTo>
                  <a:cubicBezTo>
                    <a:pt x="6322252" y="-12855"/>
                    <a:pt x="6480448" y="67332"/>
                    <a:pt x="6756242" y="0"/>
                  </a:cubicBezTo>
                  <a:cubicBezTo>
                    <a:pt x="7032036" y="-67332"/>
                    <a:pt x="7239253" y="33285"/>
                    <a:pt x="7443001" y="0"/>
                  </a:cubicBezTo>
                  <a:cubicBezTo>
                    <a:pt x="7646749" y="-33285"/>
                    <a:pt x="7923602" y="6711"/>
                    <a:pt x="8129761" y="0"/>
                  </a:cubicBezTo>
                  <a:cubicBezTo>
                    <a:pt x="8335920" y="-6711"/>
                    <a:pt x="8474341" y="4326"/>
                    <a:pt x="8816520" y="0"/>
                  </a:cubicBezTo>
                  <a:cubicBezTo>
                    <a:pt x="9158699" y="-4326"/>
                    <a:pt x="8997211" y="24469"/>
                    <a:pt x="9064677" y="0"/>
                  </a:cubicBezTo>
                  <a:cubicBezTo>
                    <a:pt x="9132143" y="-24469"/>
                    <a:pt x="9377751" y="62920"/>
                    <a:pt x="9641785" y="0"/>
                  </a:cubicBezTo>
                  <a:cubicBezTo>
                    <a:pt x="9905819" y="-62920"/>
                    <a:pt x="10166412" y="15413"/>
                    <a:pt x="10438195" y="0"/>
                  </a:cubicBezTo>
                  <a:cubicBezTo>
                    <a:pt x="10709978" y="-15413"/>
                    <a:pt x="10896329" y="18465"/>
                    <a:pt x="11096099" y="0"/>
                  </a:cubicBezTo>
                  <a:cubicBezTo>
                    <a:pt x="11174893" y="8589"/>
                    <a:pt x="11221608" y="65233"/>
                    <a:pt x="11227134" y="131035"/>
                  </a:cubicBezTo>
                  <a:cubicBezTo>
                    <a:pt x="11236021" y="235045"/>
                    <a:pt x="11198870" y="426648"/>
                    <a:pt x="11227134" y="532975"/>
                  </a:cubicBezTo>
                  <a:cubicBezTo>
                    <a:pt x="11255398" y="639302"/>
                    <a:pt x="11217617" y="780148"/>
                    <a:pt x="11227134" y="948166"/>
                  </a:cubicBezTo>
                  <a:cubicBezTo>
                    <a:pt x="11236651" y="1116184"/>
                    <a:pt x="11219742" y="1292588"/>
                    <a:pt x="11227134" y="1456112"/>
                  </a:cubicBezTo>
                  <a:cubicBezTo>
                    <a:pt x="11209025" y="1526590"/>
                    <a:pt x="11174267" y="1577638"/>
                    <a:pt x="11096099" y="1587147"/>
                  </a:cubicBezTo>
                  <a:cubicBezTo>
                    <a:pt x="10985870" y="1629479"/>
                    <a:pt x="10752754" y="1570055"/>
                    <a:pt x="10628641" y="1587147"/>
                  </a:cubicBezTo>
                  <a:cubicBezTo>
                    <a:pt x="10504528" y="1604239"/>
                    <a:pt x="10281832" y="1533547"/>
                    <a:pt x="10051532" y="1587147"/>
                  </a:cubicBezTo>
                  <a:cubicBezTo>
                    <a:pt x="9821232" y="1640747"/>
                    <a:pt x="9630094" y="1512875"/>
                    <a:pt x="9255122" y="1587147"/>
                  </a:cubicBezTo>
                  <a:cubicBezTo>
                    <a:pt x="8880150" y="1661419"/>
                    <a:pt x="8849267" y="1522187"/>
                    <a:pt x="8678014" y="1587147"/>
                  </a:cubicBezTo>
                  <a:cubicBezTo>
                    <a:pt x="8506761" y="1652107"/>
                    <a:pt x="8189991" y="1545185"/>
                    <a:pt x="7881604" y="1587147"/>
                  </a:cubicBezTo>
                  <a:cubicBezTo>
                    <a:pt x="7573217" y="1629109"/>
                    <a:pt x="7646216" y="1570815"/>
                    <a:pt x="7523797" y="1587147"/>
                  </a:cubicBezTo>
                  <a:cubicBezTo>
                    <a:pt x="7401378" y="1603479"/>
                    <a:pt x="7077251" y="1578337"/>
                    <a:pt x="6837037" y="1587147"/>
                  </a:cubicBezTo>
                  <a:cubicBezTo>
                    <a:pt x="6596823" y="1595957"/>
                    <a:pt x="6640631" y="1550431"/>
                    <a:pt x="6479230" y="1587147"/>
                  </a:cubicBezTo>
                  <a:cubicBezTo>
                    <a:pt x="6317829" y="1623863"/>
                    <a:pt x="6239750" y="1548901"/>
                    <a:pt x="6121423" y="1587147"/>
                  </a:cubicBezTo>
                  <a:cubicBezTo>
                    <a:pt x="6003096" y="1625393"/>
                    <a:pt x="5740536" y="1529606"/>
                    <a:pt x="5434663" y="1587147"/>
                  </a:cubicBezTo>
                  <a:cubicBezTo>
                    <a:pt x="5128790" y="1644688"/>
                    <a:pt x="5114623" y="1578266"/>
                    <a:pt x="4967205" y="1587147"/>
                  </a:cubicBezTo>
                  <a:cubicBezTo>
                    <a:pt x="4819787" y="1596028"/>
                    <a:pt x="4763513" y="1570517"/>
                    <a:pt x="4609398" y="1587147"/>
                  </a:cubicBezTo>
                  <a:cubicBezTo>
                    <a:pt x="4455283" y="1603777"/>
                    <a:pt x="4293861" y="1526020"/>
                    <a:pt x="4032289" y="1587147"/>
                  </a:cubicBezTo>
                  <a:cubicBezTo>
                    <a:pt x="3770717" y="1648274"/>
                    <a:pt x="3649885" y="1578894"/>
                    <a:pt x="3455181" y="1587147"/>
                  </a:cubicBezTo>
                  <a:cubicBezTo>
                    <a:pt x="3260477" y="1595400"/>
                    <a:pt x="3218919" y="1554949"/>
                    <a:pt x="3097373" y="1587147"/>
                  </a:cubicBezTo>
                  <a:cubicBezTo>
                    <a:pt x="2975827" y="1619345"/>
                    <a:pt x="2681613" y="1542037"/>
                    <a:pt x="2520265" y="1587147"/>
                  </a:cubicBezTo>
                  <a:cubicBezTo>
                    <a:pt x="2358917" y="1632257"/>
                    <a:pt x="2003917" y="1555118"/>
                    <a:pt x="1833505" y="1587147"/>
                  </a:cubicBezTo>
                  <a:cubicBezTo>
                    <a:pt x="1663093" y="1619176"/>
                    <a:pt x="1324478" y="1571075"/>
                    <a:pt x="1146746" y="1587147"/>
                  </a:cubicBezTo>
                  <a:cubicBezTo>
                    <a:pt x="969014" y="1603219"/>
                    <a:pt x="408032" y="1466283"/>
                    <a:pt x="131035" y="1587147"/>
                  </a:cubicBezTo>
                  <a:cubicBezTo>
                    <a:pt x="61505" y="1604171"/>
                    <a:pt x="8871" y="1535614"/>
                    <a:pt x="0" y="1456112"/>
                  </a:cubicBezTo>
                  <a:cubicBezTo>
                    <a:pt x="-39444" y="1338442"/>
                    <a:pt x="4236" y="1148123"/>
                    <a:pt x="0" y="1001169"/>
                  </a:cubicBezTo>
                  <a:cubicBezTo>
                    <a:pt x="-4236" y="854215"/>
                    <a:pt x="6302" y="672733"/>
                    <a:pt x="0" y="532975"/>
                  </a:cubicBezTo>
                  <a:cubicBezTo>
                    <a:pt x="-6302" y="393217"/>
                    <a:pt x="9052" y="290280"/>
                    <a:pt x="0" y="131035"/>
                  </a:cubicBezTo>
                  <a:close/>
                </a:path>
                <a:path w="11227134" h="1587147" stroke="0" extrusionOk="0">
                  <a:moveTo>
                    <a:pt x="0" y="131035"/>
                  </a:moveTo>
                  <a:cubicBezTo>
                    <a:pt x="4019" y="50392"/>
                    <a:pt x="70284" y="14590"/>
                    <a:pt x="131035" y="0"/>
                  </a:cubicBezTo>
                  <a:cubicBezTo>
                    <a:pt x="444083" y="-31545"/>
                    <a:pt x="717749" y="10196"/>
                    <a:pt x="927445" y="0"/>
                  </a:cubicBezTo>
                  <a:cubicBezTo>
                    <a:pt x="1137141" y="-10196"/>
                    <a:pt x="1115402" y="5159"/>
                    <a:pt x="1175602" y="0"/>
                  </a:cubicBezTo>
                  <a:cubicBezTo>
                    <a:pt x="1235802" y="-5159"/>
                    <a:pt x="1395370" y="35876"/>
                    <a:pt x="1533409" y="0"/>
                  </a:cubicBezTo>
                  <a:cubicBezTo>
                    <a:pt x="1671448" y="-35876"/>
                    <a:pt x="1772023" y="2183"/>
                    <a:pt x="2000867" y="0"/>
                  </a:cubicBezTo>
                  <a:cubicBezTo>
                    <a:pt x="2229711" y="-2183"/>
                    <a:pt x="2458754" y="50268"/>
                    <a:pt x="2577976" y="0"/>
                  </a:cubicBezTo>
                  <a:cubicBezTo>
                    <a:pt x="2697198" y="-50268"/>
                    <a:pt x="2874603" y="52979"/>
                    <a:pt x="3155084" y="0"/>
                  </a:cubicBezTo>
                  <a:cubicBezTo>
                    <a:pt x="3435565" y="-52979"/>
                    <a:pt x="3460491" y="50483"/>
                    <a:pt x="3732193" y="0"/>
                  </a:cubicBezTo>
                  <a:cubicBezTo>
                    <a:pt x="4003895" y="-50483"/>
                    <a:pt x="4119232" y="4298"/>
                    <a:pt x="4418952" y="0"/>
                  </a:cubicBezTo>
                  <a:cubicBezTo>
                    <a:pt x="4718672" y="-4298"/>
                    <a:pt x="4785118" y="1336"/>
                    <a:pt x="4886410" y="0"/>
                  </a:cubicBezTo>
                  <a:cubicBezTo>
                    <a:pt x="4987702" y="-1336"/>
                    <a:pt x="5365621" y="39396"/>
                    <a:pt x="5573169" y="0"/>
                  </a:cubicBezTo>
                  <a:cubicBezTo>
                    <a:pt x="5780717" y="-39396"/>
                    <a:pt x="5755285" y="24821"/>
                    <a:pt x="5821326" y="0"/>
                  </a:cubicBezTo>
                  <a:cubicBezTo>
                    <a:pt x="5887367" y="-24821"/>
                    <a:pt x="6412723" y="529"/>
                    <a:pt x="6617736" y="0"/>
                  </a:cubicBezTo>
                  <a:cubicBezTo>
                    <a:pt x="6822749" y="-529"/>
                    <a:pt x="7067499" y="8177"/>
                    <a:pt x="7304495" y="0"/>
                  </a:cubicBezTo>
                  <a:cubicBezTo>
                    <a:pt x="7541491" y="-8177"/>
                    <a:pt x="7465661" y="12673"/>
                    <a:pt x="7552652" y="0"/>
                  </a:cubicBezTo>
                  <a:cubicBezTo>
                    <a:pt x="7639643" y="-12673"/>
                    <a:pt x="7734436" y="4970"/>
                    <a:pt x="7800809" y="0"/>
                  </a:cubicBezTo>
                  <a:cubicBezTo>
                    <a:pt x="7867182" y="-4970"/>
                    <a:pt x="8170971" y="44800"/>
                    <a:pt x="8377917" y="0"/>
                  </a:cubicBezTo>
                  <a:cubicBezTo>
                    <a:pt x="8584863" y="-44800"/>
                    <a:pt x="8759983" y="59798"/>
                    <a:pt x="8955026" y="0"/>
                  </a:cubicBezTo>
                  <a:cubicBezTo>
                    <a:pt x="9150069" y="-59798"/>
                    <a:pt x="9369115" y="2717"/>
                    <a:pt x="9532135" y="0"/>
                  </a:cubicBezTo>
                  <a:cubicBezTo>
                    <a:pt x="9695155" y="-2717"/>
                    <a:pt x="9897027" y="50208"/>
                    <a:pt x="9999593" y="0"/>
                  </a:cubicBezTo>
                  <a:cubicBezTo>
                    <a:pt x="10102159" y="-50208"/>
                    <a:pt x="10275099" y="40762"/>
                    <a:pt x="10467051" y="0"/>
                  </a:cubicBezTo>
                  <a:cubicBezTo>
                    <a:pt x="10659003" y="-40762"/>
                    <a:pt x="10865774" y="22246"/>
                    <a:pt x="11096099" y="0"/>
                  </a:cubicBezTo>
                  <a:cubicBezTo>
                    <a:pt x="11169489" y="-12257"/>
                    <a:pt x="11223402" y="55324"/>
                    <a:pt x="11227134" y="131035"/>
                  </a:cubicBezTo>
                  <a:cubicBezTo>
                    <a:pt x="11227720" y="262982"/>
                    <a:pt x="11181084" y="426018"/>
                    <a:pt x="11227134" y="546226"/>
                  </a:cubicBezTo>
                  <a:cubicBezTo>
                    <a:pt x="11273184" y="666434"/>
                    <a:pt x="11226867" y="857265"/>
                    <a:pt x="11227134" y="948166"/>
                  </a:cubicBezTo>
                  <a:cubicBezTo>
                    <a:pt x="11227401" y="1039067"/>
                    <a:pt x="11179469" y="1271327"/>
                    <a:pt x="11227134" y="1456112"/>
                  </a:cubicBezTo>
                  <a:cubicBezTo>
                    <a:pt x="11221010" y="1528199"/>
                    <a:pt x="11164364" y="1592048"/>
                    <a:pt x="11096099" y="1587147"/>
                  </a:cubicBezTo>
                  <a:cubicBezTo>
                    <a:pt x="10903135" y="1591501"/>
                    <a:pt x="10753371" y="1536213"/>
                    <a:pt x="10518990" y="1587147"/>
                  </a:cubicBezTo>
                  <a:cubicBezTo>
                    <a:pt x="10284609" y="1638081"/>
                    <a:pt x="10285060" y="1547856"/>
                    <a:pt x="10161183" y="1587147"/>
                  </a:cubicBezTo>
                  <a:cubicBezTo>
                    <a:pt x="10037306" y="1626438"/>
                    <a:pt x="10016892" y="1584773"/>
                    <a:pt x="9913026" y="1587147"/>
                  </a:cubicBezTo>
                  <a:cubicBezTo>
                    <a:pt x="9809160" y="1589521"/>
                    <a:pt x="9645507" y="1555345"/>
                    <a:pt x="9555219" y="1587147"/>
                  </a:cubicBezTo>
                  <a:cubicBezTo>
                    <a:pt x="9464931" y="1618949"/>
                    <a:pt x="9178466" y="1554750"/>
                    <a:pt x="8978110" y="1587147"/>
                  </a:cubicBezTo>
                  <a:cubicBezTo>
                    <a:pt x="8777754" y="1619544"/>
                    <a:pt x="8780009" y="1575229"/>
                    <a:pt x="8729954" y="1587147"/>
                  </a:cubicBezTo>
                  <a:cubicBezTo>
                    <a:pt x="8679899" y="1599065"/>
                    <a:pt x="8377336" y="1579140"/>
                    <a:pt x="8043194" y="1587147"/>
                  </a:cubicBezTo>
                  <a:cubicBezTo>
                    <a:pt x="7709052" y="1595154"/>
                    <a:pt x="7817636" y="1570870"/>
                    <a:pt x="7685387" y="1587147"/>
                  </a:cubicBezTo>
                  <a:cubicBezTo>
                    <a:pt x="7553138" y="1603424"/>
                    <a:pt x="7492641" y="1575947"/>
                    <a:pt x="7437230" y="1587147"/>
                  </a:cubicBezTo>
                  <a:cubicBezTo>
                    <a:pt x="7381819" y="1598347"/>
                    <a:pt x="6852109" y="1520033"/>
                    <a:pt x="6640820" y="1587147"/>
                  </a:cubicBezTo>
                  <a:cubicBezTo>
                    <a:pt x="6429531" y="1654261"/>
                    <a:pt x="6513310" y="1565820"/>
                    <a:pt x="6392664" y="1587147"/>
                  </a:cubicBezTo>
                  <a:cubicBezTo>
                    <a:pt x="6272018" y="1608474"/>
                    <a:pt x="5779704" y="1537008"/>
                    <a:pt x="5596254" y="1587147"/>
                  </a:cubicBezTo>
                  <a:cubicBezTo>
                    <a:pt x="5412804" y="1637286"/>
                    <a:pt x="5408158" y="1567149"/>
                    <a:pt x="5238446" y="1587147"/>
                  </a:cubicBezTo>
                  <a:cubicBezTo>
                    <a:pt x="5068734" y="1607145"/>
                    <a:pt x="5070555" y="1585266"/>
                    <a:pt x="4990290" y="1587147"/>
                  </a:cubicBezTo>
                  <a:cubicBezTo>
                    <a:pt x="4910025" y="1589028"/>
                    <a:pt x="4829383" y="1565948"/>
                    <a:pt x="4742133" y="1587147"/>
                  </a:cubicBezTo>
                  <a:cubicBezTo>
                    <a:pt x="4654883" y="1608346"/>
                    <a:pt x="4225199" y="1533568"/>
                    <a:pt x="4055374" y="1587147"/>
                  </a:cubicBezTo>
                  <a:cubicBezTo>
                    <a:pt x="3885549" y="1640726"/>
                    <a:pt x="3457201" y="1527509"/>
                    <a:pt x="3258964" y="1587147"/>
                  </a:cubicBezTo>
                  <a:cubicBezTo>
                    <a:pt x="3060727" y="1646785"/>
                    <a:pt x="2811616" y="1560592"/>
                    <a:pt x="2681855" y="1587147"/>
                  </a:cubicBezTo>
                  <a:cubicBezTo>
                    <a:pt x="2552094" y="1613702"/>
                    <a:pt x="2524464" y="1578120"/>
                    <a:pt x="2433698" y="1587147"/>
                  </a:cubicBezTo>
                  <a:cubicBezTo>
                    <a:pt x="2342932" y="1596174"/>
                    <a:pt x="2162635" y="1584037"/>
                    <a:pt x="1966240" y="1587147"/>
                  </a:cubicBezTo>
                  <a:cubicBezTo>
                    <a:pt x="1769845" y="1590257"/>
                    <a:pt x="1464854" y="1543529"/>
                    <a:pt x="1169831" y="1587147"/>
                  </a:cubicBezTo>
                  <a:cubicBezTo>
                    <a:pt x="874808" y="1630765"/>
                    <a:pt x="552322" y="1526263"/>
                    <a:pt x="131035" y="1587147"/>
                  </a:cubicBezTo>
                  <a:cubicBezTo>
                    <a:pt x="45173" y="1572128"/>
                    <a:pt x="160" y="1524400"/>
                    <a:pt x="0" y="1456112"/>
                  </a:cubicBezTo>
                  <a:cubicBezTo>
                    <a:pt x="-33842" y="1348965"/>
                    <a:pt x="27407" y="1162592"/>
                    <a:pt x="0" y="1040921"/>
                  </a:cubicBezTo>
                  <a:cubicBezTo>
                    <a:pt x="-27407" y="919250"/>
                    <a:pt x="19823" y="751953"/>
                    <a:pt x="0" y="625730"/>
                  </a:cubicBezTo>
                  <a:cubicBezTo>
                    <a:pt x="-19823" y="499507"/>
                    <a:pt x="26348" y="316021"/>
                    <a:pt x="0" y="131035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14095693">
                    <a:custGeom>
                      <a:avLst/>
                      <a:gdLst>
                        <a:gd name="connsiteX0" fmla="*/ 0 w 11227134"/>
                        <a:gd name="connsiteY0" fmla="*/ 97742 h 1183893"/>
                        <a:gd name="connsiteX1" fmla="*/ 97742 w 11227134"/>
                        <a:gd name="connsiteY1" fmla="*/ 0 h 1183893"/>
                        <a:gd name="connsiteX2" fmla="*/ 788672 w 11227134"/>
                        <a:gd name="connsiteY2" fmla="*/ 0 h 1183893"/>
                        <a:gd name="connsiteX3" fmla="*/ 1369285 w 11227134"/>
                        <a:gd name="connsiteY3" fmla="*/ 0 h 1183893"/>
                        <a:gd name="connsiteX4" fmla="*/ 1618948 w 11227134"/>
                        <a:gd name="connsiteY4" fmla="*/ 0 h 1183893"/>
                        <a:gd name="connsiteX5" fmla="*/ 2309878 w 11227134"/>
                        <a:gd name="connsiteY5" fmla="*/ 0 h 1183893"/>
                        <a:gd name="connsiteX6" fmla="*/ 3000808 w 11227134"/>
                        <a:gd name="connsiteY6" fmla="*/ 0 h 1183893"/>
                        <a:gd name="connsiteX7" fmla="*/ 3581421 w 11227134"/>
                        <a:gd name="connsiteY7" fmla="*/ 0 h 1183893"/>
                        <a:gd name="connsiteX8" fmla="*/ 4051718 w 11227134"/>
                        <a:gd name="connsiteY8" fmla="*/ 0 h 1183893"/>
                        <a:gd name="connsiteX9" fmla="*/ 4632331 w 11227134"/>
                        <a:gd name="connsiteY9" fmla="*/ 0 h 1183893"/>
                        <a:gd name="connsiteX10" fmla="*/ 5102627 w 11227134"/>
                        <a:gd name="connsiteY10" fmla="*/ 0 h 1183893"/>
                        <a:gd name="connsiteX11" fmla="*/ 5352291 w 11227134"/>
                        <a:gd name="connsiteY11" fmla="*/ 0 h 1183893"/>
                        <a:gd name="connsiteX12" fmla="*/ 5712271 w 11227134"/>
                        <a:gd name="connsiteY12" fmla="*/ 0 h 1183893"/>
                        <a:gd name="connsiteX13" fmla="*/ 6182568 w 11227134"/>
                        <a:gd name="connsiteY13" fmla="*/ 0 h 1183893"/>
                        <a:gd name="connsiteX14" fmla="*/ 6652865 w 11227134"/>
                        <a:gd name="connsiteY14" fmla="*/ 0 h 1183893"/>
                        <a:gd name="connsiteX15" fmla="*/ 7233478 w 11227134"/>
                        <a:gd name="connsiteY15" fmla="*/ 0 h 1183893"/>
                        <a:gd name="connsiteX16" fmla="*/ 7924407 w 11227134"/>
                        <a:gd name="connsiteY16" fmla="*/ 0 h 1183893"/>
                        <a:gd name="connsiteX17" fmla="*/ 8615337 w 11227134"/>
                        <a:gd name="connsiteY17" fmla="*/ 0 h 1183893"/>
                        <a:gd name="connsiteX18" fmla="*/ 9306267 w 11227134"/>
                        <a:gd name="connsiteY18" fmla="*/ 0 h 1183893"/>
                        <a:gd name="connsiteX19" fmla="*/ 9555930 w 11227134"/>
                        <a:gd name="connsiteY19" fmla="*/ 0 h 1183893"/>
                        <a:gd name="connsiteX20" fmla="*/ 10136543 w 11227134"/>
                        <a:gd name="connsiteY20" fmla="*/ 0 h 1183893"/>
                        <a:gd name="connsiteX21" fmla="*/ 11129392 w 11227134"/>
                        <a:gd name="connsiteY21" fmla="*/ 0 h 1183893"/>
                        <a:gd name="connsiteX22" fmla="*/ 11227134 w 11227134"/>
                        <a:gd name="connsiteY22" fmla="*/ 97742 h 1183893"/>
                        <a:gd name="connsiteX23" fmla="*/ 11227134 w 11227134"/>
                        <a:gd name="connsiteY23" fmla="*/ 582062 h 1183893"/>
                        <a:gd name="connsiteX24" fmla="*/ 11227134 w 11227134"/>
                        <a:gd name="connsiteY24" fmla="*/ 1086151 h 1183893"/>
                        <a:gd name="connsiteX25" fmla="*/ 11129392 w 11227134"/>
                        <a:gd name="connsiteY25" fmla="*/ 1183893 h 1183893"/>
                        <a:gd name="connsiteX26" fmla="*/ 10548779 w 11227134"/>
                        <a:gd name="connsiteY26" fmla="*/ 1183893 h 1183893"/>
                        <a:gd name="connsiteX27" fmla="*/ 9968166 w 11227134"/>
                        <a:gd name="connsiteY27" fmla="*/ 1183893 h 1183893"/>
                        <a:gd name="connsiteX28" fmla="*/ 9387553 w 11227134"/>
                        <a:gd name="connsiteY28" fmla="*/ 1183893 h 1183893"/>
                        <a:gd name="connsiteX29" fmla="*/ 8806939 w 11227134"/>
                        <a:gd name="connsiteY29" fmla="*/ 1183893 h 1183893"/>
                        <a:gd name="connsiteX30" fmla="*/ 8005693 w 11227134"/>
                        <a:gd name="connsiteY30" fmla="*/ 1183893 h 1183893"/>
                        <a:gd name="connsiteX31" fmla="*/ 7425080 w 11227134"/>
                        <a:gd name="connsiteY31" fmla="*/ 1183893 h 1183893"/>
                        <a:gd name="connsiteX32" fmla="*/ 6623834 w 11227134"/>
                        <a:gd name="connsiteY32" fmla="*/ 1183893 h 1183893"/>
                        <a:gd name="connsiteX33" fmla="*/ 6263854 w 11227134"/>
                        <a:gd name="connsiteY33" fmla="*/ 1183893 h 1183893"/>
                        <a:gd name="connsiteX34" fmla="*/ 5572924 w 11227134"/>
                        <a:gd name="connsiteY34" fmla="*/ 1183893 h 1183893"/>
                        <a:gd name="connsiteX35" fmla="*/ 5212944 w 11227134"/>
                        <a:gd name="connsiteY35" fmla="*/ 1183893 h 1183893"/>
                        <a:gd name="connsiteX36" fmla="*/ 4852964 w 11227134"/>
                        <a:gd name="connsiteY36" fmla="*/ 1183893 h 1183893"/>
                        <a:gd name="connsiteX37" fmla="*/ 4162034 w 11227134"/>
                        <a:gd name="connsiteY37" fmla="*/ 1183893 h 1183893"/>
                        <a:gd name="connsiteX38" fmla="*/ 3691737 w 11227134"/>
                        <a:gd name="connsiteY38" fmla="*/ 1183893 h 1183893"/>
                        <a:gd name="connsiteX39" fmla="*/ 3331757 w 11227134"/>
                        <a:gd name="connsiteY39" fmla="*/ 1183893 h 1183893"/>
                        <a:gd name="connsiteX40" fmla="*/ 2751144 w 11227134"/>
                        <a:gd name="connsiteY40" fmla="*/ 1183893 h 1183893"/>
                        <a:gd name="connsiteX41" fmla="*/ 2170531 w 11227134"/>
                        <a:gd name="connsiteY41" fmla="*/ 1183893 h 1183893"/>
                        <a:gd name="connsiteX42" fmla="*/ 1810551 w 11227134"/>
                        <a:gd name="connsiteY42" fmla="*/ 1183893 h 1183893"/>
                        <a:gd name="connsiteX43" fmla="*/ 1229938 w 11227134"/>
                        <a:gd name="connsiteY43" fmla="*/ 1183893 h 1183893"/>
                        <a:gd name="connsiteX44" fmla="*/ 97742 w 11227134"/>
                        <a:gd name="connsiteY44" fmla="*/ 1183893 h 1183893"/>
                        <a:gd name="connsiteX45" fmla="*/ 0 w 11227134"/>
                        <a:gd name="connsiteY45" fmla="*/ 1086151 h 1183893"/>
                        <a:gd name="connsiteX46" fmla="*/ 0 w 11227134"/>
                        <a:gd name="connsiteY46" fmla="*/ 601831 h 1183893"/>
                        <a:gd name="connsiteX47" fmla="*/ 0 w 11227134"/>
                        <a:gd name="connsiteY47" fmla="*/ 97742 h 1183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11227134" h="1183893" fill="none" extrusionOk="0">
                          <a:moveTo>
                            <a:pt x="0" y="97742"/>
                          </a:moveTo>
                          <a:cubicBezTo>
                            <a:pt x="-2042" y="53462"/>
                            <a:pt x="47366" y="115"/>
                            <a:pt x="97742" y="0"/>
                          </a:cubicBezTo>
                          <a:cubicBezTo>
                            <a:pt x="302328" y="-71523"/>
                            <a:pt x="500806" y="66507"/>
                            <a:pt x="788672" y="0"/>
                          </a:cubicBezTo>
                          <a:cubicBezTo>
                            <a:pt x="1076538" y="-66507"/>
                            <a:pt x="1130942" y="55707"/>
                            <a:pt x="1369285" y="0"/>
                          </a:cubicBezTo>
                          <a:cubicBezTo>
                            <a:pt x="1607628" y="-55707"/>
                            <a:pt x="1551996" y="938"/>
                            <a:pt x="1618948" y="0"/>
                          </a:cubicBezTo>
                          <a:cubicBezTo>
                            <a:pt x="1685900" y="-938"/>
                            <a:pt x="2028986" y="18743"/>
                            <a:pt x="2309878" y="0"/>
                          </a:cubicBezTo>
                          <a:cubicBezTo>
                            <a:pt x="2590770" y="-18743"/>
                            <a:pt x="2763308" y="46342"/>
                            <a:pt x="3000808" y="0"/>
                          </a:cubicBezTo>
                          <a:cubicBezTo>
                            <a:pt x="3238308" y="-46342"/>
                            <a:pt x="3398678" y="63248"/>
                            <a:pt x="3581421" y="0"/>
                          </a:cubicBezTo>
                          <a:cubicBezTo>
                            <a:pt x="3764164" y="-63248"/>
                            <a:pt x="3871761" y="20044"/>
                            <a:pt x="4051718" y="0"/>
                          </a:cubicBezTo>
                          <a:cubicBezTo>
                            <a:pt x="4231675" y="-20044"/>
                            <a:pt x="4361028" y="29689"/>
                            <a:pt x="4632331" y="0"/>
                          </a:cubicBezTo>
                          <a:cubicBezTo>
                            <a:pt x="4903634" y="-29689"/>
                            <a:pt x="4986601" y="29259"/>
                            <a:pt x="5102627" y="0"/>
                          </a:cubicBezTo>
                          <a:cubicBezTo>
                            <a:pt x="5218653" y="-29259"/>
                            <a:pt x="5293816" y="12757"/>
                            <a:pt x="5352291" y="0"/>
                          </a:cubicBezTo>
                          <a:cubicBezTo>
                            <a:pt x="5410766" y="-12757"/>
                            <a:pt x="5597206" y="12736"/>
                            <a:pt x="5712271" y="0"/>
                          </a:cubicBezTo>
                          <a:cubicBezTo>
                            <a:pt x="5827336" y="-12736"/>
                            <a:pt x="6081677" y="46034"/>
                            <a:pt x="6182568" y="0"/>
                          </a:cubicBezTo>
                          <a:cubicBezTo>
                            <a:pt x="6283459" y="-46034"/>
                            <a:pt x="6519660" y="47742"/>
                            <a:pt x="6652865" y="0"/>
                          </a:cubicBezTo>
                          <a:cubicBezTo>
                            <a:pt x="6786070" y="-47742"/>
                            <a:pt x="7049204" y="5398"/>
                            <a:pt x="7233478" y="0"/>
                          </a:cubicBezTo>
                          <a:cubicBezTo>
                            <a:pt x="7417752" y="-5398"/>
                            <a:pt x="7766682" y="75032"/>
                            <a:pt x="7924407" y="0"/>
                          </a:cubicBezTo>
                          <a:cubicBezTo>
                            <a:pt x="8082132" y="-75032"/>
                            <a:pt x="8438554" y="22608"/>
                            <a:pt x="8615337" y="0"/>
                          </a:cubicBezTo>
                          <a:cubicBezTo>
                            <a:pt x="8792120" y="-22608"/>
                            <a:pt x="8969739" y="40206"/>
                            <a:pt x="9306267" y="0"/>
                          </a:cubicBezTo>
                          <a:cubicBezTo>
                            <a:pt x="9642795" y="-40206"/>
                            <a:pt x="9505071" y="13917"/>
                            <a:pt x="9555930" y="0"/>
                          </a:cubicBezTo>
                          <a:cubicBezTo>
                            <a:pt x="9606789" y="-13917"/>
                            <a:pt x="10018732" y="13704"/>
                            <a:pt x="10136543" y="0"/>
                          </a:cubicBezTo>
                          <a:cubicBezTo>
                            <a:pt x="10254354" y="-13704"/>
                            <a:pt x="10898868" y="24284"/>
                            <a:pt x="11129392" y="0"/>
                          </a:cubicBezTo>
                          <a:cubicBezTo>
                            <a:pt x="11184883" y="3732"/>
                            <a:pt x="11212203" y="42875"/>
                            <a:pt x="11227134" y="97742"/>
                          </a:cubicBezTo>
                          <a:cubicBezTo>
                            <a:pt x="11253428" y="228492"/>
                            <a:pt x="11210699" y="414975"/>
                            <a:pt x="11227134" y="582062"/>
                          </a:cubicBezTo>
                          <a:cubicBezTo>
                            <a:pt x="11243569" y="749149"/>
                            <a:pt x="11225665" y="835728"/>
                            <a:pt x="11227134" y="1086151"/>
                          </a:cubicBezTo>
                          <a:cubicBezTo>
                            <a:pt x="11229624" y="1143637"/>
                            <a:pt x="11180283" y="1182619"/>
                            <a:pt x="11129392" y="1183893"/>
                          </a:cubicBezTo>
                          <a:cubicBezTo>
                            <a:pt x="10994919" y="1207830"/>
                            <a:pt x="10678659" y="1131452"/>
                            <a:pt x="10548779" y="1183893"/>
                          </a:cubicBezTo>
                          <a:cubicBezTo>
                            <a:pt x="10418899" y="1236334"/>
                            <a:pt x="10084301" y="1130102"/>
                            <a:pt x="9968166" y="1183893"/>
                          </a:cubicBezTo>
                          <a:cubicBezTo>
                            <a:pt x="9852031" y="1237684"/>
                            <a:pt x="9571431" y="1168702"/>
                            <a:pt x="9387553" y="1183893"/>
                          </a:cubicBezTo>
                          <a:cubicBezTo>
                            <a:pt x="9203675" y="1199084"/>
                            <a:pt x="9043641" y="1156456"/>
                            <a:pt x="8806939" y="1183893"/>
                          </a:cubicBezTo>
                          <a:cubicBezTo>
                            <a:pt x="8570237" y="1211330"/>
                            <a:pt x="8212725" y="1140082"/>
                            <a:pt x="8005693" y="1183893"/>
                          </a:cubicBezTo>
                          <a:cubicBezTo>
                            <a:pt x="7798661" y="1227704"/>
                            <a:pt x="7621591" y="1118191"/>
                            <a:pt x="7425080" y="1183893"/>
                          </a:cubicBezTo>
                          <a:cubicBezTo>
                            <a:pt x="7228569" y="1249595"/>
                            <a:pt x="6835817" y="1117049"/>
                            <a:pt x="6623834" y="1183893"/>
                          </a:cubicBezTo>
                          <a:cubicBezTo>
                            <a:pt x="6411851" y="1250737"/>
                            <a:pt x="6435149" y="1150311"/>
                            <a:pt x="6263854" y="1183893"/>
                          </a:cubicBezTo>
                          <a:cubicBezTo>
                            <a:pt x="6092559" y="1217475"/>
                            <a:pt x="5815814" y="1121860"/>
                            <a:pt x="5572924" y="1183893"/>
                          </a:cubicBezTo>
                          <a:cubicBezTo>
                            <a:pt x="5330034" y="1245926"/>
                            <a:pt x="5334470" y="1150754"/>
                            <a:pt x="5212944" y="1183893"/>
                          </a:cubicBezTo>
                          <a:cubicBezTo>
                            <a:pt x="5091418" y="1217032"/>
                            <a:pt x="4949247" y="1170143"/>
                            <a:pt x="4852964" y="1183893"/>
                          </a:cubicBezTo>
                          <a:cubicBezTo>
                            <a:pt x="4756681" y="1197643"/>
                            <a:pt x="4366671" y="1168580"/>
                            <a:pt x="4162034" y="1183893"/>
                          </a:cubicBezTo>
                          <a:cubicBezTo>
                            <a:pt x="3957397" y="1199206"/>
                            <a:pt x="3913224" y="1141033"/>
                            <a:pt x="3691737" y="1183893"/>
                          </a:cubicBezTo>
                          <a:cubicBezTo>
                            <a:pt x="3470250" y="1226753"/>
                            <a:pt x="3455639" y="1169064"/>
                            <a:pt x="3331757" y="1183893"/>
                          </a:cubicBezTo>
                          <a:cubicBezTo>
                            <a:pt x="3207875" y="1198722"/>
                            <a:pt x="2919049" y="1145471"/>
                            <a:pt x="2751144" y="1183893"/>
                          </a:cubicBezTo>
                          <a:cubicBezTo>
                            <a:pt x="2583239" y="1222315"/>
                            <a:pt x="2421317" y="1160621"/>
                            <a:pt x="2170531" y="1183893"/>
                          </a:cubicBezTo>
                          <a:cubicBezTo>
                            <a:pt x="1919745" y="1207165"/>
                            <a:pt x="1886334" y="1167175"/>
                            <a:pt x="1810551" y="1183893"/>
                          </a:cubicBezTo>
                          <a:cubicBezTo>
                            <a:pt x="1734768" y="1200611"/>
                            <a:pt x="1470052" y="1127368"/>
                            <a:pt x="1229938" y="1183893"/>
                          </a:cubicBezTo>
                          <a:cubicBezTo>
                            <a:pt x="989824" y="1240418"/>
                            <a:pt x="348444" y="1064004"/>
                            <a:pt x="97742" y="1183893"/>
                          </a:cubicBezTo>
                          <a:cubicBezTo>
                            <a:pt x="33384" y="1172569"/>
                            <a:pt x="11714" y="1144456"/>
                            <a:pt x="0" y="1086151"/>
                          </a:cubicBezTo>
                          <a:cubicBezTo>
                            <a:pt x="-16998" y="938874"/>
                            <a:pt x="2733" y="823588"/>
                            <a:pt x="0" y="601831"/>
                          </a:cubicBezTo>
                          <a:cubicBezTo>
                            <a:pt x="-2733" y="380074"/>
                            <a:pt x="40280" y="285839"/>
                            <a:pt x="0" y="97742"/>
                          </a:cubicBezTo>
                          <a:close/>
                        </a:path>
                        <a:path w="11227134" h="1183893" stroke="0" extrusionOk="0">
                          <a:moveTo>
                            <a:pt x="0" y="97742"/>
                          </a:moveTo>
                          <a:cubicBezTo>
                            <a:pt x="6738" y="29890"/>
                            <a:pt x="45081" y="1658"/>
                            <a:pt x="97742" y="0"/>
                          </a:cubicBezTo>
                          <a:cubicBezTo>
                            <a:pt x="308912" y="-54819"/>
                            <a:pt x="530506" y="41805"/>
                            <a:pt x="898988" y="0"/>
                          </a:cubicBezTo>
                          <a:cubicBezTo>
                            <a:pt x="1267470" y="-41805"/>
                            <a:pt x="1031182" y="12865"/>
                            <a:pt x="1148652" y="0"/>
                          </a:cubicBezTo>
                          <a:cubicBezTo>
                            <a:pt x="1266122" y="-12865"/>
                            <a:pt x="1389722" y="7482"/>
                            <a:pt x="1508632" y="0"/>
                          </a:cubicBezTo>
                          <a:cubicBezTo>
                            <a:pt x="1627542" y="-7482"/>
                            <a:pt x="1872199" y="23189"/>
                            <a:pt x="1978929" y="0"/>
                          </a:cubicBezTo>
                          <a:cubicBezTo>
                            <a:pt x="2085659" y="-23189"/>
                            <a:pt x="2328895" y="66923"/>
                            <a:pt x="2559542" y="0"/>
                          </a:cubicBezTo>
                          <a:cubicBezTo>
                            <a:pt x="2790189" y="-66923"/>
                            <a:pt x="3004595" y="10008"/>
                            <a:pt x="3140155" y="0"/>
                          </a:cubicBezTo>
                          <a:cubicBezTo>
                            <a:pt x="3275715" y="-10008"/>
                            <a:pt x="3603454" y="60744"/>
                            <a:pt x="3720768" y="0"/>
                          </a:cubicBezTo>
                          <a:cubicBezTo>
                            <a:pt x="3838082" y="-60744"/>
                            <a:pt x="4248705" y="53074"/>
                            <a:pt x="4411698" y="0"/>
                          </a:cubicBezTo>
                          <a:cubicBezTo>
                            <a:pt x="4574691" y="-53074"/>
                            <a:pt x="4742403" y="38262"/>
                            <a:pt x="4881994" y="0"/>
                          </a:cubicBezTo>
                          <a:cubicBezTo>
                            <a:pt x="5021585" y="-38262"/>
                            <a:pt x="5423133" y="43737"/>
                            <a:pt x="5572924" y="0"/>
                          </a:cubicBezTo>
                          <a:cubicBezTo>
                            <a:pt x="5722715" y="-43737"/>
                            <a:pt x="5719291" y="25551"/>
                            <a:pt x="5822588" y="0"/>
                          </a:cubicBezTo>
                          <a:cubicBezTo>
                            <a:pt x="5925885" y="-25551"/>
                            <a:pt x="6389768" y="4405"/>
                            <a:pt x="6623834" y="0"/>
                          </a:cubicBezTo>
                          <a:cubicBezTo>
                            <a:pt x="6857900" y="-4405"/>
                            <a:pt x="7074914" y="28103"/>
                            <a:pt x="7314764" y="0"/>
                          </a:cubicBezTo>
                          <a:cubicBezTo>
                            <a:pt x="7554614" y="-28103"/>
                            <a:pt x="7455361" y="17652"/>
                            <a:pt x="7564427" y="0"/>
                          </a:cubicBezTo>
                          <a:cubicBezTo>
                            <a:pt x="7673493" y="-17652"/>
                            <a:pt x="7750392" y="12194"/>
                            <a:pt x="7814091" y="0"/>
                          </a:cubicBezTo>
                          <a:cubicBezTo>
                            <a:pt x="7877790" y="-12194"/>
                            <a:pt x="8179885" y="1514"/>
                            <a:pt x="8394704" y="0"/>
                          </a:cubicBezTo>
                          <a:cubicBezTo>
                            <a:pt x="8609523" y="-1514"/>
                            <a:pt x="8776753" y="62533"/>
                            <a:pt x="8975317" y="0"/>
                          </a:cubicBezTo>
                          <a:cubicBezTo>
                            <a:pt x="9173881" y="-62533"/>
                            <a:pt x="9398528" y="6043"/>
                            <a:pt x="9555930" y="0"/>
                          </a:cubicBezTo>
                          <a:cubicBezTo>
                            <a:pt x="9713332" y="-6043"/>
                            <a:pt x="9882276" y="13121"/>
                            <a:pt x="10026227" y="0"/>
                          </a:cubicBezTo>
                          <a:cubicBezTo>
                            <a:pt x="10170178" y="-13121"/>
                            <a:pt x="10400729" y="40032"/>
                            <a:pt x="10496524" y="0"/>
                          </a:cubicBezTo>
                          <a:cubicBezTo>
                            <a:pt x="10592319" y="-40032"/>
                            <a:pt x="10917813" y="13283"/>
                            <a:pt x="11129392" y="0"/>
                          </a:cubicBezTo>
                          <a:cubicBezTo>
                            <a:pt x="11184340" y="-11611"/>
                            <a:pt x="11220076" y="37442"/>
                            <a:pt x="11227134" y="97742"/>
                          </a:cubicBezTo>
                          <a:cubicBezTo>
                            <a:pt x="11261554" y="285688"/>
                            <a:pt x="11189463" y="437419"/>
                            <a:pt x="11227134" y="572178"/>
                          </a:cubicBezTo>
                          <a:cubicBezTo>
                            <a:pt x="11264805" y="706937"/>
                            <a:pt x="11203080" y="914943"/>
                            <a:pt x="11227134" y="1086151"/>
                          </a:cubicBezTo>
                          <a:cubicBezTo>
                            <a:pt x="11235208" y="1133156"/>
                            <a:pt x="11175626" y="1183730"/>
                            <a:pt x="11129392" y="1183893"/>
                          </a:cubicBezTo>
                          <a:cubicBezTo>
                            <a:pt x="10949057" y="1197138"/>
                            <a:pt x="10640100" y="1124649"/>
                            <a:pt x="10438462" y="1183893"/>
                          </a:cubicBezTo>
                          <a:cubicBezTo>
                            <a:pt x="10236824" y="1243137"/>
                            <a:pt x="10217576" y="1153250"/>
                            <a:pt x="10078482" y="1183893"/>
                          </a:cubicBezTo>
                          <a:cubicBezTo>
                            <a:pt x="9939388" y="1214536"/>
                            <a:pt x="9895791" y="1173788"/>
                            <a:pt x="9718502" y="1183893"/>
                          </a:cubicBezTo>
                          <a:cubicBezTo>
                            <a:pt x="9541213" y="1193998"/>
                            <a:pt x="9580901" y="1168025"/>
                            <a:pt x="9468838" y="1183893"/>
                          </a:cubicBezTo>
                          <a:cubicBezTo>
                            <a:pt x="9356775" y="1199761"/>
                            <a:pt x="9196560" y="1149030"/>
                            <a:pt x="9108858" y="1183893"/>
                          </a:cubicBezTo>
                          <a:cubicBezTo>
                            <a:pt x="9021156" y="1218756"/>
                            <a:pt x="8767430" y="1143166"/>
                            <a:pt x="8528245" y="1183893"/>
                          </a:cubicBezTo>
                          <a:cubicBezTo>
                            <a:pt x="8289060" y="1224620"/>
                            <a:pt x="8341549" y="1166582"/>
                            <a:pt x="8278581" y="1183893"/>
                          </a:cubicBezTo>
                          <a:cubicBezTo>
                            <a:pt x="8215613" y="1201204"/>
                            <a:pt x="7914153" y="1136103"/>
                            <a:pt x="7587652" y="1183893"/>
                          </a:cubicBezTo>
                          <a:cubicBezTo>
                            <a:pt x="7261151" y="1231683"/>
                            <a:pt x="7356481" y="1170032"/>
                            <a:pt x="7227672" y="1183893"/>
                          </a:cubicBezTo>
                          <a:cubicBezTo>
                            <a:pt x="7098863" y="1197754"/>
                            <a:pt x="7038490" y="1168940"/>
                            <a:pt x="6978008" y="1183893"/>
                          </a:cubicBezTo>
                          <a:cubicBezTo>
                            <a:pt x="6917526" y="1198846"/>
                            <a:pt x="6547599" y="1154630"/>
                            <a:pt x="6176762" y="1183893"/>
                          </a:cubicBezTo>
                          <a:cubicBezTo>
                            <a:pt x="5805925" y="1213156"/>
                            <a:pt x="6045259" y="1170423"/>
                            <a:pt x="5927098" y="1183893"/>
                          </a:cubicBezTo>
                          <a:cubicBezTo>
                            <a:pt x="5808937" y="1197363"/>
                            <a:pt x="5325693" y="1100623"/>
                            <a:pt x="5125852" y="1183893"/>
                          </a:cubicBezTo>
                          <a:cubicBezTo>
                            <a:pt x="4926011" y="1267163"/>
                            <a:pt x="4884525" y="1143239"/>
                            <a:pt x="4765872" y="1183893"/>
                          </a:cubicBezTo>
                          <a:cubicBezTo>
                            <a:pt x="4647219" y="1224547"/>
                            <a:pt x="4600857" y="1170854"/>
                            <a:pt x="4516208" y="1183893"/>
                          </a:cubicBezTo>
                          <a:cubicBezTo>
                            <a:pt x="4431559" y="1196932"/>
                            <a:pt x="4365550" y="1181445"/>
                            <a:pt x="4266544" y="1183893"/>
                          </a:cubicBezTo>
                          <a:cubicBezTo>
                            <a:pt x="4167538" y="1186341"/>
                            <a:pt x="3863349" y="1174526"/>
                            <a:pt x="3575615" y="1183893"/>
                          </a:cubicBezTo>
                          <a:cubicBezTo>
                            <a:pt x="3287881" y="1193260"/>
                            <a:pt x="3057256" y="1114350"/>
                            <a:pt x="2774369" y="1183893"/>
                          </a:cubicBezTo>
                          <a:cubicBezTo>
                            <a:pt x="2491482" y="1253436"/>
                            <a:pt x="2416086" y="1153927"/>
                            <a:pt x="2193756" y="1183893"/>
                          </a:cubicBezTo>
                          <a:cubicBezTo>
                            <a:pt x="1971426" y="1213859"/>
                            <a:pt x="2032713" y="1178774"/>
                            <a:pt x="1944092" y="1183893"/>
                          </a:cubicBezTo>
                          <a:cubicBezTo>
                            <a:pt x="1855471" y="1189012"/>
                            <a:pt x="1597342" y="1171387"/>
                            <a:pt x="1473795" y="1183893"/>
                          </a:cubicBezTo>
                          <a:cubicBezTo>
                            <a:pt x="1350248" y="1196399"/>
                            <a:pt x="957793" y="1160777"/>
                            <a:pt x="672549" y="1183893"/>
                          </a:cubicBezTo>
                          <a:cubicBezTo>
                            <a:pt x="387305" y="1207009"/>
                            <a:pt x="333086" y="1153083"/>
                            <a:pt x="97742" y="1183893"/>
                          </a:cubicBezTo>
                          <a:cubicBezTo>
                            <a:pt x="40888" y="1180696"/>
                            <a:pt x="182" y="1135477"/>
                            <a:pt x="0" y="1086151"/>
                          </a:cubicBezTo>
                          <a:cubicBezTo>
                            <a:pt x="-15815" y="902414"/>
                            <a:pt x="5291" y="714257"/>
                            <a:pt x="0" y="611715"/>
                          </a:cubicBezTo>
                          <a:cubicBezTo>
                            <a:pt x="-5291" y="509173"/>
                            <a:pt x="45551" y="349722"/>
                            <a:pt x="0" y="9774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CD00B228-27E6-31F4-56CB-0E7B1B01DAFE}"/>
                </a:ext>
              </a:extLst>
            </p:cNvPr>
            <p:cNvSpPr txBox="1"/>
            <p:nvPr/>
          </p:nvSpPr>
          <p:spPr>
            <a:xfrm>
              <a:off x="866842" y="5403549"/>
              <a:ext cx="104583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Khi gặp</a:t>
              </a:r>
              <a:r>
                <a:rPr kumimoji="0" lang="vi-VN" altLang="zh-CN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 cô hươu, dê đã nói: “ Cô kia, về làng lối nào?”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7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82ADE521-6655-DCA2-B729-5D1C4BB71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ttps://img.loigiaihay.com/picture/question_lgh/2021_51/1623926866-wg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5" r="52251" b="11113"/>
          <a:stretch/>
        </p:blipFill>
        <p:spPr bwMode="auto">
          <a:xfrm>
            <a:off x="489864" y="697826"/>
            <a:ext cx="10842723" cy="4418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9">
            <a:extLst>
              <a:ext uri="{FF2B5EF4-FFF2-40B4-BE49-F238E27FC236}">
                <a16:creationId xmlns:a16="http://schemas.microsoft.com/office/drawing/2014/main" id="{11B830F3-7CFA-3679-749D-34B71587A776}"/>
              </a:ext>
            </a:extLst>
          </p:cNvPr>
          <p:cNvSpPr txBox="1"/>
          <p:nvPr/>
        </p:nvSpPr>
        <p:spPr>
          <a:xfrm>
            <a:off x="304702" y="79816"/>
            <a:ext cx="1170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Vì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sao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 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dê</a:t>
            </a:r>
            <a:r>
              <a:rPr kumimoji="0" lang="vi-VN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 làm anh Hà Mã phật ý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15号-刀刀体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CFFC8B-1E01-CC86-16C6-89A806CF8AA1}"/>
              </a:ext>
            </a:extLst>
          </p:cNvPr>
          <p:cNvGrpSpPr/>
          <p:nvPr/>
        </p:nvGrpSpPr>
        <p:grpSpPr>
          <a:xfrm>
            <a:off x="475003" y="4834683"/>
            <a:ext cx="11227134" cy="1938992"/>
            <a:chOff x="475004" y="5358421"/>
            <a:chExt cx="11227134" cy="14628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4CFE7B1-9D43-9483-3931-D59C0972CD02}"/>
                </a:ext>
              </a:extLst>
            </p:cNvPr>
            <p:cNvSpPr/>
            <p:nvPr/>
          </p:nvSpPr>
          <p:spPr>
            <a:xfrm>
              <a:off x="475004" y="5430946"/>
              <a:ext cx="11227134" cy="1382769"/>
            </a:xfrm>
            <a:custGeom>
              <a:avLst/>
              <a:gdLst>
                <a:gd name="connsiteX0" fmla="*/ 0 w 11227134"/>
                <a:gd name="connsiteY0" fmla="*/ 131035 h 1587147"/>
                <a:gd name="connsiteX1" fmla="*/ 131035 w 11227134"/>
                <a:gd name="connsiteY1" fmla="*/ 0 h 1587147"/>
                <a:gd name="connsiteX2" fmla="*/ 927445 w 11227134"/>
                <a:gd name="connsiteY2" fmla="*/ 0 h 1587147"/>
                <a:gd name="connsiteX3" fmla="*/ 1175602 w 11227134"/>
                <a:gd name="connsiteY3" fmla="*/ 0 h 1587147"/>
                <a:gd name="connsiteX4" fmla="*/ 1862361 w 11227134"/>
                <a:gd name="connsiteY4" fmla="*/ 0 h 1587147"/>
                <a:gd name="connsiteX5" fmla="*/ 2549120 w 11227134"/>
                <a:gd name="connsiteY5" fmla="*/ 0 h 1587147"/>
                <a:gd name="connsiteX6" fmla="*/ 3126229 w 11227134"/>
                <a:gd name="connsiteY6" fmla="*/ 0 h 1587147"/>
                <a:gd name="connsiteX7" fmla="*/ 3593687 w 11227134"/>
                <a:gd name="connsiteY7" fmla="*/ 0 h 1587147"/>
                <a:gd name="connsiteX8" fmla="*/ 4170795 w 11227134"/>
                <a:gd name="connsiteY8" fmla="*/ 0 h 1587147"/>
                <a:gd name="connsiteX9" fmla="*/ 4638253 w 11227134"/>
                <a:gd name="connsiteY9" fmla="*/ 0 h 1587147"/>
                <a:gd name="connsiteX10" fmla="*/ 4886410 w 11227134"/>
                <a:gd name="connsiteY10" fmla="*/ 0 h 1587147"/>
                <a:gd name="connsiteX11" fmla="*/ 5244217 w 11227134"/>
                <a:gd name="connsiteY11" fmla="*/ 0 h 1587147"/>
                <a:gd name="connsiteX12" fmla="*/ 5711675 w 11227134"/>
                <a:gd name="connsiteY12" fmla="*/ 0 h 1587147"/>
                <a:gd name="connsiteX13" fmla="*/ 6179133 w 11227134"/>
                <a:gd name="connsiteY13" fmla="*/ 0 h 1587147"/>
                <a:gd name="connsiteX14" fmla="*/ 6756242 w 11227134"/>
                <a:gd name="connsiteY14" fmla="*/ 0 h 1587147"/>
                <a:gd name="connsiteX15" fmla="*/ 7443001 w 11227134"/>
                <a:gd name="connsiteY15" fmla="*/ 0 h 1587147"/>
                <a:gd name="connsiteX16" fmla="*/ 8129761 w 11227134"/>
                <a:gd name="connsiteY16" fmla="*/ 0 h 1587147"/>
                <a:gd name="connsiteX17" fmla="*/ 8816520 w 11227134"/>
                <a:gd name="connsiteY17" fmla="*/ 0 h 1587147"/>
                <a:gd name="connsiteX18" fmla="*/ 9064677 w 11227134"/>
                <a:gd name="connsiteY18" fmla="*/ 0 h 1587147"/>
                <a:gd name="connsiteX19" fmla="*/ 9641785 w 11227134"/>
                <a:gd name="connsiteY19" fmla="*/ 0 h 1587147"/>
                <a:gd name="connsiteX20" fmla="*/ 10438195 w 11227134"/>
                <a:gd name="connsiteY20" fmla="*/ 0 h 1587147"/>
                <a:gd name="connsiteX21" fmla="*/ 11096099 w 11227134"/>
                <a:gd name="connsiteY21" fmla="*/ 0 h 1587147"/>
                <a:gd name="connsiteX22" fmla="*/ 11227134 w 11227134"/>
                <a:gd name="connsiteY22" fmla="*/ 131035 h 1587147"/>
                <a:gd name="connsiteX23" fmla="*/ 11227134 w 11227134"/>
                <a:gd name="connsiteY23" fmla="*/ 532975 h 1587147"/>
                <a:gd name="connsiteX24" fmla="*/ 11227134 w 11227134"/>
                <a:gd name="connsiteY24" fmla="*/ 948166 h 1587147"/>
                <a:gd name="connsiteX25" fmla="*/ 11227134 w 11227134"/>
                <a:gd name="connsiteY25" fmla="*/ 1456112 h 1587147"/>
                <a:gd name="connsiteX26" fmla="*/ 11096099 w 11227134"/>
                <a:gd name="connsiteY26" fmla="*/ 1587147 h 1587147"/>
                <a:gd name="connsiteX27" fmla="*/ 10628641 w 11227134"/>
                <a:gd name="connsiteY27" fmla="*/ 1587147 h 1587147"/>
                <a:gd name="connsiteX28" fmla="*/ 10051532 w 11227134"/>
                <a:gd name="connsiteY28" fmla="*/ 1587147 h 1587147"/>
                <a:gd name="connsiteX29" fmla="*/ 9255122 w 11227134"/>
                <a:gd name="connsiteY29" fmla="*/ 1587147 h 1587147"/>
                <a:gd name="connsiteX30" fmla="*/ 8678014 w 11227134"/>
                <a:gd name="connsiteY30" fmla="*/ 1587147 h 1587147"/>
                <a:gd name="connsiteX31" fmla="*/ 7881604 w 11227134"/>
                <a:gd name="connsiteY31" fmla="*/ 1587147 h 1587147"/>
                <a:gd name="connsiteX32" fmla="*/ 7523797 w 11227134"/>
                <a:gd name="connsiteY32" fmla="*/ 1587147 h 1587147"/>
                <a:gd name="connsiteX33" fmla="*/ 6837037 w 11227134"/>
                <a:gd name="connsiteY33" fmla="*/ 1587147 h 1587147"/>
                <a:gd name="connsiteX34" fmla="*/ 6479230 w 11227134"/>
                <a:gd name="connsiteY34" fmla="*/ 1587147 h 1587147"/>
                <a:gd name="connsiteX35" fmla="*/ 6121423 w 11227134"/>
                <a:gd name="connsiteY35" fmla="*/ 1587147 h 1587147"/>
                <a:gd name="connsiteX36" fmla="*/ 5434663 w 11227134"/>
                <a:gd name="connsiteY36" fmla="*/ 1587147 h 1587147"/>
                <a:gd name="connsiteX37" fmla="*/ 4967205 w 11227134"/>
                <a:gd name="connsiteY37" fmla="*/ 1587147 h 1587147"/>
                <a:gd name="connsiteX38" fmla="*/ 4609398 w 11227134"/>
                <a:gd name="connsiteY38" fmla="*/ 1587147 h 1587147"/>
                <a:gd name="connsiteX39" fmla="*/ 4032289 w 11227134"/>
                <a:gd name="connsiteY39" fmla="*/ 1587147 h 1587147"/>
                <a:gd name="connsiteX40" fmla="*/ 3455181 w 11227134"/>
                <a:gd name="connsiteY40" fmla="*/ 1587147 h 1587147"/>
                <a:gd name="connsiteX41" fmla="*/ 3097373 w 11227134"/>
                <a:gd name="connsiteY41" fmla="*/ 1587147 h 1587147"/>
                <a:gd name="connsiteX42" fmla="*/ 2520265 w 11227134"/>
                <a:gd name="connsiteY42" fmla="*/ 1587147 h 1587147"/>
                <a:gd name="connsiteX43" fmla="*/ 1833505 w 11227134"/>
                <a:gd name="connsiteY43" fmla="*/ 1587147 h 1587147"/>
                <a:gd name="connsiteX44" fmla="*/ 1146746 w 11227134"/>
                <a:gd name="connsiteY44" fmla="*/ 1587147 h 1587147"/>
                <a:gd name="connsiteX45" fmla="*/ 131035 w 11227134"/>
                <a:gd name="connsiteY45" fmla="*/ 1587147 h 1587147"/>
                <a:gd name="connsiteX46" fmla="*/ 0 w 11227134"/>
                <a:gd name="connsiteY46" fmla="*/ 1456112 h 1587147"/>
                <a:gd name="connsiteX47" fmla="*/ 0 w 11227134"/>
                <a:gd name="connsiteY47" fmla="*/ 1001169 h 1587147"/>
                <a:gd name="connsiteX48" fmla="*/ 0 w 11227134"/>
                <a:gd name="connsiteY48" fmla="*/ 532975 h 1587147"/>
                <a:gd name="connsiteX49" fmla="*/ 0 w 11227134"/>
                <a:gd name="connsiteY49" fmla="*/ 131035 h 158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227134" h="1587147" fill="none" extrusionOk="0">
                  <a:moveTo>
                    <a:pt x="0" y="131035"/>
                  </a:moveTo>
                  <a:cubicBezTo>
                    <a:pt x="16721" y="71844"/>
                    <a:pt x="45041" y="1853"/>
                    <a:pt x="131035" y="0"/>
                  </a:cubicBezTo>
                  <a:cubicBezTo>
                    <a:pt x="299898" y="-30244"/>
                    <a:pt x="604842" y="31750"/>
                    <a:pt x="927445" y="0"/>
                  </a:cubicBezTo>
                  <a:cubicBezTo>
                    <a:pt x="1250048" y="-31750"/>
                    <a:pt x="1121784" y="8853"/>
                    <a:pt x="1175602" y="0"/>
                  </a:cubicBezTo>
                  <a:cubicBezTo>
                    <a:pt x="1229420" y="-8853"/>
                    <a:pt x="1698894" y="19051"/>
                    <a:pt x="1862361" y="0"/>
                  </a:cubicBezTo>
                  <a:cubicBezTo>
                    <a:pt x="2025828" y="-19051"/>
                    <a:pt x="2250519" y="8148"/>
                    <a:pt x="2549120" y="0"/>
                  </a:cubicBezTo>
                  <a:cubicBezTo>
                    <a:pt x="2847721" y="-8148"/>
                    <a:pt x="2964366" y="23045"/>
                    <a:pt x="3126229" y="0"/>
                  </a:cubicBezTo>
                  <a:cubicBezTo>
                    <a:pt x="3288092" y="-23045"/>
                    <a:pt x="3439566" y="13402"/>
                    <a:pt x="3593687" y="0"/>
                  </a:cubicBezTo>
                  <a:cubicBezTo>
                    <a:pt x="3747808" y="-13402"/>
                    <a:pt x="3905749" y="52191"/>
                    <a:pt x="4170795" y="0"/>
                  </a:cubicBezTo>
                  <a:cubicBezTo>
                    <a:pt x="4435841" y="-52191"/>
                    <a:pt x="4509401" y="28878"/>
                    <a:pt x="4638253" y="0"/>
                  </a:cubicBezTo>
                  <a:cubicBezTo>
                    <a:pt x="4767105" y="-28878"/>
                    <a:pt x="4771431" y="5916"/>
                    <a:pt x="4886410" y="0"/>
                  </a:cubicBezTo>
                  <a:cubicBezTo>
                    <a:pt x="5001389" y="-5916"/>
                    <a:pt x="5074916" y="38581"/>
                    <a:pt x="5244217" y="0"/>
                  </a:cubicBezTo>
                  <a:cubicBezTo>
                    <a:pt x="5413518" y="-38581"/>
                    <a:pt x="5609218" y="9193"/>
                    <a:pt x="5711675" y="0"/>
                  </a:cubicBezTo>
                  <a:cubicBezTo>
                    <a:pt x="5814132" y="-9193"/>
                    <a:pt x="6036014" y="12855"/>
                    <a:pt x="6179133" y="0"/>
                  </a:cubicBezTo>
                  <a:cubicBezTo>
                    <a:pt x="6322252" y="-12855"/>
                    <a:pt x="6480448" y="67332"/>
                    <a:pt x="6756242" y="0"/>
                  </a:cubicBezTo>
                  <a:cubicBezTo>
                    <a:pt x="7032036" y="-67332"/>
                    <a:pt x="7239253" y="33285"/>
                    <a:pt x="7443001" y="0"/>
                  </a:cubicBezTo>
                  <a:cubicBezTo>
                    <a:pt x="7646749" y="-33285"/>
                    <a:pt x="7923602" y="6711"/>
                    <a:pt x="8129761" y="0"/>
                  </a:cubicBezTo>
                  <a:cubicBezTo>
                    <a:pt x="8335920" y="-6711"/>
                    <a:pt x="8474341" y="4326"/>
                    <a:pt x="8816520" y="0"/>
                  </a:cubicBezTo>
                  <a:cubicBezTo>
                    <a:pt x="9158699" y="-4326"/>
                    <a:pt x="8997211" y="24469"/>
                    <a:pt x="9064677" y="0"/>
                  </a:cubicBezTo>
                  <a:cubicBezTo>
                    <a:pt x="9132143" y="-24469"/>
                    <a:pt x="9377751" y="62920"/>
                    <a:pt x="9641785" y="0"/>
                  </a:cubicBezTo>
                  <a:cubicBezTo>
                    <a:pt x="9905819" y="-62920"/>
                    <a:pt x="10166412" y="15413"/>
                    <a:pt x="10438195" y="0"/>
                  </a:cubicBezTo>
                  <a:cubicBezTo>
                    <a:pt x="10709978" y="-15413"/>
                    <a:pt x="10896329" y="18465"/>
                    <a:pt x="11096099" y="0"/>
                  </a:cubicBezTo>
                  <a:cubicBezTo>
                    <a:pt x="11174893" y="8589"/>
                    <a:pt x="11221608" y="65233"/>
                    <a:pt x="11227134" y="131035"/>
                  </a:cubicBezTo>
                  <a:cubicBezTo>
                    <a:pt x="11236021" y="235045"/>
                    <a:pt x="11198870" y="426648"/>
                    <a:pt x="11227134" y="532975"/>
                  </a:cubicBezTo>
                  <a:cubicBezTo>
                    <a:pt x="11255398" y="639302"/>
                    <a:pt x="11217617" y="780148"/>
                    <a:pt x="11227134" y="948166"/>
                  </a:cubicBezTo>
                  <a:cubicBezTo>
                    <a:pt x="11236651" y="1116184"/>
                    <a:pt x="11219742" y="1292588"/>
                    <a:pt x="11227134" y="1456112"/>
                  </a:cubicBezTo>
                  <a:cubicBezTo>
                    <a:pt x="11209025" y="1526590"/>
                    <a:pt x="11174267" y="1577638"/>
                    <a:pt x="11096099" y="1587147"/>
                  </a:cubicBezTo>
                  <a:cubicBezTo>
                    <a:pt x="10985870" y="1629479"/>
                    <a:pt x="10752754" y="1570055"/>
                    <a:pt x="10628641" y="1587147"/>
                  </a:cubicBezTo>
                  <a:cubicBezTo>
                    <a:pt x="10504528" y="1604239"/>
                    <a:pt x="10281832" y="1533547"/>
                    <a:pt x="10051532" y="1587147"/>
                  </a:cubicBezTo>
                  <a:cubicBezTo>
                    <a:pt x="9821232" y="1640747"/>
                    <a:pt x="9630094" y="1512875"/>
                    <a:pt x="9255122" y="1587147"/>
                  </a:cubicBezTo>
                  <a:cubicBezTo>
                    <a:pt x="8880150" y="1661419"/>
                    <a:pt x="8849267" y="1522187"/>
                    <a:pt x="8678014" y="1587147"/>
                  </a:cubicBezTo>
                  <a:cubicBezTo>
                    <a:pt x="8506761" y="1652107"/>
                    <a:pt x="8189991" y="1545185"/>
                    <a:pt x="7881604" y="1587147"/>
                  </a:cubicBezTo>
                  <a:cubicBezTo>
                    <a:pt x="7573217" y="1629109"/>
                    <a:pt x="7646216" y="1570815"/>
                    <a:pt x="7523797" y="1587147"/>
                  </a:cubicBezTo>
                  <a:cubicBezTo>
                    <a:pt x="7401378" y="1603479"/>
                    <a:pt x="7077251" y="1578337"/>
                    <a:pt x="6837037" y="1587147"/>
                  </a:cubicBezTo>
                  <a:cubicBezTo>
                    <a:pt x="6596823" y="1595957"/>
                    <a:pt x="6640631" y="1550431"/>
                    <a:pt x="6479230" y="1587147"/>
                  </a:cubicBezTo>
                  <a:cubicBezTo>
                    <a:pt x="6317829" y="1623863"/>
                    <a:pt x="6239750" y="1548901"/>
                    <a:pt x="6121423" y="1587147"/>
                  </a:cubicBezTo>
                  <a:cubicBezTo>
                    <a:pt x="6003096" y="1625393"/>
                    <a:pt x="5740536" y="1529606"/>
                    <a:pt x="5434663" y="1587147"/>
                  </a:cubicBezTo>
                  <a:cubicBezTo>
                    <a:pt x="5128790" y="1644688"/>
                    <a:pt x="5114623" y="1578266"/>
                    <a:pt x="4967205" y="1587147"/>
                  </a:cubicBezTo>
                  <a:cubicBezTo>
                    <a:pt x="4819787" y="1596028"/>
                    <a:pt x="4763513" y="1570517"/>
                    <a:pt x="4609398" y="1587147"/>
                  </a:cubicBezTo>
                  <a:cubicBezTo>
                    <a:pt x="4455283" y="1603777"/>
                    <a:pt x="4293861" y="1526020"/>
                    <a:pt x="4032289" y="1587147"/>
                  </a:cubicBezTo>
                  <a:cubicBezTo>
                    <a:pt x="3770717" y="1648274"/>
                    <a:pt x="3649885" y="1578894"/>
                    <a:pt x="3455181" y="1587147"/>
                  </a:cubicBezTo>
                  <a:cubicBezTo>
                    <a:pt x="3260477" y="1595400"/>
                    <a:pt x="3218919" y="1554949"/>
                    <a:pt x="3097373" y="1587147"/>
                  </a:cubicBezTo>
                  <a:cubicBezTo>
                    <a:pt x="2975827" y="1619345"/>
                    <a:pt x="2681613" y="1542037"/>
                    <a:pt x="2520265" y="1587147"/>
                  </a:cubicBezTo>
                  <a:cubicBezTo>
                    <a:pt x="2358917" y="1632257"/>
                    <a:pt x="2003917" y="1555118"/>
                    <a:pt x="1833505" y="1587147"/>
                  </a:cubicBezTo>
                  <a:cubicBezTo>
                    <a:pt x="1663093" y="1619176"/>
                    <a:pt x="1324478" y="1571075"/>
                    <a:pt x="1146746" y="1587147"/>
                  </a:cubicBezTo>
                  <a:cubicBezTo>
                    <a:pt x="969014" y="1603219"/>
                    <a:pt x="408032" y="1466283"/>
                    <a:pt x="131035" y="1587147"/>
                  </a:cubicBezTo>
                  <a:cubicBezTo>
                    <a:pt x="61505" y="1604171"/>
                    <a:pt x="8871" y="1535614"/>
                    <a:pt x="0" y="1456112"/>
                  </a:cubicBezTo>
                  <a:cubicBezTo>
                    <a:pt x="-39444" y="1338442"/>
                    <a:pt x="4236" y="1148123"/>
                    <a:pt x="0" y="1001169"/>
                  </a:cubicBezTo>
                  <a:cubicBezTo>
                    <a:pt x="-4236" y="854215"/>
                    <a:pt x="6302" y="672733"/>
                    <a:pt x="0" y="532975"/>
                  </a:cubicBezTo>
                  <a:cubicBezTo>
                    <a:pt x="-6302" y="393217"/>
                    <a:pt x="9052" y="290280"/>
                    <a:pt x="0" y="131035"/>
                  </a:cubicBezTo>
                  <a:close/>
                </a:path>
                <a:path w="11227134" h="1587147" stroke="0" extrusionOk="0">
                  <a:moveTo>
                    <a:pt x="0" y="131035"/>
                  </a:moveTo>
                  <a:cubicBezTo>
                    <a:pt x="4019" y="50392"/>
                    <a:pt x="70284" y="14590"/>
                    <a:pt x="131035" y="0"/>
                  </a:cubicBezTo>
                  <a:cubicBezTo>
                    <a:pt x="444083" y="-31545"/>
                    <a:pt x="717749" y="10196"/>
                    <a:pt x="927445" y="0"/>
                  </a:cubicBezTo>
                  <a:cubicBezTo>
                    <a:pt x="1137141" y="-10196"/>
                    <a:pt x="1115402" y="5159"/>
                    <a:pt x="1175602" y="0"/>
                  </a:cubicBezTo>
                  <a:cubicBezTo>
                    <a:pt x="1235802" y="-5159"/>
                    <a:pt x="1395370" y="35876"/>
                    <a:pt x="1533409" y="0"/>
                  </a:cubicBezTo>
                  <a:cubicBezTo>
                    <a:pt x="1671448" y="-35876"/>
                    <a:pt x="1772023" y="2183"/>
                    <a:pt x="2000867" y="0"/>
                  </a:cubicBezTo>
                  <a:cubicBezTo>
                    <a:pt x="2229711" y="-2183"/>
                    <a:pt x="2458754" y="50268"/>
                    <a:pt x="2577976" y="0"/>
                  </a:cubicBezTo>
                  <a:cubicBezTo>
                    <a:pt x="2697198" y="-50268"/>
                    <a:pt x="2874603" y="52979"/>
                    <a:pt x="3155084" y="0"/>
                  </a:cubicBezTo>
                  <a:cubicBezTo>
                    <a:pt x="3435565" y="-52979"/>
                    <a:pt x="3460491" y="50483"/>
                    <a:pt x="3732193" y="0"/>
                  </a:cubicBezTo>
                  <a:cubicBezTo>
                    <a:pt x="4003895" y="-50483"/>
                    <a:pt x="4119232" y="4298"/>
                    <a:pt x="4418952" y="0"/>
                  </a:cubicBezTo>
                  <a:cubicBezTo>
                    <a:pt x="4718672" y="-4298"/>
                    <a:pt x="4785118" y="1336"/>
                    <a:pt x="4886410" y="0"/>
                  </a:cubicBezTo>
                  <a:cubicBezTo>
                    <a:pt x="4987702" y="-1336"/>
                    <a:pt x="5365621" y="39396"/>
                    <a:pt x="5573169" y="0"/>
                  </a:cubicBezTo>
                  <a:cubicBezTo>
                    <a:pt x="5780717" y="-39396"/>
                    <a:pt x="5755285" y="24821"/>
                    <a:pt x="5821326" y="0"/>
                  </a:cubicBezTo>
                  <a:cubicBezTo>
                    <a:pt x="5887367" y="-24821"/>
                    <a:pt x="6412723" y="529"/>
                    <a:pt x="6617736" y="0"/>
                  </a:cubicBezTo>
                  <a:cubicBezTo>
                    <a:pt x="6822749" y="-529"/>
                    <a:pt x="7067499" y="8177"/>
                    <a:pt x="7304495" y="0"/>
                  </a:cubicBezTo>
                  <a:cubicBezTo>
                    <a:pt x="7541491" y="-8177"/>
                    <a:pt x="7465661" y="12673"/>
                    <a:pt x="7552652" y="0"/>
                  </a:cubicBezTo>
                  <a:cubicBezTo>
                    <a:pt x="7639643" y="-12673"/>
                    <a:pt x="7734436" y="4970"/>
                    <a:pt x="7800809" y="0"/>
                  </a:cubicBezTo>
                  <a:cubicBezTo>
                    <a:pt x="7867182" y="-4970"/>
                    <a:pt x="8170971" y="44800"/>
                    <a:pt x="8377917" y="0"/>
                  </a:cubicBezTo>
                  <a:cubicBezTo>
                    <a:pt x="8584863" y="-44800"/>
                    <a:pt x="8759983" y="59798"/>
                    <a:pt x="8955026" y="0"/>
                  </a:cubicBezTo>
                  <a:cubicBezTo>
                    <a:pt x="9150069" y="-59798"/>
                    <a:pt x="9369115" y="2717"/>
                    <a:pt x="9532135" y="0"/>
                  </a:cubicBezTo>
                  <a:cubicBezTo>
                    <a:pt x="9695155" y="-2717"/>
                    <a:pt x="9897027" y="50208"/>
                    <a:pt x="9999593" y="0"/>
                  </a:cubicBezTo>
                  <a:cubicBezTo>
                    <a:pt x="10102159" y="-50208"/>
                    <a:pt x="10275099" y="40762"/>
                    <a:pt x="10467051" y="0"/>
                  </a:cubicBezTo>
                  <a:cubicBezTo>
                    <a:pt x="10659003" y="-40762"/>
                    <a:pt x="10865774" y="22246"/>
                    <a:pt x="11096099" y="0"/>
                  </a:cubicBezTo>
                  <a:cubicBezTo>
                    <a:pt x="11169489" y="-12257"/>
                    <a:pt x="11223402" y="55324"/>
                    <a:pt x="11227134" y="131035"/>
                  </a:cubicBezTo>
                  <a:cubicBezTo>
                    <a:pt x="11227720" y="262982"/>
                    <a:pt x="11181084" y="426018"/>
                    <a:pt x="11227134" y="546226"/>
                  </a:cubicBezTo>
                  <a:cubicBezTo>
                    <a:pt x="11273184" y="666434"/>
                    <a:pt x="11226867" y="857265"/>
                    <a:pt x="11227134" y="948166"/>
                  </a:cubicBezTo>
                  <a:cubicBezTo>
                    <a:pt x="11227401" y="1039067"/>
                    <a:pt x="11179469" y="1271327"/>
                    <a:pt x="11227134" y="1456112"/>
                  </a:cubicBezTo>
                  <a:cubicBezTo>
                    <a:pt x="11221010" y="1528199"/>
                    <a:pt x="11164364" y="1592048"/>
                    <a:pt x="11096099" y="1587147"/>
                  </a:cubicBezTo>
                  <a:cubicBezTo>
                    <a:pt x="10903135" y="1591501"/>
                    <a:pt x="10753371" y="1536213"/>
                    <a:pt x="10518990" y="1587147"/>
                  </a:cubicBezTo>
                  <a:cubicBezTo>
                    <a:pt x="10284609" y="1638081"/>
                    <a:pt x="10285060" y="1547856"/>
                    <a:pt x="10161183" y="1587147"/>
                  </a:cubicBezTo>
                  <a:cubicBezTo>
                    <a:pt x="10037306" y="1626438"/>
                    <a:pt x="10016892" y="1584773"/>
                    <a:pt x="9913026" y="1587147"/>
                  </a:cubicBezTo>
                  <a:cubicBezTo>
                    <a:pt x="9809160" y="1589521"/>
                    <a:pt x="9645507" y="1555345"/>
                    <a:pt x="9555219" y="1587147"/>
                  </a:cubicBezTo>
                  <a:cubicBezTo>
                    <a:pt x="9464931" y="1618949"/>
                    <a:pt x="9178466" y="1554750"/>
                    <a:pt x="8978110" y="1587147"/>
                  </a:cubicBezTo>
                  <a:cubicBezTo>
                    <a:pt x="8777754" y="1619544"/>
                    <a:pt x="8780009" y="1575229"/>
                    <a:pt x="8729954" y="1587147"/>
                  </a:cubicBezTo>
                  <a:cubicBezTo>
                    <a:pt x="8679899" y="1599065"/>
                    <a:pt x="8377336" y="1579140"/>
                    <a:pt x="8043194" y="1587147"/>
                  </a:cubicBezTo>
                  <a:cubicBezTo>
                    <a:pt x="7709052" y="1595154"/>
                    <a:pt x="7817636" y="1570870"/>
                    <a:pt x="7685387" y="1587147"/>
                  </a:cubicBezTo>
                  <a:cubicBezTo>
                    <a:pt x="7553138" y="1603424"/>
                    <a:pt x="7492641" y="1575947"/>
                    <a:pt x="7437230" y="1587147"/>
                  </a:cubicBezTo>
                  <a:cubicBezTo>
                    <a:pt x="7381819" y="1598347"/>
                    <a:pt x="6852109" y="1520033"/>
                    <a:pt x="6640820" y="1587147"/>
                  </a:cubicBezTo>
                  <a:cubicBezTo>
                    <a:pt x="6429531" y="1654261"/>
                    <a:pt x="6513310" y="1565820"/>
                    <a:pt x="6392664" y="1587147"/>
                  </a:cubicBezTo>
                  <a:cubicBezTo>
                    <a:pt x="6272018" y="1608474"/>
                    <a:pt x="5779704" y="1537008"/>
                    <a:pt x="5596254" y="1587147"/>
                  </a:cubicBezTo>
                  <a:cubicBezTo>
                    <a:pt x="5412804" y="1637286"/>
                    <a:pt x="5408158" y="1567149"/>
                    <a:pt x="5238446" y="1587147"/>
                  </a:cubicBezTo>
                  <a:cubicBezTo>
                    <a:pt x="5068734" y="1607145"/>
                    <a:pt x="5070555" y="1585266"/>
                    <a:pt x="4990290" y="1587147"/>
                  </a:cubicBezTo>
                  <a:cubicBezTo>
                    <a:pt x="4910025" y="1589028"/>
                    <a:pt x="4829383" y="1565948"/>
                    <a:pt x="4742133" y="1587147"/>
                  </a:cubicBezTo>
                  <a:cubicBezTo>
                    <a:pt x="4654883" y="1608346"/>
                    <a:pt x="4225199" y="1533568"/>
                    <a:pt x="4055374" y="1587147"/>
                  </a:cubicBezTo>
                  <a:cubicBezTo>
                    <a:pt x="3885549" y="1640726"/>
                    <a:pt x="3457201" y="1527509"/>
                    <a:pt x="3258964" y="1587147"/>
                  </a:cubicBezTo>
                  <a:cubicBezTo>
                    <a:pt x="3060727" y="1646785"/>
                    <a:pt x="2811616" y="1560592"/>
                    <a:pt x="2681855" y="1587147"/>
                  </a:cubicBezTo>
                  <a:cubicBezTo>
                    <a:pt x="2552094" y="1613702"/>
                    <a:pt x="2524464" y="1578120"/>
                    <a:pt x="2433698" y="1587147"/>
                  </a:cubicBezTo>
                  <a:cubicBezTo>
                    <a:pt x="2342932" y="1596174"/>
                    <a:pt x="2162635" y="1584037"/>
                    <a:pt x="1966240" y="1587147"/>
                  </a:cubicBezTo>
                  <a:cubicBezTo>
                    <a:pt x="1769845" y="1590257"/>
                    <a:pt x="1464854" y="1543529"/>
                    <a:pt x="1169831" y="1587147"/>
                  </a:cubicBezTo>
                  <a:cubicBezTo>
                    <a:pt x="874808" y="1630765"/>
                    <a:pt x="552322" y="1526263"/>
                    <a:pt x="131035" y="1587147"/>
                  </a:cubicBezTo>
                  <a:cubicBezTo>
                    <a:pt x="45173" y="1572128"/>
                    <a:pt x="160" y="1524400"/>
                    <a:pt x="0" y="1456112"/>
                  </a:cubicBezTo>
                  <a:cubicBezTo>
                    <a:pt x="-33842" y="1348965"/>
                    <a:pt x="27407" y="1162592"/>
                    <a:pt x="0" y="1040921"/>
                  </a:cubicBezTo>
                  <a:cubicBezTo>
                    <a:pt x="-27407" y="919250"/>
                    <a:pt x="19823" y="751953"/>
                    <a:pt x="0" y="625730"/>
                  </a:cubicBezTo>
                  <a:cubicBezTo>
                    <a:pt x="-19823" y="499507"/>
                    <a:pt x="26348" y="316021"/>
                    <a:pt x="0" y="131035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14095693">
                    <a:custGeom>
                      <a:avLst/>
                      <a:gdLst>
                        <a:gd name="connsiteX0" fmla="*/ 0 w 11227134"/>
                        <a:gd name="connsiteY0" fmla="*/ 151319 h 1832835"/>
                        <a:gd name="connsiteX1" fmla="*/ 151319 w 11227134"/>
                        <a:gd name="connsiteY1" fmla="*/ 0 h 1832835"/>
                        <a:gd name="connsiteX2" fmla="*/ 944782 w 11227134"/>
                        <a:gd name="connsiteY2" fmla="*/ 0 h 1832835"/>
                        <a:gd name="connsiteX3" fmla="*/ 1192021 w 11227134"/>
                        <a:gd name="connsiteY3" fmla="*/ 0 h 1832835"/>
                        <a:gd name="connsiteX4" fmla="*/ 1876239 w 11227134"/>
                        <a:gd name="connsiteY4" fmla="*/ 0 h 1832835"/>
                        <a:gd name="connsiteX5" fmla="*/ 2560458 w 11227134"/>
                        <a:gd name="connsiteY5" fmla="*/ 0 h 1832835"/>
                        <a:gd name="connsiteX6" fmla="*/ 3135431 w 11227134"/>
                        <a:gd name="connsiteY6" fmla="*/ 0 h 1832835"/>
                        <a:gd name="connsiteX7" fmla="*/ 3601160 w 11227134"/>
                        <a:gd name="connsiteY7" fmla="*/ 0 h 1832835"/>
                        <a:gd name="connsiteX8" fmla="*/ 4176133 w 11227134"/>
                        <a:gd name="connsiteY8" fmla="*/ 0 h 1832835"/>
                        <a:gd name="connsiteX9" fmla="*/ 4641862 w 11227134"/>
                        <a:gd name="connsiteY9" fmla="*/ 0 h 1832835"/>
                        <a:gd name="connsiteX10" fmla="*/ 4889100 w 11227134"/>
                        <a:gd name="connsiteY10" fmla="*/ 0 h 1832835"/>
                        <a:gd name="connsiteX11" fmla="*/ 5245584 w 11227134"/>
                        <a:gd name="connsiteY11" fmla="*/ 0 h 1832835"/>
                        <a:gd name="connsiteX12" fmla="*/ 5711312 w 11227134"/>
                        <a:gd name="connsiteY12" fmla="*/ 0 h 1832835"/>
                        <a:gd name="connsiteX13" fmla="*/ 6177041 w 11227134"/>
                        <a:gd name="connsiteY13" fmla="*/ 0 h 1832835"/>
                        <a:gd name="connsiteX14" fmla="*/ 6752014 w 11227134"/>
                        <a:gd name="connsiteY14" fmla="*/ 0 h 1832835"/>
                        <a:gd name="connsiteX15" fmla="*/ 7436233 w 11227134"/>
                        <a:gd name="connsiteY15" fmla="*/ 0 h 1832835"/>
                        <a:gd name="connsiteX16" fmla="*/ 8120451 w 11227134"/>
                        <a:gd name="connsiteY16" fmla="*/ 0 h 1832835"/>
                        <a:gd name="connsiteX17" fmla="*/ 8804670 w 11227134"/>
                        <a:gd name="connsiteY17" fmla="*/ 0 h 1832835"/>
                        <a:gd name="connsiteX18" fmla="*/ 9051908 w 11227134"/>
                        <a:gd name="connsiteY18" fmla="*/ 0 h 1832835"/>
                        <a:gd name="connsiteX19" fmla="*/ 9626882 w 11227134"/>
                        <a:gd name="connsiteY19" fmla="*/ 0 h 1832835"/>
                        <a:gd name="connsiteX20" fmla="*/ 10420345 w 11227134"/>
                        <a:gd name="connsiteY20" fmla="*/ 0 h 1832835"/>
                        <a:gd name="connsiteX21" fmla="*/ 11075815 w 11227134"/>
                        <a:gd name="connsiteY21" fmla="*/ 0 h 1832835"/>
                        <a:gd name="connsiteX22" fmla="*/ 11227134 w 11227134"/>
                        <a:gd name="connsiteY22" fmla="*/ 151319 h 1832835"/>
                        <a:gd name="connsiteX23" fmla="*/ 11227134 w 11227134"/>
                        <a:gd name="connsiteY23" fmla="*/ 615479 h 1832835"/>
                        <a:gd name="connsiteX24" fmla="*/ 11227134 w 11227134"/>
                        <a:gd name="connsiteY24" fmla="*/ 1094940 h 1832835"/>
                        <a:gd name="connsiteX25" fmla="*/ 11227134 w 11227134"/>
                        <a:gd name="connsiteY25" fmla="*/ 1681516 h 1832835"/>
                        <a:gd name="connsiteX26" fmla="*/ 11075815 w 11227134"/>
                        <a:gd name="connsiteY26" fmla="*/ 1832835 h 1832835"/>
                        <a:gd name="connsiteX27" fmla="*/ 10610086 w 11227134"/>
                        <a:gd name="connsiteY27" fmla="*/ 1832835 h 1832835"/>
                        <a:gd name="connsiteX28" fmla="*/ 10035113 w 11227134"/>
                        <a:gd name="connsiteY28" fmla="*/ 1832835 h 1832835"/>
                        <a:gd name="connsiteX29" fmla="*/ 9241650 w 11227134"/>
                        <a:gd name="connsiteY29" fmla="*/ 1832835 h 1832835"/>
                        <a:gd name="connsiteX30" fmla="*/ 8666676 w 11227134"/>
                        <a:gd name="connsiteY30" fmla="*/ 1832835 h 1832835"/>
                        <a:gd name="connsiteX31" fmla="*/ 7873213 w 11227134"/>
                        <a:gd name="connsiteY31" fmla="*/ 1832835 h 1832835"/>
                        <a:gd name="connsiteX32" fmla="*/ 7516729 w 11227134"/>
                        <a:gd name="connsiteY32" fmla="*/ 1832835 h 1832835"/>
                        <a:gd name="connsiteX33" fmla="*/ 6832511 w 11227134"/>
                        <a:gd name="connsiteY33" fmla="*/ 1832835 h 1832835"/>
                        <a:gd name="connsiteX34" fmla="*/ 6476027 w 11227134"/>
                        <a:gd name="connsiteY34" fmla="*/ 1832835 h 1832835"/>
                        <a:gd name="connsiteX35" fmla="*/ 6119544 w 11227134"/>
                        <a:gd name="connsiteY35" fmla="*/ 1832835 h 1832835"/>
                        <a:gd name="connsiteX36" fmla="*/ 5435325 w 11227134"/>
                        <a:gd name="connsiteY36" fmla="*/ 1832835 h 1832835"/>
                        <a:gd name="connsiteX37" fmla="*/ 4969597 w 11227134"/>
                        <a:gd name="connsiteY37" fmla="*/ 1832835 h 1832835"/>
                        <a:gd name="connsiteX38" fmla="*/ 4613113 w 11227134"/>
                        <a:gd name="connsiteY38" fmla="*/ 1832835 h 1832835"/>
                        <a:gd name="connsiteX39" fmla="*/ 4038140 w 11227134"/>
                        <a:gd name="connsiteY39" fmla="*/ 1832835 h 1832835"/>
                        <a:gd name="connsiteX40" fmla="*/ 3463166 w 11227134"/>
                        <a:gd name="connsiteY40" fmla="*/ 1832835 h 1832835"/>
                        <a:gd name="connsiteX41" fmla="*/ 3106683 w 11227134"/>
                        <a:gd name="connsiteY41" fmla="*/ 1832835 h 1832835"/>
                        <a:gd name="connsiteX42" fmla="*/ 2531709 w 11227134"/>
                        <a:gd name="connsiteY42" fmla="*/ 1832835 h 1832835"/>
                        <a:gd name="connsiteX43" fmla="*/ 1847491 w 11227134"/>
                        <a:gd name="connsiteY43" fmla="*/ 1832835 h 1832835"/>
                        <a:gd name="connsiteX44" fmla="*/ 1163272 w 11227134"/>
                        <a:gd name="connsiteY44" fmla="*/ 1832835 h 1832835"/>
                        <a:gd name="connsiteX45" fmla="*/ 151319 w 11227134"/>
                        <a:gd name="connsiteY45" fmla="*/ 1832835 h 1832835"/>
                        <a:gd name="connsiteX46" fmla="*/ 0 w 11227134"/>
                        <a:gd name="connsiteY46" fmla="*/ 1681516 h 1832835"/>
                        <a:gd name="connsiteX47" fmla="*/ 0 w 11227134"/>
                        <a:gd name="connsiteY47" fmla="*/ 1156148 h 1832835"/>
                        <a:gd name="connsiteX48" fmla="*/ 0 w 11227134"/>
                        <a:gd name="connsiteY48" fmla="*/ 615479 h 1832835"/>
                        <a:gd name="connsiteX49" fmla="*/ 0 w 11227134"/>
                        <a:gd name="connsiteY49" fmla="*/ 151319 h 1832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11227134" h="1832835" fill="none" extrusionOk="0">
                          <a:moveTo>
                            <a:pt x="0" y="151319"/>
                          </a:moveTo>
                          <a:cubicBezTo>
                            <a:pt x="1474" y="68910"/>
                            <a:pt x="63636" y="559"/>
                            <a:pt x="151319" y="0"/>
                          </a:cubicBezTo>
                          <a:cubicBezTo>
                            <a:pt x="512455" y="-15277"/>
                            <a:pt x="719232" y="71655"/>
                            <a:pt x="944782" y="0"/>
                          </a:cubicBezTo>
                          <a:cubicBezTo>
                            <a:pt x="1170332" y="-71655"/>
                            <a:pt x="1131139" y="23193"/>
                            <a:pt x="1192021" y="0"/>
                          </a:cubicBezTo>
                          <a:cubicBezTo>
                            <a:pt x="1252903" y="-23193"/>
                            <a:pt x="1606433" y="35782"/>
                            <a:pt x="1876239" y="0"/>
                          </a:cubicBezTo>
                          <a:cubicBezTo>
                            <a:pt x="2146045" y="-35782"/>
                            <a:pt x="2314272" y="79695"/>
                            <a:pt x="2560458" y="0"/>
                          </a:cubicBezTo>
                          <a:cubicBezTo>
                            <a:pt x="2806644" y="-79695"/>
                            <a:pt x="2893542" y="11920"/>
                            <a:pt x="3135431" y="0"/>
                          </a:cubicBezTo>
                          <a:cubicBezTo>
                            <a:pt x="3377320" y="-11920"/>
                            <a:pt x="3457049" y="34569"/>
                            <a:pt x="3601160" y="0"/>
                          </a:cubicBezTo>
                          <a:cubicBezTo>
                            <a:pt x="3745271" y="-34569"/>
                            <a:pt x="3895596" y="6821"/>
                            <a:pt x="4176133" y="0"/>
                          </a:cubicBezTo>
                          <a:cubicBezTo>
                            <a:pt x="4456670" y="-6821"/>
                            <a:pt x="4440161" y="54628"/>
                            <a:pt x="4641862" y="0"/>
                          </a:cubicBezTo>
                          <a:cubicBezTo>
                            <a:pt x="4843563" y="-54628"/>
                            <a:pt x="4802731" y="17593"/>
                            <a:pt x="4889100" y="0"/>
                          </a:cubicBezTo>
                          <a:cubicBezTo>
                            <a:pt x="4975469" y="-17593"/>
                            <a:pt x="5139759" y="36135"/>
                            <a:pt x="5245584" y="0"/>
                          </a:cubicBezTo>
                          <a:cubicBezTo>
                            <a:pt x="5351409" y="-36135"/>
                            <a:pt x="5596709" y="51128"/>
                            <a:pt x="5711312" y="0"/>
                          </a:cubicBezTo>
                          <a:cubicBezTo>
                            <a:pt x="5825915" y="-51128"/>
                            <a:pt x="6066912" y="41303"/>
                            <a:pt x="6177041" y="0"/>
                          </a:cubicBezTo>
                          <a:cubicBezTo>
                            <a:pt x="6287170" y="-41303"/>
                            <a:pt x="6557178" y="474"/>
                            <a:pt x="6752014" y="0"/>
                          </a:cubicBezTo>
                          <a:cubicBezTo>
                            <a:pt x="6946850" y="-474"/>
                            <a:pt x="7219934" y="13731"/>
                            <a:pt x="7436233" y="0"/>
                          </a:cubicBezTo>
                          <a:cubicBezTo>
                            <a:pt x="7652532" y="-13731"/>
                            <a:pt x="7833457" y="69345"/>
                            <a:pt x="8120451" y="0"/>
                          </a:cubicBezTo>
                          <a:cubicBezTo>
                            <a:pt x="8407445" y="-69345"/>
                            <a:pt x="8530964" y="15000"/>
                            <a:pt x="8804670" y="0"/>
                          </a:cubicBezTo>
                          <a:cubicBezTo>
                            <a:pt x="9078376" y="-15000"/>
                            <a:pt x="8958156" y="21233"/>
                            <a:pt x="9051908" y="0"/>
                          </a:cubicBezTo>
                          <a:cubicBezTo>
                            <a:pt x="9145660" y="-21233"/>
                            <a:pt x="9430984" y="32580"/>
                            <a:pt x="9626882" y="0"/>
                          </a:cubicBezTo>
                          <a:cubicBezTo>
                            <a:pt x="9822780" y="-32580"/>
                            <a:pt x="10177258" y="26523"/>
                            <a:pt x="10420345" y="0"/>
                          </a:cubicBezTo>
                          <a:cubicBezTo>
                            <a:pt x="10663432" y="-26523"/>
                            <a:pt x="10818930" y="2861"/>
                            <a:pt x="11075815" y="0"/>
                          </a:cubicBezTo>
                          <a:cubicBezTo>
                            <a:pt x="11173994" y="19529"/>
                            <a:pt x="11222591" y="73147"/>
                            <a:pt x="11227134" y="151319"/>
                          </a:cubicBezTo>
                          <a:cubicBezTo>
                            <a:pt x="11252084" y="324391"/>
                            <a:pt x="11195126" y="504045"/>
                            <a:pt x="11227134" y="615479"/>
                          </a:cubicBezTo>
                          <a:cubicBezTo>
                            <a:pt x="11259142" y="726913"/>
                            <a:pt x="11210491" y="964806"/>
                            <a:pt x="11227134" y="1094940"/>
                          </a:cubicBezTo>
                          <a:cubicBezTo>
                            <a:pt x="11243777" y="1225074"/>
                            <a:pt x="11202709" y="1510693"/>
                            <a:pt x="11227134" y="1681516"/>
                          </a:cubicBezTo>
                          <a:cubicBezTo>
                            <a:pt x="11223234" y="1764680"/>
                            <a:pt x="11166959" y="1820416"/>
                            <a:pt x="11075815" y="1832835"/>
                          </a:cubicBezTo>
                          <a:cubicBezTo>
                            <a:pt x="10947780" y="1864793"/>
                            <a:pt x="10776266" y="1802425"/>
                            <a:pt x="10610086" y="1832835"/>
                          </a:cubicBezTo>
                          <a:cubicBezTo>
                            <a:pt x="10443906" y="1863245"/>
                            <a:pt x="10208426" y="1816355"/>
                            <a:pt x="10035113" y="1832835"/>
                          </a:cubicBezTo>
                          <a:cubicBezTo>
                            <a:pt x="9861800" y="1849315"/>
                            <a:pt x="9535965" y="1798974"/>
                            <a:pt x="9241650" y="1832835"/>
                          </a:cubicBezTo>
                          <a:cubicBezTo>
                            <a:pt x="8947335" y="1866696"/>
                            <a:pt x="8896647" y="1823011"/>
                            <a:pt x="8666676" y="1832835"/>
                          </a:cubicBezTo>
                          <a:cubicBezTo>
                            <a:pt x="8436705" y="1842659"/>
                            <a:pt x="8204190" y="1740176"/>
                            <a:pt x="7873213" y="1832835"/>
                          </a:cubicBezTo>
                          <a:cubicBezTo>
                            <a:pt x="7542236" y="1925494"/>
                            <a:pt x="7605613" y="1823066"/>
                            <a:pt x="7516729" y="1832835"/>
                          </a:cubicBezTo>
                          <a:cubicBezTo>
                            <a:pt x="7427845" y="1842604"/>
                            <a:pt x="7114535" y="1755184"/>
                            <a:pt x="6832511" y="1832835"/>
                          </a:cubicBezTo>
                          <a:cubicBezTo>
                            <a:pt x="6550487" y="1910486"/>
                            <a:pt x="6598487" y="1793443"/>
                            <a:pt x="6476027" y="1832835"/>
                          </a:cubicBezTo>
                          <a:cubicBezTo>
                            <a:pt x="6353567" y="1872227"/>
                            <a:pt x="6236989" y="1800630"/>
                            <a:pt x="6119544" y="1832835"/>
                          </a:cubicBezTo>
                          <a:cubicBezTo>
                            <a:pt x="6002099" y="1865040"/>
                            <a:pt x="5677911" y="1832733"/>
                            <a:pt x="5435325" y="1832835"/>
                          </a:cubicBezTo>
                          <a:cubicBezTo>
                            <a:pt x="5192739" y="1832937"/>
                            <a:pt x="5201548" y="1802229"/>
                            <a:pt x="4969597" y="1832835"/>
                          </a:cubicBezTo>
                          <a:cubicBezTo>
                            <a:pt x="4737646" y="1863441"/>
                            <a:pt x="4724025" y="1813372"/>
                            <a:pt x="4613113" y="1832835"/>
                          </a:cubicBezTo>
                          <a:cubicBezTo>
                            <a:pt x="4502201" y="1852298"/>
                            <a:pt x="4235140" y="1783896"/>
                            <a:pt x="4038140" y="1832835"/>
                          </a:cubicBezTo>
                          <a:cubicBezTo>
                            <a:pt x="3841140" y="1881774"/>
                            <a:pt x="3742535" y="1766244"/>
                            <a:pt x="3463166" y="1832835"/>
                          </a:cubicBezTo>
                          <a:cubicBezTo>
                            <a:pt x="3183797" y="1899426"/>
                            <a:pt x="3193241" y="1801007"/>
                            <a:pt x="3106683" y="1832835"/>
                          </a:cubicBezTo>
                          <a:cubicBezTo>
                            <a:pt x="3020125" y="1864663"/>
                            <a:pt x="2813747" y="1798741"/>
                            <a:pt x="2531709" y="1832835"/>
                          </a:cubicBezTo>
                          <a:cubicBezTo>
                            <a:pt x="2249671" y="1866929"/>
                            <a:pt x="2033914" y="1767716"/>
                            <a:pt x="1847491" y="1832835"/>
                          </a:cubicBezTo>
                          <a:cubicBezTo>
                            <a:pt x="1661068" y="1897954"/>
                            <a:pt x="1400386" y="1794827"/>
                            <a:pt x="1163272" y="1832835"/>
                          </a:cubicBezTo>
                          <a:cubicBezTo>
                            <a:pt x="926158" y="1870843"/>
                            <a:pt x="382994" y="1830830"/>
                            <a:pt x="151319" y="1832835"/>
                          </a:cubicBezTo>
                          <a:cubicBezTo>
                            <a:pt x="71480" y="1855212"/>
                            <a:pt x="15319" y="1777405"/>
                            <a:pt x="0" y="1681516"/>
                          </a:cubicBezTo>
                          <a:cubicBezTo>
                            <a:pt x="-10581" y="1566952"/>
                            <a:pt x="58425" y="1302431"/>
                            <a:pt x="0" y="1156148"/>
                          </a:cubicBezTo>
                          <a:cubicBezTo>
                            <a:pt x="-58425" y="1009865"/>
                            <a:pt x="46738" y="757773"/>
                            <a:pt x="0" y="615479"/>
                          </a:cubicBezTo>
                          <a:cubicBezTo>
                            <a:pt x="-46738" y="473185"/>
                            <a:pt x="27700" y="369196"/>
                            <a:pt x="0" y="151319"/>
                          </a:cubicBezTo>
                          <a:close/>
                        </a:path>
                        <a:path w="11227134" h="1832835" stroke="0" extrusionOk="0">
                          <a:moveTo>
                            <a:pt x="0" y="151319"/>
                          </a:moveTo>
                          <a:cubicBezTo>
                            <a:pt x="8553" y="50140"/>
                            <a:pt x="77238" y="11918"/>
                            <a:pt x="151319" y="0"/>
                          </a:cubicBezTo>
                          <a:cubicBezTo>
                            <a:pt x="471228" y="-54151"/>
                            <a:pt x="630026" y="78810"/>
                            <a:pt x="944782" y="0"/>
                          </a:cubicBezTo>
                          <a:cubicBezTo>
                            <a:pt x="1259538" y="-78810"/>
                            <a:pt x="1119863" y="8859"/>
                            <a:pt x="1192021" y="0"/>
                          </a:cubicBezTo>
                          <a:cubicBezTo>
                            <a:pt x="1264179" y="-8859"/>
                            <a:pt x="1378162" y="39804"/>
                            <a:pt x="1548505" y="0"/>
                          </a:cubicBezTo>
                          <a:cubicBezTo>
                            <a:pt x="1718848" y="-39804"/>
                            <a:pt x="1914489" y="10049"/>
                            <a:pt x="2014233" y="0"/>
                          </a:cubicBezTo>
                          <a:cubicBezTo>
                            <a:pt x="2113977" y="-10049"/>
                            <a:pt x="2337611" y="6982"/>
                            <a:pt x="2589207" y="0"/>
                          </a:cubicBezTo>
                          <a:cubicBezTo>
                            <a:pt x="2840803" y="-6982"/>
                            <a:pt x="2963525" y="66666"/>
                            <a:pt x="3164180" y="0"/>
                          </a:cubicBezTo>
                          <a:cubicBezTo>
                            <a:pt x="3364835" y="-66666"/>
                            <a:pt x="3467329" y="44888"/>
                            <a:pt x="3739153" y="0"/>
                          </a:cubicBezTo>
                          <a:cubicBezTo>
                            <a:pt x="4010977" y="-44888"/>
                            <a:pt x="4272760" y="10443"/>
                            <a:pt x="4423372" y="0"/>
                          </a:cubicBezTo>
                          <a:cubicBezTo>
                            <a:pt x="4573984" y="-10443"/>
                            <a:pt x="4707295" y="8163"/>
                            <a:pt x="4889100" y="0"/>
                          </a:cubicBezTo>
                          <a:cubicBezTo>
                            <a:pt x="5070905" y="-8163"/>
                            <a:pt x="5352952" y="38568"/>
                            <a:pt x="5573319" y="0"/>
                          </a:cubicBezTo>
                          <a:cubicBezTo>
                            <a:pt x="5793686" y="-38568"/>
                            <a:pt x="5733180" y="24070"/>
                            <a:pt x="5820557" y="0"/>
                          </a:cubicBezTo>
                          <a:cubicBezTo>
                            <a:pt x="5907934" y="-24070"/>
                            <a:pt x="6238532" y="83902"/>
                            <a:pt x="6614021" y="0"/>
                          </a:cubicBezTo>
                          <a:cubicBezTo>
                            <a:pt x="6989510" y="-83902"/>
                            <a:pt x="7153240" y="44608"/>
                            <a:pt x="7298239" y="0"/>
                          </a:cubicBezTo>
                          <a:cubicBezTo>
                            <a:pt x="7443238" y="-44608"/>
                            <a:pt x="7440474" y="15550"/>
                            <a:pt x="7545478" y="0"/>
                          </a:cubicBezTo>
                          <a:cubicBezTo>
                            <a:pt x="7650482" y="-15550"/>
                            <a:pt x="7715228" y="22313"/>
                            <a:pt x="7792716" y="0"/>
                          </a:cubicBezTo>
                          <a:cubicBezTo>
                            <a:pt x="7870204" y="-22313"/>
                            <a:pt x="8114445" y="46643"/>
                            <a:pt x="8367690" y="0"/>
                          </a:cubicBezTo>
                          <a:cubicBezTo>
                            <a:pt x="8620935" y="-46643"/>
                            <a:pt x="8819791" y="11442"/>
                            <a:pt x="8942663" y="0"/>
                          </a:cubicBezTo>
                          <a:cubicBezTo>
                            <a:pt x="9065535" y="-11442"/>
                            <a:pt x="9377551" y="25723"/>
                            <a:pt x="9517637" y="0"/>
                          </a:cubicBezTo>
                          <a:cubicBezTo>
                            <a:pt x="9657723" y="-25723"/>
                            <a:pt x="9776550" y="25417"/>
                            <a:pt x="9983365" y="0"/>
                          </a:cubicBezTo>
                          <a:cubicBezTo>
                            <a:pt x="10190180" y="-25417"/>
                            <a:pt x="10292833" y="44536"/>
                            <a:pt x="10449094" y="0"/>
                          </a:cubicBezTo>
                          <a:cubicBezTo>
                            <a:pt x="10605355" y="-44536"/>
                            <a:pt x="10800165" y="44907"/>
                            <a:pt x="11075815" y="0"/>
                          </a:cubicBezTo>
                          <a:cubicBezTo>
                            <a:pt x="11160231" y="-10141"/>
                            <a:pt x="11211840" y="54054"/>
                            <a:pt x="11227134" y="151319"/>
                          </a:cubicBezTo>
                          <a:cubicBezTo>
                            <a:pt x="11278008" y="322159"/>
                            <a:pt x="11221226" y="457604"/>
                            <a:pt x="11227134" y="630781"/>
                          </a:cubicBezTo>
                          <a:cubicBezTo>
                            <a:pt x="11233042" y="803958"/>
                            <a:pt x="11185614" y="875079"/>
                            <a:pt x="11227134" y="1094940"/>
                          </a:cubicBezTo>
                          <a:cubicBezTo>
                            <a:pt x="11268654" y="1314801"/>
                            <a:pt x="11175748" y="1532856"/>
                            <a:pt x="11227134" y="1681516"/>
                          </a:cubicBezTo>
                          <a:cubicBezTo>
                            <a:pt x="11209024" y="1764253"/>
                            <a:pt x="11147132" y="1847468"/>
                            <a:pt x="11075815" y="1832835"/>
                          </a:cubicBezTo>
                          <a:cubicBezTo>
                            <a:pt x="10796261" y="1849528"/>
                            <a:pt x="10686134" y="1779867"/>
                            <a:pt x="10500842" y="1832835"/>
                          </a:cubicBezTo>
                          <a:cubicBezTo>
                            <a:pt x="10315550" y="1885803"/>
                            <a:pt x="10288969" y="1812958"/>
                            <a:pt x="10144358" y="1832835"/>
                          </a:cubicBezTo>
                          <a:cubicBezTo>
                            <a:pt x="9999747" y="1852712"/>
                            <a:pt x="9952314" y="1828329"/>
                            <a:pt x="9897119" y="1832835"/>
                          </a:cubicBezTo>
                          <a:cubicBezTo>
                            <a:pt x="9841924" y="1837341"/>
                            <a:pt x="9706623" y="1807655"/>
                            <a:pt x="9540636" y="1832835"/>
                          </a:cubicBezTo>
                          <a:cubicBezTo>
                            <a:pt x="9374649" y="1858015"/>
                            <a:pt x="9184491" y="1790927"/>
                            <a:pt x="8965662" y="1832835"/>
                          </a:cubicBezTo>
                          <a:cubicBezTo>
                            <a:pt x="8746833" y="1874743"/>
                            <a:pt x="8777251" y="1810783"/>
                            <a:pt x="8718424" y="1832835"/>
                          </a:cubicBezTo>
                          <a:cubicBezTo>
                            <a:pt x="8659597" y="1854887"/>
                            <a:pt x="8293344" y="1759057"/>
                            <a:pt x="8034205" y="1832835"/>
                          </a:cubicBezTo>
                          <a:cubicBezTo>
                            <a:pt x="7775066" y="1906613"/>
                            <a:pt x="7771077" y="1821868"/>
                            <a:pt x="7677722" y="1832835"/>
                          </a:cubicBezTo>
                          <a:cubicBezTo>
                            <a:pt x="7584367" y="1843802"/>
                            <a:pt x="7533790" y="1827622"/>
                            <a:pt x="7430483" y="1832835"/>
                          </a:cubicBezTo>
                          <a:cubicBezTo>
                            <a:pt x="7327176" y="1838048"/>
                            <a:pt x="6971252" y="1750351"/>
                            <a:pt x="6637020" y="1832835"/>
                          </a:cubicBezTo>
                          <a:cubicBezTo>
                            <a:pt x="6302788" y="1915319"/>
                            <a:pt x="6485549" y="1819872"/>
                            <a:pt x="6389781" y="1832835"/>
                          </a:cubicBezTo>
                          <a:cubicBezTo>
                            <a:pt x="6294013" y="1845798"/>
                            <a:pt x="5952896" y="1766310"/>
                            <a:pt x="5596318" y="1832835"/>
                          </a:cubicBezTo>
                          <a:cubicBezTo>
                            <a:pt x="5239740" y="1899360"/>
                            <a:pt x="5366285" y="1794751"/>
                            <a:pt x="5239834" y="1832835"/>
                          </a:cubicBezTo>
                          <a:cubicBezTo>
                            <a:pt x="5113383" y="1870919"/>
                            <a:pt x="5047190" y="1820524"/>
                            <a:pt x="4992596" y="1832835"/>
                          </a:cubicBezTo>
                          <a:cubicBezTo>
                            <a:pt x="4938002" y="1845146"/>
                            <a:pt x="4826664" y="1807334"/>
                            <a:pt x="4745357" y="1832835"/>
                          </a:cubicBezTo>
                          <a:cubicBezTo>
                            <a:pt x="4664050" y="1858336"/>
                            <a:pt x="4381447" y="1791611"/>
                            <a:pt x="4061139" y="1832835"/>
                          </a:cubicBezTo>
                          <a:cubicBezTo>
                            <a:pt x="3740831" y="1874059"/>
                            <a:pt x="3471293" y="1813759"/>
                            <a:pt x="3267675" y="1832835"/>
                          </a:cubicBezTo>
                          <a:cubicBezTo>
                            <a:pt x="3064057" y="1851911"/>
                            <a:pt x="2829045" y="1789607"/>
                            <a:pt x="2692702" y="1832835"/>
                          </a:cubicBezTo>
                          <a:cubicBezTo>
                            <a:pt x="2556359" y="1876063"/>
                            <a:pt x="2507275" y="1808535"/>
                            <a:pt x="2445463" y="1832835"/>
                          </a:cubicBezTo>
                          <a:cubicBezTo>
                            <a:pt x="2383651" y="1857135"/>
                            <a:pt x="2134612" y="1779643"/>
                            <a:pt x="1979735" y="1832835"/>
                          </a:cubicBezTo>
                          <a:cubicBezTo>
                            <a:pt x="1824858" y="1886027"/>
                            <a:pt x="1481845" y="1772411"/>
                            <a:pt x="1186271" y="1832835"/>
                          </a:cubicBezTo>
                          <a:cubicBezTo>
                            <a:pt x="890697" y="1893259"/>
                            <a:pt x="374290" y="1807012"/>
                            <a:pt x="151319" y="1832835"/>
                          </a:cubicBezTo>
                          <a:cubicBezTo>
                            <a:pt x="51066" y="1814267"/>
                            <a:pt x="247" y="1758766"/>
                            <a:pt x="0" y="1681516"/>
                          </a:cubicBezTo>
                          <a:cubicBezTo>
                            <a:pt x="-50627" y="1507408"/>
                            <a:pt x="10314" y="1375288"/>
                            <a:pt x="0" y="1202054"/>
                          </a:cubicBezTo>
                          <a:cubicBezTo>
                            <a:pt x="-10314" y="1028820"/>
                            <a:pt x="34422" y="880923"/>
                            <a:pt x="0" y="722593"/>
                          </a:cubicBezTo>
                          <a:cubicBezTo>
                            <a:pt x="-34422" y="564263"/>
                            <a:pt x="61729" y="400746"/>
                            <a:pt x="0" y="1513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文本框 9">
              <a:extLst>
                <a:ext uri="{FF2B5EF4-FFF2-40B4-BE49-F238E27FC236}">
                  <a16:creationId xmlns:a16="http://schemas.microsoft.com/office/drawing/2014/main" id="{E1897939-C3CE-5C2C-6A06-D0D7837D769B}"/>
                </a:ext>
              </a:extLst>
            </p:cNvPr>
            <p:cNvSpPr txBox="1"/>
            <p:nvPr/>
          </p:nvSpPr>
          <p:spPr>
            <a:xfrm>
              <a:off x="859414" y="5358421"/>
              <a:ext cx="10761569" cy="146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Vì</a:t>
              </a:r>
              <a:r>
                <a:rPr kumimoji="0" lang="vi-VN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 đã không lễ phép với anh, bạn ấy đã nói rằng: “Bọn tôi muốn về làng, hãy đưa bọn tôi qua sông.”</a:t>
              </a:r>
              <a:endPara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1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4C8D7C72-670B-47E1-67B2-FAE343C7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https://img.loigiaihay.com/picture/question_lgh/2021_51/1623926866-wg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8" t="49931" r="2145" b="11115"/>
          <a:stretch/>
        </p:blipFill>
        <p:spPr bwMode="auto">
          <a:xfrm>
            <a:off x="311537" y="129834"/>
            <a:ext cx="11439476" cy="455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9">
            <a:extLst>
              <a:ext uri="{FF2B5EF4-FFF2-40B4-BE49-F238E27FC236}">
                <a16:creationId xmlns:a16="http://schemas.microsoft.com/office/drawing/2014/main" id="{B6BDD81B-0981-13B6-14FD-11B63F1A61A5}"/>
              </a:ext>
            </a:extLst>
          </p:cNvPr>
          <p:cNvSpPr txBox="1"/>
          <p:nvPr/>
        </p:nvSpPr>
        <p:spPr>
          <a:xfrm>
            <a:off x="311537" y="129834"/>
            <a:ext cx="1170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Cún</a:t>
            </a:r>
            <a:r>
              <a:rPr kumimoji="0" lang="vi-VN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</a:rPr>
              <a:t> đã làm gì khiến anh hà mã vui vẻ giúp đỡ?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15号-刀刀体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02C3B1-B527-DA6B-9B13-ACC41C3D7BF4}"/>
              </a:ext>
            </a:extLst>
          </p:cNvPr>
          <p:cNvGrpSpPr/>
          <p:nvPr/>
        </p:nvGrpSpPr>
        <p:grpSpPr>
          <a:xfrm>
            <a:off x="196770" y="4685252"/>
            <a:ext cx="11995230" cy="2111032"/>
            <a:chOff x="440695" y="5141019"/>
            <a:chExt cx="11268871" cy="21110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4FA85-671A-49EB-D1E1-AC31DAD2B349}"/>
                </a:ext>
              </a:extLst>
            </p:cNvPr>
            <p:cNvSpPr/>
            <p:nvPr/>
          </p:nvSpPr>
          <p:spPr>
            <a:xfrm>
              <a:off x="440695" y="5141019"/>
              <a:ext cx="11268871" cy="2111032"/>
            </a:xfrm>
            <a:custGeom>
              <a:avLst/>
              <a:gdLst>
                <a:gd name="connsiteX0" fmla="*/ 0 w 12192001"/>
                <a:gd name="connsiteY0" fmla="*/ 174287 h 2111032"/>
                <a:gd name="connsiteX1" fmla="*/ 174287 w 12192001"/>
                <a:gd name="connsiteY1" fmla="*/ 0 h 2111032"/>
                <a:gd name="connsiteX2" fmla="*/ 1003327 w 12192001"/>
                <a:gd name="connsiteY2" fmla="*/ 0 h 2111032"/>
                <a:gd name="connsiteX3" fmla="*/ 1713933 w 12192001"/>
                <a:gd name="connsiteY3" fmla="*/ 0 h 2111032"/>
                <a:gd name="connsiteX4" fmla="*/ 2306104 w 12192001"/>
                <a:gd name="connsiteY4" fmla="*/ 0 h 2111032"/>
                <a:gd name="connsiteX5" fmla="*/ 2779841 w 12192001"/>
                <a:gd name="connsiteY5" fmla="*/ 0 h 2111032"/>
                <a:gd name="connsiteX6" fmla="*/ 3372012 w 12192001"/>
                <a:gd name="connsiteY6" fmla="*/ 0 h 2111032"/>
                <a:gd name="connsiteX7" fmla="*/ 3845749 w 12192001"/>
                <a:gd name="connsiteY7" fmla="*/ 0 h 2111032"/>
                <a:gd name="connsiteX8" fmla="*/ 4082618 w 12192001"/>
                <a:gd name="connsiteY8" fmla="*/ 0 h 2111032"/>
                <a:gd name="connsiteX9" fmla="*/ 4437921 w 12192001"/>
                <a:gd name="connsiteY9" fmla="*/ 0 h 2111032"/>
                <a:gd name="connsiteX10" fmla="*/ 4911658 w 12192001"/>
                <a:gd name="connsiteY10" fmla="*/ 0 h 2111032"/>
                <a:gd name="connsiteX11" fmla="*/ 5385395 w 12192001"/>
                <a:gd name="connsiteY11" fmla="*/ 0 h 2111032"/>
                <a:gd name="connsiteX12" fmla="*/ 5977566 w 12192001"/>
                <a:gd name="connsiteY12" fmla="*/ 0 h 2111032"/>
                <a:gd name="connsiteX13" fmla="*/ 6688172 w 12192001"/>
                <a:gd name="connsiteY13" fmla="*/ 0 h 2111032"/>
                <a:gd name="connsiteX14" fmla="*/ 7398777 w 12192001"/>
                <a:gd name="connsiteY14" fmla="*/ 0 h 2111032"/>
                <a:gd name="connsiteX15" fmla="*/ 8109383 w 12192001"/>
                <a:gd name="connsiteY15" fmla="*/ 0 h 2111032"/>
                <a:gd name="connsiteX16" fmla="*/ 8346252 w 12192001"/>
                <a:gd name="connsiteY16" fmla="*/ 0 h 2111032"/>
                <a:gd name="connsiteX17" fmla="*/ 8938423 w 12192001"/>
                <a:gd name="connsiteY17" fmla="*/ 0 h 2111032"/>
                <a:gd name="connsiteX18" fmla="*/ 9767463 w 12192001"/>
                <a:gd name="connsiteY18" fmla="*/ 0 h 2111032"/>
                <a:gd name="connsiteX19" fmla="*/ 10359634 w 12192001"/>
                <a:gd name="connsiteY19" fmla="*/ 0 h 2111032"/>
                <a:gd name="connsiteX20" fmla="*/ 10714937 w 12192001"/>
                <a:gd name="connsiteY20" fmla="*/ 0 h 2111032"/>
                <a:gd name="connsiteX21" fmla="*/ 12017714 w 12192001"/>
                <a:gd name="connsiteY21" fmla="*/ 0 h 2111032"/>
                <a:gd name="connsiteX22" fmla="*/ 12192001 w 12192001"/>
                <a:gd name="connsiteY22" fmla="*/ 174287 h 2111032"/>
                <a:gd name="connsiteX23" fmla="*/ 12192001 w 12192001"/>
                <a:gd name="connsiteY23" fmla="*/ 761773 h 2111032"/>
                <a:gd name="connsiteX24" fmla="*/ 12192001 w 12192001"/>
                <a:gd name="connsiteY24" fmla="*/ 1296385 h 2111032"/>
                <a:gd name="connsiteX25" fmla="*/ 12192001 w 12192001"/>
                <a:gd name="connsiteY25" fmla="*/ 1936745 h 2111032"/>
                <a:gd name="connsiteX26" fmla="*/ 12017714 w 12192001"/>
                <a:gd name="connsiteY26" fmla="*/ 2111032 h 2111032"/>
                <a:gd name="connsiteX27" fmla="*/ 11188674 w 12192001"/>
                <a:gd name="connsiteY27" fmla="*/ 2111032 h 2111032"/>
                <a:gd name="connsiteX28" fmla="*/ 10596503 w 12192001"/>
                <a:gd name="connsiteY28" fmla="*/ 2111032 h 2111032"/>
                <a:gd name="connsiteX29" fmla="*/ 9767463 w 12192001"/>
                <a:gd name="connsiteY29" fmla="*/ 2111032 h 2111032"/>
                <a:gd name="connsiteX30" fmla="*/ 9412160 w 12192001"/>
                <a:gd name="connsiteY30" fmla="*/ 2111032 h 2111032"/>
                <a:gd name="connsiteX31" fmla="*/ 8701554 w 12192001"/>
                <a:gd name="connsiteY31" fmla="*/ 2111032 h 2111032"/>
                <a:gd name="connsiteX32" fmla="*/ 8346252 w 12192001"/>
                <a:gd name="connsiteY32" fmla="*/ 2111032 h 2111032"/>
                <a:gd name="connsiteX33" fmla="*/ 7990949 w 12192001"/>
                <a:gd name="connsiteY33" fmla="*/ 2111032 h 2111032"/>
                <a:gd name="connsiteX34" fmla="*/ 7280343 w 12192001"/>
                <a:gd name="connsiteY34" fmla="*/ 2111032 h 2111032"/>
                <a:gd name="connsiteX35" fmla="*/ 6806606 w 12192001"/>
                <a:gd name="connsiteY35" fmla="*/ 2111032 h 2111032"/>
                <a:gd name="connsiteX36" fmla="*/ 6451303 w 12192001"/>
                <a:gd name="connsiteY36" fmla="*/ 2111032 h 2111032"/>
                <a:gd name="connsiteX37" fmla="*/ 5859132 w 12192001"/>
                <a:gd name="connsiteY37" fmla="*/ 2111032 h 2111032"/>
                <a:gd name="connsiteX38" fmla="*/ 5266961 w 12192001"/>
                <a:gd name="connsiteY38" fmla="*/ 2111032 h 2111032"/>
                <a:gd name="connsiteX39" fmla="*/ 4911658 w 12192001"/>
                <a:gd name="connsiteY39" fmla="*/ 2111032 h 2111032"/>
                <a:gd name="connsiteX40" fmla="*/ 4319486 w 12192001"/>
                <a:gd name="connsiteY40" fmla="*/ 2111032 h 2111032"/>
                <a:gd name="connsiteX41" fmla="*/ 3608881 w 12192001"/>
                <a:gd name="connsiteY41" fmla="*/ 2111032 h 2111032"/>
                <a:gd name="connsiteX42" fmla="*/ 2898275 w 12192001"/>
                <a:gd name="connsiteY42" fmla="*/ 2111032 h 2111032"/>
                <a:gd name="connsiteX43" fmla="*/ 2069235 w 12192001"/>
                <a:gd name="connsiteY43" fmla="*/ 2111032 h 2111032"/>
                <a:gd name="connsiteX44" fmla="*/ 1595498 w 12192001"/>
                <a:gd name="connsiteY44" fmla="*/ 2111032 h 2111032"/>
                <a:gd name="connsiteX45" fmla="*/ 766458 w 12192001"/>
                <a:gd name="connsiteY45" fmla="*/ 2111032 h 2111032"/>
                <a:gd name="connsiteX46" fmla="*/ 174287 w 12192001"/>
                <a:gd name="connsiteY46" fmla="*/ 2111032 h 2111032"/>
                <a:gd name="connsiteX47" fmla="*/ 0 w 12192001"/>
                <a:gd name="connsiteY47" fmla="*/ 1936745 h 2111032"/>
                <a:gd name="connsiteX48" fmla="*/ 0 w 12192001"/>
                <a:gd name="connsiteY48" fmla="*/ 1314010 h 2111032"/>
                <a:gd name="connsiteX49" fmla="*/ 0 w 12192001"/>
                <a:gd name="connsiteY49" fmla="*/ 761773 h 2111032"/>
                <a:gd name="connsiteX50" fmla="*/ 0 w 12192001"/>
                <a:gd name="connsiteY50" fmla="*/ 174287 h 211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2001" h="2111032" fill="none" extrusionOk="0">
                  <a:moveTo>
                    <a:pt x="0" y="174287"/>
                  </a:moveTo>
                  <a:cubicBezTo>
                    <a:pt x="-3498" y="78540"/>
                    <a:pt x="92611" y="-14360"/>
                    <a:pt x="174287" y="0"/>
                  </a:cubicBezTo>
                  <a:cubicBezTo>
                    <a:pt x="450455" y="-43080"/>
                    <a:pt x="725172" y="84127"/>
                    <a:pt x="1003327" y="0"/>
                  </a:cubicBezTo>
                  <a:cubicBezTo>
                    <a:pt x="1281482" y="-84127"/>
                    <a:pt x="1486350" y="5357"/>
                    <a:pt x="1713933" y="0"/>
                  </a:cubicBezTo>
                  <a:cubicBezTo>
                    <a:pt x="1941516" y="-5357"/>
                    <a:pt x="2079632" y="68901"/>
                    <a:pt x="2306104" y="0"/>
                  </a:cubicBezTo>
                  <a:cubicBezTo>
                    <a:pt x="2532576" y="-68901"/>
                    <a:pt x="2661531" y="51998"/>
                    <a:pt x="2779841" y="0"/>
                  </a:cubicBezTo>
                  <a:cubicBezTo>
                    <a:pt x="2898151" y="-51998"/>
                    <a:pt x="3131258" y="48362"/>
                    <a:pt x="3372012" y="0"/>
                  </a:cubicBezTo>
                  <a:cubicBezTo>
                    <a:pt x="3612766" y="-48362"/>
                    <a:pt x="3699671" y="34376"/>
                    <a:pt x="3845749" y="0"/>
                  </a:cubicBezTo>
                  <a:cubicBezTo>
                    <a:pt x="3991827" y="-34376"/>
                    <a:pt x="4022751" y="6769"/>
                    <a:pt x="4082618" y="0"/>
                  </a:cubicBezTo>
                  <a:cubicBezTo>
                    <a:pt x="4142485" y="-6769"/>
                    <a:pt x="4345354" y="37557"/>
                    <a:pt x="4437921" y="0"/>
                  </a:cubicBezTo>
                  <a:cubicBezTo>
                    <a:pt x="4530488" y="-37557"/>
                    <a:pt x="4695477" y="507"/>
                    <a:pt x="4911658" y="0"/>
                  </a:cubicBezTo>
                  <a:cubicBezTo>
                    <a:pt x="5127839" y="-507"/>
                    <a:pt x="5252027" y="43140"/>
                    <a:pt x="5385395" y="0"/>
                  </a:cubicBezTo>
                  <a:cubicBezTo>
                    <a:pt x="5518763" y="-43140"/>
                    <a:pt x="5833828" y="16513"/>
                    <a:pt x="5977566" y="0"/>
                  </a:cubicBezTo>
                  <a:cubicBezTo>
                    <a:pt x="6121304" y="-16513"/>
                    <a:pt x="6363514" y="8845"/>
                    <a:pt x="6688172" y="0"/>
                  </a:cubicBezTo>
                  <a:cubicBezTo>
                    <a:pt x="7012830" y="-8845"/>
                    <a:pt x="7070794" y="48014"/>
                    <a:pt x="7398777" y="0"/>
                  </a:cubicBezTo>
                  <a:cubicBezTo>
                    <a:pt x="7726760" y="-48014"/>
                    <a:pt x="7789898" y="23835"/>
                    <a:pt x="8109383" y="0"/>
                  </a:cubicBezTo>
                  <a:cubicBezTo>
                    <a:pt x="8428868" y="-23835"/>
                    <a:pt x="8264939" y="20261"/>
                    <a:pt x="8346252" y="0"/>
                  </a:cubicBezTo>
                  <a:cubicBezTo>
                    <a:pt x="8427565" y="-20261"/>
                    <a:pt x="8683215" y="31120"/>
                    <a:pt x="8938423" y="0"/>
                  </a:cubicBezTo>
                  <a:cubicBezTo>
                    <a:pt x="9193631" y="-31120"/>
                    <a:pt x="9582320" y="5435"/>
                    <a:pt x="9767463" y="0"/>
                  </a:cubicBezTo>
                  <a:cubicBezTo>
                    <a:pt x="9952606" y="-5435"/>
                    <a:pt x="10146634" y="46882"/>
                    <a:pt x="10359634" y="0"/>
                  </a:cubicBezTo>
                  <a:cubicBezTo>
                    <a:pt x="10572634" y="-46882"/>
                    <a:pt x="10593653" y="38752"/>
                    <a:pt x="10714937" y="0"/>
                  </a:cubicBezTo>
                  <a:cubicBezTo>
                    <a:pt x="10836221" y="-38752"/>
                    <a:pt x="11441957" y="120352"/>
                    <a:pt x="12017714" y="0"/>
                  </a:cubicBezTo>
                  <a:cubicBezTo>
                    <a:pt x="12124587" y="-16896"/>
                    <a:pt x="12217843" y="81180"/>
                    <a:pt x="12192001" y="174287"/>
                  </a:cubicBezTo>
                  <a:cubicBezTo>
                    <a:pt x="12257551" y="298917"/>
                    <a:pt x="12160861" y="474025"/>
                    <a:pt x="12192001" y="761773"/>
                  </a:cubicBezTo>
                  <a:cubicBezTo>
                    <a:pt x="12223141" y="1049521"/>
                    <a:pt x="12135267" y="1048347"/>
                    <a:pt x="12192001" y="1296385"/>
                  </a:cubicBezTo>
                  <a:cubicBezTo>
                    <a:pt x="12248735" y="1544423"/>
                    <a:pt x="12173141" y="1798525"/>
                    <a:pt x="12192001" y="1936745"/>
                  </a:cubicBezTo>
                  <a:cubicBezTo>
                    <a:pt x="12187398" y="2033908"/>
                    <a:pt x="12133852" y="2126641"/>
                    <a:pt x="12017714" y="2111032"/>
                  </a:cubicBezTo>
                  <a:cubicBezTo>
                    <a:pt x="11748228" y="2143963"/>
                    <a:pt x="11551336" y="2030255"/>
                    <a:pt x="11188674" y="2111032"/>
                  </a:cubicBezTo>
                  <a:cubicBezTo>
                    <a:pt x="10826012" y="2191809"/>
                    <a:pt x="10855331" y="2096995"/>
                    <a:pt x="10596503" y="2111032"/>
                  </a:cubicBezTo>
                  <a:cubicBezTo>
                    <a:pt x="10337675" y="2125069"/>
                    <a:pt x="10079911" y="2067857"/>
                    <a:pt x="9767463" y="2111032"/>
                  </a:cubicBezTo>
                  <a:cubicBezTo>
                    <a:pt x="9455015" y="2154207"/>
                    <a:pt x="9549042" y="2082548"/>
                    <a:pt x="9412160" y="2111032"/>
                  </a:cubicBezTo>
                  <a:cubicBezTo>
                    <a:pt x="9275278" y="2139516"/>
                    <a:pt x="8985417" y="2087960"/>
                    <a:pt x="8701554" y="2111032"/>
                  </a:cubicBezTo>
                  <a:cubicBezTo>
                    <a:pt x="8417691" y="2134104"/>
                    <a:pt x="8511695" y="2084791"/>
                    <a:pt x="8346252" y="2111032"/>
                  </a:cubicBezTo>
                  <a:cubicBezTo>
                    <a:pt x="8180809" y="2137273"/>
                    <a:pt x="8136690" y="2092392"/>
                    <a:pt x="7990949" y="2111032"/>
                  </a:cubicBezTo>
                  <a:cubicBezTo>
                    <a:pt x="7845208" y="2129672"/>
                    <a:pt x="7453920" y="2045085"/>
                    <a:pt x="7280343" y="2111032"/>
                  </a:cubicBezTo>
                  <a:cubicBezTo>
                    <a:pt x="7106766" y="2176979"/>
                    <a:pt x="7034081" y="2084808"/>
                    <a:pt x="6806606" y="2111032"/>
                  </a:cubicBezTo>
                  <a:cubicBezTo>
                    <a:pt x="6579131" y="2137256"/>
                    <a:pt x="6569271" y="2076060"/>
                    <a:pt x="6451303" y="2111032"/>
                  </a:cubicBezTo>
                  <a:cubicBezTo>
                    <a:pt x="6333335" y="2146004"/>
                    <a:pt x="6115639" y="2046930"/>
                    <a:pt x="5859132" y="2111032"/>
                  </a:cubicBezTo>
                  <a:cubicBezTo>
                    <a:pt x="5602625" y="2175134"/>
                    <a:pt x="5448050" y="2040483"/>
                    <a:pt x="5266961" y="2111032"/>
                  </a:cubicBezTo>
                  <a:cubicBezTo>
                    <a:pt x="5085872" y="2181581"/>
                    <a:pt x="5029407" y="2072703"/>
                    <a:pt x="4911658" y="2111032"/>
                  </a:cubicBezTo>
                  <a:cubicBezTo>
                    <a:pt x="4793909" y="2149361"/>
                    <a:pt x="4560150" y="2089613"/>
                    <a:pt x="4319486" y="2111032"/>
                  </a:cubicBezTo>
                  <a:cubicBezTo>
                    <a:pt x="4078822" y="2132451"/>
                    <a:pt x="3861672" y="2066090"/>
                    <a:pt x="3608881" y="2111032"/>
                  </a:cubicBezTo>
                  <a:cubicBezTo>
                    <a:pt x="3356090" y="2155974"/>
                    <a:pt x="3217214" y="2075184"/>
                    <a:pt x="2898275" y="2111032"/>
                  </a:cubicBezTo>
                  <a:cubicBezTo>
                    <a:pt x="2579336" y="2146880"/>
                    <a:pt x="2245290" y="2016647"/>
                    <a:pt x="2069235" y="2111032"/>
                  </a:cubicBezTo>
                  <a:cubicBezTo>
                    <a:pt x="1893180" y="2205417"/>
                    <a:pt x="1695930" y="2106106"/>
                    <a:pt x="1595498" y="2111032"/>
                  </a:cubicBezTo>
                  <a:cubicBezTo>
                    <a:pt x="1495066" y="2115958"/>
                    <a:pt x="1061284" y="2076949"/>
                    <a:pt x="766458" y="2111032"/>
                  </a:cubicBezTo>
                  <a:cubicBezTo>
                    <a:pt x="471632" y="2145115"/>
                    <a:pt x="390188" y="2047955"/>
                    <a:pt x="174287" y="2111032"/>
                  </a:cubicBezTo>
                  <a:cubicBezTo>
                    <a:pt x="77575" y="2113522"/>
                    <a:pt x="4921" y="2017334"/>
                    <a:pt x="0" y="1936745"/>
                  </a:cubicBezTo>
                  <a:cubicBezTo>
                    <a:pt x="-43037" y="1785003"/>
                    <a:pt x="33369" y="1453972"/>
                    <a:pt x="0" y="1314010"/>
                  </a:cubicBezTo>
                  <a:cubicBezTo>
                    <a:pt x="-33369" y="1174048"/>
                    <a:pt x="4362" y="1010848"/>
                    <a:pt x="0" y="761773"/>
                  </a:cubicBezTo>
                  <a:cubicBezTo>
                    <a:pt x="-4362" y="512698"/>
                    <a:pt x="48141" y="402466"/>
                    <a:pt x="0" y="174287"/>
                  </a:cubicBezTo>
                  <a:close/>
                </a:path>
                <a:path w="12192001" h="2111032" stroke="0" extrusionOk="0">
                  <a:moveTo>
                    <a:pt x="0" y="174287"/>
                  </a:moveTo>
                  <a:cubicBezTo>
                    <a:pt x="8203" y="61145"/>
                    <a:pt x="79880" y="2322"/>
                    <a:pt x="174287" y="0"/>
                  </a:cubicBezTo>
                  <a:cubicBezTo>
                    <a:pt x="588442" y="-83295"/>
                    <a:pt x="752598" y="7708"/>
                    <a:pt x="1003327" y="0"/>
                  </a:cubicBezTo>
                  <a:cubicBezTo>
                    <a:pt x="1254056" y="-7708"/>
                    <a:pt x="1134720" y="26465"/>
                    <a:pt x="1240195" y="0"/>
                  </a:cubicBezTo>
                  <a:cubicBezTo>
                    <a:pt x="1345670" y="-26465"/>
                    <a:pt x="1476932" y="9604"/>
                    <a:pt x="1595498" y="0"/>
                  </a:cubicBezTo>
                  <a:cubicBezTo>
                    <a:pt x="1714064" y="-9604"/>
                    <a:pt x="1937791" y="11976"/>
                    <a:pt x="2069235" y="0"/>
                  </a:cubicBezTo>
                  <a:cubicBezTo>
                    <a:pt x="2200679" y="-11976"/>
                    <a:pt x="2487324" y="33007"/>
                    <a:pt x="2661407" y="0"/>
                  </a:cubicBezTo>
                  <a:cubicBezTo>
                    <a:pt x="2835490" y="-33007"/>
                    <a:pt x="2983668" y="46354"/>
                    <a:pt x="3253578" y="0"/>
                  </a:cubicBezTo>
                  <a:cubicBezTo>
                    <a:pt x="3523488" y="-46354"/>
                    <a:pt x="3613838" y="12152"/>
                    <a:pt x="3845749" y="0"/>
                  </a:cubicBezTo>
                  <a:cubicBezTo>
                    <a:pt x="4077660" y="-12152"/>
                    <a:pt x="4315160" y="1302"/>
                    <a:pt x="4556355" y="0"/>
                  </a:cubicBezTo>
                  <a:cubicBezTo>
                    <a:pt x="4797550" y="-1302"/>
                    <a:pt x="4918184" y="41925"/>
                    <a:pt x="5030092" y="0"/>
                  </a:cubicBezTo>
                  <a:cubicBezTo>
                    <a:pt x="5142000" y="-41925"/>
                    <a:pt x="5551745" y="23981"/>
                    <a:pt x="5740698" y="0"/>
                  </a:cubicBezTo>
                  <a:cubicBezTo>
                    <a:pt x="5929651" y="-23981"/>
                    <a:pt x="5883731" y="24184"/>
                    <a:pt x="5977566" y="0"/>
                  </a:cubicBezTo>
                  <a:cubicBezTo>
                    <a:pt x="6071401" y="-24184"/>
                    <a:pt x="6539166" y="67532"/>
                    <a:pt x="6806606" y="0"/>
                  </a:cubicBezTo>
                  <a:cubicBezTo>
                    <a:pt x="7074046" y="-67532"/>
                    <a:pt x="7183969" y="39798"/>
                    <a:pt x="7517212" y="0"/>
                  </a:cubicBezTo>
                  <a:cubicBezTo>
                    <a:pt x="7850455" y="-39798"/>
                    <a:pt x="7685107" y="22982"/>
                    <a:pt x="7754080" y="0"/>
                  </a:cubicBezTo>
                  <a:cubicBezTo>
                    <a:pt x="7823053" y="-22982"/>
                    <a:pt x="7923777" y="2417"/>
                    <a:pt x="7990949" y="0"/>
                  </a:cubicBezTo>
                  <a:cubicBezTo>
                    <a:pt x="8058121" y="-2417"/>
                    <a:pt x="8417849" y="25912"/>
                    <a:pt x="8583120" y="0"/>
                  </a:cubicBezTo>
                  <a:cubicBezTo>
                    <a:pt x="8748391" y="-25912"/>
                    <a:pt x="8978025" y="52677"/>
                    <a:pt x="9175292" y="0"/>
                  </a:cubicBezTo>
                  <a:cubicBezTo>
                    <a:pt x="9372559" y="-52677"/>
                    <a:pt x="9602619" y="57818"/>
                    <a:pt x="9767463" y="0"/>
                  </a:cubicBezTo>
                  <a:cubicBezTo>
                    <a:pt x="9932307" y="-57818"/>
                    <a:pt x="10078243" y="48562"/>
                    <a:pt x="10241200" y="0"/>
                  </a:cubicBezTo>
                  <a:cubicBezTo>
                    <a:pt x="10404157" y="-48562"/>
                    <a:pt x="10479331" y="4589"/>
                    <a:pt x="10714937" y="0"/>
                  </a:cubicBezTo>
                  <a:cubicBezTo>
                    <a:pt x="10950543" y="-4589"/>
                    <a:pt x="10961966" y="30322"/>
                    <a:pt x="11070240" y="0"/>
                  </a:cubicBezTo>
                  <a:cubicBezTo>
                    <a:pt x="11178514" y="-30322"/>
                    <a:pt x="11336070" y="29403"/>
                    <a:pt x="11425543" y="0"/>
                  </a:cubicBezTo>
                  <a:cubicBezTo>
                    <a:pt x="11515016" y="-29403"/>
                    <a:pt x="11750303" y="4617"/>
                    <a:pt x="12017714" y="0"/>
                  </a:cubicBezTo>
                  <a:cubicBezTo>
                    <a:pt x="12111593" y="9326"/>
                    <a:pt x="12197727" y="70919"/>
                    <a:pt x="12192001" y="174287"/>
                  </a:cubicBezTo>
                  <a:cubicBezTo>
                    <a:pt x="12257333" y="372316"/>
                    <a:pt x="12138792" y="581259"/>
                    <a:pt x="12192001" y="779398"/>
                  </a:cubicBezTo>
                  <a:cubicBezTo>
                    <a:pt x="12245210" y="977537"/>
                    <a:pt x="12160598" y="1211629"/>
                    <a:pt x="12192001" y="1384508"/>
                  </a:cubicBezTo>
                  <a:cubicBezTo>
                    <a:pt x="12223404" y="1557387"/>
                    <a:pt x="12154294" y="1759735"/>
                    <a:pt x="12192001" y="1936745"/>
                  </a:cubicBezTo>
                  <a:cubicBezTo>
                    <a:pt x="12202692" y="2055369"/>
                    <a:pt x="12115102" y="2114271"/>
                    <a:pt x="12017714" y="2111032"/>
                  </a:cubicBezTo>
                  <a:cubicBezTo>
                    <a:pt x="11889361" y="2122907"/>
                    <a:pt x="11562279" y="2057367"/>
                    <a:pt x="11425543" y="2111032"/>
                  </a:cubicBezTo>
                  <a:cubicBezTo>
                    <a:pt x="11288807" y="2164697"/>
                    <a:pt x="11145126" y="2107477"/>
                    <a:pt x="11070240" y="2111032"/>
                  </a:cubicBezTo>
                  <a:cubicBezTo>
                    <a:pt x="10995354" y="2114587"/>
                    <a:pt x="10757582" y="2081184"/>
                    <a:pt x="10478068" y="2111032"/>
                  </a:cubicBezTo>
                  <a:cubicBezTo>
                    <a:pt x="10198554" y="2140880"/>
                    <a:pt x="10322046" y="2092104"/>
                    <a:pt x="10241200" y="2111032"/>
                  </a:cubicBezTo>
                  <a:cubicBezTo>
                    <a:pt x="10160354" y="2129960"/>
                    <a:pt x="9679307" y="2096266"/>
                    <a:pt x="9530594" y="2111032"/>
                  </a:cubicBezTo>
                  <a:cubicBezTo>
                    <a:pt x="9381881" y="2125798"/>
                    <a:pt x="9309849" y="2089651"/>
                    <a:pt x="9175292" y="2111032"/>
                  </a:cubicBezTo>
                  <a:cubicBezTo>
                    <a:pt x="9040735" y="2132413"/>
                    <a:pt x="9021950" y="2096000"/>
                    <a:pt x="8938423" y="2111032"/>
                  </a:cubicBezTo>
                  <a:cubicBezTo>
                    <a:pt x="8854896" y="2126064"/>
                    <a:pt x="8408843" y="2078877"/>
                    <a:pt x="8109383" y="2111032"/>
                  </a:cubicBezTo>
                  <a:cubicBezTo>
                    <a:pt x="7809923" y="2143187"/>
                    <a:pt x="7932578" y="2086207"/>
                    <a:pt x="7872515" y="2111032"/>
                  </a:cubicBezTo>
                  <a:cubicBezTo>
                    <a:pt x="7812452" y="2135857"/>
                    <a:pt x="7348020" y="2039066"/>
                    <a:pt x="7043475" y="2111032"/>
                  </a:cubicBezTo>
                  <a:cubicBezTo>
                    <a:pt x="6738930" y="2182998"/>
                    <a:pt x="6788707" y="2075232"/>
                    <a:pt x="6688172" y="2111032"/>
                  </a:cubicBezTo>
                  <a:cubicBezTo>
                    <a:pt x="6587637" y="2146832"/>
                    <a:pt x="6534326" y="2103992"/>
                    <a:pt x="6451303" y="2111032"/>
                  </a:cubicBezTo>
                  <a:cubicBezTo>
                    <a:pt x="6368280" y="2118072"/>
                    <a:pt x="6268947" y="2107393"/>
                    <a:pt x="6214435" y="2111032"/>
                  </a:cubicBezTo>
                  <a:cubicBezTo>
                    <a:pt x="6159923" y="2114671"/>
                    <a:pt x="5657110" y="2104636"/>
                    <a:pt x="5503829" y="2111032"/>
                  </a:cubicBezTo>
                  <a:cubicBezTo>
                    <a:pt x="5350548" y="2117428"/>
                    <a:pt x="5016625" y="2090520"/>
                    <a:pt x="4674789" y="2111032"/>
                  </a:cubicBezTo>
                  <a:cubicBezTo>
                    <a:pt x="4332953" y="2131544"/>
                    <a:pt x="4350010" y="2059845"/>
                    <a:pt x="4082618" y="2111032"/>
                  </a:cubicBezTo>
                  <a:cubicBezTo>
                    <a:pt x="3815226" y="2162219"/>
                    <a:pt x="3900273" y="2106532"/>
                    <a:pt x="3845749" y="2111032"/>
                  </a:cubicBezTo>
                  <a:cubicBezTo>
                    <a:pt x="3791225" y="2115532"/>
                    <a:pt x="3512302" y="2066093"/>
                    <a:pt x="3372012" y="2111032"/>
                  </a:cubicBezTo>
                  <a:cubicBezTo>
                    <a:pt x="3231722" y="2155971"/>
                    <a:pt x="2751107" y="2089485"/>
                    <a:pt x="2542972" y="2111032"/>
                  </a:cubicBezTo>
                  <a:cubicBezTo>
                    <a:pt x="2334837" y="2132579"/>
                    <a:pt x="2011933" y="2095439"/>
                    <a:pt x="1832367" y="2111032"/>
                  </a:cubicBezTo>
                  <a:cubicBezTo>
                    <a:pt x="1652801" y="2126625"/>
                    <a:pt x="1451352" y="2043104"/>
                    <a:pt x="1240195" y="2111032"/>
                  </a:cubicBezTo>
                  <a:cubicBezTo>
                    <a:pt x="1029038" y="2178960"/>
                    <a:pt x="522288" y="2012273"/>
                    <a:pt x="174287" y="2111032"/>
                  </a:cubicBezTo>
                  <a:cubicBezTo>
                    <a:pt x="71904" y="2086673"/>
                    <a:pt x="4478" y="2038334"/>
                    <a:pt x="0" y="1936745"/>
                  </a:cubicBezTo>
                  <a:cubicBezTo>
                    <a:pt x="-38112" y="1687682"/>
                    <a:pt x="56081" y="1515022"/>
                    <a:pt x="0" y="1384508"/>
                  </a:cubicBezTo>
                  <a:cubicBezTo>
                    <a:pt x="-56081" y="1253994"/>
                    <a:pt x="40511" y="1026352"/>
                    <a:pt x="0" y="761773"/>
                  </a:cubicBezTo>
                  <a:cubicBezTo>
                    <a:pt x="-40511" y="497195"/>
                    <a:pt x="14995" y="309147"/>
                    <a:pt x="0" y="174287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14095693">
                    <a:custGeom>
                      <a:avLst/>
                      <a:gdLst>
                        <a:gd name="connsiteX0" fmla="*/ 0 w 11995230"/>
                        <a:gd name="connsiteY0" fmla="*/ 174287 h 2111032"/>
                        <a:gd name="connsiteX1" fmla="*/ 174287 w 11995230"/>
                        <a:gd name="connsiteY1" fmla="*/ 0 h 2111032"/>
                        <a:gd name="connsiteX2" fmla="*/ 989553 w 11995230"/>
                        <a:gd name="connsiteY2" fmla="*/ 0 h 2111032"/>
                        <a:gd name="connsiteX3" fmla="*/ 1688352 w 11995230"/>
                        <a:gd name="connsiteY3" fmla="*/ 0 h 2111032"/>
                        <a:gd name="connsiteX4" fmla="*/ 2270685 w 11995230"/>
                        <a:gd name="connsiteY4" fmla="*/ 0 h 2111032"/>
                        <a:gd name="connsiteX5" fmla="*/ 2736551 w 11995230"/>
                        <a:gd name="connsiteY5" fmla="*/ 0 h 2111032"/>
                        <a:gd name="connsiteX6" fmla="*/ 3318884 w 11995230"/>
                        <a:gd name="connsiteY6" fmla="*/ 0 h 2111032"/>
                        <a:gd name="connsiteX7" fmla="*/ 3784750 w 11995230"/>
                        <a:gd name="connsiteY7" fmla="*/ 0 h 2111032"/>
                        <a:gd name="connsiteX8" fmla="*/ 4017683 w 11995230"/>
                        <a:gd name="connsiteY8" fmla="*/ 0 h 2111032"/>
                        <a:gd name="connsiteX9" fmla="*/ 4367083 w 11995230"/>
                        <a:gd name="connsiteY9" fmla="*/ 0 h 2111032"/>
                        <a:gd name="connsiteX10" fmla="*/ 4832949 w 11995230"/>
                        <a:gd name="connsiteY10" fmla="*/ 0 h 2111032"/>
                        <a:gd name="connsiteX11" fmla="*/ 5298816 w 11995230"/>
                        <a:gd name="connsiteY11" fmla="*/ 0 h 2111032"/>
                        <a:gd name="connsiteX12" fmla="*/ 5881148 w 11995230"/>
                        <a:gd name="connsiteY12" fmla="*/ 0 h 2111032"/>
                        <a:gd name="connsiteX13" fmla="*/ 6579948 w 11995230"/>
                        <a:gd name="connsiteY13" fmla="*/ 0 h 2111032"/>
                        <a:gd name="connsiteX14" fmla="*/ 7278747 w 11995230"/>
                        <a:gd name="connsiteY14" fmla="*/ 0 h 2111032"/>
                        <a:gd name="connsiteX15" fmla="*/ 7977547 w 11995230"/>
                        <a:gd name="connsiteY15" fmla="*/ 0 h 2111032"/>
                        <a:gd name="connsiteX16" fmla="*/ 8210480 w 11995230"/>
                        <a:gd name="connsiteY16" fmla="*/ 0 h 2111032"/>
                        <a:gd name="connsiteX17" fmla="*/ 8792812 w 11995230"/>
                        <a:gd name="connsiteY17" fmla="*/ 0 h 2111032"/>
                        <a:gd name="connsiteX18" fmla="*/ 9608078 w 11995230"/>
                        <a:gd name="connsiteY18" fmla="*/ 0 h 2111032"/>
                        <a:gd name="connsiteX19" fmla="*/ 10190411 w 11995230"/>
                        <a:gd name="connsiteY19" fmla="*/ 0 h 2111032"/>
                        <a:gd name="connsiteX20" fmla="*/ 10539811 w 11995230"/>
                        <a:gd name="connsiteY20" fmla="*/ 0 h 2111032"/>
                        <a:gd name="connsiteX21" fmla="*/ 11820943 w 11995230"/>
                        <a:gd name="connsiteY21" fmla="*/ 0 h 2111032"/>
                        <a:gd name="connsiteX22" fmla="*/ 11995230 w 11995230"/>
                        <a:gd name="connsiteY22" fmla="*/ 174287 h 2111032"/>
                        <a:gd name="connsiteX23" fmla="*/ 11995230 w 11995230"/>
                        <a:gd name="connsiteY23" fmla="*/ 761773 h 2111032"/>
                        <a:gd name="connsiteX24" fmla="*/ 11995230 w 11995230"/>
                        <a:gd name="connsiteY24" fmla="*/ 1296385 h 2111032"/>
                        <a:gd name="connsiteX25" fmla="*/ 11995230 w 11995230"/>
                        <a:gd name="connsiteY25" fmla="*/ 1936745 h 2111032"/>
                        <a:gd name="connsiteX26" fmla="*/ 11820943 w 11995230"/>
                        <a:gd name="connsiteY26" fmla="*/ 2111032 h 2111032"/>
                        <a:gd name="connsiteX27" fmla="*/ 11005677 w 11995230"/>
                        <a:gd name="connsiteY27" fmla="*/ 2111032 h 2111032"/>
                        <a:gd name="connsiteX28" fmla="*/ 10423344 w 11995230"/>
                        <a:gd name="connsiteY28" fmla="*/ 2111032 h 2111032"/>
                        <a:gd name="connsiteX29" fmla="*/ 9608078 w 11995230"/>
                        <a:gd name="connsiteY29" fmla="*/ 2111032 h 2111032"/>
                        <a:gd name="connsiteX30" fmla="*/ 9258679 w 11995230"/>
                        <a:gd name="connsiteY30" fmla="*/ 2111032 h 2111032"/>
                        <a:gd name="connsiteX31" fmla="*/ 8559879 w 11995230"/>
                        <a:gd name="connsiteY31" fmla="*/ 2111032 h 2111032"/>
                        <a:gd name="connsiteX32" fmla="*/ 8210480 w 11995230"/>
                        <a:gd name="connsiteY32" fmla="*/ 2111032 h 2111032"/>
                        <a:gd name="connsiteX33" fmla="*/ 7861080 w 11995230"/>
                        <a:gd name="connsiteY33" fmla="*/ 2111032 h 2111032"/>
                        <a:gd name="connsiteX34" fmla="*/ 7162281 w 11995230"/>
                        <a:gd name="connsiteY34" fmla="*/ 2111032 h 2111032"/>
                        <a:gd name="connsiteX35" fmla="*/ 6696414 w 11995230"/>
                        <a:gd name="connsiteY35" fmla="*/ 2111032 h 2111032"/>
                        <a:gd name="connsiteX36" fmla="*/ 6347015 w 11995230"/>
                        <a:gd name="connsiteY36" fmla="*/ 2111032 h 2111032"/>
                        <a:gd name="connsiteX37" fmla="*/ 5764682 w 11995230"/>
                        <a:gd name="connsiteY37" fmla="*/ 2111032 h 2111032"/>
                        <a:gd name="connsiteX38" fmla="*/ 5182349 w 11995230"/>
                        <a:gd name="connsiteY38" fmla="*/ 2111032 h 2111032"/>
                        <a:gd name="connsiteX39" fmla="*/ 4832949 w 11995230"/>
                        <a:gd name="connsiteY39" fmla="*/ 2111032 h 2111032"/>
                        <a:gd name="connsiteX40" fmla="*/ 4250617 w 11995230"/>
                        <a:gd name="connsiteY40" fmla="*/ 2111032 h 2111032"/>
                        <a:gd name="connsiteX41" fmla="*/ 3551817 w 11995230"/>
                        <a:gd name="connsiteY41" fmla="*/ 2111032 h 2111032"/>
                        <a:gd name="connsiteX42" fmla="*/ 2853018 w 11995230"/>
                        <a:gd name="connsiteY42" fmla="*/ 2111032 h 2111032"/>
                        <a:gd name="connsiteX43" fmla="*/ 2037752 w 11995230"/>
                        <a:gd name="connsiteY43" fmla="*/ 2111032 h 2111032"/>
                        <a:gd name="connsiteX44" fmla="*/ 1571886 w 11995230"/>
                        <a:gd name="connsiteY44" fmla="*/ 2111032 h 2111032"/>
                        <a:gd name="connsiteX45" fmla="*/ 756620 w 11995230"/>
                        <a:gd name="connsiteY45" fmla="*/ 2111032 h 2111032"/>
                        <a:gd name="connsiteX46" fmla="*/ 174287 w 11995230"/>
                        <a:gd name="connsiteY46" fmla="*/ 2111032 h 2111032"/>
                        <a:gd name="connsiteX47" fmla="*/ 0 w 11995230"/>
                        <a:gd name="connsiteY47" fmla="*/ 1936745 h 2111032"/>
                        <a:gd name="connsiteX48" fmla="*/ 0 w 11995230"/>
                        <a:gd name="connsiteY48" fmla="*/ 1314010 h 2111032"/>
                        <a:gd name="connsiteX49" fmla="*/ 0 w 11995230"/>
                        <a:gd name="connsiteY49" fmla="*/ 761773 h 2111032"/>
                        <a:gd name="connsiteX50" fmla="*/ 0 w 11995230"/>
                        <a:gd name="connsiteY50" fmla="*/ 174287 h 2111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</a:cxnLst>
                      <a:rect l="l" t="t" r="r" b="b"/>
                      <a:pathLst>
                        <a:path w="11995230" h="2111032" fill="none" extrusionOk="0">
                          <a:moveTo>
                            <a:pt x="0" y="174287"/>
                          </a:moveTo>
                          <a:cubicBezTo>
                            <a:pt x="-3498" y="78540"/>
                            <a:pt x="92611" y="-14360"/>
                            <a:pt x="174287" y="0"/>
                          </a:cubicBezTo>
                          <a:cubicBezTo>
                            <a:pt x="346539" y="-36997"/>
                            <a:pt x="583555" y="2124"/>
                            <a:pt x="989553" y="0"/>
                          </a:cubicBezTo>
                          <a:cubicBezTo>
                            <a:pt x="1395551" y="-2124"/>
                            <a:pt x="1392291" y="30362"/>
                            <a:pt x="1688352" y="0"/>
                          </a:cubicBezTo>
                          <a:cubicBezTo>
                            <a:pt x="1984413" y="-30362"/>
                            <a:pt x="2087152" y="9666"/>
                            <a:pt x="2270685" y="0"/>
                          </a:cubicBezTo>
                          <a:cubicBezTo>
                            <a:pt x="2454218" y="-9666"/>
                            <a:pt x="2579282" y="13109"/>
                            <a:pt x="2736551" y="0"/>
                          </a:cubicBezTo>
                          <a:cubicBezTo>
                            <a:pt x="2893820" y="-13109"/>
                            <a:pt x="3081100" y="53050"/>
                            <a:pt x="3318884" y="0"/>
                          </a:cubicBezTo>
                          <a:cubicBezTo>
                            <a:pt x="3556668" y="-53050"/>
                            <a:pt x="3573014" y="46138"/>
                            <a:pt x="3784750" y="0"/>
                          </a:cubicBezTo>
                          <a:cubicBezTo>
                            <a:pt x="3996486" y="-46138"/>
                            <a:pt x="3944348" y="26537"/>
                            <a:pt x="4017683" y="0"/>
                          </a:cubicBezTo>
                          <a:cubicBezTo>
                            <a:pt x="4091018" y="-26537"/>
                            <a:pt x="4263950" y="25132"/>
                            <a:pt x="4367083" y="0"/>
                          </a:cubicBezTo>
                          <a:cubicBezTo>
                            <a:pt x="4470216" y="-25132"/>
                            <a:pt x="4685465" y="29827"/>
                            <a:pt x="4832949" y="0"/>
                          </a:cubicBezTo>
                          <a:cubicBezTo>
                            <a:pt x="4980433" y="-29827"/>
                            <a:pt x="5112840" y="29833"/>
                            <a:pt x="5298816" y="0"/>
                          </a:cubicBezTo>
                          <a:cubicBezTo>
                            <a:pt x="5484792" y="-29833"/>
                            <a:pt x="5701361" y="56912"/>
                            <a:pt x="5881148" y="0"/>
                          </a:cubicBezTo>
                          <a:cubicBezTo>
                            <a:pt x="6060935" y="-56912"/>
                            <a:pt x="6241795" y="37262"/>
                            <a:pt x="6579948" y="0"/>
                          </a:cubicBezTo>
                          <a:cubicBezTo>
                            <a:pt x="6918101" y="-37262"/>
                            <a:pt x="7130723" y="45069"/>
                            <a:pt x="7278747" y="0"/>
                          </a:cubicBezTo>
                          <a:cubicBezTo>
                            <a:pt x="7426771" y="-45069"/>
                            <a:pt x="7697155" y="58777"/>
                            <a:pt x="7977547" y="0"/>
                          </a:cubicBezTo>
                          <a:cubicBezTo>
                            <a:pt x="8257939" y="-58777"/>
                            <a:pt x="8136394" y="25846"/>
                            <a:pt x="8210480" y="0"/>
                          </a:cubicBezTo>
                          <a:cubicBezTo>
                            <a:pt x="8284566" y="-25846"/>
                            <a:pt x="8535870" y="2419"/>
                            <a:pt x="8792812" y="0"/>
                          </a:cubicBezTo>
                          <a:cubicBezTo>
                            <a:pt x="9049754" y="-2419"/>
                            <a:pt x="9386185" y="82365"/>
                            <a:pt x="9608078" y="0"/>
                          </a:cubicBezTo>
                          <a:cubicBezTo>
                            <a:pt x="9829971" y="-82365"/>
                            <a:pt x="10019744" y="42493"/>
                            <a:pt x="10190411" y="0"/>
                          </a:cubicBezTo>
                          <a:cubicBezTo>
                            <a:pt x="10361078" y="-42493"/>
                            <a:pt x="10469475" y="41047"/>
                            <a:pt x="10539811" y="0"/>
                          </a:cubicBezTo>
                          <a:cubicBezTo>
                            <a:pt x="10610147" y="-41047"/>
                            <a:pt x="11382742" y="113955"/>
                            <a:pt x="11820943" y="0"/>
                          </a:cubicBezTo>
                          <a:cubicBezTo>
                            <a:pt x="11927816" y="-16896"/>
                            <a:pt x="12021072" y="81180"/>
                            <a:pt x="11995230" y="174287"/>
                          </a:cubicBezTo>
                          <a:cubicBezTo>
                            <a:pt x="12060780" y="298917"/>
                            <a:pt x="11964090" y="474025"/>
                            <a:pt x="11995230" y="761773"/>
                          </a:cubicBezTo>
                          <a:cubicBezTo>
                            <a:pt x="12026370" y="1049521"/>
                            <a:pt x="11938496" y="1048347"/>
                            <a:pt x="11995230" y="1296385"/>
                          </a:cubicBezTo>
                          <a:cubicBezTo>
                            <a:pt x="12051964" y="1544423"/>
                            <a:pt x="11976370" y="1798525"/>
                            <a:pt x="11995230" y="1936745"/>
                          </a:cubicBezTo>
                          <a:cubicBezTo>
                            <a:pt x="11990627" y="2033908"/>
                            <a:pt x="11937081" y="2126641"/>
                            <a:pt x="11820943" y="2111032"/>
                          </a:cubicBezTo>
                          <a:cubicBezTo>
                            <a:pt x="11559452" y="2160286"/>
                            <a:pt x="11207396" y="2080385"/>
                            <a:pt x="11005677" y="2111032"/>
                          </a:cubicBezTo>
                          <a:cubicBezTo>
                            <a:pt x="10803958" y="2141679"/>
                            <a:pt x="10705561" y="2110605"/>
                            <a:pt x="10423344" y="2111032"/>
                          </a:cubicBezTo>
                          <a:cubicBezTo>
                            <a:pt x="10141127" y="2111459"/>
                            <a:pt x="9793933" y="2033220"/>
                            <a:pt x="9608078" y="2111032"/>
                          </a:cubicBezTo>
                          <a:cubicBezTo>
                            <a:pt x="9422223" y="2188844"/>
                            <a:pt x="9377686" y="2070906"/>
                            <a:pt x="9258679" y="2111032"/>
                          </a:cubicBezTo>
                          <a:cubicBezTo>
                            <a:pt x="9139672" y="2151158"/>
                            <a:pt x="8846994" y="2101305"/>
                            <a:pt x="8559879" y="2111032"/>
                          </a:cubicBezTo>
                          <a:cubicBezTo>
                            <a:pt x="8272764" y="2120759"/>
                            <a:pt x="8354897" y="2107592"/>
                            <a:pt x="8210480" y="2111032"/>
                          </a:cubicBezTo>
                          <a:cubicBezTo>
                            <a:pt x="8066063" y="2114472"/>
                            <a:pt x="8013019" y="2086403"/>
                            <a:pt x="7861080" y="2111032"/>
                          </a:cubicBezTo>
                          <a:cubicBezTo>
                            <a:pt x="7709141" y="2135661"/>
                            <a:pt x="7351086" y="2088394"/>
                            <a:pt x="7162281" y="2111032"/>
                          </a:cubicBezTo>
                          <a:cubicBezTo>
                            <a:pt x="6973476" y="2133670"/>
                            <a:pt x="6889733" y="2103590"/>
                            <a:pt x="6696414" y="2111032"/>
                          </a:cubicBezTo>
                          <a:cubicBezTo>
                            <a:pt x="6503095" y="2118474"/>
                            <a:pt x="6483686" y="2097741"/>
                            <a:pt x="6347015" y="2111032"/>
                          </a:cubicBezTo>
                          <a:cubicBezTo>
                            <a:pt x="6210344" y="2124323"/>
                            <a:pt x="5980765" y="2045919"/>
                            <a:pt x="5764682" y="2111032"/>
                          </a:cubicBezTo>
                          <a:cubicBezTo>
                            <a:pt x="5548599" y="2176145"/>
                            <a:pt x="5414511" y="2099554"/>
                            <a:pt x="5182349" y="2111032"/>
                          </a:cubicBezTo>
                          <a:cubicBezTo>
                            <a:pt x="4950187" y="2122510"/>
                            <a:pt x="4956339" y="2079223"/>
                            <a:pt x="4832949" y="2111032"/>
                          </a:cubicBezTo>
                          <a:cubicBezTo>
                            <a:pt x="4709559" y="2142841"/>
                            <a:pt x="4469979" y="2103408"/>
                            <a:pt x="4250617" y="2111032"/>
                          </a:cubicBezTo>
                          <a:cubicBezTo>
                            <a:pt x="4031255" y="2118656"/>
                            <a:pt x="3788560" y="2047827"/>
                            <a:pt x="3551817" y="2111032"/>
                          </a:cubicBezTo>
                          <a:cubicBezTo>
                            <a:pt x="3315074" y="2174237"/>
                            <a:pt x="3074566" y="2027863"/>
                            <a:pt x="2853018" y="2111032"/>
                          </a:cubicBezTo>
                          <a:cubicBezTo>
                            <a:pt x="2631470" y="2194201"/>
                            <a:pt x="2367423" y="2107720"/>
                            <a:pt x="2037752" y="2111032"/>
                          </a:cubicBezTo>
                          <a:cubicBezTo>
                            <a:pt x="1708081" y="2114344"/>
                            <a:pt x="1793564" y="2073087"/>
                            <a:pt x="1571886" y="2111032"/>
                          </a:cubicBezTo>
                          <a:cubicBezTo>
                            <a:pt x="1350208" y="2148977"/>
                            <a:pt x="977024" y="2059372"/>
                            <a:pt x="756620" y="2111032"/>
                          </a:cubicBezTo>
                          <a:cubicBezTo>
                            <a:pt x="536216" y="2162692"/>
                            <a:pt x="415006" y="2079985"/>
                            <a:pt x="174287" y="2111032"/>
                          </a:cubicBezTo>
                          <a:cubicBezTo>
                            <a:pt x="77575" y="2113522"/>
                            <a:pt x="4921" y="2017334"/>
                            <a:pt x="0" y="1936745"/>
                          </a:cubicBezTo>
                          <a:cubicBezTo>
                            <a:pt x="-43037" y="1785003"/>
                            <a:pt x="33369" y="1453972"/>
                            <a:pt x="0" y="1314010"/>
                          </a:cubicBezTo>
                          <a:cubicBezTo>
                            <a:pt x="-33369" y="1174048"/>
                            <a:pt x="4362" y="1010848"/>
                            <a:pt x="0" y="761773"/>
                          </a:cubicBezTo>
                          <a:cubicBezTo>
                            <a:pt x="-4362" y="512698"/>
                            <a:pt x="48141" y="402466"/>
                            <a:pt x="0" y="174287"/>
                          </a:cubicBezTo>
                          <a:close/>
                        </a:path>
                        <a:path w="11995230" h="2111032" stroke="0" extrusionOk="0">
                          <a:moveTo>
                            <a:pt x="0" y="174287"/>
                          </a:moveTo>
                          <a:cubicBezTo>
                            <a:pt x="8203" y="61145"/>
                            <a:pt x="79880" y="2322"/>
                            <a:pt x="174287" y="0"/>
                          </a:cubicBezTo>
                          <a:cubicBezTo>
                            <a:pt x="476929" y="-78027"/>
                            <a:pt x="596242" y="69236"/>
                            <a:pt x="989553" y="0"/>
                          </a:cubicBezTo>
                          <a:cubicBezTo>
                            <a:pt x="1382864" y="-69236"/>
                            <a:pt x="1110428" y="14653"/>
                            <a:pt x="1222486" y="0"/>
                          </a:cubicBezTo>
                          <a:cubicBezTo>
                            <a:pt x="1334544" y="-14653"/>
                            <a:pt x="1469652" y="21004"/>
                            <a:pt x="1571886" y="0"/>
                          </a:cubicBezTo>
                          <a:cubicBezTo>
                            <a:pt x="1674120" y="-21004"/>
                            <a:pt x="1860157" y="22267"/>
                            <a:pt x="2037752" y="0"/>
                          </a:cubicBezTo>
                          <a:cubicBezTo>
                            <a:pt x="2215347" y="-22267"/>
                            <a:pt x="2495545" y="33827"/>
                            <a:pt x="2620085" y="0"/>
                          </a:cubicBezTo>
                          <a:cubicBezTo>
                            <a:pt x="2744625" y="-33827"/>
                            <a:pt x="2918633" y="64902"/>
                            <a:pt x="3202418" y="0"/>
                          </a:cubicBezTo>
                          <a:cubicBezTo>
                            <a:pt x="3486203" y="-64902"/>
                            <a:pt x="3565615" y="46108"/>
                            <a:pt x="3784750" y="0"/>
                          </a:cubicBezTo>
                          <a:cubicBezTo>
                            <a:pt x="4003885" y="-46108"/>
                            <a:pt x="4188194" y="74481"/>
                            <a:pt x="4483550" y="0"/>
                          </a:cubicBezTo>
                          <a:cubicBezTo>
                            <a:pt x="4778906" y="-74481"/>
                            <a:pt x="4745561" y="38421"/>
                            <a:pt x="4949416" y="0"/>
                          </a:cubicBezTo>
                          <a:cubicBezTo>
                            <a:pt x="5153271" y="-38421"/>
                            <a:pt x="5342532" y="67739"/>
                            <a:pt x="5648215" y="0"/>
                          </a:cubicBezTo>
                          <a:cubicBezTo>
                            <a:pt x="5953898" y="-67739"/>
                            <a:pt x="5787393" y="19851"/>
                            <a:pt x="5881148" y="0"/>
                          </a:cubicBezTo>
                          <a:cubicBezTo>
                            <a:pt x="5974903" y="-19851"/>
                            <a:pt x="6529865" y="77101"/>
                            <a:pt x="6696414" y="0"/>
                          </a:cubicBezTo>
                          <a:cubicBezTo>
                            <a:pt x="6862963" y="-77101"/>
                            <a:pt x="7093966" y="81595"/>
                            <a:pt x="7395214" y="0"/>
                          </a:cubicBezTo>
                          <a:cubicBezTo>
                            <a:pt x="7696462" y="-81595"/>
                            <a:pt x="7547026" y="22317"/>
                            <a:pt x="7628147" y="0"/>
                          </a:cubicBezTo>
                          <a:cubicBezTo>
                            <a:pt x="7709268" y="-22317"/>
                            <a:pt x="7754402" y="24154"/>
                            <a:pt x="7861080" y="0"/>
                          </a:cubicBezTo>
                          <a:cubicBezTo>
                            <a:pt x="7967758" y="-24154"/>
                            <a:pt x="8237428" y="39051"/>
                            <a:pt x="8443413" y="0"/>
                          </a:cubicBezTo>
                          <a:cubicBezTo>
                            <a:pt x="8649398" y="-39051"/>
                            <a:pt x="8750361" y="39456"/>
                            <a:pt x="9025746" y="0"/>
                          </a:cubicBezTo>
                          <a:cubicBezTo>
                            <a:pt x="9301131" y="-39456"/>
                            <a:pt x="9477571" y="32853"/>
                            <a:pt x="9608078" y="0"/>
                          </a:cubicBezTo>
                          <a:cubicBezTo>
                            <a:pt x="9738585" y="-32853"/>
                            <a:pt x="9898249" y="55403"/>
                            <a:pt x="10073945" y="0"/>
                          </a:cubicBezTo>
                          <a:cubicBezTo>
                            <a:pt x="10249641" y="-55403"/>
                            <a:pt x="10360219" y="36036"/>
                            <a:pt x="10539811" y="0"/>
                          </a:cubicBezTo>
                          <a:cubicBezTo>
                            <a:pt x="10719403" y="-36036"/>
                            <a:pt x="10751786" y="4139"/>
                            <a:pt x="10889211" y="0"/>
                          </a:cubicBezTo>
                          <a:cubicBezTo>
                            <a:pt x="11026636" y="-4139"/>
                            <a:pt x="11123963" y="32011"/>
                            <a:pt x="11238610" y="0"/>
                          </a:cubicBezTo>
                          <a:cubicBezTo>
                            <a:pt x="11353257" y="-32011"/>
                            <a:pt x="11613372" y="1467"/>
                            <a:pt x="11820943" y="0"/>
                          </a:cubicBezTo>
                          <a:cubicBezTo>
                            <a:pt x="11914822" y="9326"/>
                            <a:pt x="12000956" y="70919"/>
                            <a:pt x="11995230" y="174287"/>
                          </a:cubicBezTo>
                          <a:cubicBezTo>
                            <a:pt x="12060562" y="372316"/>
                            <a:pt x="11942021" y="581259"/>
                            <a:pt x="11995230" y="779398"/>
                          </a:cubicBezTo>
                          <a:cubicBezTo>
                            <a:pt x="12048439" y="977537"/>
                            <a:pt x="11963827" y="1211629"/>
                            <a:pt x="11995230" y="1384508"/>
                          </a:cubicBezTo>
                          <a:cubicBezTo>
                            <a:pt x="12026633" y="1557387"/>
                            <a:pt x="11957523" y="1759735"/>
                            <a:pt x="11995230" y="1936745"/>
                          </a:cubicBezTo>
                          <a:cubicBezTo>
                            <a:pt x="12005921" y="2055369"/>
                            <a:pt x="11918331" y="2114271"/>
                            <a:pt x="11820943" y="2111032"/>
                          </a:cubicBezTo>
                          <a:cubicBezTo>
                            <a:pt x="11617404" y="2131073"/>
                            <a:pt x="11499924" y="2087504"/>
                            <a:pt x="11238610" y="2111032"/>
                          </a:cubicBezTo>
                          <a:cubicBezTo>
                            <a:pt x="10977296" y="2134560"/>
                            <a:pt x="10999425" y="2097375"/>
                            <a:pt x="10889211" y="2111032"/>
                          </a:cubicBezTo>
                          <a:cubicBezTo>
                            <a:pt x="10778997" y="2124689"/>
                            <a:pt x="10437138" y="2101812"/>
                            <a:pt x="10306878" y="2111032"/>
                          </a:cubicBezTo>
                          <a:cubicBezTo>
                            <a:pt x="10176618" y="2120252"/>
                            <a:pt x="10152292" y="2088183"/>
                            <a:pt x="10073945" y="2111032"/>
                          </a:cubicBezTo>
                          <a:cubicBezTo>
                            <a:pt x="9995598" y="2133881"/>
                            <a:pt x="9583918" y="2089734"/>
                            <a:pt x="9375145" y="2111032"/>
                          </a:cubicBezTo>
                          <a:cubicBezTo>
                            <a:pt x="9166372" y="2132330"/>
                            <a:pt x="9188310" y="2109215"/>
                            <a:pt x="9025746" y="2111032"/>
                          </a:cubicBezTo>
                          <a:cubicBezTo>
                            <a:pt x="8863182" y="2112849"/>
                            <a:pt x="8887457" y="2094100"/>
                            <a:pt x="8792812" y="2111032"/>
                          </a:cubicBezTo>
                          <a:cubicBezTo>
                            <a:pt x="8698167" y="2127964"/>
                            <a:pt x="8286670" y="2080303"/>
                            <a:pt x="7977547" y="2111032"/>
                          </a:cubicBezTo>
                          <a:cubicBezTo>
                            <a:pt x="7668425" y="2141761"/>
                            <a:pt x="7803403" y="2093511"/>
                            <a:pt x="7744613" y="2111032"/>
                          </a:cubicBezTo>
                          <a:cubicBezTo>
                            <a:pt x="7685823" y="2128553"/>
                            <a:pt x="7094547" y="2107904"/>
                            <a:pt x="6929347" y="2111032"/>
                          </a:cubicBezTo>
                          <a:cubicBezTo>
                            <a:pt x="6764147" y="2114160"/>
                            <a:pt x="6655200" y="2075175"/>
                            <a:pt x="6579948" y="2111032"/>
                          </a:cubicBezTo>
                          <a:cubicBezTo>
                            <a:pt x="6504696" y="2146889"/>
                            <a:pt x="6417508" y="2097257"/>
                            <a:pt x="6347015" y="2111032"/>
                          </a:cubicBezTo>
                          <a:cubicBezTo>
                            <a:pt x="6276522" y="2124807"/>
                            <a:pt x="6165965" y="2088206"/>
                            <a:pt x="6114082" y="2111032"/>
                          </a:cubicBezTo>
                          <a:cubicBezTo>
                            <a:pt x="6062199" y="2133858"/>
                            <a:pt x="5665762" y="2046072"/>
                            <a:pt x="5415282" y="2111032"/>
                          </a:cubicBezTo>
                          <a:cubicBezTo>
                            <a:pt x="5164802" y="2175992"/>
                            <a:pt x="4831248" y="2080192"/>
                            <a:pt x="4600016" y="2111032"/>
                          </a:cubicBezTo>
                          <a:cubicBezTo>
                            <a:pt x="4368784" y="2141872"/>
                            <a:pt x="4299208" y="2043159"/>
                            <a:pt x="4017683" y="2111032"/>
                          </a:cubicBezTo>
                          <a:cubicBezTo>
                            <a:pt x="3736158" y="2178905"/>
                            <a:pt x="3862774" y="2098633"/>
                            <a:pt x="3784750" y="2111032"/>
                          </a:cubicBezTo>
                          <a:cubicBezTo>
                            <a:pt x="3706726" y="2123431"/>
                            <a:pt x="3426805" y="2108848"/>
                            <a:pt x="3318884" y="2111032"/>
                          </a:cubicBezTo>
                          <a:cubicBezTo>
                            <a:pt x="3210963" y="2113216"/>
                            <a:pt x="2716283" y="2014115"/>
                            <a:pt x="2503618" y="2111032"/>
                          </a:cubicBezTo>
                          <a:cubicBezTo>
                            <a:pt x="2290953" y="2207949"/>
                            <a:pt x="2107311" y="2060975"/>
                            <a:pt x="1804819" y="2111032"/>
                          </a:cubicBezTo>
                          <a:cubicBezTo>
                            <a:pt x="1502327" y="2161089"/>
                            <a:pt x="1341535" y="2100370"/>
                            <a:pt x="1222486" y="2111032"/>
                          </a:cubicBezTo>
                          <a:cubicBezTo>
                            <a:pt x="1103437" y="2121694"/>
                            <a:pt x="513678" y="2019796"/>
                            <a:pt x="174287" y="2111032"/>
                          </a:cubicBezTo>
                          <a:cubicBezTo>
                            <a:pt x="71904" y="2086673"/>
                            <a:pt x="4478" y="2038334"/>
                            <a:pt x="0" y="1936745"/>
                          </a:cubicBezTo>
                          <a:cubicBezTo>
                            <a:pt x="-38112" y="1687682"/>
                            <a:pt x="56081" y="1515022"/>
                            <a:pt x="0" y="1384508"/>
                          </a:cubicBezTo>
                          <a:cubicBezTo>
                            <a:pt x="-56081" y="1253994"/>
                            <a:pt x="40511" y="1026352"/>
                            <a:pt x="0" y="761773"/>
                          </a:cubicBezTo>
                          <a:cubicBezTo>
                            <a:pt x="-40511" y="497195"/>
                            <a:pt x="14995" y="309147"/>
                            <a:pt x="0" y="17428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E56864D3-B69C-4248-DB94-1B60B64ED3EB}"/>
                </a:ext>
              </a:extLst>
            </p:cNvPr>
            <p:cNvSpPr txBox="1"/>
            <p:nvPr/>
          </p:nvSpPr>
          <p:spPr>
            <a:xfrm>
              <a:off x="440695" y="5227039"/>
              <a:ext cx="112688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Cún</a:t>
              </a:r>
              <a:r>
                <a:rPr kumimoji="0" lang="vi-VN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05号-简雅黑" panose="00000500000000000000" pitchFamily="2" charset="-122"/>
                </a:rPr>
                <a:t> nói chuyện lễ phép và lịch sự nên anh hà mã vui vẻ giúp đỡ. Cún đã nói rằng: “ Chào anh hà mã, anh giúp bọn em qua sông được không ạ?”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BE4609D3-6E12-CAF0-6B8C-17E524745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F7B7643C-B7FA-4F38-BEA4-BAE7893105B8}"/>
              </a:ext>
            </a:extLst>
          </p:cNvPr>
          <p:cNvSpPr txBox="1"/>
          <p:nvPr/>
        </p:nvSpPr>
        <p:spPr>
          <a:xfrm rot="16200000">
            <a:off x="5834019" y="-4712731"/>
            <a:ext cx="923330" cy="11182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03 –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kể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lại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từng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đoạn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câu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pattFill prst="pct80">
                  <a:fgClr>
                    <a:srgbClr val="FFC0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chuyện</a:t>
            </a:r>
            <a:endParaRPr kumimoji="0" lang="zh-CN" alt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pattFill prst="pct80">
                <a:fgClr>
                  <a:srgbClr val="FFC000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#9Slide07 SVNZiclets" panose="02000603000000000000" pitchFamily="2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26">
            <a:extLst>
              <a:ext uri="{FF2B5EF4-FFF2-40B4-BE49-F238E27FC236}">
                <a16:creationId xmlns:a16="http://schemas.microsoft.com/office/drawing/2014/main" id="{2E026B92-D451-0FCD-9DBA-43FAFA387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47" y="2502440"/>
            <a:ext cx="4707552" cy="4707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228" y="1459866"/>
            <a:ext cx="7498749" cy="1569660"/>
          </a:xfrm>
          <a:prstGeom prst="rect">
            <a:avLst/>
          </a:prstGeom>
          <a:ln>
            <a:prstDash val="dash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đôi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nghe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5" y="3338774"/>
            <a:ext cx="7445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#9Slide05 SVNShowcase Script" pitchFamily="2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#9Slide05 SVNShowcase Script" pitchFamily="2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#9Slide05 SVNShowcase Script" pitchFamily="2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#9Slide05 SVNShowcase Script" pitchFamily="2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dung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giọng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phối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ngôn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ngữ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204</Words>
  <Application>Microsoft Office PowerPoint</Application>
  <PresentationFormat>Widescreen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Calibri</vt:lpstr>
      <vt:lpstr>#9Slide05 SVNShowcase Script</vt:lpstr>
      <vt:lpstr>#9Slide07 HoneyCream</vt:lpstr>
      <vt:lpstr>Calibri Light</vt:lpstr>
      <vt:lpstr>UTM Avo</vt:lpstr>
      <vt:lpstr>SVN-Newton</vt:lpstr>
      <vt:lpstr>Cambria</vt:lpstr>
      <vt:lpstr>#9Slide05 Aphrodite Pro</vt:lpstr>
      <vt:lpstr>UVF Dartangnon Std</vt:lpstr>
      <vt:lpstr>Arial</vt:lpstr>
      <vt:lpstr>UTM Beautiful Caps</vt:lpstr>
      <vt:lpstr>Wingdings</vt:lpstr>
      <vt:lpstr>#9Slide07 SVNZiclets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SingPC</cp:lastModifiedBy>
  <cp:revision>5</cp:revision>
  <dcterms:created xsi:type="dcterms:W3CDTF">2023-03-22T14:48:11Z</dcterms:created>
  <dcterms:modified xsi:type="dcterms:W3CDTF">2024-04-16T06:56:17Z</dcterms:modified>
</cp:coreProperties>
</file>