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sldIdLst>
    <p:sldId id="257" r:id="rId3"/>
    <p:sldId id="267" r:id="rId4"/>
    <p:sldId id="270" r:id="rId5"/>
    <p:sldId id="271" r:id="rId6"/>
    <p:sldId id="276" r:id="rId7"/>
    <p:sldId id="283" r:id="rId8"/>
  </p:sldIdLst>
  <p:sldSz cx="12192000" cy="6858000"/>
  <p:notesSz cx="6858000" cy="9144000"/>
  <p:embeddedFontLst>
    <p:embeddedFont>
      <p:font typeface="#9Slide05 Aphrodite Pro" panose="020B0604020202020204" charset="0"/>
      <p:regular r:id="rId9"/>
    </p:embeddedFont>
    <p:embeddedFont>
      <p:font typeface="UTM Gradoo" panose="02040603050506020204" pitchFamily="18" charset="0"/>
      <p:regular r:id="rId10"/>
    </p:embeddedFont>
    <p:embeddedFont>
      <p:font typeface="UTM Showcard" panose="02040603050506020204" pitchFamily="18"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2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771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983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670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5EB3B4-ACA6-4793-ADC6-BFE8F9355D7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A5DF68-F374-4637-9171-064BC190A0A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9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5EB3B4-ACA6-4793-ADC6-BFE8F9355D73}"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A5DF68-F374-4637-9171-064BC190A0A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899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936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09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2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94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362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572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81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1C53F-DFE2-4C82-9469-9B2A559672B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B63D1-B8C5-41B4-937C-58FE5697ED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51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C8FE6D-E1D1-254C-B7EF-4AC186F37895}"/>
              </a:ext>
            </a:extLst>
          </p:cNvPr>
          <p:cNvPicPr>
            <a:picLocks noChangeAspect="1"/>
          </p:cNvPicPr>
          <p:nvPr userDrawn="1"/>
        </p:nvPicPr>
        <p:blipFill>
          <a:blip r:embed="rId13"/>
          <a:stretch>
            <a:fillRect/>
          </a:stretch>
        </p:blipFill>
        <p:spPr>
          <a:xfrm>
            <a:off x="-3080748" y="-502826"/>
            <a:ext cx="3322608" cy="2920237"/>
          </a:xfrm>
          <a:prstGeom prst="rect">
            <a:avLst/>
          </a:prstGeom>
        </p:spPr>
      </p:pic>
      <p:pic>
        <p:nvPicPr>
          <p:cNvPr id="3" name="Picture 2">
            <a:extLst>
              <a:ext uri="{FF2B5EF4-FFF2-40B4-BE49-F238E27FC236}">
                <a16:creationId xmlns:a16="http://schemas.microsoft.com/office/drawing/2014/main" id="{A7616E0D-FBB3-BC4B-A199-E9127E76D7E1}"/>
              </a:ext>
            </a:extLst>
          </p:cNvPr>
          <p:cNvPicPr>
            <a:picLocks noChangeAspect="1"/>
          </p:cNvPicPr>
          <p:nvPr userDrawn="1"/>
        </p:nvPicPr>
        <p:blipFill>
          <a:blip r:embed="rId14"/>
          <a:stretch>
            <a:fillRect/>
          </a:stretch>
        </p:blipFill>
        <p:spPr>
          <a:xfrm>
            <a:off x="1671046" y="7025091"/>
            <a:ext cx="7840136" cy="2664183"/>
          </a:xfrm>
          <a:prstGeom prst="rect">
            <a:avLst/>
          </a:prstGeom>
        </p:spPr>
      </p:pic>
      <p:sp>
        <p:nvSpPr>
          <p:cNvPr id="4" name="TextBox 3">
            <a:extLst>
              <a:ext uri="{FF2B5EF4-FFF2-40B4-BE49-F238E27FC236}">
                <a16:creationId xmlns:a16="http://schemas.microsoft.com/office/drawing/2014/main" id="{E1D3B33C-E41C-2F4C-A61A-8CDF3FC215A3}"/>
              </a:ext>
            </a:extLst>
          </p:cNvPr>
          <p:cNvSpPr txBox="1"/>
          <p:nvPr userDrawn="1"/>
        </p:nvSpPr>
        <p:spPr>
          <a:xfrm>
            <a:off x="-362999" y="681744"/>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pic>
        <p:nvPicPr>
          <p:cNvPr id="5" name="Picture 4">
            <a:extLst>
              <a:ext uri="{FF2B5EF4-FFF2-40B4-BE49-F238E27FC236}">
                <a16:creationId xmlns:a16="http://schemas.microsoft.com/office/drawing/2014/main" id="{4E4093DC-60CB-9B41-8C53-4D26A48FAACD}"/>
              </a:ext>
            </a:extLst>
          </p:cNvPr>
          <p:cNvPicPr>
            <a:picLocks noChangeAspect="1"/>
          </p:cNvPicPr>
          <p:nvPr userDrawn="1"/>
        </p:nvPicPr>
        <p:blipFill>
          <a:blip r:embed="rId13"/>
          <a:stretch>
            <a:fillRect/>
          </a:stretch>
        </p:blipFill>
        <p:spPr>
          <a:xfrm>
            <a:off x="6492096" y="-2783712"/>
            <a:ext cx="3322608" cy="2920237"/>
          </a:xfrm>
          <a:prstGeom prst="rect">
            <a:avLst/>
          </a:prstGeom>
        </p:spPr>
      </p:pic>
      <p:pic>
        <p:nvPicPr>
          <p:cNvPr id="6" name="Picture 5">
            <a:extLst>
              <a:ext uri="{FF2B5EF4-FFF2-40B4-BE49-F238E27FC236}">
                <a16:creationId xmlns:a16="http://schemas.microsoft.com/office/drawing/2014/main" id="{7109B451-0912-D143-B38E-94CE1BCFC593}"/>
              </a:ext>
            </a:extLst>
          </p:cNvPr>
          <p:cNvPicPr>
            <a:picLocks noChangeAspect="1"/>
          </p:cNvPicPr>
          <p:nvPr userDrawn="1"/>
        </p:nvPicPr>
        <p:blipFill>
          <a:blip r:embed="rId13"/>
          <a:stretch>
            <a:fillRect/>
          </a:stretch>
        </p:blipFill>
        <p:spPr>
          <a:xfrm>
            <a:off x="11612842" y="1968881"/>
            <a:ext cx="3322608" cy="2920237"/>
          </a:xfrm>
          <a:prstGeom prst="rect">
            <a:avLst/>
          </a:prstGeom>
        </p:spPr>
      </p:pic>
    </p:spTree>
    <p:extLst>
      <p:ext uri="{BB962C8B-B14F-4D97-AF65-F5344CB8AC3E}">
        <p14:creationId xmlns:p14="http://schemas.microsoft.com/office/powerpoint/2010/main" val="2726086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C8FE6D-E1D1-254C-B7EF-4AC186F37895}"/>
              </a:ext>
            </a:extLst>
          </p:cNvPr>
          <p:cNvPicPr>
            <a:picLocks noChangeAspect="1"/>
          </p:cNvPicPr>
          <p:nvPr userDrawn="1"/>
        </p:nvPicPr>
        <p:blipFill>
          <a:blip r:embed="rId5"/>
          <a:stretch>
            <a:fillRect/>
          </a:stretch>
        </p:blipFill>
        <p:spPr>
          <a:xfrm>
            <a:off x="-3080748" y="-502826"/>
            <a:ext cx="3322608" cy="2920237"/>
          </a:xfrm>
          <a:prstGeom prst="rect">
            <a:avLst/>
          </a:prstGeom>
        </p:spPr>
      </p:pic>
      <p:pic>
        <p:nvPicPr>
          <p:cNvPr id="3" name="Picture 2">
            <a:extLst>
              <a:ext uri="{FF2B5EF4-FFF2-40B4-BE49-F238E27FC236}">
                <a16:creationId xmlns:a16="http://schemas.microsoft.com/office/drawing/2014/main" id="{A7616E0D-FBB3-BC4B-A199-E9127E76D7E1}"/>
              </a:ext>
            </a:extLst>
          </p:cNvPr>
          <p:cNvPicPr>
            <a:picLocks noChangeAspect="1"/>
          </p:cNvPicPr>
          <p:nvPr userDrawn="1"/>
        </p:nvPicPr>
        <p:blipFill>
          <a:blip r:embed="rId6"/>
          <a:stretch>
            <a:fillRect/>
          </a:stretch>
        </p:blipFill>
        <p:spPr>
          <a:xfrm>
            <a:off x="1671046" y="7025091"/>
            <a:ext cx="7840136" cy="2664183"/>
          </a:xfrm>
          <a:prstGeom prst="rect">
            <a:avLst/>
          </a:prstGeom>
        </p:spPr>
      </p:pic>
      <p:sp>
        <p:nvSpPr>
          <p:cNvPr id="4" name="TextBox 3">
            <a:extLst>
              <a:ext uri="{FF2B5EF4-FFF2-40B4-BE49-F238E27FC236}">
                <a16:creationId xmlns:a16="http://schemas.microsoft.com/office/drawing/2014/main" id="{E1D3B33C-E41C-2F4C-A61A-8CDF3FC215A3}"/>
              </a:ext>
            </a:extLst>
          </p:cNvPr>
          <p:cNvSpPr txBox="1"/>
          <p:nvPr userDrawn="1"/>
        </p:nvSpPr>
        <p:spPr>
          <a:xfrm>
            <a:off x="-362999" y="681744"/>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pic>
        <p:nvPicPr>
          <p:cNvPr id="5" name="Picture 4">
            <a:extLst>
              <a:ext uri="{FF2B5EF4-FFF2-40B4-BE49-F238E27FC236}">
                <a16:creationId xmlns:a16="http://schemas.microsoft.com/office/drawing/2014/main" id="{4E4093DC-60CB-9B41-8C53-4D26A48FAACD}"/>
              </a:ext>
            </a:extLst>
          </p:cNvPr>
          <p:cNvPicPr>
            <a:picLocks noChangeAspect="1"/>
          </p:cNvPicPr>
          <p:nvPr userDrawn="1"/>
        </p:nvPicPr>
        <p:blipFill>
          <a:blip r:embed="rId5"/>
          <a:stretch>
            <a:fillRect/>
          </a:stretch>
        </p:blipFill>
        <p:spPr>
          <a:xfrm>
            <a:off x="6492096" y="-2783712"/>
            <a:ext cx="3322608" cy="2920237"/>
          </a:xfrm>
          <a:prstGeom prst="rect">
            <a:avLst/>
          </a:prstGeom>
        </p:spPr>
      </p:pic>
      <p:pic>
        <p:nvPicPr>
          <p:cNvPr id="6" name="Picture 5">
            <a:extLst>
              <a:ext uri="{FF2B5EF4-FFF2-40B4-BE49-F238E27FC236}">
                <a16:creationId xmlns:a16="http://schemas.microsoft.com/office/drawing/2014/main" id="{7109B451-0912-D143-B38E-94CE1BCFC593}"/>
              </a:ext>
            </a:extLst>
          </p:cNvPr>
          <p:cNvPicPr>
            <a:picLocks noChangeAspect="1"/>
          </p:cNvPicPr>
          <p:nvPr userDrawn="1"/>
        </p:nvPicPr>
        <p:blipFill>
          <a:blip r:embed="rId5"/>
          <a:stretch>
            <a:fillRect/>
          </a:stretch>
        </p:blipFill>
        <p:spPr>
          <a:xfrm>
            <a:off x="11612842" y="1968881"/>
            <a:ext cx="3322608" cy="2920237"/>
          </a:xfrm>
          <a:prstGeom prst="rect">
            <a:avLst/>
          </a:prstGeom>
        </p:spPr>
      </p:pic>
    </p:spTree>
    <p:extLst>
      <p:ext uri="{BB962C8B-B14F-4D97-AF65-F5344CB8AC3E}">
        <p14:creationId xmlns:p14="http://schemas.microsoft.com/office/powerpoint/2010/main" val="3284167115"/>
      </p:ext>
    </p:extLst>
  </p:cSld>
  <p:clrMap bg1="lt1" tx1="dk1" bg2="lt2" tx2="dk2" accent1="accent1" accent2="accent2" accent3="accent3" accent4="accent4" accent5="accent5" accent6="accent6" hlink="hlink" folHlink="folHlink"/>
  <p:sldLayoutIdLst>
    <p:sldLayoutId id="2147483674" r:id="rId1"/>
    <p:sldLayoutId id="2147483675"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4.wdp"/><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5.png"/><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4.wdp"/><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30" name="Picture 6" descr="Bụi Cây Vẽ Clip nghệ thuật - bụi cây xanh. png tải về - Miễn phí trong suốt  Máy Tính Nền png Tải về."/>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36243" y="2071195"/>
            <a:ext cx="85725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ụi Rậm Màu Xanh Lá Cây - Miễn Phí vector hình ảnh trê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37" y="3732775"/>
            <a:ext cx="8013065" cy="4006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7500" y1="49205" x2="47500" y2="49205"/>
                        <a14:foregroundMark x1="47803" y1="49205" x2="40000" y2="54545"/>
                        <a14:backgroundMark x1="46364" y1="57500" x2="61667" y2="57045"/>
                      </a14:backgroundRemoval>
                    </a14:imgEffect>
                  </a14:imgLayer>
                </a14:imgProps>
              </a:ext>
              <a:ext uri="{28A0092B-C50C-407E-A947-70E740481C1C}">
                <a14:useLocalDpi xmlns:a14="http://schemas.microsoft.com/office/drawing/2010/main" val="0"/>
              </a:ext>
            </a:extLst>
          </a:blip>
          <a:stretch>
            <a:fillRect/>
          </a:stretch>
        </p:blipFill>
        <p:spPr>
          <a:xfrm rot="1834664">
            <a:off x="5819446" y="-994709"/>
            <a:ext cx="8267930" cy="4376131"/>
          </a:xfrm>
          <a:prstGeom prst="rect">
            <a:avLst/>
          </a:prstGeom>
        </p:spPr>
      </p:pic>
      <p:pic>
        <p:nvPicPr>
          <p:cNvPr id="1026" name="Picture 2" descr="Hình ảnh Cartoon Speech Balloon đồ họa Vector - MIỄN PHÍ png tải về - Miễn  phí trong suốt đám Mây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742" b="90000" l="667" r="97556"/>
                    </a14:imgEffect>
                  </a14:imgLayer>
                </a14:imgProps>
              </a:ext>
              <a:ext uri="{28A0092B-C50C-407E-A947-70E740481C1C}">
                <a14:useLocalDpi xmlns:a14="http://schemas.microsoft.com/office/drawing/2010/main" val="0"/>
              </a:ext>
            </a:extLst>
          </a:blip>
          <a:srcRect/>
          <a:stretch>
            <a:fillRect/>
          </a:stretch>
        </p:blipFill>
        <p:spPr bwMode="auto">
          <a:xfrm>
            <a:off x="5290757" y="-48444"/>
            <a:ext cx="3475070" cy="23939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0635" b="94544" l="66281" r="96612">
                        <a14:backgroundMark x1="73058" y1="63095" x2="73058" y2="63095"/>
                        <a14:backgroundMark x1="71983" y1="63591" x2="74132" y2="60813"/>
                        <a14:backgroundMark x1="77562" y1="63591" x2="78347" y2="66667"/>
                        <a14:backgroundMark x1="84298" y1="68552" x2="81488" y2="88988"/>
                        <a14:backgroundMark x1="80785" y1="63095" x2="80868" y2="67857"/>
                        <a14:backgroundMark x1="83140" y1="62897" x2="82851" y2="66171"/>
                        <a14:backgroundMark x1="80992" y1="73710" x2="80992" y2="73710"/>
                      </a14:backgroundRemoval>
                    </a14:imgEffect>
                  </a14:imgLayer>
                </a14:imgProps>
              </a:ext>
              <a:ext uri="{28A0092B-C50C-407E-A947-70E740481C1C}">
                <a14:useLocalDpi xmlns:a14="http://schemas.microsoft.com/office/drawing/2010/main" val="0"/>
              </a:ext>
            </a:extLst>
          </a:blip>
          <a:srcRect l="66276" t="11839"/>
          <a:stretch/>
        </p:blipFill>
        <p:spPr>
          <a:xfrm>
            <a:off x="8937834" y="1010156"/>
            <a:ext cx="5166495" cy="6264951"/>
          </a:xfrm>
          <a:prstGeom prst="rect">
            <a:avLst/>
          </a:prstGeom>
        </p:spPr>
      </p:pic>
      <p:pic>
        <p:nvPicPr>
          <p:cNvPr id="12" name="Picture 11"/>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50" b="44600" l="4800" r="48150">
                        <a14:foregroundMark x1="21000" y1="25950" x2="21150" y2="30050"/>
                        <a14:foregroundMark x1="34600" y1="26000" x2="34500" y2="30000"/>
                        <a14:foregroundMark x1="33250" y1="26350" x2="32850" y2="30150"/>
                        <a14:foregroundMark x1="35550" y1="27450" x2="29450" y2="28400"/>
                      </a14:backgroundRemoval>
                    </a14:imgEffect>
                  </a14:imgLayer>
                </a14:imgProps>
              </a:ext>
              <a:ext uri="{28A0092B-C50C-407E-A947-70E740481C1C}">
                <a14:useLocalDpi xmlns:a14="http://schemas.microsoft.com/office/drawing/2010/main" val="0"/>
              </a:ext>
            </a:extLst>
          </a:blip>
          <a:srcRect r="51138" b="50442"/>
          <a:stretch/>
        </p:blipFill>
        <p:spPr>
          <a:xfrm>
            <a:off x="6406757" y="1867340"/>
            <a:ext cx="5683880" cy="5764878"/>
          </a:xfrm>
          <a:prstGeom prst="rect">
            <a:avLst/>
          </a:prstGeom>
        </p:spPr>
      </p:pic>
      <p:sp>
        <p:nvSpPr>
          <p:cNvPr id="3" name="Content Placeholder 2"/>
          <p:cNvSpPr>
            <a:spLocks noGrp="1"/>
          </p:cNvSpPr>
          <p:nvPr>
            <p:ph idx="1"/>
          </p:nvPr>
        </p:nvSpPr>
        <p:spPr>
          <a:xfrm>
            <a:off x="2576941" y="320722"/>
            <a:ext cx="6617109" cy="4351338"/>
          </a:xfrm>
        </p:spPr>
        <p:txBody>
          <a:bodyPr>
            <a:scene3d>
              <a:camera prst="orthographicFront"/>
              <a:lightRig rig="threePt" dir="t"/>
            </a:scene3d>
            <a:sp3d extrusionH="57150">
              <a:bevelT w="69850" h="38100" prst="cross"/>
            </a:sp3d>
          </a:bodyPr>
          <a:lstStyle/>
          <a:p>
            <a:pPr marL="0" indent="0">
              <a:buNone/>
            </a:pPr>
            <a:r>
              <a:rPr lang="en-US" sz="9600" dirty="0">
                <a:ln>
                  <a:solidFill>
                    <a:schemeClr val="accent6">
                      <a:lumMod val="75000"/>
                    </a:schemeClr>
                  </a:solidFill>
                </a:ln>
                <a:solidFill>
                  <a:srgbClr val="FFC000"/>
                </a:solidFill>
                <a:effectLst>
                  <a:glow rad="139700">
                    <a:schemeClr val="accent4">
                      <a:satMod val="175000"/>
                      <a:alpha val="40000"/>
                    </a:schemeClr>
                  </a:glow>
                </a:effectLst>
                <a:latin typeface="UTM Gradoo" panose="02040603050506020204" pitchFamily="18" charset="0"/>
              </a:rPr>
              <a:t>Toán</a:t>
            </a:r>
          </a:p>
          <a:p>
            <a:endParaRPr lang="en-US" dirty="0">
              <a:ln>
                <a:solidFill>
                  <a:schemeClr val="accent6">
                    <a:lumMod val="75000"/>
                  </a:schemeClr>
                </a:solidFill>
              </a:ln>
              <a:solidFill>
                <a:srgbClr val="FFC000"/>
              </a:solidFill>
            </a:endParaRPr>
          </a:p>
        </p:txBody>
      </p:sp>
      <p:sp>
        <p:nvSpPr>
          <p:cNvPr id="6" name="Content Placeholder 2"/>
          <p:cNvSpPr txBox="1">
            <a:spLocks/>
          </p:cNvSpPr>
          <p:nvPr/>
        </p:nvSpPr>
        <p:spPr>
          <a:xfrm>
            <a:off x="-200322" y="1725784"/>
            <a:ext cx="12192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0" i="0" u="none" strike="noStrike" kern="1200" cap="none" spc="0" normalizeH="0" baseline="0" noProof="0" dirty="0">
                <a:ln>
                  <a:solidFill>
                    <a:srgbClr val="4472C4">
                      <a:lumMod val="75000"/>
                    </a:srgbClr>
                  </a:solidFill>
                </a:ln>
                <a:solidFill>
                  <a:srgbClr val="ED7D31">
                    <a:lumMod val="75000"/>
                  </a:srgbClr>
                </a:solidFill>
                <a:effectLst/>
                <a:uLnTx/>
                <a:uFillTx/>
                <a:latin typeface="UTM Showcard" panose="02040603050506020204" pitchFamily="18" charset="0"/>
              </a:rPr>
              <a:t>THỰC</a:t>
            </a:r>
            <a:r>
              <a:rPr kumimoji="0" lang="vi-VN" sz="6600" b="0" i="0" u="none" strike="noStrike" kern="1200" cap="none" spc="0" normalizeH="0" noProof="0" dirty="0">
                <a:ln>
                  <a:solidFill>
                    <a:srgbClr val="4472C4">
                      <a:lumMod val="75000"/>
                    </a:srgbClr>
                  </a:solidFill>
                </a:ln>
                <a:solidFill>
                  <a:srgbClr val="ED7D31">
                    <a:lumMod val="75000"/>
                  </a:srgbClr>
                </a:solidFill>
                <a:effectLst/>
                <a:uLnTx/>
                <a:uFillTx/>
                <a:latin typeface="UTM Showcard" panose="02040603050506020204" pitchFamily="18" charset="0"/>
              </a:rPr>
              <a:t> HÀNH </a:t>
            </a:r>
            <a:r>
              <a:rPr kumimoji="0" lang="en-US" sz="6600" b="0" i="0" u="none" strike="noStrike" kern="1200" cap="none" spc="0" normalizeH="0" baseline="0" noProof="0" dirty="0">
                <a:ln>
                  <a:solidFill>
                    <a:srgbClr val="4472C4">
                      <a:lumMod val="75000"/>
                    </a:srgbClr>
                  </a:solidFill>
                </a:ln>
                <a:solidFill>
                  <a:prstClr val="black"/>
                </a:solidFill>
                <a:effectLst/>
                <a:uLnTx/>
                <a:uFillTx/>
                <a:latin typeface="UTM Showcard" panose="02040603050506020204" pitchFamily="18" charset="0"/>
              </a:rPr>
              <a:t> </a:t>
            </a:r>
            <a:r>
              <a:rPr lang="vi-VN" sz="6600" dirty="0">
                <a:ln>
                  <a:solidFill>
                    <a:srgbClr val="4472C4">
                      <a:lumMod val="75000"/>
                    </a:srgbClr>
                  </a:solidFill>
                </a:ln>
                <a:solidFill>
                  <a:srgbClr val="F48DAC"/>
                </a:solidFill>
                <a:latin typeface="UTM Showcard" panose="02040603050506020204" pitchFamily="18" charset="0"/>
              </a:rPr>
              <a:t>VÀ</a:t>
            </a:r>
            <a:r>
              <a:rPr kumimoji="0" lang="en-US" sz="6600" b="0" i="0" u="none" strike="noStrike" kern="1200" cap="none" spc="0" normalizeH="0" baseline="0" noProof="0" dirty="0">
                <a:ln>
                  <a:solidFill>
                    <a:srgbClr val="4472C4">
                      <a:lumMod val="75000"/>
                    </a:srgbClr>
                  </a:solidFill>
                </a:ln>
                <a:solidFill>
                  <a:prstClr val="black"/>
                </a:solidFill>
                <a:effectLst/>
                <a:uLnTx/>
                <a:uFillTx/>
                <a:latin typeface="UTM Showcard" panose="02040603050506020204" pitchFamily="18" charset="0"/>
              </a:rPr>
              <a:t> </a:t>
            </a:r>
            <a:r>
              <a:rPr lang="vi-VN" sz="6600" dirty="0">
                <a:ln>
                  <a:solidFill>
                    <a:srgbClr val="4472C4">
                      <a:lumMod val="75000"/>
                    </a:srgbClr>
                  </a:solidFill>
                </a:ln>
                <a:solidFill>
                  <a:srgbClr val="96B568"/>
                </a:solidFill>
                <a:latin typeface="UTM Showcard" panose="02040603050506020204" pitchFamily="18" charset="0"/>
              </a:rPr>
              <a:t>TRẢI NGHIỆM</a:t>
            </a:r>
            <a:r>
              <a:rPr kumimoji="0" lang="en-US" sz="6600" b="0" i="0" u="none" strike="noStrike" kern="1200" cap="none" spc="0" normalizeH="0" baseline="0" noProof="0" dirty="0">
                <a:ln>
                  <a:solidFill>
                    <a:srgbClr val="4472C4">
                      <a:lumMod val="75000"/>
                    </a:srgbClr>
                  </a:solidFill>
                </a:ln>
                <a:solidFill>
                  <a:prstClr val="black"/>
                </a:solidFill>
                <a:effectLst/>
                <a:uLnTx/>
                <a:uFillTx/>
                <a:latin typeface="UTM Showcard" panose="02040603050506020204" pitchFamily="18" charset="0"/>
              </a:rPr>
              <a:t> </a:t>
            </a:r>
            <a:r>
              <a:rPr lang="vi-VN" sz="6600" noProof="0" dirty="0">
                <a:ln>
                  <a:solidFill>
                    <a:srgbClr val="4472C4">
                      <a:lumMod val="75000"/>
                    </a:srgbClr>
                  </a:solidFill>
                </a:ln>
                <a:solidFill>
                  <a:srgbClr val="FF8C4B"/>
                </a:solidFill>
                <a:latin typeface="UTM Showcard" panose="02040603050506020204" pitchFamily="18" charset="0"/>
              </a:rPr>
              <a:t>ĐO ĐỘ DÀI</a:t>
            </a:r>
            <a:r>
              <a:rPr kumimoji="0" lang="en-US" sz="6600" b="0" i="0" u="none" strike="noStrike" kern="1200" cap="none" spc="0" normalizeH="0" baseline="0" noProof="0" dirty="0">
                <a:ln>
                  <a:solidFill>
                    <a:srgbClr val="4472C4">
                      <a:lumMod val="75000"/>
                    </a:srgbClr>
                  </a:solidFill>
                </a:ln>
                <a:solidFill>
                  <a:prstClr val="black"/>
                </a:solidFill>
                <a:effectLst/>
                <a:uLnTx/>
                <a:uFillTx/>
                <a:latin typeface="UTM Showcard" panose="02040603050506020204" pitchFamily="18"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0" i="0" u="none" strike="noStrike" kern="1200" cap="none" spc="0" normalizeH="0" baseline="0" noProof="0" dirty="0">
                <a:ln>
                  <a:solidFill>
                    <a:srgbClr val="0070C0"/>
                  </a:solidFill>
                </a:ln>
                <a:solidFill>
                  <a:srgbClr val="83ECFF"/>
                </a:solidFill>
                <a:effectLst/>
                <a:uLnTx/>
                <a:uFillTx/>
                <a:latin typeface="UTM Showcard" panose="02040603050506020204" pitchFamily="18" charset="0"/>
              </a:rPr>
              <a:t>( Tiết 1)  </a:t>
            </a:r>
          </a:p>
        </p:txBody>
      </p:sp>
      <p:pic>
        <p:nvPicPr>
          <p:cNvPr id="10" name="Picture 9"/>
          <p:cNvPicPr>
            <a:picLocks noChangeAspect="1"/>
          </p:cNvPicPr>
          <p:nvPr/>
        </p:nvPicPr>
        <p:blipFill rotWithShape="1">
          <a:blip r:embed="rId14" cstate="print">
            <a:extLst>
              <a:ext uri="{BEBA8EAE-BF5A-486C-A8C5-ECC9F3942E4B}">
                <a14:imgProps xmlns:a14="http://schemas.microsoft.com/office/drawing/2010/main">
                  <a14:imgLayer r:embed="rId13">
                    <a14:imgEffect>
                      <a14:backgroundRemoval t="48250" b="94900" l="5100" r="51900">
                        <a14:foregroundMark x1="23350" y1="67850" x2="20050" y2="72050"/>
                        <a14:foregroundMark x1="34450" y1="70950" x2="33800" y2="75150"/>
                      </a14:backgroundRemoval>
                    </a14:imgEffect>
                  </a14:imgLayer>
                </a14:imgProps>
              </a:ext>
              <a:ext uri="{28A0092B-C50C-407E-A947-70E740481C1C}">
                <a14:useLocalDpi xmlns:a14="http://schemas.microsoft.com/office/drawing/2010/main" val="0"/>
              </a:ext>
            </a:extLst>
          </a:blip>
          <a:srcRect t="49319" r="48853"/>
          <a:stretch/>
        </p:blipFill>
        <p:spPr>
          <a:xfrm>
            <a:off x="3899670" y="3957915"/>
            <a:ext cx="3507658" cy="3475704"/>
          </a:xfrm>
          <a:prstGeom prst="rect">
            <a:avLst/>
          </a:prstGeom>
        </p:spPr>
      </p:pic>
      <p:pic>
        <p:nvPicPr>
          <p:cNvPr id="7" name="Picture 6"/>
          <p:cNvPicPr>
            <a:picLocks noChangeAspect="1"/>
          </p:cNvPicPr>
          <p:nvPr/>
        </p:nvPicPr>
        <p:blipFill rotWithShape="1">
          <a:blip r:embed="rId15" cstate="print">
            <a:extLst>
              <a:ext uri="{BEBA8EAE-BF5A-486C-A8C5-ECC9F3942E4B}">
                <a14:imgProps xmlns:a14="http://schemas.microsoft.com/office/drawing/2010/main">
                  <a14:imgLayer r:embed="rId13">
                    <a14:imgEffect>
                      <a14:backgroundRemoval t="4700" b="46600" l="52050" r="95200">
                        <a14:foregroundMark x1="76100" y1="20250" x2="76100" y2="25550"/>
                      </a14:backgroundRemoval>
                    </a14:imgEffect>
                  </a14:imgLayer>
                </a14:imgProps>
              </a:ext>
              <a:ext uri="{28A0092B-C50C-407E-A947-70E740481C1C}">
                <a14:useLocalDpi xmlns:a14="http://schemas.microsoft.com/office/drawing/2010/main" val="0"/>
              </a:ext>
            </a:extLst>
          </a:blip>
          <a:srcRect l="52150" b="52545"/>
          <a:stretch/>
        </p:blipFill>
        <p:spPr>
          <a:xfrm>
            <a:off x="-221152" y="2376186"/>
            <a:ext cx="4939622" cy="4898921"/>
          </a:xfrm>
          <a:prstGeom prst="rect">
            <a:avLst/>
          </a:prstGeom>
        </p:spPr>
      </p:pic>
    </p:spTree>
    <p:extLst>
      <p:ext uri="{BB962C8B-B14F-4D97-AF65-F5344CB8AC3E}">
        <p14:creationId xmlns:p14="http://schemas.microsoft.com/office/powerpoint/2010/main" val="2493350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36" name="Snip Diagonal Corner Rectangle 1">
            <a:extLst>
              <a:ext uri="{FF2B5EF4-FFF2-40B4-BE49-F238E27FC236}">
                <a16:creationId xmlns:a16="http://schemas.microsoft.com/office/drawing/2014/main" id="{BC07EDD8-F1B2-44E6-BBE2-54F77D55CC1D}"/>
              </a:ext>
            </a:extLst>
          </p:cNvPr>
          <p:cNvSpPr/>
          <p:nvPr/>
        </p:nvSpPr>
        <p:spPr>
          <a:xfrm>
            <a:off x="662152" y="101602"/>
            <a:ext cx="11092473" cy="3398980"/>
          </a:xfrm>
          <a:custGeom>
            <a:avLst/>
            <a:gdLst>
              <a:gd name="connsiteX0" fmla="*/ 0 w 11092473"/>
              <a:gd name="connsiteY0" fmla="*/ 324659 h 1947915"/>
              <a:gd name="connsiteX1" fmla="*/ 324659 w 11092473"/>
              <a:gd name="connsiteY1" fmla="*/ 0 h 1947915"/>
              <a:gd name="connsiteX2" fmla="*/ 800403 w 11092473"/>
              <a:gd name="connsiteY2" fmla="*/ 0 h 1947915"/>
              <a:gd name="connsiteX3" fmla="*/ 1067283 w 11092473"/>
              <a:gd name="connsiteY3" fmla="*/ 0 h 1947915"/>
              <a:gd name="connsiteX4" fmla="*/ 1751890 w 11092473"/>
              <a:gd name="connsiteY4" fmla="*/ 0 h 1947915"/>
              <a:gd name="connsiteX5" fmla="*/ 2436497 w 11092473"/>
              <a:gd name="connsiteY5" fmla="*/ 0 h 1947915"/>
              <a:gd name="connsiteX6" fmla="*/ 2912241 w 11092473"/>
              <a:gd name="connsiteY6" fmla="*/ 0 h 1947915"/>
              <a:gd name="connsiteX7" fmla="*/ 3179121 w 11092473"/>
              <a:gd name="connsiteY7" fmla="*/ 0 h 1947915"/>
              <a:gd name="connsiteX8" fmla="*/ 3968160 w 11092473"/>
              <a:gd name="connsiteY8" fmla="*/ 0 h 1947915"/>
              <a:gd name="connsiteX9" fmla="*/ 4339472 w 11092473"/>
              <a:gd name="connsiteY9" fmla="*/ 0 h 1947915"/>
              <a:gd name="connsiteX10" fmla="*/ 4815216 w 11092473"/>
              <a:gd name="connsiteY10" fmla="*/ 0 h 1947915"/>
              <a:gd name="connsiteX11" fmla="*/ 5499822 w 11092473"/>
              <a:gd name="connsiteY11" fmla="*/ 0 h 1947915"/>
              <a:gd name="connsiteX12" fmla="*/ 6184429 w 11092473"/>
              <a:gd name="connsiteY12" fmla="*/ 0 h 1947915"/>
              <a:gd name="connsiteX13" fmla="*/ 6555741 w 11092473"/>
              <a:gd name="connsiteY13" fmla="*/ 0 h 1947915"/>
              <a:gd name="connsiteX14" fmla="*/ 6927054 w 11092473"/>
              <a:gd name="connsiteY14" fmla="*/ 0 h 1947915"/>
              <a:gd name="connsiteX15" fmla="*/ 7716092 w 11092473"/>
              <a:gd name="connsiteY15" fmla="*/ 0 h 1947915"/>
              <a:gd name="connsiteX16" fmla="*/ 8087404 w 11092473"/>
              <a:gd name="connsiteY16" fmla="*/ 0 h 1947915"/>
              <a:gd name="connsiteX17" fmla="*/ 8772011 w 11092473"/>
              <a:gd name="connsiteY17" fmla="*/ 0 h 1947915"/>
              <a:gd name="connsiteX18" fmla="*/ 9561049 w 11092473"/>
              <a:gd name="connsiteY18" fmla="*/ 0 h 1947915"/>
              <a:gd name="connsiteX19" fmla="*/ 9827930 w 11092473"/>
              <a:gd name="connsiteY19" fmla="*/ 0 h 1947915"/>
              <a:gd name="connsiteX20" fmla="*/ 10094811 w 11092473"/>
              <a:gd name="connsiteY20" fmla="*/ 0 h 1947915"/>
              <a:gd name="connsiteX21" fmla="*/ 10767814 w 11092473"/>
              <a:gd name="connsiteY21" fmla="*/ 0 h 1947915"/>
              <a:gd name="connsiteX22" fmla="*/ 11092473 w 11092473"/>
              <a:gd name="connsiteY22" fmla="*/ 324659 h 1947915"/>
              <a:gd name="connsiteX23" fmla="*/ 11092473 w 11092473"/>
              <a:gd name="connsiteY23" fmla="*/ 770511 h 1947915"/>
              <a:gd name="connsiteX24" fmla="*/ 11092473 w 11092473"/>
              <a:gd name="connsiteY24" fmla="*/ 1190390 h 1947915"/>
              <a:gd name="connsiteX25" fmla="*/ 11092473 w 11092473"/>
              <a:gd name="connsiteY25" fmla="*/ 1623256 h 1947915"/>
              <a:gd name="connsiteX26" fmla="*/ 10767814 w 11092473"/>
              <a:gd name="connsiteY26" fmla="*/ 1947915 h 1947915"/>
              <a:gd name="connsiteX27" fmla="*/ 10292070 w 11092473"/>
              <a:gd name="connsiteY27" fmla="*/ 1947915 h 1947915"/>
              <a:gd name="connsiteX28" fmla="*/ 9503032 w 11092473"/>
              <a:gd name="connsiteY28" fmla="*/ 1947915 h 1947915"/>
              <a:gd name="connsiteX29" fmla="*/ 9027288 w 11092473"/>
              <a:gd name="connsiteY29" fmla="*/ 1947915 h 1947915"/>
              <a:gd name="connsiteX30" fmla="*/ 8551544 w 11092473"/>
              <a:gd name="connsiteY30" fmla="*/ 1947915 h 1947915"/>
              <a:gd name="connsiteX31" fmla="*/ 7971369 w 11092473"/>
              <a:gd name="connsiteY31" fmla="*/ 1947915 h 1947915"/>
              <a:gd name="connsiteX32" fmla="*/ 7495625 w 11092473"/>
              <a:gd name="connsiteY32" fmla="*/ 1947915 h 1947915"/>
              <a:gd name="connsiteX33" fmla="*/ 7019882 w 11092473"/>
              <a:gd name="connsiteY33" fmla="*/ 1947915 h 1947915"/>
              <a:gd name="connsiteX34" fmla="*/ 6335275 w 11092473"/>
              <a:gd name="connsiteY34" fmla="*/ 1947915 h 1947915"/>
              <a:gd name="connsiteX35" fmla="*/ 5963963 w 11092473"/>
              <a:gd name="connsiteY35" fmla="*/ 1947915 h 1947915"/>
              <a:gd name="connsiteX36" fmla="*/ 5174924 w 11092473"/>
              <a:gd name="connsiteY36" fmla="*/ 1947915 h 1947915"/>
              <a:gd name="connsiteX37" fmla="*/ 4490317 w 11092473"/>
              <a:gd name="connsiteY37" fmla="*/ 1947915 h 1947915"/>
              <a:gd name="connsiteX38" fmla="*/ 4223437 w 11092473"/>
              <a:gd name="connsiteY38" fmla="*/ 1947915 h 1947915"/>
              <a:gd name="connsiteX39" fmla="*/ 3434398 w 11092473"/>
              <a:gd name="connsiteY39" fmla="*/ 1947915 h 1947915"/>
              <a:gd name="connsiteX40" fmla="*/ 2958655 w 11092473"/>
              <a:gd name="connsiteY40" fmla="*/ 1947915 h 1947915"/>
              <a:gd name="connsiteX41" fmla="*/ 2274048 w 11092473"/>
              <a:gd name="connsiteY41" fmla="*/ 1947915 h 1947915"/>
              <a:gd name="connsiteX42" fmla="*/ 1485010 w 11092473"/>
              <a:gd name="connsiteY42" fmla="*/ 1947915 h 1947915"/>
              <a:gd name="connsiteX43" fmla="*/ 904834 w 11092473"/>
              <a:gd name="connsiteY43" fmla="*/ 1947915 h 1947915"/>
              <a:gd name="connsiteX44" fmla="*/ 324659 w 11092473"/>
              <a:gd name="connsiteY44" fmla="*/ 1947915 h 1947915"/>
              <a:gd name="connsiteX45" fmla="*/ 0 w 11092473"/>
              <a:gd name="connsiteY45" fmla="*/ 1623256 h 1947915"/>
              <a:gd name="connsiteX46" fmla="*/ 0 w 11092473"/>
              <a:gd name="connsiteY46" fmla="*/ 1177404 h 1947915"/>
              <a:gd name="connsiteX47" fmla="*/ 0 w 11092473"/>
              <a:gd name="connsiteY47" fmla="*/ 783497 h 1947915"/>
              <a:gd name="connsiteX48" fmla="*/ 0 w 11092473"/>
              <a:gd name="connsiteY48" fmla="*/ 324659 h 194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92473" h="1947915" fill="none" extrusionOk="0">
                <a:moveTo>
                  <a:pt x="0" y="324659"/>
                </a:moveTo>
                <a:cubicBezTo>
                  <a:pt x="-22148" y="180533"/>
                  <a:pt x="113019" y="13877"/>
                  <a:pt x="324659" y="0"/>
                </a:cubicBezTo>
                <a:cubicBezTo>
                  <a:pt x="516826" y="-29054"/>
                  <a:pt x="576723" y="12987"/>
                  <a:pt x="800403" y="0"/>
                </a:cubicBezTo>
                <a:cubicBezTo>
                  <a:pt x="1024083" y="-12987"/>
                  <a:pt x="947065" y="2014"/>
                  <a:pt x="1067283" y="0"/>
                </a:cubicBezTo>
                <a:cubicBezTo>
                  <a:pt x="1187501" y="-2014"/>
                  <a:pt x="1521843" y="2556"/>
                  <a:pt x="1751890" y="0"/>
                </a:cubicBezTo>
                <a:cubicBezTo>
                  <a:pt x="1981937" y="-2556"/>
                  <a:pt x="2139318" y="42271"/>
                  <a:pt x="2436497" y="0"/>
                </a:cubicBezTo>
                <a:cubicBezTo>
                  <a:pt x="2733676" y="-42271"/>
                  <a:pt x="2756575" y="25003"/>
                  <a:pt x="2912241" y="0"/>
                </a:cubicBezTo>
                <a:cubicBezTo>
                  <a:pt x="3067907" y="-25003"/>
                  <a:pt x="3048390" y="3504"/>
                  <a:pt x="3179121" y="0"/>
                </a:cubicBezTo>
                <a:cubicBezTo>
                  <a:pt x="3309852" y="-3504"/>
                  <a:pt x="3754858" y="35730"/>
                  <a:pt x="3968160" y="0"/>
                </a:cubicBezTo>
                <a:cubicBezTo>
                  <a:pt x="4181462" y="-35730"/>
                  <a:pt x="4162609" y="20232"/>
                  <a:pt x="4339472" y="0"/>
                </a:cubicBezTo>
                <a:cubicBezTo>
                  <a:pt x="4516335" y="-20232"/>
                  <a:pt x="4714518" y="15955"/>
                  <a:pt x="4815216" y="0"/>
                </a:cubicBezTo>
                <a:cubicBezTo>
                  <a:pt x="4915914" y="-15955"/>
                  <a:pt x="5243919" y="7273"/>
                  <a:pt x="5499822" y="0"/>
                </a:cubicBezTo>
                <a:cubicBezTo>
                  <a:pt x="5755725" y="-7273"/>
                  <a:pt x="6022660" y="2748"/>
                  <a:pt x="6184429" y="0"/>
                </a:cubicBezTo>
                <a:cubicBezTo>
                  <a:pt x="6346198" y="-2748"/>
                  <a:pt x="6452617" y="18892"/>
                  <a:pt x="6555741" y="0"/>
                </a:cubicBezTo>
                <a:cubicBezTo>
                  <a:pt x="6658865" y="-18892"/>
                  <a:pt x="6802897" y="44282"/>
                  <a:pt x="6927054" y="0"/>
                </a:cubicBezTo>
                <a:cubicBezTo>
                  <a:pt x="7051211" y="-44282"/>
                  <a:pt x="7526332" y="47612"/>
                  <a:pt x="7716092" y="0"/>
                </a:cubicBezTo>
                <a:cubicBezTo>
                  <a:pt x="7905852" y="-47612"/>
                  <a:pt x="8009954" y="39800"/>
                  <a:pt x="8087404" y="0"/>
                </a:cubicBezTo>
                <a:cubicBezTo>
                  <a:pt x="8164854" y="-39800"/>
                  <a:pt x="8540654" y="14054"/>
                  <a:pt x="8772011" y="0"/>
                </a:cubicBezTo>
                <a:cubicBezTo>
                  <a:pt x="9003368" y="-14054"/>
                  <a:pt x="9256677" y="35956"/>
                  <a:pt x="9561049" y="0"/>
                </a:cubicBezTo>
                <a:cubicBezTo>
                  <a:pt x="9865421" y="-35956"/>
                  <a:pt x="9697823" y="16101"/>
                  <a:pt x="9827930" y="0"/>
                </a:cubicBezTo>
                <a:cubicBezTo>
                  <a:pt x="9958037" y="-16101"/>
                  <a:pt x="9964579" y="15262"/>
                  <a:pt x="10094811" y="0"/>
                </a:cubicBezTo>
                <a:cubicBezTo>
                  <a:pt x="10225043" y="-15262"/>
                  <a:pt x="10462561" y="34965"/>
                  <a:pt x="10767814" y="0"/>
                </a:cubicBezTo>
                <a:cubicBezTo>
                  <a:pt x="10996513" y="-3404"/>
                  <a:pt x="11095565" y="141488"/>
                  <a:pt x="11092473" y="324659"/>
                </a:cubicBezTo>
                <a:cubicBezTo>
                  <a:pt x="11096155" y="445293"/>
                  <a:pt x="11054746" y="605854"/>
                  <a:pt x="11092473" y="770511"/>
                </a:cubicBezTo>
                <a:cubicBezTo>
                  <a:pt x="11130200" y="935168"/>
                  <a:pt x="11079718" y="1032341"/>
                  <a:pt x="11092473" y="1190390"/>
                </a:cubicBezTo>
                <a:cubicBezTo>
                  <a:pt x="11105228" y="1348439"/>
                  <a:pt x="11058047" y="1445324"/>
                  <a:pt x="11092473" y="1623256"/>
                </a:cubicBezTo>
                <a:cubicBezTo>
                  <a:pt x="11073737" y="1821557"/>
                  <a:pt x="10908861" y="1920241"/>
                  <a:pt x="10767814" y="1947915"/>
                </a:cubicBezTo>
                <a:cubicBezTo>
                  <a:pt x="10572024" y="1983915"/>
                  <a:pt x="10474367" y="1907799"/>
                  <a:pt x="10292070" y="1947915"/>
                </a:cubicBezTo>
                <a:cubicBezTo>
                  <a:pt x="10109773" y="1988031"/>
                  <a:pt x="9851283" y="1862976"/>
                  <a:pt x="9503032" y="1947915"/>
                </a:cubicBezTo>
                <a:cubicBezTo>
                  <a:pt x="9154781" y="2032854"/>
                  <a:pt x="9146286" y="1892002"/>
                  <a:pt x="9027288" y="1947915"/>
                </a:cubicBezTo>
                <a:cubicBezTo>
                  <a:pt x="8908290" y="2003828"/>
                  <a:pt x="8690494" y="1914145"/>
                  <a:pt x="8551544" y="1947915"/>
                </a:cubicBezTo>
                <a:cubicBezTo>
                  <a:pt x="8412594" y="1981685"/>
                  <a:pt x="8148290" y="1901092"/>
                  <a:pt x="7971369" y="1947915"/>
                </a:cubicBezTo>
                <a:cubicBezTo>
                  <a:pt x="7794449" y="1994738"/>
                  <a:pt x="7680781" y="1908492"/>
                  <a:pt x="7495625" y="1947915"/>
                </a:cubicBezTo>
                <a:cubicBezTo>
                  <a:pt x="7310469" y="1987338"/>
                  <a:pt x="7221766" y="1941536"/>
                  <a:pt x="7019882" y="1947915"/>
                </a:cubicBezTo>
                <a:cubicBezTo>
                  <a:pt x="6817998" y="1954294"/>
                  <a:pt x="6675820" y="1891992"/>
                  <a:pt x="6335275" y="1947915"/>
                </a:cubicBezTo>
                <a:cubicBezTo>
                  <a:pt x="5994730" y="2003838"/>
                  <a:pt x="6049710" y="1913491"/>
                  <a:pt x="5963963" y="1947915"/>
                </a:cubicBezTo>
                <a:cubicBezTo>
                  <a:pt x="5878216" y="1982339"/>
                  <a:pt x="5335824" y="1895879"/>
                  <a:pt x="5174924" y="1947915"/>
                </a:cubicBezTo>
                <a:cubicBezTo>
                  <a:pt x="5014024" y="1999951"/>
                  <a:pt x="4675013" y="1911151"/>
                  <a:pt x="4490317" y="1947915"/>
                </a:cubicBezTo>
                <a:cubicBezTo>
                  <a:pt x="4305621" y="1984679"/>
                  <a:pt x="4324492" y="1927244"/>
                  <a:pt x="4223437" y="1947915"/>
                </a:cubicBezTo>
                <a:cubicBezTo>
                  <a:pt x="4122382" y="1968586"/>
                  <a:pt x="3655411" y="1914313"/>
                  <a:pt x="3434398" y="1947915"/>
                </a:cubicBezTo>
                <a:cubicBezTo>
                  <a:pt x="3213385" y="1981517"/>
                  <a:pt x="3119109" y="1931362"/>
                  <a:pt x="2958655" y="1947915"/>
                </a:cubicBezTo>
                <a:cubicBezTo>
                  <a:pt x="2798201" y="1964468"/>
                  <a:pt x="2552168" y="1934832"/>
                  <a:pt x="2274048" y="1947915"/>
                </a:cubicBezTo>
                <a:cubicBezTo>
                  <a:pt x="1995928" y="1960998"/>
                  <a:pt x="1864314" y="1931573"/>
                  <a:pt x="1485010" y="1947915"/>
                </a:cubicBezTo>
                <a:cubicBezTo>
                  <a:pt x="1105706" y="1964257"/>
                  <a:pt x="1090498" y="1944862"/>
                  <a:pt x="904834" y="1947915"/>
                </a:cubicBezTo>
                <a:cubicBezTo>
                  <a:pt x="719170" y="1950968"/>
                  <a:pt x="596465" y="1904528"/>
                  <a:pt x="324659" y="1947915"/>
                </a:cubicBezTo>
                <a:cubicBezTo>
                  <a:pt x="136223" y="1964117"/>
                  <a:pt x="26267" y="1792774"/>
                  <a:pt x="0" y="1623256"/>
                </a:cubicBezTo>
                <a:cubicBezTo>
                  <a:pt x="-49257" y="1465752"/>
                  <a:pt x="4531" y="1292048"/>
                  <a:pt x="0" y="1177404"/>
                </a:cubicBezTo>
                <a:cubicBezTo>
                  <a:pt x="-4531" y="1062760"/>
                  <a:pt x="33119" y="945509"/>
                  <a:pt x="0" y="783497"/>
                </a:cubicBezTo>
                <a:cubicBezTo>
                  <a:pt x="-33119" y="621485"/>
                  <a:pt x="3494" y="473602"/>
                  <a:pt x="0" y="324659"/>
                </a:cubicBezTo>
                <a:close/>
              </a:path>
              <a:path w="11092473" h="1947915" stroke="0" extrusionOk="0">
                <a:moveTo>
                  <a:pt x="0" y="324659"/>
                </a:moveTo>
                <a:cubicBezTo>
                  <a:pt x="6182" y="142466"/>
                  <a:pt x="130383" y="13376"/>
                  <a:pt x="324659" y="0"/>
                </a:cubicBezTo>
                <a:cubicBezTo>
                  <a:pt x="411073" y="-16091"/>
                  <a:pt x="495914" y="23695"/>
                  <a:pt x="591540" y="0"/>
                </a:cubicBezTo>
                <a:cubicBezTo>
                  <a:pt x="687166" y="-23695"/>
                  <a:pt x="1076606" y="20415"/>
                  <a:pt x="1380578" y="0"/>
                </a:cubicBezTo>
                <a:cubicBezTo>
                  <a:pt x="1684550" y="-20415"/>
                  <a:pt x="1628388" y="3301"/>
                  <a:pt x="1751890" y="0"/>
                </a:cubicBezTo>
                <a:cubicBezTo>
                  <a:pt x="1875392" y="-3301"/>
                  <a:pt x="2177900" y="64341"/>
                  <a:pt x="2332065" y="0"/>
                </a:cubicBezTo>
                <a:cubicBezTo>
                  <a:pt x="2486230" y="-64341"/>
                  <a:pt x="2707546" y="48586"/>
                  <a:pt x="2807809" y="0"/>
                </a:cubicBezTo>
                <a:cubicBezTo>
                  <a:pt x="2908072" y="-48586"/>
                  <a:pt x="3323690" y="58287"/>
                  <a:pt x="3492416" y="0"/>
                </a:cubicBezTo>
                <a:cubicBezTo>
                  <a:pt x="3661142" y="-58287"/>
                  <a:pt x="3998510" y="86222"/>
                  <a:pt x="4281454" y="0"/>
                </a:cubicBezTo>
                <a:cubicBezTo>
                  <a:pt x="4564398" y="-86222"/>
                  <a:pt x="4880183" y="14129"/>
                  <a:pt x="5070493" y="0"/>
                </a:cubicBezTo>
                <a:cubicBezTo>
                  <a:pt x="5260803" y="-14129"/>
                  <a:pt x="5471527" y="2139"/>
                  <a:pt x="5755100" y="0"/>
                </a:cubicBezTo>
                <a:cubicBezTo>
                  <a:pt x="6038673" y="-2139"/>
                  <a:pt x="6181097" y="6762"/>
                  <a:pt x="6439706" y="0"/>
                </a:cubicBezTo>
                <a:cubicBezTo>
                  <a:pt x="6698315" y="-6762"/>
                  <a:pt x="6705707" y="17420"/>
                  <a:pt x="6811019" y="0"/>
                </a:cubicBezTo>
                <a:cubicBezTo>
                  <a:pt x="6916331" y="-17420"/>
                  <a:pt x="7422021" y="81374"/>
                  <a:pt x="7600057" y="0"/>
                </a:cubicBezTo>
                <a:cubicBezTo>
                  <a:pt x="7778093" y="-81374"/>
                  <a:pt x="7840184" y="29632"/>
                  <a:pt x="7971369" y="0"/>
                </a:cubicBezTo>
                <a:cubicBezTo>
                  <a:pt x="8102554" y="-29632"/>
                  <a:pt x="8248314" y="8696"/>
                  <a:pt x="8447113" y="0"/>
                </a:cubicBezTo>
                <a:cubicBezTo>
                  <a:pt x="8645912" y="-8696"/>
                  <a:pt x="8904434" y="13830"/>
                  <a:pt x="9131720" y="0"/>
                </a:cubicBezTo>
                <a:cubicBezTo>
                  <a:pt x="9359006" y="-13830"/>
                  <a:pt x="9652980" y="78441"/>
                  <a:pt x="9816327" y="0"/>
                </a:cubicBezTo>
                <a:cubicBezTo>
                  <a:pt x="9979674" y="-78441"/>
                  <a:pt x="10003369" y="19673"/>
                  <a:pt x="10083207" y="0"/>
                </a:cubicBezTo>
                <a:cubicBezTo>
                  <a:pt x="10163045" y="-19673"/>
                  <a:pt x="10525708" y="6366"/>
                  <a:pt x="10767814" y="0"/>
                </a:cubicBezTo>
                <a:cubicBezTo>
                  <a:pt x="10993376" y="474"/>
                  <a:pt x="11079514" y="178927"/>
                  <a:pt x="11092473" y="324659"/>
                </a:cubicBezTo>
                <a:cubicBezTo>
                  <a:pt x="11116508" y="438407"/>
                  <a:pt x="11072840" y="644923"/>
                  <a:pt x="11092473" y="783497"/>
                </a:cubicBezTo>
                <a:cubicBezTo>
                  <a:pt x="11112106" y="922071"/>
                  <a:pt x="11058873" y="1019518"/>
                  <a:pt x="11092473" y="1203376"/>
                </a:cubicBezTo>
                <a:cubicBezTo>
                  <a:pt x="11126073" y="1387234"/>
                  <a:pt x="11069656" y="1507254"/>
                  <a:pt x="11092473" y="1623256"/>
                </a:cubicBezTo>
                <a:cubicBezTo>
                  <a:pt x="11057184" y="1819458"/>
                  <a:pt x="10946852" y="1953375"/>
                  <a:pt x="10767814" y="1947915"/>
                </a:cubicBezTo>
                <a:cubicBezTo>
                  <a:pt x="10537179" y="1995957"/>
                  <a:pt x="10432909" y="1884350"/>
                  <a:pt x="10187639" y="1947915"/>
                </a:cubicBezTo>
                <a:cubicBezTo>
                  <a:pt x="9942370" y="2011480"/>
                  <a:pt x="10035361" y="1943440"/>
                  <a:pt x="9920758" y="1947915"/>
                </a:cubicBezTo>
                <a:cubicBezTo>
                  <a:pt x="9806155" y="1952390"/>
                  <a:pt x="9414682" y="1911593"/>
                  <a:pt x="9236151" y="1947915"/>
                </a:cubicBezTo>
                <a:cubicBezTo>
                  <a:pt x="9057620" y="1984237"/>
                  <a:pt x="8921847" y="1930911"/>
                  <a:pt x="8655976" y="1947915"/>
                </a:cubicBezTo>
                <a:cubicBezTo>
                  <a:pt x="8390105" y="1964919"/>
                  <a:pt x="8464605" y="1938321"/>
                  <a:pt x="8389095" y="1947915"/>
                </a:cubicBezTo>
                <a:cubicBezTo>
                  <a:pt x="8313585" y="1957509"/>
                  <a:pt x="8188242" y="1945343"/>
                  <a:pt x="8122215" y="1947915"/>
                </a:cubicBezTo>
                <a:cubicBezTo>
                  <a:pt x="8056188" y="1950487"/>
                  <a:pt x="7632890" y="1907270"/>
                  <a:pt x="7437608" y="1947915"/>
                </a:cubicBezTo>
                <a:cubicBezTo>
                  <a:pt x="7242326" y="1988560"/>
                  <a:pt x="7169354" y="1902563"/>
                  <a:pt x="6961864" y="1947915"/>
                </a:cubicBezTo>
                <a:cubicBezTo>
                  <a:pt x="6754374" y="1993267"/>
                  <a:pt x="6475033" y="1866859"/>
                  <a:pt x="6277257" y="1947915"/>
                </a:cubicBezTo>
                <a:cubicBezTo>
                  <a:pt x="6079481" y="2028971"/>
                  <a:pt x="5676822" y="1893195"/>
                  <a:pt x="5488219" y="1947915"/>
                </a:cubicBezTo>
                <a:cubicBezTo>
                  <a:pt x="5299616" y="2002635"/>
                  <a:pt x="5312580" y="1933580"/>
                  <a:pt x="5221338" y="1947915"/>
                </a:cubicBezTo>
                <a:cubicBezTo>
                  <a:pt x="5130096" y="1962250"/>
                  <a:pt x="4934751" y="1916005"/>
                  <a:pt x="4745595" y="1947915"/>
                </a:cubicBezTo>
                <a:cubicBezTo>
                  <a:pt x="4556439" y="1979825"/>
                  <a:pt x="4299527" y="1882214"/>
                  <a:pt x="4165419" y="1947915"/>
                </a:cubicBezTo>
                <a:cubicBezTo>
                  <a:pt x="4031311" y="2013616"/>
                  <a:pt x="3755151" y="1936912"/>
                  <a:pt x="3480813" y="1947915"/>
                </a:cubicBezTo>
                <a:cubicBezTo>
                  <a:pt x="3206475" y="1958918"/>
                  <a:pt x="3105734" y="1937803"/>
                  <a:pt x="3005069" y="1947915"/>
                </a:cubicBezTo>
                <a:cubicBezTo>
                  <a:pt x="2904404" y="1958027"/>
                  <a:pt x="2708967" y="1894109"/>
                  <a:pt x="2529325" y="1947915"/>
                </a:cubicBezTo>
                <a:cubicBezTo>
                  <a:pt x="2349683" y="2001721"/>
                  <a:pt x="2043196" y="1940808"/>
                  <a:pt x="1844718" y="1947915"/>
                </a:cubicBezTo>
                <a:cubicBezTo>
                  <a:pt x="1646240" y="1955022"/>
                  <a:pt x="1402586" y="1940092"/>
                  <a:pt x="1160111" y="1947915"/>
                </a:cubicBezTo>
                <a:cubicBezTo>
                  <a:pt x="917636" y="1955738"/>
                  <a:pt x="508302" y="1937862"/>
                  <a:pt x="324659" y="1947915"/>
                </a:cubicBezTo>
                <a:cubicBezTo>
                  <a:pt x="197255" y="1960404"/>
                  <a:pt x="31932" y="1815966"/>
                  <a:pt x="0" y="1623256"/>
                </a:cubicBezTo>
                <a:cubicBezTo>
                  <a:pt x="-11715" y="1516345"/>
                  <a:pt x="42990" y="1308675"/>
                  <a:pt x="0" y="1177404"/>
                </a:cubicBezTo>
                <a:cubicBezTo>
                  <a:pt x="-42990" y="1046133"/>
                  <a:pt x="15589" y="894567"/>
                  <a:pt x="0" y="731553"/>
                </a:cubicBezTo>
                <a:cubicBezTo>
                  <a:pt x="-15589" y="568539"/>
                  <a:pt x="1624" y="514673"/>
                  <a:pt x="0" y="324659"/>
                </a:cubicBezTo>
                <a:close/>
              </a:path>
            </a:pathLst>
          </a:custGeom>
          <a:solidFill>
            <a:srgbClr val="F9E3E6">
              <a:alpha val="93000"/>
            </a:srgbClr>
          </a:solidFill>
          <a:ln w="19050" cmpd="sng">
            <a:solidFill>
              <a:srgbClr val="CC2245"/>
            </a:solidFill>
            <a:prstDash val="lgDash"/>
            <a:extLst>
              <a:ext uri="{C807C97D-BFC1-408E-A445-0C87EB9F89A2}">
                <ask:lineSketchStyleProps xmlns:ask="http://schemas.microsoft.com/office/drawing/2018/sketchyshapes" sd="1371305124">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800" b="1" dirty="0">
                <a:solidFill>
                  <a:srgbClr val="002060"/>
                </a:solidFill>
                <a:latin typeface="Times New Roman" panose="02020603050405020304" pitchFamily="18" charset="0"/>
                <a:cs typeface="Times New Roman" panose="02020603050405020304" pitchFamily="18" charset="0"/>
              </a:rPr>
              <a:t>2. Em hãy ước lượng độ dài của một số đồ vật trong lớp theo yêu cầu, rồi dùng thước dây đã làm đo lại. Sau đó ghi kết quả vào phiếu thực hành.</a:t>
            </a:r>
            <a:endPar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7170" name="Picture 2" descr="Hình ảnh Bảng đen PNG, Vector, PSD, và biểu tượng để tải về miễn phí |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44" l="0" r="100000"/>
                    </a14:imgEffect>
                  </a14:imgLayer>
                </a14:imgProps>
              </a:ext>
              <a:ext uri="{28A0092B-C50C-407E-A947-70E740481C1C}">
                <a14:useLocalDpi xmlns:a14="http://schemas.microsoft.com/office/drawing/2010/main" val="0"/>
              </a:ext>
            </a:extLst>
          </a:blip>
          <a:srcRect/>
          <a:stretch>
            <a:fillRect/>
          </a:stretch>
        </p:blipFill>
        <p:spPr bwMode="auto">
          <a:xfrm rot="20757287">
            <a:off x="257175" y="3239799"/>
            <a:ext cx="3429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tudy Desk PNG, Vector, PSD, and Clipart With Transparent Background for  Free Download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54444" y1="54167" x2="54444" y2="54167"/>
                        <a14:foregroundMark x1="51667" y1="47778" x2="51667" y2="47778"/>
                        <a14:foregroundMark x1="48611" y1="48056" x2="48611" y2="48056"/>
                        <a14:foregroundMark x1="47222" y1="53611" x2="47222" y2="53611"/>
                        <a14:foregroundMark x1="54722" y1="53056" x2="54722" y2="53056"/>
                        <a14:foregroundMark x1="55556" y1="46944" x2="55556" y2="46944"/>
                        <a14:foregroundMark x1="54722" y1="44167" x2="54722" y2="44167"/>
                        <a14:foregroundMark x1="41389" y1="47500" x2="41389" y2="47500"/>
                        <a14:foregroundMark x1="39444" y1="53333" x2="39444" y2="53333"/>
                        <a14:foregroundMark x1="50000" y1="55000" x2="50000" y2="55000"/>
                        <a14:foregroundMark x1="59167" y1="52778" x2="59167" y2="52778"/>
                        <a14:foregroundMark x1="57778" y1="47500" x2="57778" y2="47500"/>
                        <a14:foregroundMark x1="56111" y1="42222" x2="56111" y2="42222"/>
                        <a14:foregroundMark x1="51111" y1="42222" x2="51111" y2="42222"/>
                        <a14:foregroundMark x1="47500" y1="42500" x2="47500" y2="42500"/>
                        <a14:foregroundMark x1="80278" y1="33889" x2="80278" y2="33889"/>
                        <a14:foregroundMark x1="72500" y1="31111" x2="72500" y2="31111"/>
                        <a14:foregroundMark x1="79722" y1="28611" x2="80556" y2="28889"/>
                        <a14:foregroundMark x1="88333" y1="30833" x2="88333" y2="30833"/>
                        <a14:foregroundMark x1="91389" y1="34722" x2="91389" y2="34722"/>
                        <a14:foregroundMark x1="93611" y1="36944" x2="93611" y2="36944"/>
                        <a14:foregroundMark x1="70000" y1="28056" x2="70000" y2="28056"/>
                        <a14:foregroundMark x1="92222" y1="31667" x2="92222" y2="31667"/>
                        <a14:foregroundMark x1="78611" y1="26944" x2="78611" y2="26944"/>
                        <a14:foregroundMark x1="86667" y1="28889" x2="86667" y2="28889"/>
                        <a14:foregroundMark x1="73333" y1="26389" x2="73333" y2="26389"/>
                        <a14:foregroundMark x1="70000" y1="28889" x2="69444" y2="29722"/>
                        <a14:foregroundMark x1="70000" y1="29722" x2="70833" y2="28889"/>
                        <a14:foregroundMark x1="74722" y1="26389" x2="74722" y2="26389"/>
                        <a14:foregroundMark x1="74722" y1="26389" x2="75556" y2="26389"/>
                        <a14:foregroundMark x1="80000" y1="25833" x2="80000" y2="25833"/>
                        <a14:foregroundMark x1="82222" y1="27500" x2="82222" y2="27500"/>
                        <a14:foregroundMark x1="84167" y1="28889" x2="84167" y2="28889"/>
                      </a14:backgroundRemoval>
                    </a14:imgEffect>
                  </a14:imgLayer>
                </a14:imgProps>
              </a:ext>
              <a:ext uri="{28A0092B-C50C-407E-A947-70E740481C1C}">
                <a14:useLocalDpi xmlns:a14="http://schemas.microsoft.com/office/drawing/2010/main" val="0"/>
              </a:ext>
            </a:extLst>
          </a:blip>
          <a:srcRect/>
          <a:stretch>
            <a:fillRect/>
          </a:stretch>
        </p:blipFill>
        <p:spPr bwMode="auto">
          <a:xfrm>
            <a:off x="7757101" y="2450810"/>
            <a:ext cx="4305589" cy="430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70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3794" y="164123"/>
            <a:ext cx="11816862" cy="64008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5600" b="94500" l="55150" r="95650"/>
                    </a14:imgEffect>
                  </a14:imgLayer>
                </a14:imgProps>
              </a:ext>
              <a:ext uri="{28A0092B-C50C-407E-A947-70E740481C1C}">
                <a14:useLocalDpi xmlns:a14="http://schemas.microsoft.com/office/drawing/2010/main" val="0"/>
              </a:ext>
            </a:extLst>
          </a:blip>
          <a:srcRect l="56667" t="45376"/>
          <a:stretch/>
        </p:blipFill>
        <p:spPr>
          <a:xfrm>
            <a:off x="240027" y="3749209"/>
            <a:ext cx="2971800" cy="3746091"/>
          </a:xfrm>
          <a:prstGeom prst="rect">
            <a:avLst/>
          </a:prstGeom>
        </p:spPr>
      </p:pic>
      <p:pic>
        <p:nvPicPr>
          <p:cNvPr id="13" name="Picture 1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5600" b="94500" l="55150" r="95650"/>
                    </a14:imgEffect>
                  </a14:imgLayer>
                </a14:imgProps>
              </a:ext>
              <a:ext uri="{28A0092B-C50C-407E-A947-70E740481C1C}">
                <a14:useLocalDpi xmlns:a14="http://schemas.microsoft.com/office/drawing/2010/main" val="0"/>
              </a:ext>
            </a:extLst>
          </a:blip>
          <a:srcRect l="56667" t="45376"/>
          <a:stretch/>
        </p:blipFill>
        <p:spPr>
          <a:xfrm>
            <a:off x="-3239729" y="-3188677"/>
            <a:ext cx="2971800" cy="374609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999079989"/>
              </p:ext>
            </p:extLst>
          </p:nvPr>
        </p:nvGraphicFramePr>
        <p:xfrm>
          <a:off x="468448" y="539803"/>
          <a:ext cx="11107554" cy="4164366"/>
        </p:xfrm>
        <a:graphic>
          <a:graphicData uri="http://schemas.openxmlformats.org/drawingml/2006/table">
            <a:tbl>
              <a:tblPr firstRow="1" bandRow="1">
                <a:tableStyleId>{E8B1032C-EA38-4F05-BA0D-38AFFFC7BED3}</a:tableStyleId>
              </a:tblPr>
              <a:tblGrid>
                <a:gridCol w="4065051">
                  <a:extLst>
                    <a:ext uri="{9D8B030D-6E8A-4147-A177-3AD203B41FA5}">
                      <a16:colId xmlns:a16="http://schemas.microsoft.com/office/drawing/2014/main" val="967327054"/>
                    </a:ext>
                  </a:extLst>
                </a:gridCol>
                <a:gridCol w="3744227">
                  <a:extLst>
                    <a:ext uri="{9D8B030D-6E8A-4147-A177-3AD203B41FA5}">
                      <a16:colId xmlns:a16="http://schemas.microsoft.com/office/drawing/2014/main" val="787267336"/>
                    </a:ext>
                  </a:extLst>
                </a:gridCol>
                <a:gridCol w="3298276">
                  <a:extLst>
                    <a:ext uri="{9D8B030D-6E8A-4147-A177-3AD203B41FA5}">
                      <a16:colId xmlns:a16="http://schemas.microsoft.com/office/drawing/2014/main" val="1842728198"/>
                    </a:ext>
                  </a:extLst>
                </a:gridCol>
              </a:tblGrid>
              <a:tr h="1032522">
                <a:tc>
                  <a:txBody>
                    <a:bodyPr/>
                    <a:lstStyle/>
                    <a:p>
                      <a:pPr algn="ctr"/>
                      <a:r>
                        <a:rPr lang="vi-VN" sz="3200" dirty="0">
                          <a:latin typeface="+mj-lt"/>
                        </a:rPr>
                        <a:t>YÊU</a:t>
                      </a:r>
                      <a:r>
                        <a:rPr lang="vi-VN" sz="3200" baseline="0" dirty="0">
                          <a:latin typeface="+mj-lt"/>
                        </a:rPr>
                        <a:t> CẦU</a:t>
                      </a:r>
                      <a:endParaRPr lang="en-US" sz="3200" dirty="0">
                        <a:latin typeface="+mj-lt"/>
                      </a:endParaRPr>
                    </a:p>
                  </a:txBody>
                  <a:tcPr/>
                </a:tc>
                <a:tc>
                  <a:txBody>
                    <a:bodyPr/>
                    <a:lstStyle/>
                    <a:p>
                      <a:pPr algn="ctr"/>
                      <a:r>
                        <a:rPr lang="vi-VN" sz="3200" dirty="0">
                          <a:latin typeface="+mj-lt"/>
                        </a:rPr>
                        <a:t>ƯỚC</a:t>
                      </a:r>
                      <a:r>
                        <a:rPr lang="vi-VN" sz="3200" baseline="0" dirty="0">
                          <a:latin typeface="+mj-lt"/>
                        </a:rPr>
                        <a:t> LƯỢNG</a:t>
                      </a:r>
                      <a:endParaRPr lang="en-US" sz="3200" dirty="0">
                        <a:latin typeface="+mj-lt"/>
                      </a:endParaRPr>
                    </a:p>
                  </a:txBody>
                  <a:tcPr/>
                </a:tc>
                <a:tc>
                  <a:txBody>
                    <a:bodyPr/>
                    <a:lstStyle/>
                    <a:p>
                      <a:pPr algn="ctr"/>
                      <a:r>
                        <a:rPr lang="vi-VN" sz="3200" dirty="0">
                          <a:latin typeface="+mj-lt"/>
                        </a:rPr>
                        <a:t>ĐO</a:t>
                      </a:r>
                      <a:r>
                        <a:rPr lang="vi-VN" sz="3200" baseline="0" dirty="0">
                          <a:latin typeface="+mj-lt"/>
                        </a:rPr>
                        <a:t> BẰNG THƯỚC</a:t>
                      </a:r>
                      <a:endParaRPr lang="en-US" sz="3200" dirty="0">
                        <a:latin typeface="+mj-lt"/>
                      </a:endParaRPr>
                    </a:p>
                  </a:txBody>
                  <a:tcPr/>
                </a:tc>
                <a:extLst>
                  <a:ext uri="{0D108BD9-81ED-4DB2-BD59-A6C34878D82A}">
                    <a16:rowId xmlns:a16="http://schemas.microsoft.com/office/drawing/2014/main" val="4143522523"/>
                  </a:ext>
                </a:extLst>
              </a:tr>
              <a:tr h="1032522">
                <a:tc>
                  <a:txBody>
                    <a:bodyPr/>
                    <a:lstStyle/>
                    <a:p>
                      <a:pPr algn="ctr"/>
                      <a:r>
                        <a:rPr lang="vi-VN" sz="3200" dirty="0">
                          <a:latin typeface="+mj-lt"/>
                        </a:rPr>
                        <a:t>Đo</a:t>
                      </a:r>
                      <a:r>
                        <a:rPr lang="vi-VN" sz="3200" baseline="0" dirty="0">
                          <a:latin typeface="+mj-lt"/>
                        </a:rPr>
                        <a:t> độ dài bảng lớp</a:t>
                      </a:r>
                    </a:p>
                  </a:txBody>
                  <a:tcPr/>
                </a:tc>
                <a:tc>
                  <a:txBody>
                    <a:bodyPr/>
                    <a:lstStyle/>
                    <a:p>
                      <a:pPr algn="ctr"/>
                      <a:r>
                        <a:rPr lang="vi-VN" sz="3200" dirty="0">
                          <a:latin typeface="+mj-lt"/>
                        </a:rPr>
                        <a:t>Khoảng ... dm</a:t>
                      </a:r>
                      <a:endParaRPr lang="en-US" sz="3200" dirty="0">
                        <a:latin typeface="+mj-lt"/>
                      </a:endParaRPr>
                    </a:p>
                  </a:txBody>
                  <a:tcPr/>
                </a:tc>
                <a:tc>
                  <a:txBody>
                    <a:bodyPr/>
                    <a:lstStyle/>
                    <a:p>
                      <a:pPr algn="ctr"/>
                      <a:r>
                        <a:rPr lang="vi-VN" sz="3200" dirty="0">
                          <a:latin typeface="+mj-lt"/>
                        </a:rPr>
                        <a:t>... dm</a:t>
                      </a:r>
                      <a:endParaRPr lang="en-US" sz="3200" dirty="0">
                        <a:latin typeface="+mj-lt"/>
                      </a:endParaRPr>
                    </a:p>
                  </a:txBody>
                  <a:tcPr/>
                </a:tc>
                <a:extLst>
                  <a:ext uri="{0D108BD9-81ED-4DB2-BD59-A6C34878D82A}">
                    <a16:rowId xmlns:a16="http://schemas.microsoft.com/office/drawing/2014/main" val="2087350033"/>
                  </a:ext>
                </a:extLst>
              </a:tr>
              <a:tr h="1032522">
                <a:tc>
                  <a:txBody>
                    <a:bodyPr/>
                    <a:lstStyle/>
                    <a:p>
                      <a:pPr algn="ctr"/>
                      <a:r>
                        <a:rPr lang="vi-VN" sz="3200" dirty="0">
                          <a:latin typeface="+mj-lt"/>
                        </a:rPr>
                        <a:t>Đo</a:t>
                      </a:r>
                      <a:r>
                        <a:rPr lang="vi-VN" sz="3200" baseline="0" dirty="0">
                          <a:latin typeface="+mj-lt"/>
                        </a:rPr>
                        <a:t> chiều rộng của lớp</a:t>
                      </a:r>
                      <a:endParaRPr lang="en-US" sz="32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dirty="0">
                          <a:latin typeface="+mj-lt"/>
                        </a:rPr>
                        <a:t>Khoảng ... dm</a:t>
                      </a:r>
                      <a:endParaRPr lang="en-US" sz="32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dirty="0">
                          <a:latin typeface="+mj-lt"/>
                        </a:rPr>
                        <a:t>... dm</a:t>
                      </a:r>
                      <a:endParaRPr lang="en-US" sz="3200" dirty="0">
                        <a:latin typeface="+mj-lt"/>
                      </a:endParaRPr>
                    </a:p>
                  </a:txBody>
                  <a:tcPr/>
                </a:tc>
                <a:extLst>
                  <a:ext uri="{0D108BD9-81ED-4DB2-BD59-A6C34878D82A}">
                    <a16:rowId xmlns:a16="http://schemas.microsoft.com/office/drawing/2014/main" val="1383440267"/>
                  </a:ext>
                </a:extLst>
              </a:tr>
              <a:tr h="1032522">
                <a:tc>
                  <a:txBody>
                    <a:bodyPr/>
                    <a:lstStyle/>
                    <a:p>
                      <a:pPr algn="ctr"/>
                      <a:r>
                        <a:rPr lang="vi-VN" sz="3200" dirty="0">
                          <a:latin typeface="+mj-lt"/>
                        </a:rPr>
                        <a:t>Đo</a:t>
                      </a:r>
                      <a:r>
                        <a:rPr lang="vi-VN" sz="3200" baseline="0" dirty="0">
                          <a:latin typeface="+mj-lt"/>
                        </a:rPr>
                        <a:t> chiều cao bàn học</a:t>
                      </a:r>
                      <a:endParaRPr lang="en-US" sz="32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dirty="0">
                          <a:latin typeface="+mj-lt"/>
                        </a:rPr>
                        <a:t>Khoảng ... dm</a:t>
                      </a:r>
                      <a:endParaRPr lang="en-US" sz="32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dirty="0">
                          <a:latin typeface="+mj-lt"/>
                        </a:rPr>
                        <a:t>... dm</a:t>
                      </a:r>
                      <a:endParaRPr lang="en-US" sz="3200" dirty="0">
                        <a:latin typeface="+mj-lt"/>
                      </a:endParaRPr>
                    </a:p>
                  </a:txBody>
                  <a:tcPr/>
                </a:tc>
                <a:extLst>
                  <a:ext uri="{0D108BD9-81ED-4DB2-BD59-A6C34878D82A}">
                    <a16:rowId xmlns:a16="http://schemas.microsoft.com/office/drawing/2014/main" val="3206182690"/>
                  </a:ext>
                </a:extLst>
              </a:tr>
            </a:tbl>
          </a:graphicData>
        </a:graphic>
      </p:graphicFrame>
    </p:spTree>
    <p:extLst>
      <p:ext uri="{BB962C8B-B14F-4D97-AF65-F5344CB8AC3E}">
        <p14:creationId xmlns:p14="http://schemas.microsoft.com/office/powerpoint/2010/main" val="2011558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3794" y="164123"/>
            <a:ext cx="11816862" cy="64008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6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8250" b="94900" l="5100" r="51900"/>
                    </a14:imgEffect>
                  </a14:imgLayer>
                </a14:imgProps>
              </a:ext>
              <a:ext uri="{28A0092B-C50C-407E-A947-70E740481C1C}">
                <a14:useLocalDpi xmlns:a14="http://schemas.microsoft.com/office/drawing/2010/main" val="0"/>
              </a:ext>
            </a:extLst>
          </a:blip>
          <a:srcRect t="49319" r="48853"/>
          <a:stretch/>
        </p:blipFill>
        <p:spPr>
          <a:xfrm>
            <a:off x="-537894" y="4607252"/>
            <a:ext cx="2717738" cy="2692980"/>
          </a:xfrm>
          <a:prstGeom prst="rect">
            <a:avLst/>
          </a:prstGeom>
        </p:spPr>
      </p:pic>
      <p:pic>
        <p:nvPicPr>
          <p:cNvPr id="12" name="Picture 11"/>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050" b="44600" l="4800" r="48150"/>
                    </a14:imgEffect>
                  </a14:imgLayer>
                </a14:imgProps>
              </a:ext>
              <a:ext uri="{28A0092B-C50C-407E-A947-70E740481C1C}">
                <a14:useLocalDpi xmlns:a14="http://schemas.microsoft.com/office/drawing/2010/main" val="0"/>
              </a:ext>
            </a:extLst>
          </a:blip>
          <a:srcRect r="51138" b="50442"/>
          <a:stretch/>
        </p:blipFill>
        <p:spPr>
          <a:xfrm>
            <a:off x="8353502" y="-289095"/>
            <a:ext cx="3866653" cy="3921754"/>
          </a:xfrm>
          <a:prstGeom prst="rect">
            <a:avLst/>
          </a:prstGeom>
        </p:spPr>
      </p:pic>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45600" b="94500" l="55150" r="95650"/>
                    </a14:imgEffect>
                  </a14:imgLayer>
                </a14:imgProps>
              </a:ext>
              <a:ext uri="{28A0092B-C50C-407E-A947-70E740481C1C}">
                <a14:useLocalDpi xmlns:a14="http://schemas.microsoft.com/office/drawing/2010/main" val="0"/>
              </a:ext>
            </a:extLst>
          </a:blip>
          <a:srcRect l="56667" t="45376"/>
          <a:stretch/>
        </p:blipFill>
        <p:spPr>
          <a:xfrm>
            <a:off x="-3239729" y="-3188677"/>
            <a:ext cx="2971800" cy="3746091"/>
          </a:xfrm>
          <a:prstGeom prst="rect">
            <a:avLst/>
          </a:prstGeom>
        </p:spPr>
      </p:pic>
      <p:sp>
        <p:nvSpPr>
          <p:cNvPr id="9" name="Snip Diagonal Corner Rectangle 1">
            <a:extLst>
              <a:ext uri="{FF2B5EF4-FFF2-40B4-BE49-F238E27FC236}">
                <a16:creationId xmlns:a16="http://schemas.microsoft.com/office/drawing/2014/main" id="{BC07EDD8-F1B2-44E6-BBE2-54F77D55CC1D}"/>
              </a:ext>
            </a:extLst>
          </p:cNvPr>
          <p:cNvSpPr/>
          <p:nvPr/>
        </p:nvSpPr>
        <p:spPr>
          <a:xfrm>
            <a:off x="604401" y="394636"/>
            <a:ext cx="1840416" cy="1277146"/>
          </a:xfrm>
          <a:custGeom>
            <a:avLst/>
            <a:gdLst>
              <a:gd name="connsiteX0" fmla="*/ 0 w 11092473"/>
              <a:gd name="connsiteY0" fmla="*/ 324659 h 1947915"/>
              <a:gd name="connsiteX1" fmla="*/ 324659 w 11092473"/>
              <a:gd name="connsiteY1" fmla="*/ 0 h 1947915"/>
              <a:gd name="connsiteX2" fmla="*/ 800403 w 11092473"/>
              <a:gd name="connsiteY2" fmla="*/ 0 h 1947915"/>
              <a:gd name="connsiteX3" fmla="*/ 1067283 w 11092473"/>
              <a:gd name="connsiteY3" fmla="*/ 0 h 1947915"/>
              <a:gd name="connsiteX4" fmla="*/ 1751890 w 11092473"/>
              <a:gd name="connsiteY4" fmla="*/ 0 h 1947915"/>
              <a:gd name="connsiteX5" fmla="*/ 2436497 w 11092473"/>
              <a:gd name="connsiteY5" fmla="*/ 0 h 1947915"/>
              <a:gd name="connsiteX6" fmla="*/ 2912241 w 11092473"/>
              <a:gd name="connsiteY6" fmla="*/ 0 h 1947915"/>
              <a:gd name="connsiteX7" fmla="*/ 3179121 w 11092473"/>
              <a:gd name="connsiteY7" fmla="*/ 0 h 1947915"/>
              <a:gd name="connsiteX8" fmla="*/ 3968160 w 11092473"/>
              <a:gd name="connsiteY8" fmla="*/ 0 h 1947915"/>
              <a:gd name="connsiteX9" fmla="*/ 4339472 w 11092473"/>
              <a:gd name="connsiteY9" fmla="*/ 0 h 1947915"/>
              <a:gd name="connsiteX10" fmla="*/ 4815216 w 11092473"/>
              <a:gd name="connsiteY10" fmla="*/ 0 h 1947915"/>
              <a:gd name="connsiteX11" fmla="*/ 5499822 w 11092473"/>
              <a:gd name="connsiteY11" fmla="*/ 0 h 1947915"/>
              <a:gd name="connsiteX12" fmla="*/ 6184429 w 11092473"/>
              <a:gd name="connsiteY12" fmla="*/ 0 h 1947915"/>
              <a:gd name="connsiteX13" fmla="*/ 6555741 w 11092473"/>
              <a:gd name="connsiteY13" fmla="*/ 0 h 1947915"/>
              <a:gd name="connsiteX14" fmla="*/ 6927054 w 11092473"/>
              <a:gd name="connsiteY14" fmla="*/ 0 h 1947915"/>
              <a:gd name="connsiteX15" fmla="*/ 7716092 w 11092473"/>
              <a:gd name="connsiteY15" fmla="*/ 0 h 1947915"/>
              <a:gd name="connsiteX16" fmla="*/ 8087404 w 11092473"/>
              <a:gd name="connsiteY16" fmla="*/ 0 h 1947915"/>
              <a:gd name="connsiteX17" fmla="*/ 8772011 w 11092473"/>
              <a:gd name="connsiteY17" fmla="*/ 0 h 1947915"/>
              <a:gd name="connsiteX18" fmla="*/ 9561049 w 11092473"/>
              <a:gd name="connsiteY18" fmla="*/ 0 h 1947915"/>
              <a:gd name="connsiteX19" fmla="*/ 9827930 w 11092473"/>
              <a:gd name="connsiteY19" fmla="*/ 0 h 1947915"/>
              <a:gd name="connsiteX20" fmla="*/ 10094811 w 11092473"/>
              <a:gd name="connsiteY20" fmla="*/ 0 h 1947915"/>
              <a:gd name="connsiteX21" fmla="*/ 10767814 w 11092473"/>
              <a:gd name="connsiteY21" fmla="*/ 0 h 1947915"/>
              <a:gd name="connsiteX22" fmla="*/ 11092473 w 11092473"/>
              <a:gd name="connsiteY22" fmla="*/ 324659 h 1947915"/>
              <a:gd name="connsiteX23" fmla="*/ 11092473 w 11092473"/>
              <a:gd name="connsiteY23" fmla="*/ 770511 h 1947915"/>
              <a:gd name="connsiteX24" fmla="*/ 11092473 w 11092473"/>
              <a:gd name="connsiteY24" fmla="*/ 1190390 h 1947915"/>
              <a:gd name="connsiteX25" fmla="*/ 11092473 w 11092473"/>
              <a:gd name="connsiteY25" fmla="*/ 1623256 h 1947915"/>
              <a:gd name="connsiteX26" fmla="*/ 10767814 w 11092473"/>
              <a:gd name="connsiteY26" fmla="*/ 1947915 h 1947915"/>
              <a:gd name="connsiteX27" fmla="*/ 10292070 w 11092473"/>
              <a:gd name="connsiteY27" fmla="*/ 1947915 h 1947915"/>
              <a:gd name="connsiteX28" fmla="*/ 9503032 w 11092473"/>
              <a:gd name="connsiteY28" fmla="*/ 1947915 h 1947915"/>
              <a:gd name="connsiteX29" fmla="*/ 9027288 w 11092473"/>
              <a:gd name="connsiteY29" fmla="*/ 1947915 h 1947915"/>
              <a:gd name="connsiteX30" fmla="*/ 8551544 w 11092473"/>
              <a:gd name="connsiteY30" fmla="*/ 1947915 h 1947915"/>
              <a:gd name="connsiteX31" fmla="*/ 7971369 w 11092473"/>
              <a:gd name="connsiteY31" fmla="*/ 1947915 h 1947915"/>
              <a:gd name="connsiteX32" fmla="*/ 7495625 w 11092473"/>
              <a:gd name="connsiteY32" fmla="*/ 1947915 h 1947915"/>
              <a:gd name="connsiteX33" fmla="*/ 7019882 w 11092473"/>
              <a:gd name="connsiteY33" fmla="*/ 1947915 h 1947915"/>
              <a:gd name="connsiteX34" fmla="*/ 6335275 w 11092473"/>
              <a:gd name="connsiteY34" fmla="*/ 1947915 h 1947915"/>
              <a:gd name="connsiteX35" fmla="*/ 5963963 w 11092473"/>
              <a:gd name="connsiteY35" fmla="*/ 1947915 h 1947915"/>
              <a:gd name="connsiteX36" fmla="*/ 5174924 w 11092473"/>
              <a:gd name="connsiteY36" fmla="*/ 1947915 h 1947915"/>
              <a:gd name="connsiteX37" fmla="*/ 4490317 w 11092473"/>
              <a:gd name="connsiteY37" fmla="*/ 1947915 h 1947915"/>
              <a:gd name="connsiteX38" fmla="*/ 4223437 w 11092473"/>
              <a:gd name="connsiteY38" fmla="*/ 1947915 h 1947915"/>
              <a:gd name="connsiteX39" fmla="*/ 3434398 w 11092473"/>
              <a:gd name="connsiteY39" fmla="*/ 1947915 h 1947915"/>
              <a:gd name="connsiteX40" fmla="*/ 2958655 w 11092473"/>
              <a:gd name="connsiteY40" fmla="*/ 1947915 h 1947915"/>
              <a:gd name="connsiteX41" fmla="*/ 2274048 w 11092473"/>
              <a:gd name="connsiteY41" fmla="*/ 1947915 h 1947915"/>
              <a:gd name="connsiteX42" fmla="*/ 1485010 w 11092473"/>
              <a:gd name="connsiteY42" fmla="*/ 1947915 h 1947915"/>
              <a:gd name="connsiteX43" fmla="*/ 904834 w 11092473"/>
              <a:gd name="connsiteY43" fmla="*/ 1947915 h 1947915"/>
              <a:gd name="connsiteX44" fmla="*/ 324659 w 11092473"/>
              <a:gd name="connsiteY44" fmla="*/ 1947915 h 1947915"/>
              <a:gd name="connsiteX45" fmla="*/ 0 w 11092473"/>
              <a:gd name="connsiteY45" fmla="*/ 1623256 h 1947915"/>
              <a:gd name="connsiteX46" fmla="*/ 0 w 11092473"/>
              <a:gd name="connsiteY46" fmla="*/ 1177404 h 1947915"/>
              <a:gd name="connsiteX47" fmla="*/ 0 w 11092473"/>
              <a:gd name="connsiteY47" fmla="*/ 783497 h 1947915"/>
              <a:gd name="connsiteX48" fmla="*/ 0 w 11092473"/>
              <a:gd name="connsiteY48" fmla="*/ 324659 h 194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92473" h="1947915" fill="none" extrusionOk="0">
                <a:moveTo>
                  <a:pt x="0" y="324659"/>
                </a:moveTo>
                <a:cubicBezTo>
                  <a:pt x="-22148" y="180533"/>
                  <a:pt x="113019" y="13877"/>
                  <a:pt x="324659" y="0"/>
                </a:cubicBezTo>
                <a:cubicBezTo>
                  <a:pt x="516826" y="-29054"/>
                  <a:pt x="576723" y="12987"/>
                  <a:pt x="800403" y="0"/>
                </a:cubicBezTo>
                <a:cubicBezTo>
                  <a:pt x="1024083" y="-12987"/>
                  <a:pt x="947065" y="2014"/>
                  <a:pt x="1067283" y="0"/>
                </a:cubicBezTo>
                <a:cubicBezTo>
                  <a:pt x="1187501" y="-2014"/>
                  <a:pt x="1521843" y="2556"/>
                  <a:pt x="1751890" y="0"/>
                </a:cubicBezTo>
                <a:cubicBezTo>
                  <a:pt x="1981937" y="-2556"/>
                  <a:pt x="2139318" y="42271"/>
                  <a:pt x="2436497" y="0"/>
                </a:cubicBezTo>
                <a:cubicBezTo>
                  <a:pt x="2733676" y="-42271"/>
                  <a:pt x="2756575" y="25003"/>
                  <a:pt x="2912241" y="0"/>
                </a:cubicBezTo>
                <a:cubicBezTo>
                  <a:pt x="3067907" y="-25003"/>
                  <a:pt x="3048390" y="3504"/>
                  <a:pt x="3179121" y="0"/>
                </a:cubicBezTo>
                <a:cubicBezTo>
                  <a:pt x="3309852" y="-3504"/>
                  <a:pt x="3754858" y="35730"/>
                  <a:pt x="3968160" y="0"/>
                </a:cubicBezTo>
                <a:cubicBezTo>
                  <a:pt x="4181462" y="-35730"/>
                  <a:pt x="4162609" y="20232"/>
                  <a:pt x="4339472" y="0"/>
                </a:cubicBezTo>
                <a:cubicBezTo>
                  <a:pt x="4516335" y="-20232"/>
                  <a:pt x="4714518" y="15955"/>
                  <a:pt x="4815216" y="0"/>
                </a:cubicBezTo>
                <a:cubicBezTo>
                  <a:pt x="4915914" y="-15955"/>
                  <a:pt x="5243919" y="7273"/>
                  <a:pt x="5499822" y="0"/>
                </a:cubicBezTo>
                <a:cubicBezTo>
                  <a:pt x="5755725" y="-7273"/>
                  <a:pt x="6022660" y="2748"/>
                  <a:pt x="6184429" y="0"/>
                </a:cubicBezTo>
                <a:cubicBezTo>
                  <a:pt x="6346198" y="-2748"/>
                  <a:pt x="6452617" y="18892"/>
                  <a:pt x="6555741" y="0"/>
                </a:cubicBezTo>
                <a:cubicBezTo>
                  <a:pt x="6658865" y="-18892"/>
                  <a:pt x="6802897" y="44282"/>
                  <a:pt x="6927054" y="0"/>
                </a:cubicBezTo>
                <a:cubicBezTo>
                  <a:pt x="7051211" y="-44282"/>
                  <a:pt x="7526332" y="47612"/>
                  <a:pt x="7716092" y="0"/>
                </a:cubicBezTo>
                <a:cubicBezTo>
                  <a:pt x="7905852" y="-47612"/>
                  <a:pt x="8009954" y="39800"/>
                  <a:pt x="8087404" y="0"/>
                </a:cubicBezTo>
                <a:cubicBezTo>
                  <a:pt x="8164854" y="-39800"/>
                  <a:pt x="8540654" y="14054"/>
                  <a:pt x="8772011" y="0"/>
                </a:cubicBezTo>
                <a:cubicBezTo>
                  <a:pt x="9003368" y="-14054"/>
                  <a:pt x="9256677" y="35956"/>
                  <a:pt x="9561049" y="0"/>
                </a:cubicBezTo>
                <a:cubicBezTo>
                  <a:pt x="9865421" y="-35956"/>
                  <a:pt x="9697823" y="16101"/>
                  <a:pt x="9827930" y="0"/>
                </a:cubicBezTo>
                <a:cubicBezTo>
                  <a:pt x="9958037" y="-16101"/>
                  <a:pt x="9964579" y="15262"/>
                  <a:pt x="10094811" y="0"/>
                </a:cubicBezTo>
                <a:cubicBezTo>
                  <a:pt x="10225043" y="-15262"/>
                  <a:pt x="10462561" y="34965"/>
                  <a:pt x="10767814" y="0"/>
                </a:cubicBezTo>
                <a:cubicBezTo>
                  <a:pt x="10996513" y="-3404"/>
                  <a:pt x="11095565" y="141488"/>
                  <a:pt x="11092473" y="324659"/>
                </a:cubicBezTo>
                <a:cubicBezTo>
                  <a:pt x="11096155" y="445293"/>
                  <a:pt x="11054746" y="605854"/>
                  <a:pt x="11092473" y="770511"/>
                </a:cubicBezTo>
                <a:cubicBezTo>
                  <a:pt x="11130200" y="935168"/>
                  <a:pt x="11079718" y="1032341"/>
                  <a:pt x="11092473" y="1190390"/>
                </a:cubicBezTo>
                <a:cubicBezTo>
                  <a:pt x="11105228" y="1348439"/>
                  <a:pt x="11058047" y="1445324"/>
                  <a:pt x="11092473" y="1623256"/>
                </a:cubicBezTo>
                <a:cubicBezTo>
                  <a:pt x="11073737" y="1821557"/>
                  <a:pt x="10908861" y="1920241"/>
                  <a:pt x="10767814" y="1947915"/>
                </a:cubicBezTo>
                <a:cubicBezTo>
                  <a:pt x="10572024" y="1983915"/>
                  <a:pt x="10474367" y="1907799"/>
                  <a:pt x="10292070" y="1947915"/>
                </a:cubicBezTo>
                <a:cubicBezTo>
                  <a:pt x="10109773" y="1988031"/>
                  <a:pt x="9851283" y="1862976"/>
                  <a:pt x="9503032" y="1947915"/>
                </a:cubicBezTo>
                <a:cubicBezTo>
                  <a:pt x="9154781" y="2032854"/>
                  <a:pt x="9146286" y="1892002"/>
                  <a:pt x="9027288" y="1947915"/>
                </a:cubicBezTo>
                <a:cubicBezTo>
                  <a:pt x="8908290" y="2003828"/>
                  <a:pt x="8690494" y="1914145"/>
                  <a:pt x="8551544" y="1947915"/>
                </a:cubicBezTo>
                <a:cubicBezTo>
                  <a:pt x="8412594" y="1981685"/>
                  <a:pt x="8148290" y="1901092"/>
                  <a:pt x="7971369" y="1947915"/>
                </a:cubicBezTo>
                <a:cubicBezTo>
                  <a:pt x="7794449" y="1994738"/>
                  <a:pt x="7680781" y="1908492"/>
                  <a:pt x="7495625" y="1947915"/>
                </a:cubicBezTo>
                <a:cubicBezTo>
                  <a:pt x="7310469" y="1987338"/>
                  <a:pt x="7221766" y="1941536"/>
                  <a:pt x="7019882" y="1947915"/>
                </a:cubicBezTo>
                <a:cubicBezTo>
                  <a:pt x="6817998" y="1954294"/>
                  <a:pt x="6675820" y="1891992"/>
                  <a:pt x="6335275" y="1947915"/>
                </a:cubicBezTo>
                <a:cubicBezTo>
                  <a:pt x="5994730" y="2003838"/>
                  <a:pt x="6049710" y="1913491"/>
                  <a:pt x="5963963" y="1947915"/>
                </a:cubicBezTo>
                <a:cubicBezTo>
                  <a:pt x="5878216" y="1982339"/>
                  <a:pt x="5335824" y="1895879"/>
                  <a:pt x="5174924" y="1947915"/>
                </a:cubicBezTo>
                <a:cubicBezTo>
                  <a:pt x="5014024" y="1999951"/>
                  <a:pt x="4675013" y="1911151"/>
                  <a:pt x="4490317" y="1947915"/>
                </a:cubicBezTo>
                <a:cubicBezTo>
                  <a:pt x="4305621" y="1984679"/>
                  <a:pt x="4324492" y="1927244"/>
                  <a:pt x="4223437" y="1947915"/>
                </a:cubicBezTo>
                <a:cubicBezTo>
                  <a:pt x="4122382" y="1968586"/>
                  <a:pt x="3655411" y="1914313"/>
                  <a:pt x="3434398" y="1947915"/>
                </a:cubicBezTo>
                <a:cubicBezTo>
                  <a:pt x="3213385" y="1981517"/>
                  <a:pt x="3119109" y="1931362"/>
                  <a:pt x="2958655" y="1947915"/>
                </a:cubicBezTo>
                <a:cubicBezTo>
                  <a:pt x="2798201" y="1964468"/>
                  <a:pt x="2552168" y="1934832"/>
                  <a:pt x="2274048" y="1947915"/>
                </a:cubicBezTo>
                <a:cubicBezTo>
                  <a:pt x="1995928" y="1960998"/>
                  <a:pt x="1864314" y="1931573"/>
                  <a:pt x="1485010" y="1947915"/>
                </a:cubicBezTo>
                <a:cubicBezTo>
                  <a:pt x="1105706" y="1964257"/>
                  <a:pt x="1090498" y="1944862"/>
                  <a:pt x="904834" y="1947915"/>
                </a:cubicBezTo>
                <a:cubicBezTo>
                  <a:pt x="719170" y="1950968"/>
                  <a:pt x="596465" y="1904528"/>
                  <a:pt x="324659" y="1947915"/>
                </a:cubicBezTo>
                <a:cubicBezTo>
                  <a:pt x="136223" y="1964117"/>
                  <a:pt x="26267" y="1792774"/>
                  <a:pt x="0" y="1623256"/>
                </a:cubicBezTo>
                <a:cubicBezTo>
                  <a:pt x="-49257" y="1465752"/>
                  <a:pt x="4531" y="1292048"/>
                  <a:pt x="0" y="1177404"/>
                </a:cubicBezTo>
                <a:cubicBezTo>
                  <a:pt x="-4531" y="1062760"/>
                  <a:pt x="33119" y="945509"/>
                  <a:pt x="0" y="783497"/>
                </a:cubicBezTo>
                <a:cubicBezTo>
                  <a:pt x="-33119" y="621485"/>
                  <a:pt x="3494" y="473602"/>
                  <a:pt x="0" y="324659"/>
                </a:cubicBezTo>
                <a:close/>
              </a:path>
              <a:path w="11092473" h="1947915" stroke="0" extrusionOk="0">
                <a:moveTo>
                  <a:pt x="0" y="324659"/>
                </a:moveTo>
                <a:cubicBezTo>
                  <a:pt x="6182" y="142466"/>
                  <a:pt x="130383" y="13376"/>
                  <a:pt x="324659" y="0"/>
                </a:cubicBezTo>
                <a:cubicBezTo>
                  <a:pt x="411073" y="-16091"/>
                  <a:pt x="495914" y="23695"/>
                  <a:pt x="591540" y="0"/>
                </a:cubicBezTo>
                <a:cubicBezTo>
                  <a:pt x="687166" y="-23695"/>
                  <a:pt x="1076606" y="20415"/>
                  <a:pt x="1380578" y="0"/>
                </a:cubicBezTo>
                <a:cubicBezTo>
                  <a:pt x="1684550" y="-20415"/>
                  <a:pt x="1628388" y="3301"/>
                  <a:pt x="1751890" y="0"/>
                </a:cubicBezTo>
                <a:cubicBezTo>
                  <a:pt x="1875392" y="-3301"/>
                  <a:pt x="2177900" y="64341"/>
                  <a:pt x="2332065" y="0"/>
                </a:cubicBezTo>
                <a:cubicBezTo>
                  <a:pt x="2486230" y="-64341"/>
                  <a:pt x="2707546" y="48586"/>
                  <a:pt x="2807809" y="0"/>
                </a:cubicBezTo>
                <a:cubicBezTo>
                  <a:pt x="2908072" y="-48586"/>
                  <a:pt x="3323690" y="58287"/>
                  <a:pt x="3492416" y="0"/>
                </a:cubicBezTo>
                <a:cubicBezTo>
                  <a:pt x="3661142" y="-58287"/>
                  <a:pt x="3998510" y="86222"/>
                  <a:pt x="4281454" y="0"/>
                </a:cubicBezTo>
                <a:cubicBezTo>
                  <a:pt x="4564398" y="-86222"/>
                  <a:pt x="4880183" y="14129"/>
                  <a:pt x="5070493" y="0"/>
                </a:cubicBezTo>
                <a:cubicBezTo>
                  <a:pt x="5260803" y="-14129"/>
                  <a:pt x="5471527" y="2139"/>
                  <a:pt x="5755100" y="0"/>
                </a:cubicBezTo>
                <a:cubicBezTo>
                  <a:pt x="6038673" y="-2139"/>
                  <a:pt x="6181097" y="6762"/>
                  <a:pt x="6439706" y="0"/>
                </a:cubicBezTo>
                <a:cubicBezTo>
                  <a:pt x="6698315" y="-6762"/>
                  <a:pt x="6705707" y="17420"/>
                  <a:pt x="6811019" y="0"/>
                </a:cubicBezTo>
                <a:cubicBezTo>
                  <a:pt x="6916331" y="-17420"/>
                  <a:pt x="7422021" y="81374"/>
                  <a:pt x="7600057" y="0"/>
                </a:cubicBezTo>
                <a:cubicBezTo>
                  <a:pt x="7778093" y="-81374"/>
                  <a:pt x="7840184" y="29632"/>
                  <a:pt x="7971369" y="0"/>
                </a:cubicBezTo>
                <a:cubicBezTo>
                  <a:pt x="8102554" y="-29632"/>
                  <a:pt x="8248314" y="8696"/>
                  <a:pt x="8447113" y="0"/>
                </a:cubicBezTo>
                <a:cubicBezTo>
                  <a:pt x="8645912" y="-8696"/>
                  <a:pt x="8904434" y="13830"/>
                  <a:pt x="9131720" y="0"/>
                </a:cubicBezTo>
                <a:cubicBezTo>
                  <a:pt x="9359006" y="-13830"/>
                  <a:pt x="9652980" y="78441"/>
                  <a:pt x="9816327" y="0"/>
                </a:cubicBezTo>
                <a:cubicBezTo>
                  <a:pt x="9979674" y="-78441"/>
                  <a:pt x="10003369" y="19673"/>
                  <a:pt x="10083207" y="0"/>
                </a:cubicBezTo>
                <a:cubicBezTo>
                  <a:pt x="10163045" y="-19673"/>
                  <a:pt x="10525708" y="6366"/>
                  <a:pt x="10767814" y="0"/>
                </a:cubicBezTo>
                <a:cubicBezTo>
                  <a:pt x="10993376" y="474"/>
                  <a:pt x="11079514" y="178927"/>
                  <a:pt x="11092473" y="324659"/>
                </a:cubicBezTo>
                <a:cubicBezTo>
                  <a:pt x="11116508" y="438407"/>
                  <a:pt x="11072840" y="644923"/>
                  <a:pt x="11092473" y="783497"/>
                </a:cubicBezTo>
                <a:cubicBezTo>
                  <a:pt x="11112106" y="922071"/>
                  <a:pt x="11058873" y="1019518"/>
                  <a:pt x="11092473" y="1203376"/>
                </a:cubicBezTo>
                <a:cubicBezTo>
                  <a:pt x="11126073" y="1387234"/>
                  <a:pt x="11069656" y="1507254"/>
                  <a:pt x="11092473" y="1623256"/>
                </a:cubicBezTo>
                <a:cubicBezTo>
                  <a:pt x="11057184" y="1819458"/>
                  <a:pt x="10946852" y="1953375"/>
                  <a:pt x="10767814" y="1947915"/>
                </a:cubicBezTo>
                <a:cubicBezTo>
                  <a:pt x="10537179" y="1995957"/>
                  <a:pt x="10432909" y="1884350"/>
                  <a:pt x="10187639" y="1947915"/>
                </a:cubicBezTo>
                <a:cubicBezTo>
                  <a:pt x="9942370" y="2011480"/>
                  <a:pt x="10035361" y="1943440"/>
                  <a:pt x="9920758" y="1947915"/>
                </a:cubicBezTo>
                <a:cubicBezTo>
                  <a:pt x="9806155" y="1952390"/>
                  <a:pt x="9414682" y="1911593"/>
                  <a:pt x="9236151" y="1947915"/>
                </a:cubicBezTo>
                <a:cubicBezTo>
                  <a:pt x="9057620" y="1984237"/>
                  <a:pt x="8921847" y="1930911"/>
                  <a:pt x="8655976" y="1947915"/>
                </a:cubicBezTo>
                <a:cubicBezTo>
                  <a:pt x="8390105" y="1964919"/>
                  <a:pt x="8464605" y="1938321"/>
                  <a:pt x="8389095" y="1947915"/>
                </a:cubicBezTo>
                <a:cubicBezTo>
                  <a:pt x="8313585" y="1957509"/>
                  <a:pt x="8188242" y="1945343"/>
                  <a:pt x="8122215" y="1947915"/>
                </a:cubicBezTo>
                <a:cubicBezTo>
                  <a:pt x="8056188" y="1950487"/>
                  <a:pt x="7632890" y="1907270"/>
                  <a:pt x="7437608" y="1947915"/>
                </a:cubicBezTo>
                <a:cubicBezTo>
                  <a:pt x="7242326" y="1988560"/>
                  <a:pt x="7169354" y="1902563"/>
                  <a:pt x="6961864" y="1947915"/>
                </a:cubicBezTo>
                <a:cubicBezTo>
                  <a:pt x="6754374" y="1993267"/>
                  <a:pt x="6475033" y="1866859"/>
                  <a:pt x="6277257" y="1947915"/>
                </a:cubicBezTo>
                <a:cubicBezTo>
                  <a:pt x="6079481" y="2028971"/>
                  <a:pt x="5676822" y="1893195"/>
                  <a:pt x="5488219" y="1947915"/>
                </a:cubicBezTo>
                <a:cubicBezTo>
                  <a:pt x="5299616" y="2002635"/>
                  <a:pt x="5312580" y="1933580"/>
                  <a:pt x="5221338" y="1947915"/>
                </a:cubicBezTo>
                <a:cubicBezTo>
                  <a:pt x="5130096" y="1962250"/>
                  <a:pt x="4934751" y="1916005"/>
                  <a:pt x="4745595" y="1947915"/>
                </a:cubicBezTo>
                <a:cubicBezTo>
                  <a:pt x="4556439" y="1979825"/>
                  <a:pt x="4299527" y="1882214"/>
                  <a:pt x="4165419" y="1947915"/>
                </a:cubicBezTo>
                <a:cubicBezTo>
                  <a:pt x="4031311" y="2013616"/>
                  <a:pt x="3755151" y="1936912"/>
                  <a:pt x="3480813" y="1947915"/>
                </a:cubicBezTo>
                <a:cubicBezTo>
                  <a:pt x="3206475" y="1958918"/>
                  <a:pt x="3105734" y="1937803"/>
                  <a:pt x="3005069" y="1947915"/>
                </a:cubicBezTo>
                <a:cubicBezTo>
                  <a:pt x="2904404" y="1958027"/>
                  <a:pt x="2708967" y="1894109"/>
                  <a:pt x="2529325" y="1947915"/>
                </a:cubicBezTo>
                <a:cubicBezTo>
                  <a:pt x="2349683" y="2001721"/>
                  <a:pt x="2043196" y="1940808"/>
                  <a:pt x="1844718" y="1947915"/>
                </a:cubicBezTo>
                <a:cubicBezTo>
                  <a:pt x="1646240" y="1955022"/>
                  <a:pt x="1402586" y="1940092"/>
                  <a:pt x="1160111" y="1947915"/>
                </a:cubicBezTo>
                <a:cubicBezTo>
                  <a:pt x="917636" y="1955738"/>
                  <a:pt x="508302" y="1937862"/>
                  <a:pt x="324659" y="1947915"/>
                </a:cubicBezTo>
                <a:cubicBezTo>
                  <a:pt x="197255" y="1960404"/>
                  <a:pt x="31932" y="1815966"/>
                  <a:pt x="0" y="1623256"/>
                </a:cubicBezTo>
                <a:cubicBezTo>
                  <a:pt x="-11715" y="1516345"/>
                  <a:pt x="42990" y="1308675"/>
                  <a:pt x="0" y="1177404"/>
                </a:cubicBezTo>
                <a:cubicBezTo>
                  <a:pt x="-42990" y="1046133"/>
                  <a:pt x="15589" y="894567"/>
                  <a:pt x="0" y="731553"/>
                </a:cubicBezTo>
                <a:cubicBezTo>
                  <a:pt x="-15589" y="568539"/>
                  <a:pt x="1624" y="514673"/>
                  <a:pt x="0" y="324659"/>
                </a:cubicBezTo>
                <a:close/>
              </a:path>
            </a:pathLst>
          </a:custGeom>
          <a:solidFill>
            <a:srgbClr val="F9E3E6">
              <a:alpha val="93000"/>
            </a:srgbClr>
          </a:solidFill>
          <a:ln w="19050" cmpd="sng">
            <a:solidFill>
              <a:srgbClr val="CC2245"/>
            </a:solidFill>
            <a:prstDash val="lgDash"/>
            <a:extLst>
              <a:ext uri="{C807C97D-BFC1-408E-A445-0C87EB9F89A2}">
                <ask:lineSketchStyleProps xmlns:ask="http://schemas.microsoft.com/office/drawing/2018/sketchyshapes" sd="1371305124">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800" dirty="0">
                <a:solidFill>
                  <a:srgbClr val="002060"/>
                </a:solidFill>
                <a:latin typeface="Times New Roman" panose="02020603050405020304" pitchFamily="18" charset="0"/>
                <a:cs typeface="Times New Roman" panose="02020603050405020304" pitchFamily="18" charset="0"/>
              </a:rPr>
              <a:t>3. Số?</a:t>
            </a:r>
            <a:endPar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4" name="Snip Diagonal Corner Rectangle 1">
            <a:extLst>
              <a:ext uri="{FF2B5EF4-FFF2-40B4-BE49-F238E27FC236}">
                <a16:creationId xmlns:a16="http://schemas.microsoft.com/office/drawing/2014/main" id="{BC07EDD8-F1B2-44E6-BBE2-54F77D55CC1D}"/>
              </a:ext>
            </a:extLst>
          </p:cNvPr>
          <p:cNvSpPr/>
          <p:nvPr/>
        </p:nvSpPr>
        <p:spPr>
          <a:xfrm>
            <a:off x="574326" y="2523826"/>
            <a:ext cx="10341913" cy="2678692"/>
          </a:xfrm>
          <a:custGeom>
            <a:avLst/>
            <a:gdLst>
              <a:gd name="connsiteX0" fmla="*/ 0 w 3587586"/>
              <a:gd name="connsiteY0" fmla="*/ 318571 h 1911389"/>
              <a:gd name="connsiteX1" fmla="*/ 318571 w 3587586"/>
              <a:gd name="connsiteY1" fmla="*/ 0 h 1911389"/>
              <a:gd name="connsiteX2" fmla="*/ 938164 w 3587586"/>
              <a:gd name="connsiteY2" fmla="*/ 0 h 1911389"/>
              <a:gd name="connsiteX3" fmla="*/ 1439740 w 3587586"/>
              <a:gd name="connsiteY3" fmla="*/ 0 h 1911389"/>
              <a:gd name="connsiteX4" fmla="*/ 1941315 w 3587586"/>
              <a:gd name="connsiteY4" fmla="*/ 0 h 1911389"/>
              <a:gd name="connsiteX5" fmla="*/ 2560908 w 3587586"/>
              <a:gd name="connsiteY5" fmla="*/ 0 h 1911389"/>
              <a:gd name="connsiteX6" fmla="*/ 3269015 w 3587586"/>
              <a:gd name="connsiteY6" fmla="*/ 0 h 1911389"/>
              <a:gd name="connsiteX7" fmla="*/ 3587586 w 3587586"/>
              <a:gd name="connsiteY7" fmla="*/ 318571 h 1911389"/>
              <a:gd name="connsiteX8" fmla="*/ 3587586 w 3587586"/>
              <a:gd name="connsiteY8" fmla="*/ 730578 h 1911389"/>
              <a:gd name="connsiteX9" fmla="*/ 3587586 w 3587586"/>
              <a:gd name="connsiteY9" fmla="*/ 1142584 h 1911389"/>
              <a:gd name="connsiteX10" fmla="*/ 3587586 w 3587586"/>
              <a:gd name="connsiteY10" fmla="*/ 1592818 h 1911389"/>
              <a:gd name="connsiteX11" fmla="*/ 3269015 w 3587586"/>
              <a:gd name="connsiteY11" fmla="*/ 1911389 h 1911389"/>
              <a:gd name="connsiteX12" fmla="*/ 2767440 w 3587586"/>
              <a:gd name="connsiteY12" fmla="*/ 1911389 h 1911389"/>
              <a:gd name="connsiteX13" fmla="*/ 2177351 w 3587586"/>
              <a:gd name="connsiteY13" fmla="*/ 1911389 h 1911389"/>
              <a:gd name="connsiteX14" fmla="*/ 1557757 w 3587586"/>
              <a:gd name="connsiteY14" fmla="*/ 1911389 h 1911389"/>
              <a:gd name="connsiteX15" fmla="*/ 997173 w 3587586"/>
              <a:gd name="connsiteY15" fmla="*/ 1911389 h 1911389"/>
              <a:gd name="connsiteX16" fmla="*/ 318571 w 3587586"/>
              <a:gd name="connsiteY16" fmla="*/ 1911389 h 1911389"/>
              <a:gd name="connsiteX17" fmla="*/ 0 w 3587586"/>
              <a:gd name="connsiteY17" fmla="*/ 1592818 h 1911389"/>
              <a:gd name="connsiteX18" fmla="*/ 0 w 3587586"/>
              <a:gd name="connsiteY18" fmla="*/ 1168069 h 1911389"/>
              <a:gd name="connsiteX19" fmla="*/ 0 w 3587586"/>
              <a:gd name="connsiteY19" fmla="*/ 730578 h 1911389"/>
              <a:gd name="connsiteX20" fmla="*/ 0 w 3587586"/>
              <a:gd name="connsiteY20" fmla="*/ 318571 h 191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7586" h="1911389" fill="none" extrusionOk="0">
                <a:moveTo>
                  <a:pt x="0" y="318571"/>
                </a:moveTo>
                <a:cubicBezTo>
                  <a:pt x="5565" y="107257"/>
                  <a:pt x="142391" y="-49372"/>
                  <a:pt x="318571" y="0"/>
                </a:cubicBezTo>
                <a:cubicBezTo>
                  <a:pt x="506012" y="-5620"/>
                  <a:pt x="767382" y="46237"/>
                  <a:pt x="938164" y="0"/>
                </a:cubicBezTo>
                <a:cubicBezTo>
                  <a:pt x="1108946" y="-46237"/>
                  <a:pt x="1226240" y="433"/>
                  <a:pt x="1439740" y="0"/>
                </a:cubicBezTo>
                <a:cubicBezTo>
                  <a:pt x="1653240" y="-433"/>
                  <a:pt x="1750537" y="21156"/>
                  <a:pt x="1941315" y="0"/>
                </a:cubicBezTo>
                <a:cubicBezTo>
                  <a:pt x="2132093" y="-21156"/>
                  <a:pt x="2358941" y="34243"/>
                  <a:pt x="2560908" y="0"/>
                </a:cubicBezTo>
                <a:cubicBezTo>
                  <a:pt x="2762875" y="-34243"/>
                  <a:pt x="2937491" y="7610"/>
                  <a:pt x="3269015" y="0"/>
                </a:cubicBezTo>
                <a:cubicBezTo>
                  <a:pt x="3397491" y="15027"/>
                  <a:pt x="3595951" y="140704"/>
                  <a:pt x="3587586" y="318571"/>
                </a:cubicBezTo>
                <a:cubicBezTo>
                  <a:pt x="3590066" y="429870"/>
                  <a:pt x="3566412" y="596383"/>
                  <a:pt x="3587586" y="730578"/>
                </a:cubicBezTo>
                <a:cubicBezTo>
                  <a:pt x="3608760" y="864773"/>
                  <a:pt x="3582582" y="985862"/>
                  <a:pt x="3587586" y="1142584"/>
                </a:cubicBezTo>
                <a:cubicBezTo>
                  <a:pt x="3592590" y="1299306"/>
                  <a:pt x="3538636" y="1435986"/>
                  <a:pt x="3587586" y="1592818"/>
                </a:cubicBezTo>
                <a:cubicBezTo>
                  <a:pt x="3594848" y="1792479"/>
                  <a:pt x="3410576" y="1948236"/>
                  <a:pt x="3269015" y="1911389"/>
                </a:cubicBezTo>
                <a:cubicBezTo>
                  <a:pt x="3041449" y="1919235"/>
                  <a:pt x="2890781" y="1911243"/>
                  <a:pt x="2767440" y="1911389"/>
                </a:cubicBezTo>
                <a:cubicBezTo>
                  <a:pt x="2644099" y="1911535"/>
                  <a:pt x="2454092" y="1910521"/>
                  <a:pt x="2177351" y="1911389"/>
                </a:cubicBezTo>
                <a:cubicBezTo>
                  <a:pt x="1900610" y="1912257"/>
                  <a:pt x="1754803" y="1838063"/>
                  <a:pt x="1557757" y="1911389"/>
                </a:cubicBezTo>
                <a:cubicBezTo>
                  <a:pt x="1360711" y="1984715"/>
                  <a:pt x="1236858" y="1890410"/>
                  <a:pt x="997173" y="1911389"/>
                </a:cubicBezTo>
                <a:cubicBezTo>
                  <a:pt x="757488" y="1932368"/>
                  <a:pt x="549178" y="1910718"/>
                  <a:pt x="318571" y="1911389"/>
                </a:cubicBezTo>
                <a:cubicBezTo>
                  <a:pt x="160252" y="1950541"/>
                  <a:pt x="-6978" y="1792124"/>
                  <a:pt x="0" y="1592818"/>
                </a:cubicBezTo>
                <a:cubicBezTo>
                  <a:pt x="-13367" y="1391485"/>
                  <a:pt x="45473" y="1281522"/>
                  <a:pt x="0" y="1168069"/>
                </a:cubicBezTo>
                <a:cubicBezTo>
                  <a:pt x="-45473" y="1054616"/>
                  <a:pt x="43512" y="927674"/>
                  <a:pt x="0" y="730578"/>
                </a:cubicBezTo>
                <a:cubicBezTo>
                  <a:pt x="-43512" y="533482"/>
                  <a:pt x="30544" y="418993"/>
                  <a:pt x="0" y="318571"/>
                </a:cubicBezTo>
                <a:close/>
              </a:path>
              <a:path w="3587586" h="1911389" stroke="0" extrusionOk="0">
                <a:moveTo>
                  <a:pt x="0" y="318571"/>
                </a:moveTo>
                <a:cubicBezTo>
                  <a:pt x="13659" y="136245"/>
                  <a:pt x="129360" y="11854"/>
                  <a:pt x="318571" y="0"/>
                </a:cubicBezTo>
                <a:cubicBezTo>
                  <a:pt x="508348" y="-117"/>
                  <a:pt x="680957" y="52782"/>
                  <a:pt x="820146" y="0"/>
                </a:cubicBezTo>
                <a:cubicBezTo>
                  <a:pt x="959336" y="-52782"/>
                  <a:pt x="1263532" y="25133"/>
                  <a:pt x="1469244" y="0"/>
                </a:cubicBezTo>
                <a:cubicBezTo>
                  <a:pt x="1674956" y="-25133"/>
                  <a:pt x="1825752" y="42999"/>
                  <a:pt x="2000324" y="0"/>
                </a:cubicBezTo>
                <a:cubicBezTo>
                  <a:pt x="2174896" y="-42999"/>
                  <a:pt x="2458634" y="39186"/>
                  <a:pt x="2590413" y="0"/>
                </a:cubicBezTo>
                <a:cubicBezTo>
                  <a:pt x="2722192" y="-39186"/>
                  <a:pt x="3004231" y="63279"/>
                  <a:pt x="3269015" y="0"/>
                </a:cubicBezTo>
                <a:cubicBezTo>
                  <a:pt x="3410187" y="-5369"/>
                  <a:pt x="3639064" y="141110"/>
                  <a:pt x="3587586" y="318571"/>
                </a:cubicBezTo>
                <a:cubicBezTo>
                  <a:pt x="3614034" y="421252"/>
                  <a:pt x="3566257" y="561364"/>
                  <a:pt x="3587586" y="730578"/>
                </a:cubicBezTo>
                <a:cubicBezTo>
                  <a:pt x="3608915" y="899792"/>
                  <a:pt x="3537053" y="1066730"/>
                  <a:pt x="3587586" y="1168069"/>
                </a:cubicBezTo>
                <a:cubicBezTo>
                  <a:pt x="3638119" y="1269408"/>
                  <a:pt x="3579252" y="1420418"/>
                  <a:pt x="3587586" y="1592818"/>
                </a:cubicBezTo>
                <a:cubicBezTo>
                  <a:pt x="3589501" y="1717342"/>
                  <a:pt x="3451931" y="1912653"/>
                  <a:pt x="3269015" y="1911389"/>
                </a:cubicBezTo>
                <a:cubicBezTo>
                  <a:pt x="3031845" y="1956520"/>
                  <a:pt x="2955987" y="1905200"/>
                  <a:pt x="2737935" y="1911389"/>
                </a:cubicBezTo>
                <a:cubicBezTo>
                  <a:pt x="2519883" y="1917578"/>
                  <a:pt x="2325186" y="1892493"/>
                  <a:pt x="2177351" y="1911389"/>
                </a:cubicBezTo>
                <a:cubicBezTo>
                  <a:pt x="2029516" y="1930285"/>
                  <a:pt x="1732480" y="1888702"/>
                  <a:pt x="1557757" y="1911389"/>
                </a:cubicBezTo>
                <a:cubicBezTo>
                  <a:pt x="1383034" y="1934076"/>
                  <a:pt x="1242542" y="1876130"/>
                  <a:pt x="938164" y="1911389"/>
                </a:cubicBezTo>
                <a:cubicBezTo>
                  <a:pt x="633786" y="1946648"/>
                  <a:pt x="574314" y="1906794"/>
                  <a:pt x="318571" y="1911389"/>
                </a:cubicBezTo>
                <a:cubicBezTo>
                  <a:pt x="138826" y="1910705"/>
                  <a:pt x="719" y="1794650"/>
                  <a:pt x="0" y="1592818"/>
                </a:cubicBezTo>
                <a:cubicBezTo>
                  <a:pt x="-40150" y="1498131"/>
                  <a:pt x="26174" y="1306805"/>
                  <a:pt x="0" y="1155327"/>
                </a:cubicBezTo>
                <a:cubicBezTo>
                  <a:pt x="-26174" y="1003849"/>
                  <a:pt x="38437" y="903890"/>
                  <a:pt x="0" y="768805"/>
                </a:cubicBezTo>
                <a:cubicBezTo>
                  <a:pt x="-38437" y="633720"/>
                  <a:pt x="49315" y="501240"/>
                  <a:pt x="0" y="318571"/>
                </a:cubicBezTo>
                <a:close/>
              </a:path>
            </a:pathLst>
          </a:custGeom>
          <a:solidFill>
            <a:srgbClr val="F9E3E6">
              <a:alpha val="93000"/>
            </a:srgbClr>
          </a:solidFill>
          <a:ln w="50800" cmpd="sng">
            <a:solidFill>
              <a:srgbClr val="0070C0"/>
            </a:solidFill>
            <a:prstDash val="dash"/>
            <a:extLst>
              <a:ext uri="{C807C97D-BFC1-408E-A445-0C87EB9F89A2}">
                <ask:lineSketchStyleProps xmlns:ask="http://schemas.microsoft.com/office/drawing/2018/sketchyshapes" sd="1371305124">
                  <a:custGeom>
                    <a:avLst/>
                    <a:gdLst>
                      <a:gd name="connsiteX0" fmla="*/ 0 w 10341913"/>
                      <a:gd name="connsiteY0" fmla="*/ 446458 h 2678692"/>
                      <a:gd name="connsiteX1" fmla="*/ 446458 w 10341913"/>
                      <a:gd name="connsiteY1" fmla="*/ 0 h 2678692"/>
                      <a:gd name="connsiteX2" fmla="*/ 1131510 w 10341913"/>
                      <a:gd name="connsiteY2" fmla="*/ 0 h 2678692"/>
                      <a:gd name="connsiteX3" fmla="*/ 1816563 w 10341913"/>
                      <a:gd name="connsiteY3" fmla="*/ 0 h 2678692"/>
                      <a:gd name="connsiteX4" fmla="*/ 2123655 w 10341913"/>
                      <a:gd name="connsiteY4" fmla="*/ 0 h 2678692"/>
                      <a:gd name="connsiteX5" fmla="*/ 2808707 w 10341913"/>
                      <a:gd name="connsiteY5" fmla="*/ 0 h 2678692"/>
                      <a:gd name="connsiteX6" fmla="*/ 3399270 w 10341913"/>
                      <a:gd name="connsiteY6" fmla="*/ 0 h 2678692"/>
                      <a:gd name="connsiteX7" fmla="*/ 3989832 w 10341913"/>
                      <a:gd name="connsiteY7" fmla="*/ 0 h 2678692"/>
                      <a:gd name="connsiteX8" fmla="*/ 4296924 w 10341913"/>
                      <a:gd name="connsiteY8" fmla="*/ 0 h 2678692"/>
                      <a:gd name="connsiteX9" fmla="*/ 4981977 w 10341913"/>
                      <a:gd name="connsiteY9" fmla="*/ 0 h 2678692"/>
                      <a:gd name="connsiteX10" fmla="*/ 5667029 w 10341913"/>
                      <a:gd name="connsiteY10" fmla="*/ 0 h 2678692"/>
                      <a:gd name="connsiteX11" fmla="*/ 6163101 w 10341913"/>
                      <a:gd name="connsiteY11" fmla="*/ 0 h 2678692"/>
                      <a:gd name="connsiteX12" fmla="*/ 6470194 w 10341913"/>
                      <a:gd name="connsiteY12" fmla="*/ 0 h 2678692"/>
                      <a:gd name="connsiteX13" fmla="*/ 7249736 w 10341913"/>
                      <a:gd name="connsiteY13" fmla="*/ 0 h 2678692"/>
                      <a:gd name="connsiteX14" fmla="*/ 7651318 w 10341913"/>
                      <a:gd name="connsiteY14" fmla="*/ 0 h 2678692"/>
                      <a:gd name="connsiteX15" fmla="*/ 8147391 w 10341913"/>
                      <a:gd name="connsiteY15" fmla="*/ 0 h 2678692"/>
                      <a:gd name="connsiteX16" fmla="*/ 8832443 w 10341913"/>
                      <a:gd name="connsiteY16" fmla="*/ 0 h 2678692"/>
                      <a:gd name="connsiteX17" fmla="*/ 9895455 w 10341913"/>
                      <a:gd name="connsiteY17" fmla="*/ 0 h 2678692"/>
                      <a:gd name="connsiteX18" fmla="*/ 10341913 w 10341913"/>
                      <a:gd name="connsiteY18" fmla="*/ 446458 h 2678692"/>
                      <a:gd name="connsiteX19" fmla="*/ 10341913 w 10341913"/>
                      <a:gd name="connsiteY19" fmla="*/ 1077432 h 2678692"/>
                      <a:gd name="connsiteX20" fmla="*/ 10341913 w 10341913"/>
                      <a:gd name="connsiteY20" fmla="*/ 1636975 h 2678692"/>
                      <a:gd name="connsiteX21" fmla="*/ 10341913 w 10341913"/>
                      <a:gd name="connsiteY21" fmla="*/ 2232234 h 2678692"/>
                      <a:gd name="connsiteX22" fmla="*/ 9895455 w 10341913"/>
                      <a:gd name="connsiteY22" fmla="*/ 2678692 h 2678692"/>
                      <a:gd name="connsiteX23" fmla="*/ 9210403 w 10341913"/>
                      <a:gd name="connsiteY23" fmla="*/ 2678692 h 2678692"/>
                      <a:gd name="connsiteX24" fmla="*/ 8808820 w 10341913"/>
                      <a:gd name="connsiteY24" fmla="*/ 2678692 h 2678692"/>
                      <a:gd name="connsiteX25" fmla="*/ 8029278 w 10341913"/>
                      <a:gd name="connsiteY25" fmla="*/ 2678692 h 2678692"/>
                      <a:gd name="connsiteX26" fmla="*/ 7344226 w 10341913"/>
                      <a:gd name="connsiteY26" fmla="*/ 2678692 h 2678692"/>
                      <a:gd name="connsiteX27" fmla="*/ 6564684 w 10341913"/>
                      <a:gd name="connsiteY27" fmla="*/ 2678692 h 2678692"/>
                      <a:gd name="connsiteX28" fmla="*/ 6068611 w 10341913"/>
                      <a:gd name="connsiteY28" fmla="*/ 2678692 h 2678692"/>
                      <a:gd name="connsiteX29" fmla="*/ 5572539 w 10341913"/>
                      <a:gd name="connsiteY29" fmla="*/ 2678692 h 2678692"/>
                      <a:gd name="connsiteX30" fmla="*/ 5170957 w 10341913"/>
                      <a:gd name="connsiteY30" fmla="*/ 2678692 h 2678692"/>
                      <a:gd name="connsiteX31" fmla="*/ 4674884 w 10341913"/>
                      <a:gd name="connsiteY31" fmla="*/ 2678692 h 2678692"/>
                      <a:gd name="connsiteX32" fmla="*/ 3989832 w 10341913"/>
                      <a:gd name="connsiteY32" fmla="*/ 2678692 h 2678692"/>
                      <a:gd name="connsiteX33" fmla="*/ 3210290 w 10341913"/>
                      <a:gd name="connsiteY33" fmla="*/ 2678692 h 2678692"/>
                      <a:gd name="connsiteX34" fmla="*/ 2714217 w 10341913"/>
                      <a:gd name="connsiteY34" fmla="*/ 2678692 h 2678692"/>
                      <a:gd name="connsiteX35" fmla="*/ 2218145 w 10341913"/>
                      <a:gd name="connsiteY35" fmla="*/ 2678692 h 2678692"/>
                      <a:gd name="connsiteX36" fmla="*/ 1627583 w 10341913"/>
                      <a:gd name="connsiteY36" fmla="*/ 2678692 h 2678692"/>
                      <a:gd name="connsiteX37" fmla="*/ 1131510 w 10341913"/>
                      <a:gd name="connsiteY37" fmla="*/ 2678692 h 2678692"/>
                      <a:gd name="connsiteX38" fmla="*/ 446458 w 10341913"/>
                      <a:gd name="connsiteY38" fmla="*/ 2678692 h 2678692"/>
                      <a:gd name="connsiteX39" fmla="*/ 0 w 10341913"/>
                      <a:gd name="connsiteY39" fmla="*/ 2232234 h 2678692"/>
                      <a:gd name="connsiteX40" fmla="*/ 0 w 10341913"/>
                      <a:gd name="connsiteY40" fmla="*/ 1654833 h 2678692"/>
                      <a:gd name="connsiteX41" fmla="*/ 0 w 10341913"/>
                      <a:gd name="connsiteY41" fmla="*/ 1041717 h 2678692"/>
                      <a:gd name="connsiteX42" fmla="*/ 0 w 10341913"/>
                      <a:gd name="connsiteY42" fmla="*/ 446458 h 26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41913" h="2678692" fill="none" extrusionOk="0">
                        <a:moveTo>
                          <a:pt x="0" y="446458"/>
                        </a:moveTo>
                        <a:cubicBezTo>
                          <a:pt x="45605" y="210860"/>
                          <a:pt x="221737" y="9174"/>
                          <a:pt x="446458" y="0"/>
                        </a:cubicBezTo>
                        <a:cubicBezTo>
                          <a:pt x="611418" y="-67649"/>
                          <a:pt x="911939" y="54010"/>
                          <a:pt x="1131510" y="0"/>
                        </a:cubicBezTo>
                        <a:cubicBezTo>
                          <a:pt x="1351081" y="-54010"/>
                          <a:pt x="1553680" y="36762"/>
                          <a:pt x="1816563" y="0"/>
                        </a:cubicBezTo>
                        <a:cubicBezTo>
                          <a:pt x="2079446" y="-36762"/>
                          <a:pt x="2002811" y="8278"/>
                          <a:pt x="2123655" y="0"/>
                        </a:cubicBezTo>
                        <a:cubicBezTo>
                          <a:pt x="2244499" y="-8278"/>
                          <a:pt x="2568853" y="65774"/>
                          <a:pt x="2808707" y="0"/>
                        </a:cubicBezTo>
                        <a:cubicBezTo>
                          <a:pt x="3048561" y="-65774"/>
                          <a:pt x="3119377" y="70859"/>
                          <a:pt x="3399270" y="0"/>
                        </a:cubicBezTo>
                        <a:cubicBezTo>
                          <a:pt x="3679163" y="-70859"/>
                          <a:pt x="3784890" y="9679"/>
                          <a:pt x="3989832" y="0"/>
                        </a:cubicBezTo>
                        <a:cubicBezTo>
                          <a:pt x="4194774" y="-9679"/>
                          <a:pt x="4193019" y="35940"/>
                          <a:pt x="4296924" y="0"/>
                        </a:cubicBezTo>
                        <a:cubicBezTo>
                          <a:pt x="4400829" y="-35940"/>
                          <a:pt x="4685208" y="37503"/>
                          <a:pt x="4981977" y="0"/>
                        </a:cubicBezTo>
                        <a:cubicBezTo>
                          <a:pt x="5278746" y="-37503"/>
                          <a:pt x="5527531" y="23033"/>
                          <a:pt x="5667029" y="0"/>
                        </a:cubicBezTo>
                        <a:cubicBezTo>
                          <a:pt x="5806527" y="-23033"/>
                          <a:pt x="6055810" y="23728"/>
                          <a:pt x="6163101" y="0"/>
                        </a:cubicBezTo>
                        <a:cubicBezTo>
                          <a:pt x="6270392" y="-23728"/>
                          <a:pt x="6328772" y="23743"/>
                          <a:pt x="6470194" y="0"/>
                        </a:cubicBezTo>
                        <a:cubicBezTo>
                          <a:pt x="6611616" y="-23743"/>
                          <a:pt x="7068490" y="75622"/>
                          <a:pt x="7249736" y="0"/>
                        </a:cubicBezTo>
                        <a:cubicBezTo>
                          <a:pt x="7430982" y="-75622"/>
                          <a:pt x="7535744" y="24833"/>
                          <a:pt x="7651318" y="0"/>
                        </a:cubicBezTo>
                        <a:cubicBezTo>
                          <a:pt x="7766892" y="-24833"/>
                          <a:pt x="8047034" y="13200"/>
                          <a:pt x="8147391" y="0"/>
                        </a:cubicBezTo>
                        <a:cubicBezTo>
                          <a:pt x="8247748" y="-13200"/>
                          <a:pt x="8530155" y="26633"/>
                          <a:pt x="8832443" y="0"/>
                        </a:cubicBezTo>
                        <a:cubicBezTo>
                          <a:pt x="9134731" y="-26633"/>
                          <a:pt x="9396097" y="24351"/>
                          <a:pt x="9895455" y="0"/>
                        </a:cubicBezTo>
                        <a:cubicBezTo>
                          <a:pt x="10190762" y="-13603"/>
                          <a:pt x="10381382" y="158992"/>
                          <a:pt x="10341913" y="446458"/>
                        </a:cubicBezTo>
                        <a:cubicBezTo>
                          <a:pt x="10414065" y="627778"/>
                          <a:pt x="10299768" y="907273"/>
                          <a:pt x="10341913" y="1077432"/>
                        </a:cubicBezTo>
                        <a:cubicBezTo>
                          <a:pt x="10384058" y="1247591"/>
                          <a:pt x="10318495" y="1371890"/>
                          <a:pt x="10341913" y="1636975"/>
                        </a:cubicBezTo>
                        <a:cubicBezTo>
                          <a:pt x="10365331" y="1902060"/>
                          <a:pt x="10308950" y="2092832"/>
                          <a:pt x="10341913" y="2232234"/>
                        </a:cubicBezTo>
                        <a:cubicBezTo>
                          <a:pt x="10311360" y="2541405"/>
                          <a:pt x="10138613" y="2748358"/>
                          <a:pt x="9895455" y="2678692"/>
                        </a:cubicBezTo>
                        <a:cubicBezTo>
                          <a:pt x="9752755" y="2688513"/>
                          <a:pt x="9362080" y="2644386"/>
                          <a:pt x="9210403" y="2678692"/>
                        </a:cubicBezTo>
                        <a:cubicBezTo>
                          <a:pt x="9058726" y="2712998"/>
                          <a:pt x="8932359" y="2658767"/>
                          <a:pt x="8808820" y="2678692"/>
                        </a:cubicBezTo>
                        <a:cubicBezTo>
                          <a:pt x="8685281" y="2698617"/>
                          <a:pt x="8411470" y="2657186"/>
                          <a:pt x="8029278" y="2678692"/>
                        </a:cubicBezTo>
                        <a:cubicBezTo>
                          <a:pt x="7647086" y="2700198"/>
                          <a:pt x="7635689" y="2633561"/>
                          <a:pt x="7344226" y="2678692"/>
                        </a:cubicBezTo>
                        <a:cubicBezTo>
                          <a:pt x="7052763" y="2723823"/>
                          <a:pt x="6926383" y="2667199"/>
                          <a:pt x="6564684" y="2678692"/>
                        </a:cubicBezTo>
                        <a:cubicBezTo>
                          <a:pt x="6202985" y="2690185"/>
                          <a:pt x="6249594" y="2677667"/>
                          <a:pt x="6068611" y="2678692"/>
                        </a:cubicBezTo>
                        <a:cubicBezTo>
                          <a:pt x="5887628" y="2679717"/>
                          <a:pt x="5801900" y="2657984"/>
                          <a:pt x="5572539" y="2678692"/>
                        </a:cubicBezTo>
                        <a:cubicBezTo>
                          <a:pt x="5343178" y="2699400"/>
                          <a:pt x="5318709" y="2632700"/>
                          <a:pt x="5170957" y="2678692"/>
                        </a:cubicBezTo>
                        <a:cubicBezTo>
                          <a:pt x="5023205" y="2724684"/>
                          <a:pt x="4904549" y="2625577"/>
                          <a:pt x="4674884" y="2678692"/>
                        </a:cubicBezTo>
                        <a:cubicBezTo>
                          <a:pt x="4445219" y="2731807"/>
                          <a:pt x="4296351" y="2664583"/>
                          <a:pt x="3989832" y="2678692"/>
                        </a:cubicBezTo>
                        <a:cubicBezTo>
                          <a:pt x="3683313" y="2692801"/>
                          <a:pt x="3534899" y="2629702"/>
                          <a:pt x="3210290" y="2678692"/>
                        </a:cubicBezTo>
                        <a:cubicBezTo>
                          <a:pt x="2885681" y="2727682"/>
                          <a:pt x="2879825" y="2667839"/>
                          <a:pt x="2714217" y="2678692"/>
                        </a:cubicBezTo>
                        <a:cubicBezTo>
                          <a:pt x="2548609" y="2689545"/>
                          <a:pt x="2418922" y="2645374"/>
                          <a:pt x="2218145" y="2678692"/>
                        </a:cubicBezTo>
                        <a:cubicBezTo>
                          <a:pt x="2017368" y="2712010"/>
                          <a:pt x="1871494" y="2612861"/>
                          <a:pt x="1627583" y="2678692"/>
                        </a:cubicBezTo>
                        <a:cubicBezTo>
                          <a:pt x="1383672" y="2744523"/>
                          <a:pt x="1261405" y="2621722"/>
                          <a:pt x="1131510" y="2678692"/>
                        </a:cubicBezTo>
                        <a:cubicBezTo>
                          <a:pt x="1001615" y="2735662"/>
                          <a:pt x="710232" y="2647702"/>
                          <a:pt x="446458" y="2678692"/>
                        </a:cubicBezTo>
                        <a:cubicBezTo>
                          <a:pt x="213629" y="2716211"/>
                          <a:pt x="-811" y="2470914"/>
                          <a:pt x="0" y="2232234"/>
                        </a:cubicBezTo>
                        <a:cubicBezTo>
                          <a:pt x="-60792" y="2059934"/>
                          <a:pt x="51754" y="1908075"/>
                          <a:pt x="0" y="1654833"/>
                        </a:cubicBezTo>
                        <a:cubicBezTo>
                          <a:pt x="-51754" y="1401591"/>
                          <a:pt x="12796" y="1192145"/>
                          <a:pt x="0" y="1041717"/>
                        </a:cubicBezTo>
                        <a:cubicBezTo>
                          <a:pt x="-12796" y="891289"/>
                          <a:pt x="30969" y="576591"/>
                          <a:pt x="0" y="446458"/>
                        </a:cubicBezTo>
                        <a:close/>
                      </a:path>
                      <a:path w="10341913" h="2678692" stroke="0" extrusionOk="0">
                        <a:moveTo>
                          <a:pt x="0" y="446458"/>
                        </a:moveTo>
                        <a:cubicBezTo>
                          <a:pt x="30268" y="185739"/>
                          <a:pt x="194422" y="4882"/>
                          <a:pt x="446458" y="0"/>
                        </a:cubicBezTo>
                        <a:cubicBezTo>
                          <a:pt x="560192" y="-14648"/>
                          <a:pt x="644497" y="25266"/>
                          <a:pt x="753550" y="0"/>
                        </a:cubicBezTo>
                        <a:cubicBezTo>
                          <a:pt x="862603" y="-25266"/>
                          <a:pt x="1173374" y="45721"/>
                          <a:pt x="1533093" y="0"/>
                        </a:cubicBezTo>
                        <a:cubicBezTo>
                          <a:pt x="1892812" y="-45721"/>
                          <a:pt x="1734406" y="38899"/>
                          <a:pt x="1934675" y="0"/>
                        </a:cubicBezTo>
                        <a:cubicBezTo>
                          <a:pt x="2134944" y="-38899"/>
                          <a:pt x="2242486" y="63654"/>
                          <a:pt x="2525237" y="0"/>
                        </a:cubicBezTo>
                        <a:cubicBezTo>
                          <a:pt x="2807988" y="-63654"/>
                          <a:pt x="2789441" y="47134"/>
                          <a:pt x="3021310" y="0"/>
                        </a:cubicBezTo>
                        <a:cubicBezTo>
                          <a:pt x="3253179" y="-47134"/>
                          <a:pt x="3484434" y="9221"/>
                          <a:pt x="3706362" y="0"/>
                        </a:cubicBezTo>
                        <a:cubicBezTo>
                          <a:pt x="3928290" y="-9221"/>
                          <a:pt x="4104129" y="29302"/>
                          <a:pt x="4485904" y="0"/>
                        </a:cubicBezTo>
                        <a:cubicBezTo>
                          <a:pt x="4867679" y="-29302"/>
                          <a:pt x="4991565" y="25031"/>
                          <a:pt x="5265446" y="0"/>
                        </a:cubicBezTo>
                        <a:cubicBezTo>
                          <a:pt x="5539327" y="-25031"/>
                          <a:pt x="5689717" y="54374"/>
                          <a:pt x="5950499" y="0"/>
                        </a:cubicBezTo>
                        <a:cubicBezTo>
                          <a:pt x="6211281" y="-54374"/>
                          <a:pt x="6493124" y="32335"/>
                          <a:pt x="6635551" y="0"/>
                        </a:cubicBezTo>
                        <a:cubicBezTo>
                          <a:pt x="6777978" y="-32335"/>
                          <a:pt x="6841249" y="610"/>
                          <a:pt x="7037133" y="0"/>
                        </a:cubicBezTo>
                        <a:cubicBezTo>
                          <a:pt x="7233017" y="-610"/>
                          <a:pt x="7638817" y="64518"/>
                          <a:pt x="7816676" y="0"/>
                        </a:cubicBezTo>
                        <a:cubicBezTo>
                          <a:pt x="7994535" y="-64518"/>
                          <a:pt x="8081186" y="21641"/>
                          <a:pt x="8218258" y="0"/>
                        </a:cubicBezTo>
                        <a:cubicBezTo>
                          <a:pt x="8355330" y="-21641"/>
                          <a:pt x="8557756" y="14631"/>
                          <a:pt x="8714330" y="0"/>
                        </a:cubicBezTo>
                        <a:cubicBezTo>
                          <a:pt x="8870904" y="-14631"/>
                          <a:pt x="9423871" y="70994"/>
                          <a:pt x="9895455" y="0"/>
                        </a:cubicBezTo>
                        <a:cubicBezTo>
                          <a:pt x="10127677" y="9348"/>
                          <a:pt x="10349888" y="183740"/>
                          <a:pt x="10341913" y="446458"/>
                        </a:cubicBezTo>
                        <a:cubicBezTo>
                          <a:pt x="10367579" y="667545"/>
                          <a:pt x="10299029" y="793805"/>
                          <a:pt x="10341913" y="1023859"/>
                        </a:cubicBezTo>
                        <a:cubicBezTo>
                          <a:pt x="10384797" y="1253913"/>
                          <a:pt x="10276799" y="1335325"/>
                          <a:pt x="10341913" y="1636975"/>
                        </a:cubicBezTo>
                        <a:cubicBezTo>
                          <a:pt x="10407027" y="1938625"/>
                          <a:pt x="10280023" y="2110403"/>
                          <a:pt x="10341913" y="2232234"/>
                        </a:cubicBezTo>
                        <a:cubicBezTo>
                          <a:pt x="10390794" y="2514426"/>
                          <a:pt x="10124307" y="2652797"/>
                          <a:pt x="9895455" y="2678692"/>
                        </a:cubicBezTo>
                        <a:cubicBezTo>
                          <a:pt x="9662716" y="2714205"/>
                          <a:pt x="9556321" y="2651726"/>
                          <a:pt x="9304893" y="2678692"/>
                        </a:cubicBezTo>
                        <a:cubicBezTo>
                          <a:pt x="9053465" y="2705658"/>
                          <a:pt x="8891102" y="2630908"/>
                          <a:pt x="8525350" y="2678692"/>
                        </a:cubicBezTo>
                        <a:cubicBezTo>
                          <a:pt x="8159598" y="2726476"/>
                          <a:pt x="8154431" y="2644940"/>
                          <a:pt x="8029278" y="2678692"/>
                        </a:cubicBezTo>
                        <a:cubicBezTo>
                          <a:pt x="7904125" y="2712444"/>
                          <a:pt x="7851418" y="2656144"/>
                          <a:pt x="7722186" y="2678692"/>
                        </a:cubicBezTo>
                        <a:cubicBezTo>
                          <a:pt x="7592954" y="2701240"/>
                          <a:pt x="7521296" y="2669065"/>
                          <a:pt x="7415093" y="2678692"/>
                        </a:cubicBezTo>
                        <a:cubicBezTo>
                          <a:pt x="7308890" y="2688319"/>
                          <a:pt x="7033343" y="2604553"/>
                          <a:pt x="6730041" y="2678692"/>
                        </a:cubicBezTo>
                        <a:cubicBezTo>
                          <a:pt x="6426739" y="2752831"/>
                          <a:pt x="6358641" y="2672752"/>
                          <a:pt x="6139479" y="2678692"/>
                        </a:cubicBezTo>
                        <a:cubicBezTo>
                          <a:pt x="5920317" y="2684632"/>
                          <a:pt x="5930518" y="2661078"/>
                          <a:pt x="5832386" y="2678692"/>
                        </a:cubicBezTo>
                        <a:cubicBezTo>
                          <a:pt x="5734254" y="2696306"/>
                          <a:pt x="5658893" y="2664830"/>
                          <a:pt x="5525294" y="2678692"/>
                        </a:cubicBezTo>
                        <a:cubicBezTo>
                          <a:pt x="5391695" y="2692554"/>
                          <a:pt x="5131466" y="2638292"/>
                          <a:pt x="4840242" y="2678692"/>
                        </a:cubicBezTo>
                        <a:cubicBezTo>
                          <a:pt x="4549018" y="2719092"/>
                          <a:pt x="4495186" y="2635003"/>
                          <a:pt x="4344169" y="2678692"/>
                        </a:cubicBezTo>
                        <a:cubicBezTo>
                          <a:pt x="4193152" y="2722381"/>
                          <a:pt x="3833512" y="2598450"/>
                          <a:pt x="3659117" y="2678692"/>
                        </a:cubicBezTo>
                        <a:cubicBezTo>
                          <a:pt x="3484722" y="2758934"/>
                          <a:pt x="3262363" y="2619329"/>
                          <a:pt x="2879575" y="2678692"/>
                        </a:cubicBezTo>
                        <a:cubicBezTo>
                          <a:pt x="2496787" y="2738055"/>
                          <a:pt x="2638561" y="2674552"/>
                          <a:pt x="2572482" y="2678692"/>
                        </a:cubicBezTo>
                        <a:cubicBezTo>
                          <a:pt x="2506403" y="2682832"/>
                          <a:pt x="2194624" y="2621999"/>
                          <a:pt x="2076410" y="2678692"/>
                        </a:cubicBezTo>
                        <a:cubicBezTo>
                          <a:pt x="1958196" y="2735385"/>
                          <a:pt x="1630986" y="2618959"/>
                          <a:pt x="1485848" y="2678692"/>
                        </a:cubicBezTo>
                        <a:cubicBezTo>
                          <a:pt x="1340710" y="2738425"/>
                          <a:pt x="938313" y="2632769"/>
                          <a:pt x="446458" y="2678692"/>
                        </a:cubicBezTo>
                        <a:cubicBezTo>
                          <a:pt x="167469" y="2702105"/>
                          <a:pt x="8842" y="2514060"/>
                          <a:pt x="0" y="2232234"/>
                        </a:cubicBezTo>
                        <a:cubicBezTo>
                          <a:pt x="-51943" y="2002676"/>
                          <a:pt x="75399" y="1860311"/>
                          <a:pt x="0" y="1601260"/>
                        </a:cubicBezTo>
                        <a:cubicBezTo>
                          <a:pt x="-75399" y="1342209"/>
                          <a:pt x="63026" y="1177157"/>
                          <a:pt x="0" y="988143"/>
                        </a:cubicBezTo>
                        <a:cubicBezTo>
                          <a:pt x="-63026" y="799129"/>
                          <a:pt x="24317" y="649858"/>
                          <a:pt x="0" y="446458"/>
                        </a:cubicBezTo>
                        <a:close/>
                      </a:path>
                    </a:pathLst>
                  </a:cu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marR="0" lvl="0" indent="-1143000" defTabSz="914400" rtl="0" eaLnBrk="1" fontAlgn="auto" latinLnBrk="0" hangingPunct="1">
              <a:lnSpc>
                <a:spcPct val="100000"/>
              </a:lnSpc>
              <a:spcBef>
                <a:spcPts val="0"/>
              </a:spcBef>
              <a:spcAft>
                <a:spcPts val="0"/>
              </a:spcAft>
              <a:buClrTx/>
              <a:buSzTx/>
              <a:buFontTx/>
              <a:buAutoNum type="alphaLcParenR"/>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Em hãy</a:t>
            </a:r>
            <a:r>
              <a:rPr kumimoji="0" lang="vi-VN" sz="48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quan sát rồi ước lượng:</a:t>
            </a:r>
          </a:p>
          <a:p>
            <a:pPr marR="0" lvl="0" defTabSz="914400" rtl="0" eaLnBrk="1" fontAlgn="auto" latinLnBrk="0" hangingPunct="1">
              <a:lnSpc>
                <a:spcPct val="100000"/>
              </a:lnSpc>
              <a:spcBef>
                <a:spcPts val="0"/>
              </a:spcBef>
              <a:spcAft>
                <a:spcPts val="0"/>
              </a:spcAft>
              <a:buClrTx/>
              <a:buSzTx/>
              <a:tabLst/>
              <a:defRPr/>
            </a:pPr>
            <a:r>
              <a:rPr lang="vi-VN" sz="4800" b="1" baseline="0" dirty="0">
                <a:solidFill>
                  <a:srgbClr val="002060"/>
                </a:solidFill>
                <a:latin typeface="Times New Roman" panose="02020603050405020304" pitchFamily="18" charset="0"/>
                <a:cs typeface="Times New Roman" panose="02020603050405020304" pitchFamily="18" charset="0"/>
              </a:rPr>
              <a:t>+ Cổng</a:t>
            </a:r>
            <a:r>
              <a:rPr lang="vi-VN" sz="4800" b="1" dirty="0">
                <a:solidFill>
                  <a:srgbClr val="002060"/>
                </a:solidFill>
                <a:latin typeface="Times New Roman" panose="02020603050405020304" pitchFamily="18" charset="0"/>
                <a:cs typeface="Times New Roman" panose="02020603050405020304" pitchFamily="18" charset="0"/>
              </a:rPr>
              <a:t> trường em rộng khoảng ... m.</a:t>
            </a:r>
            <a:endParaRPr lang="en-US" sz="4800" b="1" dirty="0">
              <a:solidFill>
                <a:srgbClr val="002060"/>
              </a:solidFill>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vi-VN" sz="4800" b="1" dirty="0">
                <a:solidFill>
                  <a:srgbClr val="002060"/>
                </a:solidFill>
                <a:latin typeface="Times New Roman" panose="02020603050405020304" pitchFamily="18" charset="0"/>
                <a:cs typeface="Times New Roman" panose="02020603050405020304" pitchFamily="18" charset="0"/>
              </a:rPr>
              <a:t>+ Tòa nhà em học cao khoảng ... m.</a:t>
            </a:r>
          </a:p>
        </p:txBody>
      </p:sp>
    </p:spTree>
    <p:extLst>
      <p:ext uri="{BB962C8B-B14F-4D97-AF65-F5344CB8AC3E}">
        <p14:creationId xmlns:p14="http://schemas.microsoft.com/office/powerpoint/2010/main" val="4277633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5981" y="217293"/>
            <a:ext cx="11788878" cy="6518787"/>
          </a:xfrm>
          <a:prstGeom prst="roundRect">
            <a:avLst/>
          </a:prstGeom>
          <a:solidFill>
            <a:schemeClr val="bg1">
              <a:alpha val="51000"/>
            </a:schemeClr>
          </a:solidFill>
          <a:ln>
            <a:solidFill>
              <a:srgbClr val="F48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50" b="44600" l="4800" r="48150"/>
                    </a14:imgEffect>
                  </a14:imgLayer>
                </a14:imgProps>
              </a:ext>
              <a:ext uri="{28A0092B-C50C-407E-A947-70E740481C1C}">
                <a14:useLocalDpi xmlns:a14="http://schemas.microsoft.com/office/drawing/2010/main" val="0"/>
              </a:ext>
            </a:extLst>
          </a:blip>
          <a:srcRect r="51138" b="50442"/>
          <a:stretch/>
        </p:blipFill>
        <p:spPr>
          <a:xfrm>
            <a:off x="6688736" y="1922448"/>
            <a:ext cx="5499211" cy="5577577"/>
          </a:xfrm>
          <a:prstGeom prst="rect">
            <a:avLst/>
          </a:prstGeom>
        </p:spPr>
      </p:pic>
      <p:sp>
        <p:nvSpPr>
          <p:cNvPr id="7" name="Snip Diagonal Corner Rectangle 1">
            <a:extLst>
              <a:ext uri="{FF2B5EF4-FFF2-40B4-BE49-F238E27FC236}">
                <a16:creationId xmlns:a16="http://schemas.microsoft.com/office/drawing/2014/main" id="{BC07EDD8-F1B2-44E6-BBE2-54F77D55CC1D}"/>
              </a:ext>
            </a:extLst>
          </p:cNvPr>
          <p:cNvSpPr/>
          <p:nvPr/>
        </p:nvSpPr>
        <p:spPr>
          <a:xfrm>
            <a:off x="604401" y="394636"/>
            <a:ext cx="1840416" cy="1277146"/>
          </a:xfrm>
          <a:custGeom>
            <a:avLst/>
            <a:gdLst>
              <a:gd name="connsiteX0" fmla="*/ 0 w 11092473"/>
              <a:gd name="connsiteY0" fmla="*/ 324659 h 1947915"/>
              <a:gd name="connsiteX1" fmla="*/ 324659 w 11092473"/>
              <a:gd name="connsiteY1" fmla="*/ 0 h 1947915"/>
              <a:gd name="connsiteX2" fmla="*/ 800403 w 11092473"/>
              <a:gd name="connsiteY2" fmla="*/ 0 h 1947915"/>
              <a:gd name="connsiteX3" fmla="*/ 1067283 w 11092473"/>
              <a:gd name="connsiteY3" fmla="*/ 0 h 1947915"/>
              <a:gd name="connsiteX4" fmla="*/ 1751890 w 11092473"/>
              <a:gd name="connsiteY4" fmla="*/ 0 h 1947915"/>
              <a:gd name="connsiteX5" fmla="*/ 2436497 w 11092473"/>
              <a:gd name="connsiteY5" fmla="*/ 0 h 1947915"/>
              <a:gd name="connsiteX6" fmla="*/ 2912241 w 11092473"/>
              <a:gd name="connsiteY6" fmla="*/ 0 h 1947915"/>
              <a:gd name="connsiteX7" fmla="*/ 3179121 w 11092473"/>
              <a:gd name="connsiteY7" fmla="*/ 0 h 1947915"/>
              <a:gd name="connsiteX8" fmla="*/ 3968160 w 11092473"/>
              <a:gd name="connsiteY8" fmla="*/ 0 h 1947915"/>
              <a:gd name="connsiteX9" fmla="*/ 4339472 w 11092473"/>
              <a:gd name="connsiteY9" fmla="*/ 0 h 1947915"/>
              <a:gd name="connsiteX10" fmla="*/ 4815216 w 11092473"/>
              <a:gd name="connsiteY10" fmla="*/ 0 h 1947915"/>
              <a:gd name="connsiteX11" fmla="*/ 5499822 w 11092473"/>
              <a:gd name="connsiteY11" fmla="*/ 0 h 1947915"/>
              <a:gd name="connsiteX12" fmla="*/ 6184429 w 11092473"/>
              <a:gd name="connsiteY12" fmla="*/ 0 h 1947915"/>
              <a:gd name="connsiteX13" fmla="*/ 6555741 w 11092473"/>
              <a:gd name="connsiteY13" fmla="*/ 0 h 1947915"/>
              <a:gd name="connsiteX14" fmla="*/ 6927054 w 11092473"/>
              <a:gd name="connsiteY14" fmla="*/ 0 h 1947915"/>
              <a:gd name="connsiteX15" fmla="*/ 7716092 w 11092473"/>
              <a:gd name="connsiteY15" fmla="*/ 0 h 1947915"/>
              <a:gd name="connsiteX16" fmla="*/ 8087404 w 11092473"/>
              <a:gd name="connsiteY16" fmla="*/ 0 h 1947915"/>
              <a:gd name="connsiteX17" fmla="*/ 8772011 w 11092473"/>
              <a:gd name="connsiteY17" fmla="*/ 0 h 1947915"/>
              <a:gd name="connsiteX18" fmla="*/ 9561049 w 11092473"/>
              <a:gd name="connsiteY18" fmla="*/ 0 h 1947915"/>
              <a:gd name="connsiteX19" fmla="*/ 9827930 w 11092473"/>
              <a:gd name="connsiteY19" fmla="*/ 0 h 1947915"/>
              <a:gd name="connsiteX20" fmla="*/ 10094811 w 11092473"/>
              <a:gd name="connsiteY20" fmla="*/ 0 h 1947915"/>
              <a:gd name="connsiteX21" fmla="*/ 10767814 w 11092473"/>
              <a:gd name="connsiteY21" fmla="*/ 0 h 1947915"/>
              <a:gd name="connsiteX22" fmla="*/ 11092473 w 11092473"/>
              <a:gd name="connsiteY22" fmla="*/ 324659 h 1947915"/>
              <a:gd name="connsiteX23" fmla="*/ 11092473 w 11092473"/>
              <a:gd name="connsiteY23" fmla="*/ 770511 h 1947915"/>
              <a:gd name="connsiteX24" fmla="*/ 11092473 w 11092473"/>
              <a:gd name="connsiteY24" fmla="*/ 1190390 h 1947915"/>
              <a:gd name="connsiteX25" fmla="*/ 11092473 w 11092473"/>
              <a:gd name="connsiteY25" fmla="*/ 1623256 h 1947915"/>
              <a:gd name="connsiteX26" fmla="*/ 10767814 w 11092473"/>
              <a:gd name="connsiteY26" fmla="*/ 1947915 h 1947915"/>
              <a:gd name="connsiteX27" fmla="*/ 10292070 w 11092473"/>
              <a:gd name="connsiteY27" fmla="*/ 1947915 h 1947915"/>
              <a:gd name="connsiteX28" fmla="*/ 9503032 w 11092473"/>
              <a:gd name="connsiteY28" fmla="*/ 1947915 h 1947915"/>
              <a:gd name="connsiteX29" fmla="*/ 9027288 w 11092473"/>
              <a:gd name="connsiteY29" fmla="*/ 1947915 h 1947915"/>
              <a:gd name="connsiteX30" fmla="*/ 8551544 w 11092473"/>
              <a:gd name="connsiteY30" fmla="*/ 1947915 h 1947915"/>
              <a:gd name="connsiteX31" fmla="*/ 7971369 w 11092473"/>
              <a:gd name="connsiteY31" fmla="*/ 1947915 h 1947915"/>
              <a:gd name="connsiteX32" fmla="*/ 7495625 w 11092473"/>
              <a:gd name="connsiteY32" fmla="*/ 1947915 h 1947915"/>
              <a:gd name="connsiteX33" fmla="*/ 7019882 w 11092473"/>
              <a:gd name="connsiteY33" fmla="*/ 1947915 h 1947915"/>
              <a:gd name="connsiteX34" fmla="*/ 6335275 w 11092473"/>
              <a:gd name="connsiteY34" fmla="*/ 1947915 h 1947915"/>
              <a:gd name="connsiteX35" fmla="*/ 5963963 w 11092473"/>
              <a:gd name="connsiteY35" fmla="*/ 1947915 h 1947915"/>
              <a:gd name="connsiteX36" fmla="*/ 5174924 w 11092473"/>
              <a:gd name="connsiteY36" fmla="*/ 1947915 h 1947915"/>
              <a:gd name="connsiteX37" fmla="*/ 4490317 w 11092473"/>
              <a:gd name="connsiteY37" fmla="*/ 1947915 h 1947915"/>
              <a:gd name="connsiteX38" fmla="*/ 4223437 w 11092473"/>
              <a:gd name="connsiteY38" fmla="*/ 1947915 h 1947915"/>
              <a:gd name="connsiteX39" fmla="*/ 3434398 w 11092473"/>
              <a:gd name="connsiteY39" fmla="*/ 1947915 h 1947915"/>
              <a:gd name="connsiteX40" fmla="*/ 2958655 w 11092473"/>
              <a:gd name="connsiteY40" fmla="*/ 1947915 h 1947915"/>
              <a:gd name="connsiteX41" fmla="*/ 2274048 w 11092473"/>
              <a:gd name="connsiteY41" fmla="*/ 1947915 h 1947915"/>
              <a:gd name="connsiteX42" fmla="*/ 1485010 w 11092473"/>
              <a:gd name="connsiteY42" fmla="*/ 1947915 h 1947915"/>
              <a:gd name="connsiteX43" fmla="*/ 904834 w 11092473"/>
              <a:gd name="connsiteY43" fmla="*/ 1947915 h 1947915"/>
              <a:gd name="connsiteX44" fmla="*/ 324659 w 11092473"/>
              <a:gd name="connsiteY44" fmla="*/ 1947915 h 1947915"/>
              <a:gd name="connsiteX45" fmla="*/ 0 w 11092473"/>
              <a:gd name="connsiteY45" fmla="*/ 1623256 h 1947915"/>
              <a:gd name="connsiteX46" fmla="*/ 0 w 11092473"/>
              <a:gd name="connsiteY46" fmla="*/ 1177404 h 1947915"/>
              <a:gd name="connsiteX47" fmla="*/ 0 w 11092473"/>
              <a:gd name="connsiteY47" fmla="*/ 783497 h 1947915"/>
              <a:gd name="connsiteX48" fmla="*/ 0 w 11092473"/>
              <a:gd name="connsiteY48" fmla="*/ 324659 h 194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92473" h="1947915" fill="none" extrusionOk="0">
                <a:moveTo>
                  <a:pt x="0" y="324659"/>
                </a:moveTo>
                <a:cubicBezTo>
                  <a:pt x="-22148" y="180533"/>
                  <a:pt x="113019" y="13877"/>
                  <a:pt x="324659" y="0"/>
                </a:cubicBezTo>
                <a:cubicBezTo>
                  <a:pt x="516826" y="-29054"/>
                  <a:pt x="576723" y="12987"/>
                  <a:pt x="800403" y="0"/>
                </a:cubicBezTo>
                <a:cubicBezTo>
                  <a:pt x="1024083" y="-12987"/>
                  <a:pt x="947065" y="2014"/>
                  <a:pt x="1067283" y="0"/>
                </a:cubicBezTo>
                <a:cubicBezTo>
                  <a:pt x="1187501" y="-2014"/>
                  <a:pt x="1521843" y="2556"/>
                  <a:pt x="1751890" y="0"/>
                </a:cubicBezTo>
                <a:cubicBezTo>
                  <a:pt x="1981937" y="-2556"/>
                  <a:pt x="2139318" y="42271"/>
                  <a:pt x="2436497" y="0"/>
                </a:cubicBezTo>
                <a:cubicBezTo>
                  <a:pt x="2733676" y="-42271"/>
                  <a:pt x="2756575" y="25003"/>
                  <a:pt x="2912241" y="0"/>
                </a:cubicBezTo>
                <a:cubicBezTo>
                  <a:pt x="3067907" y="-25003"/>
                  <a:pt x="3048390" y="3504"/>
                  <a:pt x="3179121" y="0"/>
                </a:cubicBezTo>
                <a:cubicBezTo>
                  <a:pt x="3309852" y="-3504"/>
                  <a:pt x="3754858" y="35730"/>
                  <a:pt x="3968160" y="0"/>
                </a:cubicBezTo>
                <a:cubicBezTo>
                  <a:pt x="4181462" y="-35730"/>
                  <a:pt x="4162609" y="20232"/>
                  <a:pt x="4339472" y="0"/>
                </a:cubicBezTo>
                <a:cubicBezTo>
                  <a:pt x="4516335" y="-20232"/>
                  <a:pt x="4714518" y="15955"/>
                  <a:pt x="4815216" y="0"/>
                </a:cubicBezTo>
                <a:cubicBezTo>
                  <a:pt x="4915914" y="-15955"/>
                  <a:pt x="5243919" y="7273"/>
                  <a:pt x="5499822" y="0"/>
                </a:cubicBezTo>
                <a:cubicBezTo>
                  <a:pt x="5755725" y="-7273"/>
                  <a:pt x="6022660" y="2748"/>
                  <a:pt x="6184429" y="0"/>
                </a:cubicBezTo>
                <a:cubicBezTo>
                  <a:pt x="6346198" y="-2748"/>
                  <a:pt x="6452617" y="18892"/>
                  <a:pt x="6555741" y="0"/>
                </a:cubicBezTo>
                <a:cubicBezTo>
                  <a:pt x="6658865" y="-18892"/>
                  <a:pt x="6802897" y="44282"/>
                  <a:pt x="6927054" y="0"/>
                </a:cubicBezTo>
                <a:cubicBezTo>
                  <a:pt x="7051211" y="-44282"/>
                  <a:pt x="7526332" y="47612"/>
                  <a:pt x="7716092" y="0"/>
                </a:cubicBezTo>
                <a:cubicBezTo>
                  <a:pt x="7905852" y="-47612"/>
                  <a:pt x="8009954" y="39800"/>
                  <a:pt x="8087404" y="0"/>
                </a:cubicBezTo>
                <a:cubicBezTo>
                  <a:pt x="8164854" y="-39800"/>
                  <a:pt x="8540654" y="14054"/>
                  <a:pt x="8772011" y="0"/>
                </a:cubicBezTo>
                <a:cubicBezTo>
                  <a:pt x="9003368" y="-14054"/>
                  <a:pt x="9256677" y="35956"/>
                  <a:pt x="9561049" y="0"/>
                </a:cubicBezTo>
                <a:cubicBezTo>
                  <a:pt x="9865421" y="-35956"/>
                  <a:pt x="9697823" y="16101"/>
                  <a:pt x="9827930" y="0"/>
                </a:cubicBezTo>
                <a:cubicBezTo>
                  <a:pt x="9958037" y="-16101"/>
                  <a:pt x="9964579" y="15262"/>
                  <a:pt x="10094811" y="0"/>
                </a:cubicBezTo>
                <a:cubicBezTo>
                  <a:pt x="10225043" y="-15262"/>
                  <a:pt x="10462561" y="34965"/>
                  <a:pt x="10767814" y="0"/>
                </a:cubicBezTo>
                <a:cubicBezTo>
                  <a:pt x="10996513" y="-3404"/>
                  <a:pt x="11095565" y="141488"/>
                  <a:pt x="11092473" y="324659"/>
                </a:cubicBezTo>
                <a:cubicBezTo>
                  <a:pt x="11096155" y="445293"/>
                  <a:pt x="11054746" y="605854"/>
                  <a:pt x="11092473" y="770511"/>
                </a:cubicBezTo>
                <a:cubicBezTo>
                  <a:pt x="11130200" y="935168"/>
                  <a:pt x="11079718" y="1032341"/>
                  <a:pt x="11092473" y="1190390"/>
                </a:cubicBezTo>
                <a:cubicBezTo>
                  <a:pt x="11105228" y="1348439"/>
                  <a:pt x="11058047" y="1445324"/>
                  <a:pt x="11092473" y="1623256"/>
                </a:cubicBezTo>
                <a:cubicBezTo>
                  <a:pt x="11073737" y="1821557"/>
                  <a:pt x="10908861" y="1920241"/>
                  <a:pt x="10767814" y="1947915"/>
                </a:cubicBezTo>
                <a:cubicBezTo>
                  <a:pt x="10572024" y="1983915"/>
                  <a:pt x="10474367" y="1907799"/>
                  <a:pt x="10292070" y="1947915"/>
                </a:cubicBezTo>
                <a:cubicBezTo>
                  <a:pt x="10109773" y="1988031"/>
                  <a:pt x="9851283" y="1862976"/>
                  <a:pt x="9503032" y="1947915"/>
                </a:cubicBezTo>
                <a:cubicBezTo>
                  <a:pt x="9154781" y="2032854"/>
                  <a:pt x="9146286" y="1892002"/>
                  <a:pt x="9027288" y="1947915"/>
                </a:cubicBezTo>
                <a:cubicBezTo>
                  <a:pt x="8908290" y="2003828"/>
                  <a:pt x="8690494" y="1914145"/>
                  <a:pt x="8551544" y="1947915"/>
                </a:cubicBezTo>
                <a:cubicBezTo>
                  <a:pt x="8412594" y="1981685"/>
                  <a:pt x="8148290" y="1901092"/>
                  <a:pt x="7971369" y="1947915"/>
                </a:cubicBezTo>
                <a:cubicBezTo>
                  <a:pt x="7794449" y="1994738"/>
                  <a:pt x="7680781" y="1908492"/>
                  <a:pt x="7495625" y="1947915"/>
                </a:cubicBezTo>
                <a:cubicBezTo>
                  <a:pt x="7310469" y="1987338"/>
                  <a:pt x="7221766" y="1941536"/>
                  <a:pt x="7019882" y="1947915"/>
                </a:cubicBezTo>
                <a:cubicBezTo>
                  <a:pt x="6817998" y="1954294"/>
                  <a:pt x="6675820" y="1891992"/>
                  <a:pt x="6335275" y="1947915"/>
                </a:cubicBezTo>
                <a:cubicBezTo>
                  <a:pt x="5994730" y="2003838"/>
                  <a:pt x="6049710" y="1913491"/>
                  <a:pt x="5963963" y="1947915"/>
                </a:cubicBezTo>
                <a:cubicBezTo>
                  <a:pt x="5878216" y="1982339"/>
                  <a:pt x="5335824" y="1895879"/>
                  <a:pt x="5174924" y="1947915"/>
                </a:cubicBezTo>
                <a:cubicBezTo>
                  <a:pt x="5014024" y="1999951"/>
                  <a:pt x="4675013" y="1911151"/>
                  <a:pt x="4490317" y="1947915"/>
                </a:cubicBezTo>
                <a:cubicBezTo>
                  <a:pt x="4305621" y="1984679"/>
                  <a:pt x="4324492" y="1927244"/>
                  <a:pt x="4223437" y="1947915"/>
                </a:cubicBezTo>
                <a:cubicBezTo>
                  <a:pt x="4122382" y="1968586"/>
                  <a:pt x="3655411" y="1914313"/>
                  <a:pt x="3434398" y="1947915"/>
                </a:cubicBezTo>
                <a:cubicBezTo>
                  <a:pt x="3213385" y="1981517"/>
                  <a:pt x="3119109" y="1931362"/>
                  <a:pt x="2958655" y="1947915"/>
                </a:cubicBezTo>
                <a:cubicBezTo>
                  <a:pt x="2798201" y="1964468"/>
                  <a:pt x="2552168" y="1934832"/>
                  <a:pt x="2274048" y="1947915"/>
                </a:cubicBezTo>
                <a:cubicBezTo>
                  <a:pt x="1995928" y="1960998"/>
                  <a:pt x="1864314" y="1931573"/>
                  <a:pt x="1485010" y="1947915"/>
                </a:cubicBezTo>
                <a:cubicBezTo>
                  <a:pt x="1105706" y="1964257"/>
                  <a:pt x="1090498" y="1944862"/>
                  <a:pt x="904834" y="1947915"/>
                </a:cubicBezTo>
                <a:cubicBezTo>
                  <a:pt x="719170" y="1950968"/>
                  <a:pt x="596465" y="1904528"/>
                  <a:pt x="324659" y="1947915"/>
                </a:cubicBezTo>
                <a:cubicBezTo>
                  <a:pt x="136223" y="1964117"/>
                  <a:pt x="26267" y="1792774"/>
                  <a:pt x="0" y="1623256"/>
                </a:cubicBezTo>
                <a:cubicBezTo>
                  <a:pt x="-49257" y="1465752"/>
                  <a:pt x="4531" y="1292048"/>
                  <a:pt x="0" y="1177404"/>
                </a:cubicBezTo>
                <a:cubicBezTo>
                  <a:pt x="-4531" y="1062760"/>
                  <a:pt x="33119" y="945509"/>
                  <a:pt x="0" y="783497"/>
                </a:cubicBezTo>
                <a:cubicBezTo>
                  <a:pt x="-33119" y="621485"/>
                  <a:pt x="3494" y="473602"/>
                  <a:pt x="0" y="324659"/>
                </a:cubicBezTo>
                <a:close/>
              </a:path>
              <a:path w="11092473" h="1947915" stroke="0" extrusionOk="0">
                <a:moveTo>
                  <a:pt x="0" y="324659"/>
                </a:moveTo>
                <a:cubicBezTo>
                  <a:pt x="6182" y="142466"/>
                  <a:pt x="130383" y="13376"/>
                  <a:pt x="324659" y="0"/>
                </a:cubicBezTo>
                <a:cubicBezTo>
                  <a:pt x="411073" y="-16091"/>
                  <a:pt x="495914" y="23695"/>
                  <a:pt x="591540" y="0"/>
                </a:cubicBezTo>
                <a:cubicBezTo>
                  <a:pt x="687166" y="-23695"/>
                  <a:pt x="1076606" y="20415"/>
                  <a:pt x="1380578" y="0"/>
                </a:cubicBezTo>
                <a:cubicBezTo>
                  <a:pt x="1684550" y="-20415"/>
                  <a:pt x="1628388" y="3301"/>
                  <a:pt x="1751890" y="0"/>
                </a:cubicBezTo>
                <a:cubicBezTo>
                  <a:pt x="1875392" y="-3301"/>
                  <a:pt x="2177900" y="64341"/>
                  <a:pt x="2332065" y="0"/>
                </a:cubicBezTo>
                <a:cubicBezTo>
                  <a:pt x="2486230" y="-64341"/>
                  <a:pt x="2707546" y="48586"/>
                  <a:pt x="2807809" y="0"/>
                </a:cubicBezTo>
                <a:cubicBezTo>
                  <a:pt x="2908072" y="-48586"/>
                  <a:pt x="3323690" y="58287"/>
                  <a:pt x="3492416" y="0"/>
                </a:cubicBezTo>
                <a:cubicBezTo>
                  <a:pt x="3661142" y="-58287"/>
                  <a:pt x="3998510" y="86222"/>
                  <a:pt x="4281454" y="0"/>
                </a:cubicBezTo>
                <a:cubicBezTo>
                  <a:pt x="4564398" y="-86222"/>
                  <a:pt x="4880183" y="14129"/>
                  <a:pt x="5070493" y="0"/>
                </a:cubicBezTo>
                <a:cubicBezTo>
                  <a:pt x="5260803" y="-14129"/>
                  <a:pt x="5471527" y="2139"/>
                  <a:pt x="5755100" y="0"/>
                </a:cubicBezTo>
                <a:cubicBezTo>
                  <a:pt x="6038673" y="-2139"/>
                  <a:pt x="6181097" y="6762"/>
                  <a:pt x="6439706" y="0"/>
                </a:cubicBezTo>
                <a:cubicBezTo>
                  <a:pt x="6698315" y="-6762"/>
                  <a:pt x="6705707" y="17420"/>
                  <a:pt x="6811019" y="0"/>
                </a:cubicBezTo>
                <a:cubicBezTo>
                  <a:pt x="6916331" y="-17420"/>
                  <a:pt x="7422021" y="81374"/>
                  <a:pt x="7600057" y="0"/>
                </a:cubicBezTo>
                <a:cubicBezTo>
                  <a:pt x="7778093" y="-81374"/>
                  <a:pt x="7840184" y="29632"/>
                  <a:pt x="7971369" y="0"/>
                </a:cubicBezTo>
                <a:cubicBezTo>
                  <a:pt x="8102554" y="-29632"/>
                  <a:pt x="8248314" y="8696"/>
                  <a:pt x="8447113" y="0"/>
                </a:cubicBezTo>
                <a:cubicBezTo>
                  <a:pt x="8645912" y="-8696"/>
                  <a:pt x="8904434" y="13830"/>
                  <a:pt x="9131720" y="0"/>
                </a:cubicBezTo>
                <a:cubicBezTo>
                  <a:pt x="9359006" y="-13830"/>
                  <a:pt x="9652980" y="78441"/>
                  <a:pt x="9816327" y="0"/>
                </a:cubicBezTo>
                <a:cubicBezTo>
                  <a:pt x="9979674" y="-78441"/>
                  <a:pt x="10003369" y="19673"/>
                  <a:pt x="10083207" y="0"/>
                </a:cubicBezTo>
                <a:cubicBezTo>
                  <a:pt x="10163045" y="-19673"/>
                  <a:pt x="10525708" y="6366"/>
                  <a:pt x="10767814" y="0"/>
                </a:cubicBezTo>
                <a:cubicBezTo>
                  <a:pt x="10993376" y="474"/>
                  <a:pt x="11079514" y="178927"/>
                  <a:pt x="11092473" y="324659"/>
                </a:cubicBezTo>
                <a:cubicBezTo>
                  <a:pt x="11116508" y="438407"/>
                  <a:pt x="11072840" y="644923"/>
                  <a:pt x="11092473" y="783497"/>
                </a:cubicBezTo>
                <a:cubicBezTo>
                  <a:pt x="11112106" y="922071"/>
                  <a:pt x="11058873" y="1019518"/>
                  <a:pt x="11092473" y="1203376"/>
                </a:cubicBezTo>
                <a:cubicBezTo>
                  <a:pt x="11126073" y="1387234"/>
                  <a:pt x="11069656" y="1507254"/>
                  <a:pt x="11092473" y="1623256"/>
                </a:cubicBezTo>
                <a:cubicBezTo>
                  <a:pt x="11057184" y="1819458"/>
                  <a:pt x="10946852" y="1953375"/>
                  <a:pt x="10767814" y="1947915"/>
                </a:cubicBezTo>
                <a:cubicBezTo>
                  <a:pt x="10537179" y="1995957"/>
                  <a:pt x="10432909" y="1884350"/>
                  <a:pt x="10187639" y="1947915"/>
                </a:cubicBezTo>
                <a:cubicBezTo>
                  <a:pt x="9942370" y="2011480"/>
                  <a:pt x="10035361" y="1943440"/>
                  <a:pt x="9920758" y="1947915"/>
                </a:cubicBezTo>
                <a:cubicBezTo>
                  <a:pt x="9806155" y="1952390"/>
                  <a:pt x="9414682" y="1911593"/>
                  <a:pt x="9236151" y="1947915"/>
                </a:cubicBezTo>
                <a:cubicBezTo>
                  <a:pt x="9057620" y="1984237"/>
                  <a:pt x="8921847" y="1930911"/>
                  <a:pt x="8655976" y="1947915"/>
                </a:cubicBezTo>
                <a:cubicBezTo>
                  <a:pt x="8390105" y="1964919"/>
                  <a:pt x="8464605" y="1938321"/>
                  <a:pt x="8389095" y="1947915"/>
                </a:cubicBezTo>
                <a:cubicBezTo>
                  <a:pt x="8313585" y="1957509"/>
                  <a:pt x="8188242" y="1945343"/>
                  <a:pt x="8122215" y="1947915"/>
                </a:cubicBezTo>
                <a:cubicBezTo>
                  <a:pt x="8056188" y="1950487"/>
                  <a:pt x="7632890" y="1907270"/>
                  <a:pt x="7437608" y="1947915"/>
                </a:cubicBezTo>
                <a:cubicBezTo>
                  <a:pt x="7242326" y="1988560"/>
                  <a:pt x="7169354" y="1902563"/>
                  <a:pt x="6961864" y="1947915"/>
                </a:cubicBezTo>
                <a:cubicBezTo>
                  <a:pt x="6754374" y="1993267"/>
                  <a:pt x="6475033" y="1866859"/>
                  <a:pt x="6277257" y="1947915"/>
                </a:cubicBezTo>
                <a:cubicBezTo>
                  <a:pt x="6079481" y="2028971"/>
                  <a:pt x="5676822" y="1893195"/>
                  <a:pt x="5488219" y="1947915"/>
                </a:cubicBezTo>
                <a:cubicBezTo>
                  <a:pt x="5299616" y="2002635"/>
                  <a:pt x="5312580" y="1933580"/>
                  <a:pt x="5221338" y="1947915"/>
                </a:cubicBezTo>
                <a:cubicBezTo>
                  <a:pt x="5130096" y="1962250"/>
                  <a:pt x="4934751" y="1916005"/>
                  <a:pt x="4745595" y="1947915"/>
                </a:cubicBezTo>
                <a:cubicBezTo>
                  <a:pt x="4556439" y="1979825"/>
                  <a:pt x="4299527" y="1882214"/>
                  <a:pt x="4165419" y="1947915"/>
                </a:cubicBezTo>
                <a:cubicBezTo>
                  <a:pt x="4031311" y="2013616"/>
                  <a:pt x="3755151" y="1936912"/>
                  <a:pt x="3480813" y="1947915"/>
                </a:cubicBezTo>
                <a:cubicBezTo>
                  <a:pt x="3206475" y="1958918"/>
                  <a:pt x="3105734" y="1937803"/>
                  <a:pt x="3005069" y="1947915"/>
                </a:cubicBezTo>
                <a:cubicBezTo>
                  <a:pt x="2904404" y="1958027"/>
                  <a:pt x="2708967" y="1894109"/>
                  <a:pt x="2529325" y="1947915"/>
                </a:cubicBezTo>
                <a:cubicBezTo>
                  <a:pt x="2349683" y="2001721"/>
                  <a:pt x="2043196" y="1940808"/>
                  <a:pt x="1844718" y="1947915"/>
                </a:cubicBezTo>
                <a:cubicBezTo>
                  <a:pt x="1646240" y="1955022"/>
                  <a:pt x="1402586" y="1940092"/>
                  <a:pt x="1160111" y="1947915"/>
                </a:cubicBezTo>
                <a:cubicBezTo>
                  <a:pt x="917636" y="1955738"/>
                  <a:pt x="508302" y="1937862"/>
                  <a:pt x="324659" y="1947915"/>
                </a:cubicBezTo>
                <a:cubicBezTo>
                  <a:pt x="197255" y="1960404"/>
                  <a:pt x="31932" y="1815966"/>
                  <a:pt x="0" y="1623256"/>
                </a:cubicBezTo>
                <a:cubicBezTo>
                  <a:pt x="-11715" y="1516345"/>
                  <a:pt x="42990" y="1308675"/>
                  <a:pt x="0" y="1177404"/>
                </a:cubicBezTo>
                <a:cubicBezTo>
                  <a:pt x="-42990" y="1046133"/>
                  <a:pt x="15589" y="894567"/>
                  <a:pt x="0" y="731553"/>
                </a:cubicBezTo>
                <a:cubicBezTo>
                  <a:pt x="-15589" y="568539"/>
                  <a:pt x="1624" y="514673"/>
                  <a:pt x="0" y="324659"/>
                </a:cubicBezTo>
                <a:close/>
              </a:path>
            </a:pathLst>
          </a:custGeom>
          <a:solidFill>
            <a:srgbClr val="F9E3E6">
              <a:alpha val="93000"/>
            </a:srgbClr>
          </a:solidFill>
          <a:ln w="19050" cmpd="sng">
            <a:solidFill>
              <a:srgbClr val="CC2245"/>
            </a:solidFill>
            <a:prstDash val="lgDash"/>
            <a:extLst>
              <a:ext uri="{C807C97D-BFC1-408E-A445-0C87EB9F89A2}">
                <ask:lineSketchStyleProps xmlns:ask="http://schemas.microsoft.com/office/drawing/2018/sketchyshapes" sd="1371305124">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800" dirty="0">
                <a:solidFill>
                  <a:srgbClr val="002060"/>
                </a:solidFill>
                <a:latin typeface="Times New Roman" panose="02020603050405020304" pitchFamily="18" charset="0"/>
                <a:cs typeface="Times New Roman" panose="02020603050405020304" pitchFamily="18" charset="0"/>
              </a:rPr>
              <a:t>3. Số?</a:t>
            </a:r>
            <a:endPar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Snip Diagonal Corner Rectangle 1">
            <a:extLst>
              <a:ext uri="{FF2B5EF4-FFF2-40B4-BE49-F238E27FC236}">
                <a16:creationId xmlns:a16="http://schemas.microsoft.com/office/drawing/2014/main" id="{BC07EDD8-F1B2-44E6-BBE2-54F77D55CC1D}"/>
              </a:ext>
            </a:extLst>
          </p:cNvPr>
          <p:cNvSpPr/>
          <p:nvPr/>
        </p:nvSpPr>
        <p:spPr>
          <a:xfrm>
            <a:off x="662521" y="1922448"/>
            <a:ext cx="10895798" cy="2678692"/>
          </a:xfrm>
          <a:custGeom>
            <a:avLst/>
            <a:gdLst>
              <a:gd name="connsiteX0" fmla="*/ 0 w 3587586"/>
              <a:gd name="connsiteY0" fmla="*/ 318571 h 1911389"/>
              <a:gd name="connsiteX1" fmla="*/ 318571 w 3587586"/>
              <a:gd name="connsiteY1" fmla="*/ 0 h 1911389"/>
              <a:gd name="connsiteX2" fmla="*/ 938164 w 3587586"/>
              <a:gd name="connsiteY2" fmla="*/ 0 h 1911389"/>
              <a:gd name="connsiteX3" fmla="*/ 1439740 w 3587586"/>
              <a:gd name="connsiteY3" fmla="*/ 0 h 1911389"/>
              <a:gd name="connsiteX4" fmla="*/ 1941315 w 3587586"/>
              <a:gd name="connsiteY4" fmla="*/ 0 h 1911389"/>
              <a:gd name="connsiteX5" fmla="*/ 2560908 w 3587586"/>
              <a:gd name="connsiteY5" fmla="*/ 0 h 1911389"/>
              <a:gd name="connsiteX6" fmla="*/ 3269015 w 3587586"/>
              <a:gd name="connsiteY6" fmla="*/ 0 h 1911389"/>
              <a:gd name="connsiteX7" fmla="*/ 3587586 w 3587586"/>
              <a:gd name="connsiteY7" fmla="*/ 318571 h 1911389"/>
              <a:gd name="connsiteX8" fmla="*/ 3587586 w 3587586"/>
              <a:gd name="connsiteY8" fmla="*/ 730578 h 1911389"/>
              <a:gd name="connsiteX9" fmla="*/ 3587586 w 3587586"/>
              <a:gd name="connsiteY9" fmla="*/ 1142584 h 1911389"/>
              <a:gd name="connsiteX10" fmla="*/ 3587586 w 3587586"/>
              <a:gd name="connsiteY10" fmla="*/ 1592818 h 1911389"/>
              <a:gd name="connsiteX11" fmla="*/ 3269015 w 3587586"/>
              <a:gd name="connsiteY11" fmla="*/ 1911389 h 1911389"/>
              <a:gd name="connsiteX12" fmla="*/ 2767440 w 3587586"/>
              <a:gd name="connsiteY12" fmla="*/ 1911389 h 1911389"/>
              <a:gd name="connsiteX13" fmla="*/ 2177351 w 3587586"/>
              <a:gd name="connsiteY13" fmla="*/ 1911389 h 1911389"/>
              <a:gd name="connsiteX14" fmla="*/ 1557757 w 3587586"/>
              <a:gd name="connsiteY14" fmla="*/ 1911389 h 1911389"/>
              <a:gd name="connsiteX15" fmla="*/ 997173 w 3587586"/>
              <a:gd name="connsiteY15" fmla="*/ 1911389 h 1911389"/>
              <a:gd name="connsiteX16" fmla="*/ 318571 w 3587586"/>
              <a:gd name="connsiteY16" fmla="*/ 1911389 h 1911389"/>
              <a:gd name="connsiteX17" fmla="*/ 0 w 3587586"/>
              <a:gd name="connsiteY17" fmla="*/ 1592818 h 1911389"/>
              <a:gd name="connsiteX18" fmla="*/ 0 w 3587586"/>
              <a:gd name="connsiteY18" fmla="*/ 1168069 h 1911389"/>
              <a:gd name="connsiteX19" fmla="*/ 0 w 3587586"/>
              <a:gd name="connsiteY19" fmla="*/ 730578 h 1911389"/>
              <a:gd name="connsiteX20" fmla="*/ 0 w 3587586"/>
              <a:gd name="connsiteY20" fmla="*/ 318571 h 191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7586" h="1911389" fill="none" extrusionOk="0">
                <a:moveTo>
                  <a:pt x="0" y="318571"/>
                </a:moveTo>
                <a:cubicBezTo>
                  <a:pt x="5565" y="107257"/>
                  <a:pt x="142391" y="-49372"/>
                  <a:pt x="318571" y="0"/>
                </a:cubicBezTo>
                <a:cubicBezTo>
                  <a:pt x="506012" y="-5620"/>
                  <a:pt x="767382" y="46237"/>
                  <a:pt x="938164" y="0"/>
                </a:cubicBezTo>
                <a:cubicBezTo>
                  <a:pt x="1108946" y="-46237"/>
                  <a:pt x="1226240" y="433"/>
                  <a:pt x="1439740" y="0"/>
                </a:cubicBezTo>
                <a:cubicBezTo>
                  <a:pt x="1653240" y="-433"/>
                  <a:pt x="1750537" y="21156"/>
                  <a:pt x="1941315" y="0"/>
                </a:cubicBezTo>
                <a:cubicBezTo>
                  <a:pt x="2132093" y="-21156"/>
                  <a:pt x="2358941" y="34243"/>
                  <a:pt x="2560908" y="0"/>
                </a:cubicBezTo>
                <a:cubicBezTo>
                  <a:pt x="2762875" y="-34243"/>
                  <a:pt x="2937491" y="7610"/>
                  <a:pt x="3269015" y="0"/>
                </a:cubicBezTo>
                <a:cubicBezTo>
                  <a:pt x="3397491" y="15027"/>
                  <a:pt x="3595951" y="140704"/>
                  <a:pt x="3587586" y="318571"/>
                </a:cubicBezTo>
                <a:cubicBezTo>
                  <a:pt x="3590066" y="429870"/>
                  <a:pt x="3566412" y="596383"/>
                  <a:pt x="3587586" y="730578"/>
                </a:cubicBezTo>
                <a:cubicBezTo>
                  <a:pt x="3608760" y="864773"/>
                  <a:pt x="3582582" y="985862"/>
                  <a:pt x="3587586" y="1142584"/>
                </a:cubicBezTo>
                <a:cubicBezTo>
                  <a:pt x="3592590" y="1299306"/>
                  <a:pt x="3538636" y="1435986"/>
                  <a:pt x="3587586" y="1592818"/>
                </a:cubicBezTo>
                <a:cubicBezTo>
                  <a:pt x="3594848" y="1792479"/>
                  <a:pt x="3410576" y="1948236"/>
                  <a:pt x="3269015" y="1911389"/>
                </a:cubicBezTo>
                <a:cubicBezTo>
                  <a:pt x="3041449" y="1919235"/>
                  <a:pt x="2890781" y="1911243"/>
                  <a:pt x="2767440" y="1911389"/>
                </a:cubicBezTo>
                <a:cubicBezTo>
                  <a:pt x="2644099" y="1911535"/>
                  <a:pt x="2454092" y="1910521"/>
                  <a:pt x="2177351" y="1911389"/>
                </a:cubicBezTo>
                <a:cubicBezTo>
                  <a:pt x="1900610" y="1912257"/>
                  <a:pt x="1754803" y="1838063"/>
                  <a:pt x="1557757" y="1911389"/>
                </a:cubicBezTo>
                <a:cubicBezTo>
                  <a:pt x="1360711" y="1984715"/>
                  <a:pt x="1236858" y="1890410"/>
                  <a:pt x="997173" y="1911389"/>
                </a:cubicBezTo>
                <a:cubicBezTo>
                  <a:pt x="757488" y="1932368"/>
                  <a:pt x="549178" y="1910718"/>
                  <a:pt x="318571" y="1911389"/>
                </a:cubicBezTo>
                <a:cubicBezTo>
                  <a:pt x="160252" y="1950541"/>
                  <a:pt x="-6978" y="1792124"/>
                  <a:pt x="0" y="1592818"/>
                </a:cubicBezTo>
                <a:cubicBezTo>
                  <a:pt x="-13367" y="1391485"/>
                  <a:pt x="45473" y="1281522"/>
                  <a:pt x="0" y="1168069"/>
                </a:cubicBezTo>
                <a:cubicBezTo>
                  <a:pt x="-45473" y="1054616"/>
                  <a:pt x="43512" y="927674"/>
                  <a:pt x="0" y="730578"/>
                </a:cubicBezTo>
                <a:cubicBezTo>
                  <a:pt x="-43512" y="533482"/>
                  <a:pt x="30544" y="418993"/>
                  <a:pt x="0" y="318571"/>
                </a:cubicBezTo>
                <a:close/>
              </a:path>
              <a:path w="3587586" h="1911389" stroke="0" extrusionOk="0">
                <a:moveTo>
                  <a:pt x="0" y="318571"/>
                </a:moveTo>
                <a:cubicBezTo>
                  <a:pt x="13659" y="136245"/>
                  <a:pt x="129360" y="11854"/>
                  <a:pt x="318571" y="0"/>
                </a:cubicBezTo>
                <a:cubicBezTo>
                  <a:pt x="508348" y="-117"/>
                  <a:pt x="680957" y="52782"/>
                  <a:pt x="820146" y="0"/>
                </a:cubicBezTo>
                <a:cubicBezTo>
                  <a:pt x="959336" y="-52782"/>
                  <a:pt x="1263532" y="25133"/>
                  <a:pt x="1469244" y="0"/>
                </a:cubicBezTo>
                <a:cubicBezTo>
                  <a:pt x="1674956" y="-25133"/>
                  <a:pt x="1825752" y="42999"/>
                  <a:pt x="2000324" y="0"/>
                </a:cubicBezTo>
                <a:cubicBezTo>
                  <a:pt x="2174896" y="-42999"/>
                  <a:pt x="2458634" y="39186"/>
                  <a:pt x="2590413" y="0"/>
                </a:cubicBezTo>
                <a:cubicBezTo>
                  <a:pt x="2722192" y="-39186"/>
                  <a:pt x="3004231" y="63279"/>
                  <a:pt x="3269015" y="0"/>
                </a:cubicBezTo>
                <a:cubicBezTo>
                  <a:pt x="3410187" y="-5369"/>
                  <a:pt x="3639064" y="141110"/>
                  <a:pt x="3587586" y="318571"/>
                </a:cubicBezTo>
                <a:cubicBezTo>
                  <a:pt x="3614034" y="421252"/>
                  <a:pt x="3566257" y="561364"/>
                  <a:pt x="3587586" y="730578"/>
                </a:cubicBezTo>
                <a:cubicBezTo>
                  <a:pt x="3608915" y="899792"/>
                  <a:pt x="3537053" y="1066730"/>
                  <a:pt x="3587586" y="1168069"/>
                </a:cubicBezTo>
                <a:cubicBezTo>
                  <a:pt x="3638119" y="1269408"/>
                  <a:pt x="3579252" y="1420418"/>
                  <a:pt x="3587586" y="1592818"/>
                </a:cubicBezTo>
                <a:cubicBezTo>
                  <a:pt x="3589501" y="1717342"/>
                  <a:pt x="3451931" y="1912653"/>
                  <a:pt x="3269015" y="1911389"/>
                </a:cubicBezTo>
                <a:cubicBezTo>
                  <a:pt x="3031845" y="1956520"/>
                  <a:pt x="2955987" y="1905200"/>
                  <a:pt x="2737935" y="1911389"/>
                </a:cubicBezTo>
                <a:cubicBezTo>
                  <a:pt x="2519883" y="1917578"/>
                  <a:pt x="2325186" y="1892493"/>
                  <a:pt x="2177351" y="1911389"/>
                </a:cubicBezTo>
                <a:cubicBezTo>
                  <a:pt x="2029516" y="1930285"/>
                  <a:pt x="1732480" y="1888702"/>
                  <a:pt x="1557757" y="1911389"/>
                </a:cubicBezTo>
                <a:cubicBezTo>
                  <a:pt x="1383034" y="1934076"/>
                  <a:pt x="1242542" y="1876130"/>
                  <a:pt x="938164" y="1911389"/>
                </a:cubicBezTo>
                <a:cubicBezTo>
                  <a:pt x="633786" y="1946648"/>
                  <a:pt x="574314" y="1906794"/>
                  <a:pt x="318571" y="1911389"/>
                </a:cubicBezTo>
                <a:cubicBezTo>
                  <a:pt x="138826" y="1910705"/>
                  <a:pt x="719" y="1794650"/>
                  <a:pt x="0" y="1592818"/>
                </a:cubicBezTo>
                <a:cubicBezTo>
                  <a:pt x="-40150" y="1498131"/>
                  <a:pt x="26174" y="1306805"/>
                  <a:pt x="0" y="1155327"/>
                </a:cubicBezTo>
                <a:cubicBezTo>
                  <a:pt x="-26174" y="1003849"/>
                  <a:pt x="38437" y="903890"/>
                  <a:pt x="0" y="768805"/>
                </a:cubicBezTo>
                <a:cubicBezTo>
                  <a:pt x="-38437" y="633720"/>
                  <a:pt x="49315" y="501240"/>
                  <a:pt x="0" y="318571"/>
                </a:cubicBezTo>
                <a:close/>
              </a:path>
            </a:pathLst>
          </a:custGeom>
          <a:solidFill>
            <a:srgbClr val="F9E3E6">
              <a:alpha val="93000"/>
            </a:srgbClr>
          </a:solidFill>
          <a:ln w="50800" cmpd="sng">
            <a:solidFill>
              <a:srgbClr val="0070C0"/>
            </a:solidFill>
            <a:prstDash val="dash"/>
            <a:extLst>
              <a:ext uri="{C807C97D-BFC1-408E-A445-0C87EB9F89A2}">
                <ask:lineSketchStyleProps xmlns:ask="http://schemas.microsoft.com/office/drawing/2018/sketchyshapes" sd="1371305124">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b) Em</a:t>
            </a:r>
            <a:r>
              <a:rPr kumimoji="0" lang="vi-VN" sz="48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hãy đo rồi ghi lại:</a:t>
            </a:r>
          </a:p>
          <a:p>
            <a:pPr marR="0" lvl="0" algn="ctr" defTabSz="914400" rtl="0" eaLnBrk="1" fontAlgn="auto" latinLnBrk="0" hangingPunct="1">
              <a:lnSpc>
                <a:spcPct val="100000"/>
              </a:lnSpc>
              <a:spcBef>
                <a:spcPts val="0"/>
              </a:spcBef>
              <a:spcAft>
                <a:spcPts val="0"/>
              </a:spcAft>
              <a:buClrTx/>
              <a:buSzTx/>
              <a:tabLst/>
              <a:defRPr/>
            </a:pPr>
            <a:r>
              <a:rPr lang="vi-VN" sz="4800" b="1" baseline="0" dirty="0">
                <a:solidFill>
                  <a:srgbClr val="002060"/>
                </a:solidFill>
                <a:latin typeface="Times New Roman" panose="02020603050405020304" pitchFamily="18" charset="0"/>
                <a:cs typeface="Times New Roman" panose="02020603050405020304" pitchFamily="18" charset="0"/>
              </a:rPr>
              <a:t>+ Cổng</a:t>
            </a:r>
            <a:r>
              <a:rPr lang="vi-VN" sz="4800" b="1" dirty="0">
                <a:solidFill>
                  <a:srgbClr val="002060"/>
                </a:solidFill>
                <a:latin typeface="Times New Roman" panose="02020603050405020304" pitchFamily="18" charset="0"/>
                <a:cs typeface="Times New Roman" panose="02020603050405020304" pitchFamily="18" charset="0"/>
              </a:rPr>
              <a:t> trường em rộng ... m.</a:t>
            </a:r>
          </a:p>
          <a:p>
            <a:pPr marR="0" lvl="0" algn="ctr" defTabSz="914400" rtl="0" eaLnBrk="1" fontAlgn="auto" latinLnBrk="0" hangingPunct="1">
              <a:lnSpc>
                <a:spcPct val="100000"/>
              </a:lnSpc>
              <a:spcBef>
                <a:spcPts val="0"/>
              </a:spcBef>
              <a:spcAft>
                <a:spcPts val="0"/>
              </a:spcAft>
              <a:buClrTx/>
              <a:buSzTx/>
              <a:tabLst/>
              <a:defRPr/>
            </a:pPr>
            <a:r>
              <a:rPr lang="vi-VN" sz="4800" b="1" dirty="0">
                <a:solidFill>
                  <a:srgbClr val="002060"/>
                </a:solidFill>
                <a:latin typeface="Times New Roman" panose="02020603050405020304" pitchFamily="18" charset="0"/>
                <a:cs typeface="Times New Roman" panose="02020603050405020304" pitchFamily="18" charset="0"/>
              </a:rPr>
              <a:t>+ Hai cây ở sân trường cách nhau ... m.</a:t>
            </a:r>
          </a:p>
        </p:txBody>
      </p:sp>
    </p:spTree>
    <p:extLst>
      <p:ext uri="{BB962C8B-B14F-4D97-AF65-F5344CB8AC3E}">
        <p14:creationId xmlns:p14="http://schemas.microsoft.com/office/powerpoint/2010/main" val="1399806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30" name="Picture 6" descr="Bụi Cây Vẽ Clip nghệ thuật - bụi cây xanh. png tải về - Miễn phí trong suốt  Máy Tính Nền png Tải về."/>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36243" y="2071195"/>
            <a:ext cx="85725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ụi Rậm Màu Xanh Lá Cây - Miễn Phí vector hình ảnh trê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37" y="3732775"/>
            <a:ext cx="8013065" cy="4006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7500" y1="49205" x2="47500" y2="49205"/>
                        <a14:foregroundMark x1="47803" y1="49205" x2="40000" y2="54545"/>
                        <a14:backgroundMark x1="46364" y1="57500" x2="61667" y2="57045"/>
                      </a14:backgroundRemoval>
                    </a14:imgEffect>
                  </a14:imgLayer>
                </a14:imgProps>
              </a:ext>
              <a:ext uri="{28A0092B-C50C-407E-A947-70E740481C1C}">
                <a14:useLocalDpi xmlns:a14="http://schemas.microsoft.com/office/drawing/2010/main" val="0"/>
              </a:ext>
            </a:extLst>
          </a:blip>
          <a:stretch>
            <a:fillRect/>
          </a:stretch>
        </p:blipFill>
        <p:spPr>
          <a:xfrm rot="1834664">
            <a:off x="5819446" y="-994709"/>
            <a:ext cx="8267930" cy="4376131"/>
          </a:xfrm>
          <a:prstGeom prst="rect">
            <a:avLst/>
          </a:prstGeom>
        </p:spPr>
      </p:pic>
      <p:pic>
        <p:nvPicPr>
          <p:cNvPr id="1026" name="Picture 2" descr="Hình ảnh Cartoon Speech Balloon đồ họa Vector - MIỄN PHÍ png tải về - Miễn  phí trong suốt đám Mây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742" b="90000" l="667" r="97556"/>
                    </a14:imgEffect>
                  </a14:imgLayer>
                </a14:imgProps>
              </a:ext>
              <a:ext uri="{28A0092B-C50C-407E-A947-70E740481C1C}">
                <a14:useLocalDpi xmlns:a14="http://schemas.microsoft.com/office/drawing/2010/main" val="0"/>
              </a:ext>
            </a:extLst>
          </a:blip>
          <a:srcRect/>
          <a:stretch>
            <a:fillRect/>
          </a:stretch>
        </p:blipFill>
        <p:spPr bwMode="auto">
          <a:xfrm>
            <a:off x="5290757" y="-48444"/>
            <a:ext cx="3475070" cy="23939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0635" b="94544" l="66281" r="96612">
                        <a14:backgroundMark x1="73058" y1="63095" x2="73058" y2="63095"/>
                        <a14:backgroundMark x1="71983" y1="63591" x2="74132" y2="60813"/>
                        <a14:backgroundMark x1="77562" y1="63591" x2="78347" y2="66667"/>
                        <a14:backgroundMark x1="84298" y1="68552" x2="81488" y2="88988"/>
                        <a14:backgroundMark x1="80785" y1="63095" x2="80868" y2="67857"/>
                        <a14:backgroundMark x1="83140" y1="62897" x2="82851" y2="66171"/>
                        <a14:backgroundMark x1="80992" y1="73710" x2="80992" y2="73710"/>
                      </a14:backgroundRemoval>
                    </a14:imgEffect>
                  </a14:imgLayer>
                </a14:imgProps>
              </a:ext>
              <a:ext uri="{28A0092B-C50C-407E-A947-70E740481C1C}">
                <a14:useLocalDpi xmlns:a14="http://schemas.microsoft.com/office/drawing/2010/main" val="0"/>
              </a:ext>
            </a:extLst>
          </a:blip>
          <a:srcRect l="66276" t="11839"/>
          <a:stretch/>
        </p:blipFill>
        <p:spPr>
          <a:xfrm>
            <a:off x="8937834" y="1010156"/>
            <a:ext cx="5166495" cy="6264951"/>
          </a:xfrm>
          <a:prstGeom prst="rect">
            <a:avLst/>
          </a:prstGeom>
        </p:spPr>
      </p:pic>
      <p:pic>
        <p:nvPicPr>
          <p:cNvPr id="12" name="Picture 11"/>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50" b="44600" l="4800" r="48150">
                        <a14:foregroundMark x1="21000" y1="25950" x2="21150" y2="30050"/>
                        <a14:foregroundMark x1="34600" y1="26000" x2="34500" y2="30000"/>
                        <a14:foregroundMark x1="33250" y1="26350" x2="32850" y2="30150"/>
                        <a14:foregroundMark x1="35550" y1="27450" x2="29450" y2="28400"/>
                      </a14:backgroundRemoval>
                    </a14:imgEffect>
                  </a14:imgLayer>
                </a14:imgProps>
              </a:ext>
              <a:ext uri="{28A0092B-C50C-407E-A947-70E740481C1C}">
                <a14:useLocalDpi xmlns:a14="http://schemas.microsoft.com/office/drawing/2010/main" val="0"/>
              </a:ext>
            </a:extLst>
          </a:blip>
          <a:srcRect r="51138" b="50442"/>
          <a:stretch/>
        </p:blipFill>
        <p:spPr>
          <a:xfrm>
            <a:off x="6406757" y="1867340"/>
            <a:ext cx="5683880" cy="5764878"/>
          </a:xfrm>
          <a:prstGeom prst="rect">
            <a:avLst/>
          </a:prstGeom>
        </p:spPr>
      </p:pic>
      <p:sp>
        <p:nvSpPr>
          <p:cNvPr id="3" name="Content Placeholder 2"/>
          <p:cNvSpPr>
            <a:spLocks noGrp="1"/>
          </p:cNvSpPr>
          <p:nvPr>
            <p:ph idx="1"/>
          </p:nvPr>
        </p:nvSpPr>
        <p:spPr>
          <a:xfrm>
            <a:off x="3171820" y="2329299"/>
            <a:ext cx="6617109" cy="4351338"/>
          </a:xfrm>
        </p:spPr>
        <p:txBody>
          <a:bodyPr>
            <a:scene3d>
              <a:camera prst="orthographicFront"/>
              <a:lightRig rig="threePt" dir="t"/>
            </a:scene3d>
            <a:sp3d extrusionH="57150">
              <a:bevelT w="69850" h="38100" prst="cross"/>
            </a:sp3d>
          </a:bodyPr>
          <a:lstStyle/>
          <a:p>
            <a:pPr marL="0" indent="0">
              <a:buNone/>
            </a:pPr>
            <a:r>
              <a:rPr lang="vi-VN" sz="9600" dirty="0">
                <a:ln>
                  <a:solidFill>
                    <a:schemeClr val="accent6">
                      <a:lumMod val="75000"/>
                    </a:schemeClr>
                  </a:solidFill>
                </a:ln>
                <a:solidFill>
                  <a:srgbClr val="FFC000"/>
                </a:solidFill>
                <a:effectLst>
                  <a:glow rad="139700">
                    <a:schemeClr val="accent4">
                      <a:satMod val="175000"/>
                      <a:alpha val="40000"/>
                    </a:schemeClr>
                  </a:glow>
                </a:effectLst>
                <a:latin typeface="UTM Gradoo" panose="02040603050506020204" pitchFamily="18" charset="0"/>
              </a:rPr>
              <a:t>Tạm biệt</a:t>
            </a:r>
            <a:endParaRPr lang="en-US" dirty="0">
              <a:ln>
                <a:solidFill>
                  <a:schemeClr val="accent6">
                    <a:lumMod val="75000"/>
                  </a:schemeClr>
                </a:solidFill>
              </a:ln>
              <a:solidFill>
                <a:srgbClr val="FFC000"/>
              </a:solidFill>
            </a:endParaRPr>
          </a:p>
        </p:txBody>
      </p:sp>
      <p:pic>
        <p:nvPicPr>
          <p:cNvPr id="10" name="Picture 9"/>
          <p:cNvPicPr>
            <a:picLocks noChangeAspect="1"/>
          </p:cNvPicPr>
          <p:nvPr/>
        </p:nvPicPr>
        <p:blipFill rotWithShape="1">
          <a:blip r:embed="rId14" cstate="print">
            <a:extLst>
              <a:ext uri="{BEBA8EAE-BF5A-486C-A8C5-ECC9F3942E4B}">
                <a14:imgProps xmlns:a14="http://schemas.microsoft.com/office/drawing/2010/main">
                  <a14:imgLayer r:embed="rId13">
                    <a14:imgEffect>
                      <a14:backgroundRemoval t="48250" b="94900" l="5100" r="51900">
                        <a14:foregroundMark x1="23350" y1="67850" x2="20050" y2="72050"/>
                        <a14:foregroundMark x1="34450" y1="70950" x2="33800" y2="75150"/>
                      </a14:backgroundRemoval>
                    </a14:imgEffect>
                  </a14:imgLayer>
                </a14:imgProps>
              </a:ext>
              <a:ext uri="{28A0092B-C50C-407E-A947-70E740481C1C}">
                <a14:useLocalDpi xmlns:a14="http://schemas.microsoft.com/office/drawing/2010/main" val="0"/>
              </a:ext>
            </a:extLst>
          </a:blip>
          <a:srcRect t="49319" r="48853"/>
          <a:stretch/>
        </p:blipFill>
        <p:spPr>
          <a:xfrm>
            <a:off x="3899670" y="3957915"/>
            <a:ext cx="3507658" cy="3475704"/>
          </a:xfrm>
          <a:prstGeom prst="rect">
            <a:avLst/>
          </a:prstGeom>
        </p:spPr>
      </p:pic>
      <p:pic>
        <p:nvPicPr>
          <p:cNvPr id="7" name="Picture 6"/>
          <p:cNvPicPr>
            <a:picLocks noChangeAspect="1"/>
          </p:cNvPicPr>
          <p:nvPr/>
        </p:nvPicPr>
        <p:blipFill rotWithShape="1">
          <a:blip r:embed="rId15" cstate="print">
            <a:extLst>
              <a:ext uri="{BEBA8EAE-BF5A-486C-A8C5-ECC9F3942E4B}">
                <a14:imgProps xmlns:a14="http://schemas.microsoft.com/office/drawing/2010/main">
                  <a14:imgLayer r:embed="rId13">
                    <a14:imgEffect>
                      <a14:backgroundRemoval t="4700" b="46600" l="52050" r="95200">
                        <a14:foregroundMark x1="76100" y1="20250" x2="76100" y2="25550"/>
                      </a14:backgroundRemoval>
                    </a14:imgEffect>
                  </a14:imgLayer>
                </a14:imgProps>
              </a:ext>
              <a:ext uri="{28A0092B-C50C-407E-A947-70E740481C1C}">
                <a14:useLocalDpi xmlns:a14="http://schemas.microsoft.com/office/drawing/2010/main" val="0"/>
              </a:ext>
            </a:extLst>
          </a:blip>
          <a:srcRect l="52150" b="52545"/>
          <a:stretch/>
        </p:blipFill>
        <p:spPr>
          <a:xfrm>
            <a:off x="-221152" y="2376186"/>
            <a:ext cx="4939622" cy="4898921"/>
          </a:xfrm>
          <a:prstGeom prst="rect">
            <a:avLst/>
          </a:prstGeom>
        </p:spPr>
      </p:pic>
    </p:spTree>
    <p:extLst>
      <p:ext uri="{BB962C8B-B14F-4D97-AF65-F5344CB8AC3E}">
        <p14:creationId xmlns:p14="http://schemas.microsoft.com/office/powerpoint/2010/main" val="524815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153</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UTM Showcard</vt:lpstr>
      <vt:lpstr>Calibri</vt:lpstr>
      <vt:lpstr>Arial</vt:lpstr>
      <vt:lpstr>#9Slide05 Aphrodite Pro</vt:lpstr>
      <vt:lpstr>UTM Gradoo</vt:lpstr>
      <vt:lpstr>Times New Roman</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Quynh</dc:creator>
  <cp:lastModifiedBy>SingPC</cp:lastModifiedBy>
  <cp:revision>10</cp:revision>
  <dcterms:created xsi:type="dcterms:W3CDTF">2023-02-22T13:19:03Z</dcterms:created>
  <dcterms:modified xsi:type="dcterms:W3CDTF">2024-04-16T03:41:02Z</dcterms:modified>
</cp:coreProperties>
</file>