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65" r:id="rId4"/>
    <p:sldId id="266" r:id="rId5"/>
    <p:sldId id="267" r:id="rId6"/>
    <p:sldId id="269" r:id="rId7"/>
    <p:sldId id="270" r:id="rId8"/>
    <p:sldId id="271" r:id="rId9"/>
    <p:sldId id="272" r:id="rId10"/>
    <p:sldId id="273" r:id="rId11"/>
  </p:sldIdLst>
  <p:sldSz cx="12192000" cy="6858000"/>
  <p:notesSz cx="6858000" cy="9144000"/>
  <p:embeddedFontLst>
    <p:embeddedFont>
      <p:font typeface="#9Slide07 HoneyCream" panose="020B0604020202020204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Fredoka One" panose="02000000000000000000" pitchFamily="2" charset="0"/>
      <p:regular r:id="rId1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21C"/>
    <a:srgbClr val="FBDB4A"/>
    <a:srgbClr val="E3F5D3"/>
    <a:srgbClr val="4C821C"/>
    <a:srgbClr val="F2EFCC"/>
    <a:srgbClr val="E5F4AE"/>
    <a:srgbClr val="D7EE82"/>
    <a:srgbClr val="EDB51A"/>
    <a:srgbClr val="BCE331"/>
    <a:srgbClr val="3A9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image" Target="../media/image30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32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19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6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openxmlformats.org/officeDocument/2006/relationships/image" Target="../media/image28.png"/><Relationship Id="rId8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17" Type="http://schemas.openxmlformats.org/officeDocument/2006/relationships/image" Target="../media/image29.png"/><Relationship Id="rId2" Type="http://schemas.openxmlformats.org/officeDocument/2006/relationships/image" Target="../media/image32.png"/><Relationship Id="rId16" Type="http://schemas.microsoft.com/office/2007/relationships/hdphoto" Target="../media/hdphoto10.wdp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14.wdp"/><Relationship Id="rId19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>
            <a:extLst>
              <a:ext uri="{FF2B5EF4-FFF2-40B4-BE49-F238E27FC236}">
                <a16:creationId xmlns:a16="http://schemas.microsoft.com/office/drawing/2014/main" id="{B536AD1E-17A9-E9EE-2CEF-9843B83F2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EBE931D6-DF0F-18EF-A29A-F96D00AE4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54DE6F9E-23EC-7D64-3AE2-8379D362A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FE708BCF-C751-5F69-30EF-F585EAD496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92" y="3601994"/>
            <a:ext cx="1525952" cy="1268045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9AE3347B-9339-EEE2-7651-E47B18F2A2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217" y="4764134"/>
            <a:ext cx="1028025" cy="867599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9F5DD926-2D11-2336-1F3D-3605A1FE9F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15DFA57C-308E-E540-6139-84DA40066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34AB019-F840-78D4-4CDD-989B936B0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F4951FE7-6D11-3A42-9B40-653C55BCC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56B66E15-F8D2-FF21-360E-4DD6C0999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304368CB-BA3A-D071-1C06-308147ABC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4B008BFE-0048-8C2A-6F7D-4CF2FC89B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E16C8-73A7-085F-29AE-F70168644042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612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8EE3F7-9CF6-A6CB-AFBE-E83A8744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191D6E-C087-8497-E614-DD34B2472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53FCBB3-9CCB-D228-43A5-266D61BF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9C9C3A3-37E2-232A-D4EA-99B694A7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16/04/2024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F7F0D1-496E-D63B-24E5-B8E25681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325C73-6AE9-6B2B-C4AD-E2CB0258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46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071832-A02A-244F-1499-8CDE586B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B316D2-A317-7C40-96EA-3ABDA0A0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41099C-AD49-FBA5-E485-6837EB4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16/04/2024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42515-B811-C4B4-4853-B60BE29C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1A38F6-3B76-52F4-0CAF-055EC57E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175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F5F29D4-44D9-3F15-2646-88E51AD02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8B22DB-A35E-92BF-1340-51235BD6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FDB904-15D9-799A-6B1F-58F8DFED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16/04/2024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889136-C10C-4059-C610-12DEB88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04ED38-74F0-CDE0-7C13-D4FFD91E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22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013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488045BA-40DE-E5C1-F972-D80C3AC61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71F1A-47F7-E0F4-2E4C-42E1D84C5B4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539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51E84A75-3403-23CF-5A83-4C4C083DB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F179322C-63D3-2046-4312-EE543E0C25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6F2D2FEF-5CE5-CD94-7367-A5ADDAEC2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9C042B2-20EF-2EB2-D0DB-AF3D55257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E7028537-F330-0EB6-F726-1FEF13E37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66C8AC06-9AFC-A5E0-5F61-4FD51A99A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D7EF8-9E4F-C25D-9FF2-5DDBD6ADD86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6402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42BE3-77C7-1954-F4CB-0D19AC7E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FEDFB4-B1F9-3984-B74A-5DC71FEB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4C3460-728D-74E5-3698-7967B222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5576B-E824-3AC1-A0AA-379CC04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16/04/2024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D80493-8737-159C-CCA5-CE7E354A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BEB182-71AA-94E5-4615-B71988AA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1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B6DAB5-5705-746E-B4D4-BEFD4B74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42E1B1-6373-DFC8-8726-052A1986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BF8296-50DE-5584-F527-E7E5151B1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D7B723-72EB-6948-202E-FE2192918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850E676-19E5-05E0-4D7F-96784341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B765FF-3931-B77E-F891-5E12C360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16/04/2024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F0E2B64-9A74-BB44-F6E0-EF49FBA8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09E2837-9661-6EAD-2407-3495D33D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9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4F57514-5C4F-A8B7-0642-5E4FFF6E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16/04/2024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601AD6-A96E-4F46-7152-AD4DB1C7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0D89C-5BFB-2DCC-76AE-6CD1A08D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28">
            <a:extLst>
              <a:ext uri="{FF2B5EF4-FFF2-40B4-BE49-F238E27FC236}">
                <a16:creationId xmlns:a16="http://schemas.microsoft.com/office/drawing/2014/main" id="{5A0A1D5C-0570-C537-9695-F760BB12C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9B95BEB6-143B-1CD0-4487-E4786909C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4FBDCB2F-FFD3-9E82-ADEB-79123B904E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0" y="988990"/>
            <a:ext cx="8770974" cy="4911224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1AE4CEEC-2EF1-3A14-2027-06305649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069122E3-D027-8CE0-47B6-35681D7A5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51087704-F7B8-DECA-7E38-C113DC61E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CEE2CEF6-6300-A1B4-0ED9-6CEB59092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55323"/>
          <a:stretch/>
        </p:blipFill>
        <p:spPr>
          <a:xfrm>
            <a:off x="-23131" y="4680887"/>
            <a:ext cx="12192000" cy="2186565"/>
          </a:xfrm>
          <a:prstGeom prst="rect">
            <a:avLst/>
          </a:prstGeom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F7169EBE-CE00-D628-AE51-DDE7CE039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96678671-A67C-ACC4-E9DF-F8DDA07F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040948" y="4565667"/>
            <a:ext cx="7181704" cy="2323538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F5D4C5DC-71E2-1AB1-C061-CEF189EAA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>
            <a:off x="0" y="4770183"/>
            <a:ext cx="6277098" cy="2118465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EC8BA072-8861-CD70-31F6-8CF469A510C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945" y="5184478"/>
            <a:ext cx="3350618" cy="817300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4A970275-9016-5EF2-89C6-CBA867AB5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97"/>
          <a:stretch/>
        </p:blipFill>
        <p:spPr>
          <a:xfrm>
            <a:off x="77843" y="4531970"/>
            <a:ext cx="12192000" cy="1902208"/>
          </a:xfrm>
          <a:prstGeom prst="rect">
            <a:avLst/>
          </a:prstGeom>
        </p:spPr>
      </p:pic>
      <p:pic>
        <p:nvPicPr>
          <p:cNvPr id="18" name="图片 45">
            <a:extLst>
              <a:ext uri="{FF2B5EF4-FFF2-40B4-BE49-F238E27FC236}">
                <a16:creationId xmlns:a16="http://schemas.microsoft.com/office/drawing/2014/main" id="{CA61B074-50E6-0CBE-1710-ADA4B5B4C80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0" y="4613675"/>
            <a:ext cx="2673122" cy="1696463"/>
          </a:xfrm>
          <a:prstGeom prst="rect">
            <a:avLst/>
          </a:prstGeom>
        </p:spPr>
      </p:pic>
      <p:pic>
        <p:nvPicPr>
          <p:cNvPr id="19" name="图片 47">
            <a:extLst>
              <a:ext uri="{FF2B5EF4-FFF2-40B4-BE49-F238E27FC236}">
                <a16:creationId xmlns:a16="http://schemas.microsoft.com/office/drawing/2014/main" id="{6FF7AF95-8D1F-3780-592A-0BE5BB2F9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20" name="图片 31">
            <a:extLst>
              <a:ext uri="{FF2B5EF4-FFF2-40B4-BE49-F238E27FC236}">
                <a16:creationId xmlns:a16="http://schemas.microsoft.com/office/drawing/2014/main" id="{B3D2BB94-C7DE-4BF7-EC23-C5CB1FA6F60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" y="1823907"/>
            <a:ext cx="2089931" cy="5040777"/>
          </a:xfrm>
          <a:prstGeom prst="rect">
            <a:avLst/>
          </a:prstGeom>
        </p:spPr>
      </p:pic>
      <p:pic>
        <p:nvPicPr>
          <p:cNvPr id="21" name="图片 49">
            <a:extLst>
              <a:ext uri="{FF2B5EF4-FFF2-40B4-BE49-F238E27FC236}">
                <a16:creationId xmlns:a16="http://schemas.microsoft.com/office/drawing/2014/main" id="{856E4730-CCB5-D6BC-2D7D-EC1E0F21B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0"/>
          <a:stretch/>
        </p:blipFill>
        <p:spPr>
          <a:xfrm>
            <a:off x="10202564" y="1303307"/>
            <a:ext cx="1980220" cy="3528980"/>
          </a:xfrm>
          <a:prstGeom prst="rect">
            <a:avLst/>
          </a:prstGeom>
        </p:spPr>
      </p:pic>
      <p:pic>
        <p:nvPicPr>
          <p:cNvPr id="22" name="图片 46">
            <a:extLst>
              <a:ext uri="{FF2B5EF4-FFF2-40B4-BE49-F238E27FC236}">
                <a16:creationId xmlns:a16="http://schemas.microsoft.com/office/drawing/2014/main" id="{67FA9278-9341-C611-9DF7-124CBF109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27694" y="-11457"/>
            <a:ext cx="2484450" cy="3082952"/>
          </a:xfrm>
          <a:prstGeom prst="rect">
            <a:avLst/>
          </a:prstGeom>
        </p:spPr>
      </p:pic>
      <p:pic>
        <p:nvPicPr>
          <p:cNvPr id="23" name="图片 33">
            <a:extLst>
              <a:ext uri="{FF2B5EF4-FFF2-40B4-BE49-F238E27FC236}">
                <a16:creationId xmlns:a16="http://schemas.microsoft.com/office/drawing/2014/main" id="{40D99B9F-7977-315E-CF29-7A708B1CBFB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24" name="图片 38">
            <a:extLst>
              <a:ext uri="{FF2B5EF4-FFF2-40B4-BE49-F238E27FC236}">
                <a16:creationId xmlns:a16="http://schemas.microsoft.com/office/drawing/2014/main" id="{7EEBADF4-BAD4-3761-5D40-87E53D1BC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-23133" y="-23494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2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B742FBD9-0292-DFBE-833D-04C678E52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CA99901A-8F76-5D42-1B0A-69B8159EE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4500DE8A-1324-09EE-3BBD-FCB82793A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5A38BA4A-2E0B-7CF6-A64E-A3C4DD225B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5DAEEC1-1AFE-2F09-9A65-350811F7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16/04/2024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770C17-B148-0308-AA7E-50CD5108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BAA90A-DF70-BA59-1097-A659992E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AA130915-FB49-793E-EB12-D37964BF8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BA2615B7-CD61-72EA-6CC4-FFE24D10F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5608CF56-1F63-2460-476C-8ED12B559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A8F48D3C-11F8-5F8F-786A-AE1998C3E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9" name="图片 23">
            <a:extLst>
              <a:ext uri="{FF2B5EF4-FFF2-40B4-BE49-F238E27FC236}">
                <a16:creationId xmlns:a16="http://schemas.microsoft.com/office/drawing/2014/main" id="{F906D7E2-9284-A55B-6C59-D2B494443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10" name="图片 24">
            <a:extLst>
              <a:ext uri="{FF2B5EF4-FFF2-40B4-BE49-F238E27FC236}">
                <a16:creationId xmlns:a16="http://schemas.microsoft.com/office/drawing/2014/main" id="{3B095848-92B8-392B-8117-6B1494303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6" b="16469"/>
          <a:stretch/>
        </p:blipFill>
        <p:spPr>
          <a:xfrm>
            <a:off x="5040948" y="5542767"/>
            <a:ext cx="7181704" cy="1346437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1F86AF7D-A47A-1F21-00EA-ED3C294D8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8" b="12866"/>
          <a:stretch/>
        </p:blipFill>
        <p:spPr>
          <a:xfrm>
            <a:off x="0" y="5699446"/>
            <a:ext cx="6277098" cy="1189758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id="{19A1D8F4-2AA8-3B4D-8F2C-C48ADC61A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74B0C72E-70B9-D392-32C8-B9DDC5001E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:a16="http://schemas.microsoft.com/office/drawing/2014/main" id="{4F69C019-4D4D-1FD0-9B62-61A83D5AA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07550" y="-8734"/>
            <a:ext cx="2484450" cy="3082952"/>
          </a:xfrm>
          <a:prstGeom prst="rect">
            <a:avLst/>
          </a:prstGeom>
        </p:spPr>
      </p:pic>
      <p:pic>
        <p:nvPicPr>
          <p:cNvPr id="15" name="图片 30">
            <a:extLst>
              <a:ext uri="{FF2B5EF4-FFF2-40B4-BE49-F238E27FC236}">
                <a16:creationId xmlns:a16="http://schemas.microsoft.com/office/drawing/2014/main" id="{4163586D-6A94-D2B8-0029-473E9476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0" y="-3172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1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93FC81-B7C0-1AA0-3EF0-91C1281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96855E-2FF0-1DEE-BB2D-6EFDF62E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6B0066-6E63-D768-3533-199CD7374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2871A2-F986-FB02-9F06-C88E5ECC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16/04/2024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EC85F1E-8D1E-8EC5-E312-799F0DB1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7DFA30-55AC-D451-EB40-48A038BD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98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B9E68535-FFB6-F296-8069-E1608C3DAD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BB0A4A7-8048-A55A-E893-D7FCB820C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2AC45610-158A-03B4-44A3-99FC3077B08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23BF6E15-1601-A254-BABB-3CE32422F1C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D2CB3B-4228-9708-18F5-23DEA82F3F5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1821C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1821C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1786DF8E-6147-3E46-D268-C1930398777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4914A69-936C-9C73-76F7-91BA47D3205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9B49E3-14FB-1918-6B5B-BA762985415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2C0229C5-19D0-E167-DCB7-319377A6543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8C7D4791-A5C9-EA70-4A50-1302370AF0A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2E328A1-8B4F-04D7-CB21-C12F702AB2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1821C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1821C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648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72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3F2908B-C078-B2A8-D821-F5A97630B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72" y="1164301"/>
            <a:ext cx="3414056" cy="81083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7DF0977-8111-0C5F-2520-E75684C0C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672" y="1569720"/>
            <a:ext cx="8797290" cy="1926503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62D8E4E-9DD1-1174-9785-DBFD2738C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82" y="2606130"/>
            <a:ext cx="1029703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F0BDC5D-467D-27F3-1EB1-2C29D19082A7}"/>
              </a:ext>
            </a:extLst>
          </p:cNvPr>
          <p:cNvGrpSpPr/>
          <p:nvPr/>
        </p:nvGrpSpPr>
        <p:grpSpPr>
          <a:xfrm>
            <a:off x="1244387" y="2885386"/>
            <a:ext cx="9703226" cy="2296688"/>
            <a:chOff x="588947" y="833378"/>
            <a:chExt cx="10846840" cy="1669258"/>
          </a:xfrm>
        </p:grpSpPr>
        <p:grpSp>
          <p:nvGrpSpPr>
            <p:cNvPr id="3" name="Đồ họa 14">
              <a:extLst>
                <a:ext uri="{FF2B5EF4-FFF2-40B4-BE49-F238E27FC236}">
                  <a16:creationId xmlns:a16="http://schemas.microsoft.com/office/drawing/2014/main" id="{D6F485AF-FEEC-2AB8-EAD1-EC9F3111F853}"/>
                </a:ext>
              </a:extLst>
            </p:cNvPr>
            <p:cNvGrpSpPr/>
            <p:nvPr/>
          </p:nvGrpSpPr>
          <p:grpSpPr>
            <a:xfrm>
              <a:off x="588947" y="833378"/>
              <a:ext cx="10846840" cy="1669258"/>
              <a:chOff x="1050002" y="1301428"/>
              <a:chExt cx="9908680" cy="5939795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7203A10C-40DE-34B8-C706-82555D9AC830}"/>
                  </a:ext>
                </a:extLst>
              </p:cNvPr>
              <p:cNvSpPr/>
              <p:nvPr/>
            </p:nvSpPr>
            <p:spPr>
              <a:xfrm>
                <a:off x="1050002" y="1554797"/>
                <a:ext cx="9807714" cy="4342447"/>
              </a:xfrm>
              <a:custGeom>
                <a:avLst/>
                <a:gdLst>
                  <a:gd name="connsiteX0" fmla="*/ 3581400 w 3665132"/>
                  <a:gd name="connsiteY0" fmla="*/ 4309110 h 4342447"/>
                  <a:gd name="connsiteX1" fmla="*/ 629603 w 3665132"/>
                  <a:gd name="connsiteY1" fmla="*/ 4337685 h 4342447"/>
                  <a:gd name="connsiteX2" fmla="*/ 109538 w 3665132"/>
                  <a:gd name="connsiteY2" fmla="*/ 4342448 h 4342447"/>
                  <a:gd name="connsiteX3" fmla="*/ 0 w 3665132"/>
                  <a:gd name="connsiteY3" fmla="*/ 0 h 4342447"/>
                  <a:gd name="connsiteX4" fmla="*/ 520065 w 3665132"/>
                  <a:gd name="connsiteY4" fmla="*/ 6667 h 4342447"/>
                  <a:gd name="connsiteX5" fmla="*/ 3654743 w 3665132"/>
                  <a:gd name="connsiteY5" fmla="*/ 33338 h 4342447"/>
                  <a:gd name="connsiteX6" fmla="*/ 3581400 w 3665132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2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20065" y="6667"/>
                    </a:cubicBezTo>
                    <a:cubicBezTo>
                      <a:pt x="1561148" y="18097"/>
                      <a:pt x="2618423" y="18097"/>
                      <a:pt x="3654743" y="33338"/>
                    </a:cubicBezTo>
                    <a:cubicBezTo>
                      <a:pt x="3684270" y="1453515"/>
                      <a:pt x="3648075" y="2890838"/>
                      <a:pt x="3581400" y="430911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96AC3CC7-84B4-120B-A164-C90215296CC3}"/>
                  </a:ext>
                </a:extLst>
              </p:cNvPr>
              <p:cNvSpPr/>
              <p:nvPr/>
            </p:nvSpPr>
            <p:spPr>
              <a:xfrm>
                <a:off x="1150968" y="1324294"/>
                <a:ext cx="9807714" cy="5916929"/>
              </a:xfrm>
              <a:custGeom>
                <a:avLst/>
                <a:gdLst>
                  <a:gd name="connsiteX0" fmla="*/ 3581400 w 3665258"/>
                  <a:gd name="connsiteY0" fmla="*/ 4309110 h 4342447"/>
                  <a:gd name="connsiteX1" fmla="*/ 629603 w 3665258"/>
                  <a:gd name="connsiteY1" fmla="*/ 4337685 h 4342447"/>
                  <a:gd name="connsiteX2" fmla="*/ 109538 w 3665258"/>
                  <a:gd name="connsiteY2" fmla="*/ 4342448 h 4342447"/>
                  <a:gd name="connsiteX3" fmla="*/ 0 w 3665258"/>
                  <a:gd name="connsiteY3" fmla="*/ 0 h 4342447"/>
                  <a:gd name="connsiteX4" fmla="*/ 519112 w 3665258"/>
                  <a:gd name="connsiteY4" fmla="*/ 6667 h 4342447"/>
                  <a:gd name="connsiteX5" fmla="*/ 3654743 w 3665258"/>
                  <a:gd name="connsiteY5" fmla="*/ 33338 h 4342447"/>
                  <a:gd name="connsiteX6" fmla="*/ 3581400 w 3665258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258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19112" y="6667"/>
                    </a:cubicBezTo>
                    <a:cubicBezTo>
                      <a:pt x="1561148" y="18098"/>
                      <a:pt x="2618423" y="17145"/>
                      <a:pt x="3654743" y="33338"/>
                    </a:cubicBezTo>
                    <a:cubicBezTo>
                      <a:pt x="3684270" y="1453515"/>
                      <a:pt x="3649028" y="2889885"/>
                      <a:pt x="3581400" y="4309110"/>
                    </a:cubicBezTo>
                    <a:close/>
                  </a:path>
                </a:pathLst>
              </a:custGeom>
              <a:solidFill>
                <a:srgbClr val="F9DE8D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2D39EB75-F389-9510-EE32-10F5F48E0277}"/>
                  </a:ext>
                </a:extLst>
              </p:cNvPr>
              <p:cNvSpPr/>
              <p:nvPr/>
            </p:nvSpPr>
            <p:spPr>
              <a:xfrm>
                <a:off x="1127155" y="1301428"/>
                <a:ext cx="970875" cy="5939791"/>
              </a:xfrm>
              <a:custGeom>
                <a:avLst/>
                <a:gdLst>
                  <a:gd name="connsiteX0" fmla="*/ 902018 w 902970"/>
                  <a:gd name="connsiteY0" fmla="*/ 56198 h 4389119"/>
                  <a:gd name="connsiteX1" fmla="*/ 568643 w 902970"/>
                  <a:gd name="connsiteY1" fmla="*/ 53340 h 4389119"/>
                  <a:gd name="connsiteX2" fmla="*/ 677228 w 902970"/>
                  <a:gd name="connsiteY2" fmla="*/ 4336733 h 4389119"/>
                  <a:gd name="connsiteX3" fmla="*/ 902018 w 902970"/>
                  <a:gd name="connsiteY3" fmla="*/ 4334828 h 4389119"/>
                  <a:gd name="connsiteX4" fmla="*/ 902018 w 902970"/>
                  <a:gd name="connsiteY4" fmla="*/ 4381500 h 4389119"/>
                  <a:gd name="connsiteX5" fmla="*/ 653415 w 902970"/>
                  <a:gd name="connsiteY5" fmla="*/ 4384358 h 4389119"/>
                  <a:gd name="connsiteX6" fmla="*/ 133350 w 902970"/>
                  <a:gd name="connsiteY6" fmla="*/ 4389120 h 4389119"/>
                  <a:gd name="connsiteX7" fmla="*/ 133350 w 902970"/>
                  <a:gd name="connsiteY7" fmla="*/ 4389120 h 4389119"/>
                  <a:gd name="connsiteX8" fmla="*/ 117158 w 902970"/>
                  <a:gd name="connsiteY8" fmla="*/ 4382453 h 4389119"/>
                  <a:gd name="connsiteX9" fmla="*/ 110490 w 902970"/>
                  <a:gd name="connsiteY9" fmla="*/ 4366260 h 4389119"/>
                  <a:gd name="connsiteX10" fmla="*/ 0 w 902970"/>
                  <a:gd name="connsiteY10" fmla="*/ 23813 h 4389119"/>
                  <a:gd name="connsiteX11" fmla="*/ 6667 w 902970"/>
                  <a:gd name="connsiteY11" fmla="*/ 6668 h 4389119"/>
                  <a:gd name="connsiteX12" fmla="*/ 23813 w 902970"/>
                  <a:gd name="connsiteY12" fmla="*/ 0 h 4389119"/>
                  <a:gd name="connsiteX13" fmla="*/ 543878 w 902970"/>
                  <a:gd name="connsiteY13" fmla="*/ 6668 h 4389119"/>
                  <a:gd name="connsiteX14" fmla="*/ 902970 w 902970"/>
                  <a:gd name="connsiteY14" fmla="*/ 10478 h 4389119"/>
                  <a:gd name="connsiteX15" fmla="*/ 902970 w 902970"/>
                  <a:gd name="connsiteY15" fmla="*/ 56198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2970" h="4389119">
                    <a:moveTo>
                      <a:pt x="902018" y="56198"/>
                    </a:moveTo>
                    <a:cubicBezTo>
                      <a:pt x="790575" y="55245"/>
                      <a:pt x="679133" y="54293"/>
                      <a:pt x="568643" y="53340"/>
                    </a:cubicBezTo>
                    <a:cubicBezTo>
                      <a:pt x="702945" y="1471613"/>
                      <a:pt x="740093" y="2912745"/>
                      <a:pt x="677228" y="4336733"/>
                    </a:cubicBezTo>
                    <a:lnTo>
                      <a:pt x="902018" y="4334828"/>
                    </a:lnTo>
                    <a:lnTo>
                      <a:pt x="902018" y="4381500"/>
                    </a:lnTo>
                    <a:lnTo>
                      <a:pt x="653415" y="4384358"/>
                    </a:lnTo>
                    <a:lnTo>
                      <a:pt x="133350" y="4389120"/>
                    </a:lnTo>
                    <a:cubicBezTo>
                      <a:pt x="133350" y="4389120"/>
                      <a:pt x="133350" y="4389120"/>
                      <a:pt x="133350" y="4389120"/>
                    </a:cubicBezTo>
                    <a:cubicBezTo>
                      <a:pt x="127635" y="4389120"/>
                      <a:pt x="120968" y="4386263"/>
                      <a:pt x="117158" y="4382453"/>
                    </a:cubicBezTo>
                    <a:cubicBezTo>
                      <a:pt x="112395" y="4377690"/>
                      <a:pt x="110490" y="4371975"/>
                      <a:pt x="110490" y="4366260"/>
                    </a:cubicBezTo>
                    <a:cubicBezTo>
                      <a:pt x="107633" y="2924175"/>
                      <a:pt x="71438" y="1463040"/>
                      <a:pt x="0" y="23813"/>
                    </a:cubicBezTo>
                    <a:cubicBezTo>
                      <a:pt x="0" y="17145"/>
                      <a:pt x="1905" y="11430"/>
                      <a:pt x="6667" y="6668"/>
                    </a:cubicBezTo>
                    <a:cubicBezTo>
                      <a:pt x="11430" y="2858"/>
                      <a:pt x="17145" y="0"/>
                      <a:pt x="23813" y="0"/>
                    </a:cubicBezTo>
                    <a:cubicBezTo>
                      <a:pt x="200978" y="2858"/>
                      <a:pt x="376238" y="4763"/>
                      <a:pt x="543878" y="6668"/>
                    </a:cubicBezTo>
                    <a:cubicBezTo>
                      <a:pt x="662940" y="7620"/>
                      <a:pt x="782955" y="9525"/>
                      <a:pt x="902970" y="10478"/>
                    </a:cubicBezTo>
                    <a:lnTo>
                      <a:pt x="902970" y="56198"/>
                    </a:lnTo>
                    <a:close/>
                  </a:path>
                </a:pathLst>
              </a:custGeom>
              <a:solidFill>
                <a:srgbClr val="DDF0EE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E6F8CF7-6F55-F60C-D61A-669F6A1A2423}"/>
                </a:ext>
              </a:extLst>
            </p:cNvPr>
            <p:cNvSpPr txBox="1"/>
            <p:nvPr/>
          </p:nvSpPr>
          <p:spPr>
            <a:xfrm>
              <a:off x="1574157" y="911373"/>
              <a:ext cx="9549114" cy="1357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cơ quan vận động, hô hấp và bài tiết nước tiểu.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ý thức và thực hiện được một số việc làm cơ bản để chăm sóc và bảo vệ cơ quan vận động, hô hấp và bài tiết nước tiểu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8F85589-0019-3D6F-1E4D-5AD7318142E1}"/>
              </a:ext>
            </a:extLst>
          </p:cNvPr>
          <p:cNvGrpSpPr/>
          <p:nvPr/>
        </p:nvGrpSpPr>
        <p:grpSpPr>
          <a:xfrm>
            <a:off x="1214279" y="919489"/>
            <a:ext cx="9664570" cy="1783769"/>
            <a:chOff x="738293" y="2184237"/>
            <a:chExt cx="5231926" cy="1375886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D4D517B-C9CF-EE2B-991E-2E471467F74B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2BD03888-956E-07CF-189D-E73B9E475306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1E83E351-6A1B-E917-7A57-8AE0AC916C94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294E5744-2950-2501-9CA8-2B0870729BCD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4" name="Đồ họa 23">
                  <a:extLst>
                    <a:ext uri="{FF2B5EF4-FFF2-40B4-BE49-F238E27FC236}">
                      <a16:creationId xmlns:a16="http://schemas.microsoft.com/office/drawing/2014/main" id="{A9354D99-479B-8184-B3EC-00D0EA7996DC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3641E13A-39AA-9515-A31C-9AA07A067A07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id="{9F90C7BC-6B0F-3530-19A6-B4613799A751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7F6938F5-EAEB-E0DE-A9AC-A16AE04D59C8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C2FD3A4F-00C1-A299-0187-4ABC74535EA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04CCAB47-DCFA-3ECA-6408-0C14576FAB0E}"/>
                </a:ext>
              </a:extLst>
            </p:cNvPr>
            <p:cNvSpPr txBox="1"/>
            <p:nvPr/>
          </p:nvSpPr>
          <p:spPr>
            <a:xfrm>
              <a:off x="871394" y="2594851"/>
              <a:ext cx="4931301" cy="403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3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3810220E-9154-4C5D-A3FD-34EBBB2B3CC4}"/>
              </a:ext>
            </a:extLst>
          </p:cNvPr>
          <p:cNvGrpSpPr/>
          <p:nvPr/>
        </p:nvGrpSpPr>
        <p:grpSpPr>
          <a:xfrm>
            <a:off x="4868728" y="2048719"/>
            <a:ext cx="3002280" cy="1927860"/>
            <a:chOff x="4358640" y="2468880"/>
            <a:chExt cx="3002280" cy="1927860"/>
          </a:xfrm>
          <a:solidFill>
            <a:srgbClr val="FBDB4A"/>
          </a:solidFill>
        </p:grpSpPr>
        <p:sp>
          <p:nvSpPr>
            <p:cNvPr id="2" name="Đám mây 1">
              <a:extLst>
                <a:ext uri="{FF2B5EF4-FFF2-40B4-BE49-F238E27FC236}">
                  <a16:creationId xmlns:a16="http://schemas.microsoft.com/office/drawing/2014/main" id="{AAC4316E-BE4D-6063-737D-F55DAB052158}"/>
                </a:ext>
              </a:extLst>
            </p:cNvPr>
            <p:cNvSpPr/>
            <p:nvPr/>
          </p:nvSpPr>
          <p:spPr>
            <a:xfrm>
              <a:off x="4358640" y="2468880"/>
              <a:ext cx="3002280" cy="1927860"/>
            </a:xfrm>
            <a:prstGeom prst="cloud">
              <a:avLst/>
            </a:prstGeom>
            <a:grpFill/>
            <a:ln>
              <a:solidFill>
                <a:srgbClr val="3182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9454AC2-0FDC-57F4-233B-EF6857F4FF9B}"/>
                </a:ext>
              </a:extLst>
            </p:cNvPr>
            <p:cNvSpPr txBox="1"/>
            <p:nvPr/>
          </p:nvSpPr>
          <p:spPr>
            <a:xfrm>
              <a:off x="4528643" y="3013501"/>
              <a:ext cx="266227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endParaRPr lang="vi-VN" sz="2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6" name="Đường kết nối: Cong 5">
            <a:extLst>
              <a:ext uri="{FF2B5EF4-FFF2-40B4-BE49-F238E27FC236}">
                <a16:creationId xmlns:a16="http://schemas.microsoft.com/office/drawing/2014/main" id="{5FA451AC-639C-9066-F414-1C15AB8246D4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>
            <a:off x="4241552" y="1434888"/>
            <a:ext cx="990849" cy="901912"/>
          </a:xfrm>
          <a:prstGeom prst="curvedConnector3">
            <a:avLst>
              <a:gd name="adj1" fmla="val 50000"/>
            </a:avLst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Nhóm 6">
            <a:extLst>
              <a:ext uri="{FF2B5EF4-FFF2-40B4-BE49-F238E27FC236}">
                <a16:creationId xmlns:a16="http://schemas.microsoft.com/office/drawing/2014/main" id="{ABD39DF3-CE36-4C20-A856-8D511698F716}"/>
              </a:ext>
            </a:extLst>
          </p:cNvPr>
          <p:cNvGrpSpPr/>
          <p:nvPr/>
        </p:nvGrpSpPr>
        <p:grpSpPr>
          <a:xfrm>
            <a:off x="1514145" y="987436"/>
            <a:ext cx="2727406" cy="862950"/>
            <a:chOff x="1017828" y="4572416"/>
            <a:chExt cx="5847638" cy="1113658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802258E-3174-AD18-E864-60665796661E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677A1D8-ECC2-83C0-BA04-27DC50747682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0123510A-54E1-25D8-4EE0-7DD2CC3B599A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2D1E9BAD-DF59-62CF-BFA6-F88CDA8C30F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 dirty="0"/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3F2AAB22-143E-0BEE-F2B9-AF9EB134B784}"/>
                </a:ext>
              </a:extLst>
            </p:cNvPr>
            <p:cNvSpPr txBox="1"/>
            <p:nvPr/>
          </p:nvSpPr>
          <p:spPr>
            <a:xfrm>
              <a:off x="1085214" y="4613653"/>
              <a:ext cx="5780252" cy="107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5E3EC605-C34D-8E7F-A44C-67C512C05D22}"/>
              </a:ext>
            </a:extLst>
          </p:cNvPr>
          <p:cNvCxnSpPr>
            <a:cxnSpLocks/>
            <a:endCxn id="16" idx="1"/>
          </p:cNvCxnSpPr>
          <p:nvPr/>
        </p:nvCxnSpPr>
        <p:spPr>
          <a:xfrm rot="5400000" flipH="1" flipV="1">
            <a:off x="7433164" y="1493304"/>
            <a:ext cx="938892" cy="748100"/>
          </a:xfrm>
          <a:prstGeom prst="curvedConnector2">
            <a:avLst/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5ABA9FE-17AF-9043-F5D7-18042FAE3661}"/>
              </a:ext>
            </a:extLst>
          </p:cNvPr>
          <p:cNvGrpSpPr/>
          <p:nvPr/>
        </p:nvGrpSpPr>
        <p:grpSpPr>
          <a:xfrm>
            <a:off x="8245230" y="1135121"/>
            <a:ext cx="2727406" cy="599531"/>
            <a:chOff x="1017828" y="4572416"/>
            <a:chExt cx="5847638" cy="773709"/>
          </a:xfrm>
        </p:grpSpPr>
        <p:grpSp>
          <p:nvGrpSpPr>
            <p:cNvPr id="15" name="Đồ họa 19">
              <a:extLst>
                <a:ext uri="{FF2B5EF4-FFF2-40B4-BE49-F238E27FC236}">
                  <a16:creationId xmlns:a16="http://schemas.microsoft.com/office/drawing/2014/main" id="{3FD31F62-F3CF-046A-8FEF-EC790C1D7969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DB315C95-AECE-AF33-DD7C-BAB5EAF5BEDA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DE753F5E-BCC0-7E49-AE5E-6888D0E76C46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80BB6A35-AD4F-FD58-5090-F5E30137B81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 dirty="0"/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79B51FD-0D22-AB41-13EA-5DD8A8F5E808}"/>
                </a:ext>
              </a:extLst>
            </p:cNvPr>
            <p:cNvSpPr txBox="1"/>
            <p:nvPr/>
          </p:nvSpPr>
          <p:spPr>
            <a:xfrm>
              <a:off x="1085215" y="4613653"/>
              <a:ext cx="5780251" cy="595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endPara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52E9C71-EBE4-EC8C-282E-12840EA5FBFA}"/>
              </a:ext>
            </a:extLst>
          </p:cNvPr>
          <p:cNvGrpSpPr/>
          <p:nvPr/>
        </p:nvGrpSpPr>
        <p:grpSpPr>
          <a:xfrm>
            <a:off x="1384792" y="1778939"/>
            <a:ext cx="3017542" cy="1232135"/>
            <a:chOff x="1514145" y="1800682"/>
            <a:chExt cx="3017542" cy="1232135"/>
          </a:xfrm>
        </p:grpSpPr>
        <p:sp>
          <p:nvSpPr>
            <p:cNvPr id="26" name="Dấu ngoặc vuông Kép 25">
              <a:extLst>
                <a:ext uri="{FF2B5EF4-FFF2-40B4-BE49-F238E27FC236}">
                  <a16:creationId xmlns:a16="http://schemas.microsoft.com/office/drawing/2014/main" id="{9664D6DD-3FD5-0FE6-1EF0-F3F0A92DA0CA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34E9E80D-D426-C2CC-8EE9-67DB942EFEFB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46D11AB-0251-C93D-C2C2-DF693E57D53E}"/>
              </a:ext>
            </a:extLst>
          </p:cNvPr>
          <p:cNvGrpSpPr/>
          <p:nvPr/>
        </p:nvGrpSpPr>
        <p:grpSpPr>
          <a:xfrm>
            <a:off x="7981469" y="1850386"/>
            <a:ext cx="3017542" cy="1232135"/>
            <a:chOff x="1514145" y="1800682"/>
            <a:chExt cx="3017542" cy="1232135"/>
          </a:xfrm>
        </p:grpSpPr>
        <p:sp>
          <p:nvSpPr>
            <p:cNvPr id="31" name="Dấu ngoặc vuông Kép 30">
              <a:extLst>
                <a:ext uri="{FF2B5EF4-FFF2-40B4-BE49-F238E27FC236}">
                  <a16:creationId xmlns:a16="http://schemas.microsoft.com/office/drawing/2014/main" id="{A69185EB-0DD1-6821-1C09-EF55099D86FC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C25E69B7-0AC3-6BD2-812A-8AB2ED905EE6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4" name="Đường kết nối: Cong 33">
            <a:extLst>
              <a:ext uri="{FF2B5EF4-FFF2-40B4-BE49-F238E27FC236}">
                <a16:creationId xmlns:a16="http://schemas.microsoft.com/office/drawing/2014/main" id="{C507D16F-6652-0505-76C7-193E4C331096}"/>
              </a:ext>
            </a:extLst>
          </p:cNvPr>
          <p:cNvCxnSpPr>
            <a:cxnSpLocks/>
            <a:stCxn id="2" idx="1"/>
          </p:cNvCxnSpPr>
          <p:nvPr/>
        </p:nvCxnSpPr>
        <p:spPr>
          <a:xfrm rot="5400000">
            <a:off x="5345961" y="3497293"/>
            <a:ext cx="546674" cy="1501140"/>
          </a:xfrm>
          <a:prstGeom prst="curvedConnector2">
            <a:avLst/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151679A2-212D-ABE5-C72C-DC7D76AED4EF}"/>
              </a:ext>
            </a:extLst>
          </p:cNvPr>
          <p:cNvGrpSpPr/>
          <p:nvPr/>
        </p:nvGrpSpPr>
        <p:grpSpPr>
          <a:xfrm>
            <a:off x="3756395" y="4521200"/>
            <a:ext cx="2564671" cy="910563"/>
            <a:chOff x="1017828" y="4572416"/>
            <a:chExt cx="5847638" cy="773709"/>
          </a:xfrm>
        </p:grpSpPr>
        <p:grpSp>
          <p:nvGrpSpPr>
            <p:cNvPr id="36" name="Đồ họa 19">
              <a:extLst>
                <a:ext uri="{FF2B5EF4-FFF2-40B4-BE49-F238E27FC236}">
                  <a16:creationId xmlns:a16="http://schemas.microsoft.com/office/drawing/2014/main" id="{9340CA1B-8C4D-394C-BB09-63FD44546C57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3C3B784B-E6CE-FF75-F584-298C66AA9E4E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7B7BE3A2-9D46-B964-6B8E-CE58420861F9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656719C6-A01A-4893-9F06-BAE068889694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 dirty="0"/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C47034F7-04B3-D8AF-FCE8-ABA0B6696785}"/>
                </a:ext>
              </a:extLst>
            </p:cNvPr>
            <p:cNvSpPr txBox="1"/>
            <p:nvPr/>
          </p:nvSpPr>
          <p:spPr>
            <a:xfrm>
              <a:off x="1085216" y="4613653"/>
              <a:ext cx="5780250" cy="70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endPara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9153C614-23B2-0835-7703-179088D894CB}"/>
              </a:ext>
            </a:extLst>
          </p:cNvPr>
          <p:cNvGrpSpPr/>
          <p:nvPr/>
        </p:nvGrpSpPr>
        <p:grpSpPr>
          <a:xfrm>
            <a:off x="6736459" y="4227957"/>
            <a:ext cx="3017542" cy="1232135"/>
            <a:chOff x="1514145" y="1800682"/>
            <a:chExt cx="3017542" cy="1232135"/>
          </a:xfrm>
        </p:grpSpPr>
        <p:sp>
          <p:nvSpPr>
            <p:cNvPr id="42" name="Dấu ngoặc vuông Kép 41">
              <a:extLst>
                <a:ext uri="{FF2B5EF4-FFF2-40B4-BE49-F238E27FC236}">
                  <a16:creationId xmlns:a16="http://schemas.microsoft.com/office/drawing/2014/main" id="{65EDFA68-F85A-62A5-DC4C-B72D18CB2814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9CBE0FCE-CE63-2E70-C535-64F4F4B16015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0" name="Hình ảnh 49">
            <a:extLst>
              <a:ext uri="{FF2B5EF4-FFF2-40B4-BE49-F238E27FC236}">
                <a16:creationId xmlns:a16="http://schemas.microsoft.com/office/drawing/2014/main" id="{93038AE5-9E3C-19E7-066B-61F8A41A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92" y="-6104352"/>
            <a:ext cx="7788333" cy="59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33" y="879694"/>
            <a:ext cx="7788333" cy="59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00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9" y="1760647"/>
            <a:ext cx="4346947" cy="333670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3EE30EF-BBCA-8063-B711-9C67D5096FDE}"/>
              </a:ext>
            </a:extLst>
          </p:cNvPr>
          <p:cNvGrpSpPr/>
          <p:nvPr/>
        </p:nvGrpSpPr>
        <p:grpSpPr>
          <a:xfrm>
            <a:off x="1562677" y="1657937"/>
            <a:ext cx="4346947" cy="1276372"/>
            <a:chOff x="955228" y="607632"/>
            <a:chExt cx="10381366" cy="1481981"/>
          </a:xfrm>
        </p:grpSpPr>
        <p:sp>
          <p:nvSpPr>
            <p:cNvPr id="4" name="Hình chữ nhật: Góc Gập 74">
              <a:extLst>
                <a:ext uri="{FF2B5EF4-FFF2-40B4-BE49-F238E27FC236}">
                  <a16:creationId xmlns:a16="http://schemas.microsoft.com/office/drawing/2014/main" id="{6531130B-FB41-6237-B288-8EA53B895CA6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>
                <a:gd name="adj1" fmla="val -46403"/>
                <a:gd name="adj2" fmla="val 81157"/>
                <a:gd name="adj3" fmla="val 16667"/>
              </a:avLst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D2DE9E4-32C9-9444-7987-DB81B62EC355}"/>
                </a:ext>
              </a:extLst>
            </p:cNvPr>
            <p:cNvSpPr txBox="1"/>
            <p:nvPr/>
          </p:nvSpPr>
          <p:spPr>
            <a:xfrm>
              <a:off x="1082297" y="656124"/>
              <a:ext cx="10127226" cy="1383804"/>
            </a:xfrm>
            <a:prstGeom prst="wedgeRoundRectCallout">
              <a:avLst>
                <a:gd name="adj1" fmla="val -43369"/>
                <a:gd name="adj2" fmla="val 112146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FB078FE-21EF-321B-8FD6-99EDF5B23C5A}"/>
              </a:ext>
            </a:extLst>
          </p:cNvPr>
          <p:cNvGrpSpPr/>
          <p:nvPr/>
        </p:nvGrpSpPr>
        <p:grpSpPr>
          <a:xfrm>
            <a:off x="1261429" y="3429000"/>
            <a:ext cx="4834571" cy="1276372"/>
            <a:chOff x="1082561" y="3691795"/>
            <a:chExt cx="7220134" cy="2473030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A402D112-B4AC-408F-ECE6-6D36D242BE65}"/>
                </a:ext>
              </a:extLst>
            </p:cNvPr>
            <p:cNvGrpSpPr/>
            <p:nvPr/>
          </p:nvGrpSpPr>
          <p:grpSpPr>
            <a:xfrm>
              <a:off x="1082561" y="3691795"/>
              <a:ext cx="7220134" cy="2473030"/>
              <a:chOff x="1030441" y="3335592"/>
              <a:chExt cx="6603363" cy="2194779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0331283-E680-CCD5-8176-04804897FDC9}"/>
                  </a:ext>
                </a:extLst>
              </p:cNvPr>
              <p:cNvSpPr/>
              <p:nvPr/>
            </p:nvSpPr>
            <p:spPr>
              <a:xfrm>
                <a:off x="1134682" y="3429001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0737CE0D-23ED-FDCE-3390-4D3E0541E0AA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8E7B258-D20C-FE34-A115-1EFEBF745018}"/>
                </a:ext>
              </a:extLst>
            </p:cNvPr>
            <p:cNvSpPr txBox="1"/>
            <p:nvPr/>
          </p:nvSpPr>
          <p:spPr>
            <a:xfrm>
              <a:off x="1311105" y="3985114"/>
              <a:ext cx="6934602" cy="208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329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9" y="1760647"/>
            <a:ext cx="4346947" cy="333670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3EE30EF-BBCA-8063-B711-9C67D5096FDE}"/>
              </a:ext>
            </a:extLst>
          </p:cNvPr>
          <p:cNvGrpSpPr/>
          <p:nvPr/>
        </p:nvGrpSpPr>
        <p:grpSpPr>
          <a:xfrm>
            <a:off x="1562677" y="1657937"/>
            <a:ext cx="4346947" cy="1276372"/>
            <a:chOff x="955228" y="607632"/>
            <a:chExt cx="10381366" cy="1481981"/>
          </a:xfrm>
        </p:grpSpPr>
        <p:sp>
          <p:nvSpPr>
            <p:cNvPr id="4" name="Hình chữ nhật: Góc Gập 74">
              <a:extLst>
                <a:ext uri="{FF2B5EF4-FFF2-40B4-BE49-F238E27FC236}">
                  <a16:creationId xmlns:a16="http://schemas.microsoft.com/office/drawing/2014/main" id="{6531130B-FB41-6237-B288-8EA53B895CA6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>
                <a:gd name="adj1" fmla="val -46403"/>
                <a:gd name="adj2" fmla="val 81157"/>
                <a:gd name="adj3" fmla="val 16667"/>
              </a:avLst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D2DE9E4-32C9-9444-7987-DB81B62EC355}"/>
                </a:ext>
              </a:extLst>
            </p:cNvPr>
            <p:cNvSpPr txBox="1"/>
            <p:nvPr/>
          </p:nvSpPr>
          <p:spPr>
            <a:xfrm>
              <a:off x="1082297" y="656124"/>
              <a:ext cx="10127226" cy="1383804"/>
            </a:xfrm>
            <a:prstGeom prst="wedgeRoundRectCallout">
              <a:avLst>
                <a:gd name="adj1" fmla="val -43369"/>
                <a:gd name="adj2" fmla="val 112146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FB078FE-21EF-321B-8FD6-99EDF5B23C5A}"/>
              </a:ext>
            </a:extLst>
          </p:cNvPr>
          <p:cNvGrpSpPr/>
          <p:nvPr/>
        </p:nvGrpSpPr>
        <p:grpSpPr>
          <a:xfrm>
            <a:off x="1490634" y="3154679"/>
            <a:ext cx="5342571" cy="2387377"/>
            <a:chOff x="1082561" y="3691795"/>
            <a:chExt cx="7220134" cy="2473030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A402D112-B4AC-408F-ECE6-6D36D242BE65}"/>
                </a:ext>
              </a:extLst>
            </p:cNvPr>
            <p:cNvGrpSpPr/>
            <p:nvPr/>
          </p:nvGrpSpPr>
          <p:grpSpPr>
            <a:xfrm>
              <a:off x="1082561" y="3691795"/>
              <a:ext cx="7220134" cy="2473030"/>
              <a:chOff x="1030441" y="3335592"/>
              <a:chExt cx="6603363" cy="2194779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0331283-E680-CCD5-8176-04804897FDC9}"/>
                  </a:ext>
                </a:extLst>
              </p:cNvPr>
              <p:cNvSpPr/>
              <p:nvPr/>
            </p:nvSpPr>
            <p:spPr>
              <a:xfrm>
                <a:off x="1134682" y="3429001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0737CE0D-23ED-FDCE-3390-4D3E0541E0AA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8E7B258-D20C-FE34-A115-1EFEBF745018}"/>
                </a:ext>
              </a:extLst>
            </p:cNvPr>
            <p:cNvSpPr txBox="1"/>
            <p:nvPr/>
          </p:nvSpPr>
          <p:spPr>
            <a:xfrm>
              <a:off x="1311105" y="3985114"/>
              <a:ext cx="6934602" cy="2136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3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FB30F6A-318D-C045-E5CF-76931CA6A240}"/>
              </a:ext>
            </a:extLst>
          </p:cNvPr>
          <p:cNvGrpSpPr/>
          <p:nvPr/>
        </p:nvGrpSpPr>
        <p:grpSpPr>
          <a:xfrm>
            <a:off x="1262855" y="1592409"/>
            <a:ext cx="9823643" cy="897070"/>
            <a:chOff x="955228" y="607632"/>
            <a:chExt cx="10381366" cy="1481981"/>
          </a:xfrm>
        </p:grpSpPr>
        <p:sp>
          <p:nvSpPr>
            <p:cNvPr id="3" name="Hình chữ nhật: Góc Gập 2">
              <a:extLst>
                <a:ext uri="{FF2B5EF4-FFF2-40B4-BE49-F238E27FC236}">
                  <a16:creationId xmlns:a16="http://schemas.microsoft.com/office/drawing/2014/main" id="{9FAF941A-2427-8A40-4977-E68EA1CAFB49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foldedCorner">
              <a:avLst/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DE6F39F-479E-BB7B-2569-758ED0A7D4BE}"/>
                </a:ext>
              </a:extLst>
            </p:cNvPr>
            <p:cNvSpPr txBox="1"/>
            <p:nvPr/>
          </p:nvSpPr>
          <p:spPr>
            <a:xfrm>
              <a:off x="1082298" y="656124"/>
              <a:ext cx="101272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ích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Đồ họa 6">
            <a:extLst>
              <a:ext uri="{FF2B5EF4-FFF2-40B4-BE49-F238E27FC236}">
                <a16:creationId xmlns:a16="http://schemas.microsoft.com/office/drawing/2014/main" id="{CCF4E64E-2E38-7241-8985-50E3B017B873}"/>
              </a:ext>
            </a:extLst>
          </p:cNvPr>
          <p:cNvGrpSpPr/>
          <p:nvPr/>
        </p:nvGrpSpPr>
        <p:grpSpPr>
          <a:xfrm>
            <a:off x="3806119" y="2987040"/>
            <a:ext cx="4579762" cy="2635716"/>
            <a:chOff x="-31" y="155451"/>
            <a:chExt cx="11370884" cy="6264361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ADAA78A7-E3C5-CB25-96F0-144599D5F1FE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7" name="Đồ họa 6">
              <a:extLst>
                <a:ext uri="{FF2B5EF4-FFF2-40B4-BE49-F238E27FC236}">
                  <a16:creationId xmlns:a16="http://schemas.microsoft.com/office/drawing/2014/main" id="{874B693F-09B2-FFAF-E35C-13AA7FC4827E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35" name="Hình tự do: Hình 434">
                <a:extLst>
                  <a:ext uri="{FF2B5EF4-FFF2-40B4-BE49-F238E27FC236}">
                    <a16:creationId xmlns:a16="http://schemas.microsoft.com/office/drawing/2014/main" id="{975541C0-14C6-2EFC-3EE0-B83ED55317DD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6" name="Hình tự do: Hình 435">
                <a:extLst>
                  <a:ext uri="{FF2B5EF4-FFF2-40B4-BE49-F238E27FC236}">
                    <a16:creationId xmlns:a16="http://schemas.microsoft.com/office/drawing/2014/main" id="{3B249983-B1A1-0D26-08F7-24E5B2DA8212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37" name="Đồ họa 6">
                <a:extLst>
                  <a:ext uri="{FF2B5EF4-FFF2-40B4-BE49-F238E27FC236}">
                    <a16:creationId xmlns:a16="http://schemas.microsoft.com/office/drawing/2014/main" id="{7DBD02B7-FD30-5B39-6B79-4898A7C1E044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0183C6FA-BDF1-8C9B-9E8D-570090A3BABE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F7F3B3AB-4643-0015-5522-424DB1743069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38" name="Hình tự do: Hình 437">
                <a:extLst>
                  <a:ext uri="{FF2B5EF4-FFF2-40B4-BE49-F238E27FC236}">
                    <a16:creationId xmlns:a16="http://schemas.microsoft.com/office/drawing/2014/main" id="{BD6DBA79-4A75-8C35-0034-D5DE90CCD95E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9" name="Hình tự do: Hình 438">
                <a:extLst>
                  <a:ext uri="{FF2B5EF4-FFF2-40B4-BE49-F238E27FC236}">
                    <a16:creationId xmlns:a16="http://schemas.microsoft.com/office/drawing/2014/main" id="{88D3BDAA-2CF2-2583-109D-3AD1D3F3C20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0" name="Hình tự do: Hình 439">
                <a:extLst>
                  <a:ext uri="{FF2B5EF4-FFF2-40B4-BE49-F238E27FC236}">
                    <a16:creationId xmlns:a16="http://schemas.microsoft.com/office/drawing/2014/main" id="{813CF803-1022-F8B6-56F9-09D67207727E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1" name="Hình tự do: Hình 440">
                <a:extLst>
                  <a:ext uri="{FF2B5EF4-FFF2-40B4-BE49-F238E27FC236}">
                    <a16:creationId xmlns:a16="http://schemas.microsoft.com/office/drawing/2014/main" id="{020E64C0-97C6-8749-8EFA-76C761AC29A4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2" name="Hình tự do: Hình 441">
                <a:extLst>
                  <a:ext uri="{FF2B5EF4-FFF2-40B4-BE49-F238E27FC236}">
                    <a16:creationId xmlns:a16="http://schemas.microsoft.com/office/drawing/2014/main" id="{C78710C1-6167-4724-7073-8013CC6DDF7D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43" name="Đồ họa 6">
                <a:extLst>
                  <a:ext uri="{FF2B5EF4-FFF2-40B4-BE49-F238E27FC236}">
                    <a16:creationId xmlns:a16="http://schemas.microsoft.com/office/drawing/2014/main" id="{4CC0C37F-6A79-A3E2-75BF-AD5C1234A9FA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F3135E2C-EC76-079F-168D-725B25947379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2C10E1FB-77CE-FB1C-0813-D2538E9818C3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5CC3DD7-EF5F-69CA-6C80-535216C7CD52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74" name="Đồ họa 6">
                <a:extLst>
                  <a:ext uri="{FF2B5EF4-FFF2-40B4-BE49-F238E27FC236}">
                    <a16:creationId xmlns:a16="http://schemas.microsoft.com/office/drawing/2014/main" id="{D0B8296C-435E-3295-CB32-9BF783ACCA4C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27" name="Đồ họa 6">
                  <a:extLst>
                    <a:ext uri="{FF2B5EF4-FFF2-40B4-BE49-F238E27FC236}">
                      <a16:creationId xmlns:a16="http://schemas.microsoft.com/office/drawing/2014/main" id="{265B0B3C-B026-B5C3-6A7E-6776459DFEE1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7A834B7C-C160-3F59-E609-0BFB22CD883A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430" name="Đồ họa 6">
                    <a:extLst>
                      <a:ext uri="{FF2B5EF4-FFF2-40B4-BE49-F238E27FC236}">
                        <a16:creationId xmlns:a16="http://schemas.microsoft.com/office/drawing/2014/main" id="{9395B1BA-5A38-5F5E-5D4E-808D3B7CC4F3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32" name="Hình tự do: Hình 431">
                      <a:extLst>
                        <a:ext uri="{FF2B5EF4-FFF2-40B4-BE49-F238E27FC236}">
                          <a16:creationId xmlns:a16="http://schemas.microsoft.com/office/drawing/2014/main" id="{974BB587-64AB-8EE3-F724-D811252BA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3" name="Hình tự do: Hình 432">
                      <a:extLst>
                        <a:ext uri="{FF2B5EF4-FFF2-40B4-BE49-F238E27FC236}">
                          <a16:creationId xmlns:a16="http://schemas.microsoft.com/office/drawing/2014/main" id="{C4625F7D-A70F-7218-D63D-6926C4C10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4" name="Hình tự do: Hình 433">
                      <a:extLst>
                        <a:ext uri="{FF2B5EF4-FFF2-40B4-BE49-F238E27FC236}">
                          <a16:creationId xmlns:a16="http://schemas.microsoft.com/office/drawing/2014/main" id="{7E45442D-2D6B-2FC8-E6FF-9A0F521DF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48E6A760-50BD-1C53-8FBC-0EDAAC0F9DDA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FCD384AA-7BE6-E95D-BB5E-22EE0D74CE03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5DE9C66E-DD80-7DE5-51E8-CC0C940E9508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6" name="Đồ họa 6">
                <a:extLst>
                  <a:ext uri="{FF2B5EF4-FFF2-40B4-BE49-F238E27FC236}">
                    <a16:creationId xmlns:a16="http://schemas.microsoft.com/office/drawing/2014/main" id="{DE1B2F50-DB01-893B-37AF-D536A29EF609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21" name="Hình tự do: Hình 420">
                  <a:extLst>
                    <a:ext uri="{FF2B5EF4-FFF2-40B4-BE49-F238E27FC236}">
                      <a16:creationId xmlns:a16="http://schemas.microsoft.com/office/drawing/2014/main" id="{33DD374F-848C-AB05-8772-C1B5248A5F61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2" name="Hình tự do: Hình 421">
                  <a:extLst>
                    <a:ext uri="{FF2B5EF4-FFF2-40B4-BE49-F238E27FC236}">
                      <a16:creationId xmlns:a16="http://schemas.microsoft.com/office/drawing/2014/main" id="{C5DA5FAE-95C7-3B79-37EA-B82D82CC611E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23" name="Đồ họa 6">
                  <a:extLst>
                    <a:ext uri="{FF2B5EF4-FFF2-40B4-BE49-F238E27FC236}">
                      <a16:creationId xmlns:a16="http://schemas.microsoft.com/office/drawing/2014/main" id="{30A466C2-15B7-66E4-A48B-7CC59588E34D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8B73896-C8F7-D236-36A2-424EAD9BF58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E9DCA274-1E98-2448-E5F0-A24CF5C763D2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5220BB92-F2E8-F232-0A5D-011A2AADB750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7" name="Đồ họa 6">
                <a:extLst>
                  <a:ext uri="{FF2B5EF4-FFF2-40B4-BE49-F238E27FC236}">
                    <a16:creationId xmlns:a16="http://schemas.microsoft.com/office/drawing/2014/main" id="{563F104F-EE8C-EAD5-FD40-B5B087D01E79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15" name="Hình tự do: Hình 414">
                  <a:extLst>
                    <a:ext uri="{FF2B5EF4-FFF2-40B4-BE49-F238E27FC236}">
                      <a16:creationId xmlns:a16="http://schemas.microsoft.com/office/drawing/2014/main" id="{8296F5EA-198A-1F40-9C2D-4FFFAD49304D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66B758D5-73BB-5614-43CF-BB18A2B4EE3F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7" name="Đồ họa 6">
                  <a:extLst>
                    <a:ext uri="{FF2B5EF4-FFF2-40B4-BE49-F238E27FC236}">
                      <a16:creationId xmlns:a16="http://schemas.microsoft.com/office/drawing/2014/main" id="{F1E9138D-1F1A-29B5-B244-410E229B9F51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7A5BF5A1-695A-506B-52A4-F2547E130C46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3AADC714-81E6-B28C-C257-305C39709C71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B4DFA4B-B097-AA71-C531-9F89D41310B6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78" name="Hình tự do: Hình 377">
                <a:extLst>
                  <a:ext uri="{FF2B5EF4-FFF2-40B4-BE49-F238E27FC236}">
                    <a16:creationId xmlns:a16="http://schemas.microsoft.com/office/drawing/2014/main" id="{C82F778A-0F67-6BBF-EE11-5C7AF9B6CA3C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BA01BF3C-9AD6-94A4-21EF-419D4A0C1606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0EEC976F-3F71-94CD-87A4-D9AC4E196B27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ECE50C25-AD32-695E-507B-3AEBB84E996F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5A6626CC-B2A6-FE4C-A40A-F4E227348E7D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1FA2B0D2-23A2-007E-CAB4-F57BD2496971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470BE567-8F9D-640E-19E9-F82983751DE6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5" name="Hình tự do: Hình 384">
                <a:extLst>
                  <a:ext uri="{FF2B5EF4-FFF2-40B4-BE49-F238E27FC236}">
                    <a16:creationId xmlns:a16="http://schemas.microsoft.com/office/drawing/2014/main" id="{059DE603-518B-77F3-956D-C816FC2FBB8A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412E5760-0059-BCA9-8C9B-8F9B1A5EA2CD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7" name="Đồ họa 6">
                <a:extLst>
                  <a:ext uri="{FF2B5EF4-FFF2-40B4-BE49-F238E27FC236}">
                    <a16:creationId xmlns:a16="http://schemas.microsoft.com/office/drawing/2014/main" id="{9F6BD8CF-C267-E3F4-D26C-F1FBF562792E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388" name="Đồ họa 6">
                  <a:extLst>
                    <a:ext uri="{FF2B5EF4-FFF2-40B4-BE49-F238E27FC236}">
                      <a16:creationId xmlns:a16="http://schemas.microsoft.com/office/drawing/2014/main" id="{9FC4BFAB-937F-3866-9168-B9CE8BE16436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13" name="Hình tự do: Hình 412">
                    <a:extLst>
                      <a:ext uri="{FF2B5EF4-FFF2-40B4-BE49-F238E27FC236}">
                        <a16:creationId xmlns:a16="http://schemas.microsoft.com/office/drawing/2014/main" id="{65DEABBC-F0F1-F8B2-26A5-F966C22C0513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D8FD6022-8E2A-7EBC-2A29-152D9A75CCBB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E8BA2BDA-3ED2-6352-989D-4FD8FF84DE55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93F4B822-8C9C-48CB-F5DF-5A9F5D23EA8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95F84FAF-E845-83E4-CAEE-5CAAC4998556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749ADAC1-9CD8-1400-78BA-AF1E69C856F9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3" name="Hình tự do: Hình 392">
                  <a:extLst>
                    <a:ext uri="{FF2B5EF4-FFF2-40B4-BE49-F238E27FC236}">
                      <a16:creationId xmlns:a16="http://schemas.microsoft.com/office/drawing/2014/main" id="{03A79DFA-CCAD-31B9-E610-8F80A07E4668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4" name="Hình tự do: Hình 393">
                  <a:extLst>
                    <a:ext uri="{FF2B5EF4-FFF2-40B4-BE49-F238E27FC236}">
                      <a16:creationId xmlns:a16="http://schemas.microsoft.com/office/drawing/2014/main" id="{B32D73EA-C757-DC31-4DD5-0C8DBF17F1A3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5" name="Hình tự do: Hình 394">
                  <a:extLst>
                    <a:ext uri="{FF2B5EF4-FFF2-40B4-BE49-F238E27FC236}">
                      <a16:creationId xmlns:a16="http://schemas.microsoft.com/office/drawing/2014/main" id="{7E0BA4E7-8D90-A1BE-F69B-38F134285D38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96" name="Đồ họa 6">
                  <a:extLst>
                    <a:ext uri="{FF2B5EF4-FFF2-40B4-BE49-F238E27FC236}">
                      <a16:creationId xmlns:a16="http://schemas.microsoft.com/office/drawing/2014/main" id="{EB885511-3674-A2A9-CD54-EA00EA495677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3AE74DD8-CA96-D603-8727-64EA571F1FDA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0F1AE226-BA6E-379F-E258-BC22B5CB1D6B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2" name="Hình tự do: Hình 411">
                    <a:extLst>
                      <a:ext uri="{FF2B5EF4-FFF2-40B4-BE49-F238E27FC236}">
                        <a16:creationId xmlns:a16="http://schemas.microsoft.com/office/drawing/2014/main" id="{43FDCE1A-E303-31CF-8E71-BF09BB6922CE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97" name="Hình tự do: Hình 396">
                  <a:extLst>
                    <a:ext uri="{FF2B5EF4-FFF2-40B4-BE49-F238E27FC236}">
                      <a16:creationId xmlns:a16="http://schemas.microsoft.com/office/drawing/2014/main" id="{8AD1CB85-C338-80ED-CA87-0A12AE545174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8" name="Hình tự do: Hình 397">
                  <a:extLst>
                    <a:ext uri="{FF2B5EF4-FFF2-40B4-BE49-F238E27FC236}">
                      <a16:creationId xmlns:a16="http://schemas.microsoft.com/office/drawing/2014/main" id="{18C4AA87-CEA2-32F7-4AD1-4E89DEC1951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9" name="Hình tự do: Hình 398">
                  <a:extLst>
                    <a:ext uri="{FF2B5EF4-FFF2-40B4-BE49-F238E27FC236}">
                      <a16:creationId xmlns:a16="http://schemas.microsoft.com/office/drawing/2014/main" id="{309B25E4-B711-CAB1-B332-8D0847C780A0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DA03E7A6-C28F-A3D6-DB3D-20AF7F4F253F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B54AB92F-EE9A-816F-3353-568C84B3B4BD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12C444FD-7038-AA3E-428C-C7AAF6038F80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7A9E9DA7-770B-06CE-CFE7-64F04D0BDC7A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F1A2F501-F452-D19F-1BFF-FD1A9B53B135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01" name="Đồ họa 6">
                  <a:extLst>
                    <a:ext uri="{FF2B5EF4-FFF2-40B4-BE49-F238E27FC236}">
                      <a16:creationId xmlns:a16="http://schemas.microsoft.com/office/drawing/2014/main" id="{0E86AB56-CD3B-2327-ADE0-4FD8571D6096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2166AD76-1053-C6FB-C06F-4AA44929DFB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4601A533-65B1-319E-1B9E-83E7FD36C860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967F322F-C891-C56A-1B62-8C9E4789C0AE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28E26B07-3DA1-144A-B7AA-AFFAA2893EC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6">
              <a:extLst>
                <a:ext uri="{FF2B5EF4-FFF2-40B4-BE49-F238E27FC236}">
                  <a16:creationId xmlns:a16="http://schemas.microsoft.com/office/drawing/2014/main" id="{4FCB6CDB-E582-24B6-2C6B-9E9C7567E001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63" name="Hình tự do: Hình 362">
                <a:extLst>
                  <a:ext uri="{FF2B5EF4-FFF2-40B4-BE49-F238E27FC236}">
                    <a16:creationId xmlns:a16="http://schemas.microsoft.com/office/drawing/2014/main" id="{6D6C71DC-3CF5-9D1D-EA1E-C818E0AFDA3C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4" name="Hình tự do: Hình 363">
                <a:extLst>
                  <a:ext uri="{FF2B5EF4-FFF2-40B4-BE49-F238E27FC236}">
                    <a16:creationId xmlns:a16="http://schemas.microsoft.com/office/drawing/2014/main" id="{7DF9B542-E985-A0BF-BC5C-6844032FAB88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5" name="Hình tự do: Hình 364">
                <a:extLst>
                  <a:ext uri="{FF2B5EF4-FFF2-40B4-BE49-F238E27FC236}">
                    <a16:creationId xmlns:a16="http://schemas.microsoft.com/office/drawing/2014/main" id="{F8262930-6D5F-AF55-3807-22F3B5902855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66" name="Đồ họa 6">
                <a:extLst>
                  <a:ext uri="{FF2B5EF4-FFF2-40B4-BE49-F238E27FC236}">
                    <a16:creationId xmlns:a16="http://schemas.microsoft.com/office/drawing/2014/main" id="{10C7830A-FF49-F1E6-E933-2731F022C3DF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025A2E07-FAAF-0BC1-2EB5-0CDC9B26BFFC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B1A90500-762A-EEF5-3093-7FED4557E85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DD4AC91C-A9F7-BEF3-F784-AE9688B249C2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67" name="Hình tự do: Hình 366">
                <a:extLst>
                  <a:ext uri="{FF2B5EF4-FFF2-40B4-BE49-F238E27FC236}">
                    <a16:creationId xmlns:a16="http://schemas.microsoft.com/office/drawing/2014/main" id="{CF2C8FAA-59BE-B3B1-FD72-3C7B6DF2AF4C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8" name="Hình tự do: Hình 367">
                <a:extLst>
                  <a:ext uri="{FF2B5EF4-FFF2-40B4-BE49-F238E27FC236}">
                    <a16:creationId xmlns:a16="http://schemas.microsoft.com/office/drawing/2014/main" id="{CE3F3280-0534-30BD-0D02-3BD50E2ACD19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9" name="Hình tự do: Hình 368">
                <a:extLst>
                  <a:ext uri="{FF2B5EF4-FFF2-40B4-BE49-F238E27FC236}">
                    <a16:creationId xmlns:a16="http://schemas.microsoft.com/office/drawing/2014/main" id="{8ED62849-D212-5182-BFE1-B115652BB9C5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017327B9-0C44-88B0-B360-985F73BC2E8E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41CE72-5B41-1DFA-DA2B-C4788CB42938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54685C38-BD48-2150-1301-A3ED3365196D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291" name="Hình tự do: Hình 290">
                <a:extLst>
                  <a:ext uri="{FF2B5EF4-FFF2-40B4-BE49-F238E27FC236}">
                    <a16:creationId xmlns:a16="http://schemas.microsoft.com/office/drawing/2014/main" id="{9C67662E-2343-F2CF-712E-9C220761496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2" name="Hình tự do: Hình 291">
                <a:extLst>
                  <a:ext uri="{FF2B5EF4-FFF2-40B4-BE49-F238E27FC236}">
                    <a16:creationId xmlns:a16="http://schemas.microsoft.com/office/drawing/2014/main" id="{4C886704-0934-AD00-A962-EF0CEE20ACAC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3" name="Hình tự do: Hình 292">
                <a:extLst>
                  <a:ext uri="{FF2B5EF4-FFF2-40B4-BE49-F238E27FC236}">
                    <a16:creationId xmlns:a16="http://schemas.microsoft.com/office/drawing/2014/main" id="{165F4F16-DD3F-C5F8-46ED-23CEBFBA76D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4" name="Hình tự do: Hình 293">
                <a:extLst>
                  <a:ext uri="{FF2B5EF4-FFF2-40B4-BE49-F238E27FC236}">
                    <a16:creationId xmlns:a16="http://schemas.microsoft.com/office/drawing/2014/main" id="{2CAA1EB9-CA42-1C15-6ED4-A7E4BC9CCE0B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5" name="Đồ họa 6">
                <a:extLst>
                  <a:ext uri="{FF2B5EF4-FFF2-40B4-BE49-F238E27FC236}">
                    <a16:creationId xmlns:a16="http://schemas.microsoft.com/office/drawing/2014/main" id="{7740B6C9-232C-6906-D135-415E47C0591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60" name="Hình tự do: Hình 359">
                  <a:extLst>
                    <a:ext uri="{FF2B5EF4-FFF2-40B4-BE49-F238E27FC236}">
                      <a16:creationId xmlns:a16="http://schemas.microsoft.com/office/drawing/2014/main" id="{7607E575-9B2F-BA23-33AC-512A93FEC797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CE94156E-7FCD-1756-3631-5B011DEC0305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B486F3DD-B189-23A4-FEBC-67323988196F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96" name="Hình tự do: Hình 295">
                <a:extLst>
                  <a:ext uri="{FF2B5EF4-FFF2-40B4-BE49-F238E27FC236}">
                    <a16:creationId xmlns:a16="http://schemas.microsoft.com/office/drawing/2014/main" id="{C065F713-9FA3-90A4-D944-16386B0A304B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7" name="Hình tự do: Hình 296">
                <a:extLst>
                  <a:ext uri="{FF2B5EF4-FFF2-40B4-BE49-F238E27FC236}">
                    <a16:creationId xmlns:a16="http://schemas.microsoft.com/office/drawing/2014/main" id="{A50BF7E0-8653-1CEA-46E5-2C5107105A95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8" name="Hình tự do: Hình 297">
                <a:extLst>
                  <a:ext uri="{FF2B5EF4-FFF2-40B4-BE49-F238E27FC236}">
                    <a16:creationId xmlns:a16="http://schemas.microsoft.com/office/drawing/2014/main" id="{548E987B-C7DA-C465-D834-FBF8F8351B81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9" name="Hình tự do: Hình 298">
                <a:extLst>
                  <a:ext uri="{FF2B5EF4-FFF2-40B4-BE49-F238E27FC236}">
                    <a16:creationId xmlns:a16="http://schemas.microsoft.com/office/drawing/2014/main" id="{D5889DCF-41DB-D4A0-D6CA-C9BF1A6604C1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0" name="Hình tự do: Hình 299">
                <a:extLst>
                  <a:ext uri="{FF2B5EF4-FFF2-40B4-BE49-F238E27FC236}">
                    <a16:creationId xmlns:a16="http://schemas.microsoft.com/office/drawing/2014/main" id="{89A4F1E0-B5B5-8319-9CB3-30FFD764664A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05DF07E1-1DFE-DE59-33F1-AE0AC0BEFC48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E79E8305-9BC6-2774-B8CB-0106CCDFDCBE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1AA24A93-FD0C-4D5B-ACF4-65B1A1B6714D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772EDDCC-D0BE-1930-9254-C443EFB62CD1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33614BF2-56D6-EFF1-7311-F99FF330031E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C99AA11B-E63E-E67E-98BC-DD279FEB562F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D5A780FB-799B-50EF-43F8-CB93F053D4A6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57" name="Hình tự do: Hình 356">
                  <a:extLst>
                    <a:ext uri="{FF2B5EF4-FFF2-40B4-BE49-F238E27FC236}">
                      <a16:creationId xmlns:a16="http://schemas.microsoft.com/office/drawing/2014/main" id="{0F07AEEA-F412-2FCD-89B0-0D1D2CF02FB7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8" name="Hình tự do: Hình 357">
                  <a:extLst>
                    <a:ext uri="{FF2B5EF4-FFF2-40B4-BE49-F238E27FC236}">
                      <a16:creationId xmlns:a16="http://schemas.microsoft.com/office/drawing/2014/main" id="{6C262213-DD09-4A45-E414-847A54C2D18D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02DEE612-9668-4B50-9C0D-4EDEDF669A2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DC8DB677-5990-88EE-79B5-7AE99AFF73DB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7F6C01B1-FA5C-6A51-6C4F-933681203CA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C9FF9888-2EFE-8722-EB18-B0FA5B2E4F57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11" name="Đồ họa 6">
                <a:extLst>
                  <a:ext uri="{FF2B5EF4-FFF2-40B4-BE49-F238E27FC236}">
                    <a16:creationId xmlns:a16="http://schemas.microsoft.com/office/drawing/2014/main" id="{A9FE74EF-C1A8-243B-D8F3-2C07C8493F73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51" name="Hình tự do: Hình 350">
                  <a:extLst>
                    <a:ext uri="{FF2B5EF4-FFF2-40B4-BE49-F238E27FC236}">
                      <a16:creationId xmlns:a16="http://schemas.microsoft.com/office/drawing/2014/main" id="{C6F22A97-730E-044F-9014-023A8182FA5C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2" name="Hình tự do: Hình 351">
                  <a:extLst>
                    <a:ext uri="{FF2B5EF4-FFF2-40B4-BE49-F238E27FC236}">
                      <a16:creationId xmlns:a16="http://schemas.microsoft.com/office/drawing/2014/main" id="{8642178E-8BEC-F592-3BA0-DF3F569EEABA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3" name="Hình tự do: Hình 352">
                  <a:extLst>
                    <a:ext uri="{FF2B5EF4-FFF2-40B4-BE49-F238E27FC236}">
                      <a16:creationId xmlns:a16="http://schemas.microsoft.com/office/drawing/2014/main" id="{C78A0E4A-8557-168B-6B4F-D5E32C54804C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4" name="Hình tự do: Hình 353">
                  <a:extLst>
                    <a:ext uri="{FF2B5EF4-FFF2-40B4-BE49-F238E27FC236}">
                      <a16:creationId xmlns:a16="http://schemas.microsoft.com/office/drawing/2014/main" id="{A5C6AF62-D076-E065-7B13-523D42805D08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5" name="Hình tự do: Hình 354">
                  <a:extLst>
                    <a:ext uri="{FF2B5EF4-FFF2-40B4-BE49-F238E27FC236}">
                      <a16:creationId xmlns:a16="http://schemas.microsoft.com/office/drawing/2014/main" id="{296C101B-D0F8-BAEC-0C80-1A899903C6E4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6" name="Hình tự do: Hình 355">
                  <a:extLst>
                    <a:ext uri="{FF2B5EF4-FFF2-40B4-BE49-F238E27FC236}">
                      <a16:creationId xmlns:a16="http://schemas.microsoft.com/office/drawing/2014/main" id="{C07AD706-F7F9-F9A8-6050-BAB629C030B8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2" name="Đồ họa 6">
                <a:extLst>
                  <a:ext uri="{FF2B5EF4-FFF2-40B4-BE49-F238E27FC236}">
                    <a16:creationId xmlns:a16="http://schemas.microsoft.com/office/drawing/2014/main" id="{6D82448D-6323-16AC-75FB-F6DE6D4392B0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D6AA1C69-9BB1-7329-79E3-6FDFBBA8DEFE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8" name="Đồ họa 6">
                  <a:extLst>
                    <a:ext uri="{FF2B5EF4-FFF2-40B4-BE49-F238E27FC236}">
                      <a16:creationId xmlns:a16="http://schemas.microsoft.com/office/drawing/2014/main" id="{C93E5DB1-C6B7-A722-F7A1-3543AA30B285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07ECE6F-BBDC-F9BB-6F4B-57FF1411C3C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C5D1B4F5-5AD8-BA6B-6C93-9A57F40BEA8E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3" name="Đồ họa 6">
                <a:extLst>
                  <a:ext uri="{FF2B5EF4-FFF2-40B4-BE49-F238E27FC236}">
                    <a16:creationId xmlns:a16="http://schemas.microsoft.com/office/drawing/2014/main" id="{3AA47DDC-E726-19D9-8CB4-B4999E620B4C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1A340697-7A2E-F178-9077-B9CDFE4E48F7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335D4DD1-FED9-7705-CFDC-E2FBE0745D34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E94522B9-FC0F-47BD-9D5F-6B6734FDFFE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6">
                  <a:extLst>
                    <a:ext uri="{FF2B5EF4-FFF2-40B4-BE49-F238E27FC236}">
                      <a16:creationId xmlns:a16="http://schemas.microsoft.com/office/drawing/2014/main" id="{75B3CA33-6610-8020-DC65-3EBDC20FAB77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2BC37A6D-6030-C702-52A8-E64BA34B89A2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EC3F0478-6C35-7CB8-AB46-9A2204F624E9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2C469BC9-FD93-983D-1FC7-7A9CE93FA296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C9D11D75-3E87-74B5-087A-872D10533D14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8" name="Đồ họa 6">
                  <a:extLst>
                    <a:ext uri="{FF2B5EF4-FFF2-40B4-BE49-F238E27FC236}">
                      <a16:creationId xmlns:a16="http://schemas.microsoft.com/office/drawing/2014/main" id="{1F170625-30EE-6F21-2EE7-B1CDE57AD694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1986A87C-1ACA-518A-2A5C-9A103C9DB279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4868B2F5-6996-9EFD-11C8-8D67775C6EFB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3CDE62E5-9F79-95CA-5EE6-9FCF08311D10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EA9D78B9-5FD2-4946-74E6-7993EC803D1B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E7258990-5D32-46BE-5405-DEFAEA94CD6F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CE2CB51C-7478-C6CE-6032-1BBFD07CF7D4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1" name="Đồ họa 6">
                  <a:extLst>
                    <a:ext uri="{FF2B5EF4-FFF2-40B4-BE49-F238E27FC236}">
                      <a16:creationId xmlns:a16="http://schemas.microsoft.com/office/drawing/2014/main" id="{5BE4FFFC-E96E-7717-FE4D-D70A8BEB77FF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C250E1B3-E566-0FCF-6F75-3064E59D2998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BB776E49-E60C-9294-F76E-F9AD6D312D95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F3D69093-FBF6-7772-03FB-60B3A44B14F9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22" name="Hình tự do: Hình 321">
                  <a:extLst>
                    <a:ext uri="{FF2B5EF4-FFF2-40B4-BE49-F238E27FC236}">
                      <a16:creationId xmlns:a16="http://schemas.microsoft.com/office/drawing/2014/main" id="{7A4DDB3D-BFEA-60CA-6979-A048AF5ADBCA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3" name="Hình tự do: Hình 322">
                  <a:extLst>
                    <a:ext uri="{FF2B5EF4-FFF2-40B4-BE49-F238E27FC236}">
                      <a16:creationId xmlns:a16="http://schemas.microsoft.com/office/drawing/2014/main" id="{687C7A99-D1E1-8564-F985-B0217EB685D6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4" name="Hình tự do: Hình 323">
                  <a:extLst>
                    <a:ext uri="{FF2B5EF4-FFF2-40B4-BE49-F238E27FC236}">
                      <a16:creationId xmlns:a16="http://schemas.microsoft.com/office/drawing/2014/main" id="{3421EDC8-F996-A322-4752-FFA8BB79D29C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5" name="Hình tự do: Hình 324">
                  <a:extLst>
                    <a:ext uri="{FF2B5EF4-FFF2-40B4-BE49-F238E27FC236}">
                      <a16:creationId xmlns:a16="http://schemas.microsoft.com/office/drawing/2014/main" id="{6E49B616-CBE3-C635-CF0A-AB7934E3BF63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9D454A03-1698-5010-9153-C5CB50C2535D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F22E33CC-13B5-C7E9-A0A9-E2B6DF021899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EE1A082C-49C4-CEF3-917F-B9BF99D0BD07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9" name="Hình tự do: Hình 328">
                  <a:extLst>
                    <a:ext uri="{FF2B5EF4-FFF2-40B4-BE49-F238E27FC236}">
                      <a16:creationId xmlns:a16="http://schemas.microsoft.com/office/drawing/2014/main" id="{6BFF3679-DAE6-3273-FF0B-DA8102F9518F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B2CD55CA-C6EB-9D72-64DC-F661CA7493A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9CB3994-CA40-059E-080B-BD6AA58CC37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734DE366-AD0A-8CD7-E771-282F1BE5B33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97757AF8-8A24-D35C-B509-D2DFD8190171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58289182-D14D-4DDA-2803-A773557BAE0B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30873F4C-42A3-8C5A-8C32-B41933BFDABD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9A1F6449-8E9D-04D8-FB1A-57C7859DB403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289" name="Hình tự do: Hình 288">
                <a:extLst>
                  <a:ext uri="{FF2B5EF4-FFF2-40B4-BE49-F238E27FC236}">
                    <a16:creationId xmlns:a16="http://schemas.microsoft.com/office/drawing/2014/main" id="{77EDC9F5-5EE4-FFCA-2066-61B4F187955A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0" name="Hình tự do: Hình 289">
                <a:extLst>
                  <a:ext uri="{FF2B5EF4-FFF2-40B4-BE49-F238E27FC236}">
                    <a16:creationId xmlns:a16="http://schemas.microsoft.com/office/drawing/2014/main" id="{8C2F60A7-830E-607B-E9A3-A8826B9B09B2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3" name="Đồ họa 6">
              <a:extLst>
                <a:ext uri="{FF2B5EF4-FFF2-40B4-BE49-F238E27FC236}">
                  <a16:creationId xmlns:a16="http://schemas.microsoft.com/office/drawing/2014/main" id="{10EC1EF3-88C9-12B3-95D8-2049F8A5BF24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16" name="Đồ họa 6">
                <a:extLst>
                  <a:ext uri="{FF2B5EF4-FFF2-40B4-BE49-F238E27FC236}">
                    <a16:creationId xmlns:a16="http://schemas.microsoft.com/office/drawing/2014/main" id="{73F890EF-BA10-29EF-498D-DAB2EB56881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78" name="Hình tự do: Hình 277">
                  <a:extLst>
                    <a:ext uri="{FF2B5EF4-FFF2-40B4-BE49-F238E27FC236}">
                      <a16:creationId xmlns:a16="http://schemas.microsoft.com/office/drawing/2014/main" id="{03922FB8-EADA-6332-3F07-993C06652C13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9" name="Hình tự do: Hình 278">
                  <a:extLst>
                    <a:ext uri="{FF2B5EF4-FFF2-40B4-BE49-F238E27FC236}">
                      <a16:creationId xmlns:a16="http://schemas.microsoft.com/office/drawing/2014/main" id="{4A75EA72-217A-28AF-A01C-0031A67A81AD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0" name="Hình tự do: Hình 279">
                  <a:extLst>
                    <a:ext uri="{FF2B5EF4-FFF2-40B4-BE49-F238E27FC236}">
                      <a16:creationId xmlns:a16="http://schemas.microsoft.com/office/drawing/2014/main" id="{DD974CC4-4CD5-7648-B609-AA60DDFCD1AE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1" name="Đồ họa 6">
                  <a:extLst>
                    <a:ext uri="{FF2B5EF4-FFF2-40B4-BE49-F238E27FC236}">
                      <a16:creationId xmlns:a16="http://schemas.microsoft.com/office/drawing/2014/main" id="{1CBC7052-0489-7E06-A3A3-93F4E89C0AC1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6C4DAA03-4FB0-53D5-7629-8FEAAE1A45B0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F8CFB5C3-7FE1-9C40-0D61-CF90A4AFE916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07A0383A-123E-7093-3CF4-00AFCE93E5D1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82" name="Hình tự do: Hình 281">
                  <a:extLst>
                    <a:ext uri="{FF2B5EF4-FFF2-40B4-BE49-F238E27FC236}">
                      <a16:creationId xmlns:a16="http://schemas.microsoft.com/office/drawing/2014/main" id="{D7815BAD-6CA2-41D4-F57C-25378F3ED8F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3" name="Hình tự do: Hình 282">
                  <a:extLst>
                    <a:ext uri="{FF2B5EF4-FFF2-40B4-BE49-F238E27FC236}">
                      <a16:creationId xmlns:a16="http://schemas.microsoft.com/office/drawing/2014/main" id="{307D816D-340F-ED7D-B3DF-AB1791D9AF8D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4" name="Hình tự do: Hình 283">
                  <a:extLst>
                    <a:ext uri="{FF2B5EF4-FFF2-40B4-BE49-F238E27FC236}">
                      <a16:creationId xmlns:a16="http://schemas.microsoft.com/office/drawing/2014/main" id="{3907CD56-FB80-8402-A707-C619FDCFE455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5" name="Hình tự do: Hình 284">
                  <a:extLst>
                    <a:ext uri="{FF2B5EF4-FFF2-40B4-BE49-F238E27FC236}">
                      <a16:creationId xmlns:a16="http://schemas.microsoft.com/office/drawing/2014/main" id="{7360FC58-1D2D-76F0-5660-FC8EB2FD2A09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7" name="Đồ họa 6">
                <a:extLst>
                  <a:ext uri="{FF2B5EF4-FFF2-40B4-BE49-F238E27FC236}">
                    <a16:creationId xmlns:a16="http://schemas.microsoft.com/office/drawing/2014/main" id="{80862BD1-A189-7137-8338-E761F8DE920B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BDF84B60-BABD-74A6-C3EE-9D4ECFCA009F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FC0E3E66-9313-ACBE-FBC2-61839A5B6E23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D9C38428-0EDE-DF8E-7A57-D45CC8C46F1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2D7BF63B-B3DE-A091-F656-747CADDBB47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2" name="Đồ họa 6">
                  <a:extLst>
                    <a:ext uri="{FF2B5EF4-FFF2-40B4-BE49-F238E27FC236}">
                      <a16:creationId xmlns:a16="http://schemas.microsoft.com/office/drawing/2014/main" id="{A5780EDC-9764-9DE4-37C8-1DF636A7DBE8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75" name="Hình tự do: Hình 274">
                    <a:extLst>
                      <a:ext uri="{FF2B5EF4-FFF2-40B4-BE49-F238E27FC236}">
                        <a16:creationId xmlns:a16="http://schemas.microsoft.com/office/drawing/2014/main" id="{9D600B20-0CFB-928D-89FE-98E534CF51DE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DDD68266-FDF2-7994-DC3F-AFD5DC2D5A04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1B78DE9F-C3F0-C76E-833B-2E32A6D31655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B8D9088C-B881-414F-329B-355FBA05E697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F191615A-3650-1E69-40AF-10B01E37CED6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E28DA59-3A33-16E9-C3C3-14543269B34E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489BE62C-9458-8C7F-9ECD-30EED0773332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2B0D81CE-343C-38EB-CB31-C43B22BB09F1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1628837C-D414-CFB1-182C-CF1CDBDF329C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1E49A06E-85DD-447B-008B-B542C781D5B4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2AEBD8F5-A064-4D98-B18C-DABA6F877AD2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8A16116B-3707-4CB4-2F70-DE020CC5F216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65685B8A-F5C3-3A20-F903-26B30726566A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3" name="Đồ họa 6">
                  <a:extLst>
                    <a:ext uri="{FF2B5EF4-FFF2-40B4-BE49-F238E27FC236}">
                      <a16:creationId xmlns:a16="http://schemas.microsoft.com/office/drawing/2014/main" id="{D97AF229-D4EF-0153-8E90-7DA6A63B3BBD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180CA484-7960-46A9-6EFC-0163A7085E2A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36876333-9C19-A365-8638-3889138B2C53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EDDB57A-CCE6-196D-E80E-C98B984C5643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DC7CD81A-16C9-967B-F4DB-7CE979AD1753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E27D943-F785-B87A-0B69-BEA4D97D069B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6" name="Đồ họa 6">
                  <a:extLst>
                    <a:ext uri="{FF2B5EF4-FFF2-40B4-BE49-F238E27FC236}">
                      <a16:creationId xmlns:a16="http://schemas.microsoft.com/office/drawing/2014/main" id="{985E57A3-2F2B-7FE4-69C4-5AC107AEF617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46" name="Hình tự do: Hình 245">
                    <a:extLst>
                      <a:ext uri="{FF2B5EF4-FFF2-40B4-BE49-F238E27FC236}">
                        <a16:creationId xmlns:a16="http://schemas.microsoft.com/office/drawing/2014/main" id="{AC08F15A-CEC6-F205-2E7D-21827992967A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7" name="Hình tự do: Hình 246">
                    <a:extLst>
                      <a:ext uri="{FF2B5EF4-FFF2-40B4-BE49-F238E27FC236}">
                        <a16:creationId xmlns:a16="http://schemas.microsoft.com/office/drawing/2014/main" id="{7E1A06F7-ADF5-7350-3FE7-9B0F639D0AF2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8" name="Hình tự do: Hình 247">
                    <a:extLst>
                      <a:ext uri="{FF2B5EF4-FFF2-40B4-BE49-F238E27FC236}">
                        <a16:creationId xmlns:a16="http://schemas.microsoft.com/office/drawing/2014/main" id="{86856F03-7597-08B1-F47C-867AE1445C9C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9" name="Hình tự do: Hình 248">
                    <a:extLst>
                      <a:ext uri="{FF2B5EF4-FFF2-40B4-BE49-F238E27FC236}">
                        <a16:creationId xmlns:a16="http://schemas.microsoft.com/office/drawing/2014/main" id="{B2F3E2E3-82C9-C6A5-C2DF-A2CECCED22E4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0" name="Hình tự do: Hình 249">
                    <a:extLst>
                      <a:ext uri="{FF2B5EF4-FFF2-40B4-BE49-F238E27FC236}">
                        <a16:creationId xmlns:a16="http://schemas.microsoft.com/office/drawing/2014/main" id="{90C05867-B006-178E-2F39-B5909FFD9DA5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3B0134F-8691-40A5-82AB-0E89F8B408AA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2" name="Đồ họa 6">
                    <a:extLst>
                      <a:ext uri="{FF2B5EF4-FFF2-40B4-BE49-F238E27FC236}">
                        <a16:creationId xmlns:a16="http://schemas.microsoft.com/office/drawing/2014/main" id="{79ECB862-5A0C-E492-62C7-9EE650163F55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BBC47B9D-CE64-BBDC-D1F7-F9D508CD2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7B920FBC-0A5F-5E28-24D6-1264BDBD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F17C4E5E-0515-D2F6-D6AD-EE74B8273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6FFFE5C2-5B44-8E46-9943-2723EC59D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53" name="Đồ họa 6">
                    <a:extLst>
                      <a:ext uri="{FF2B5EF4-FFF2-40B4-BE49-F238E27FC236}">
                        <a16:creationId xmlns:a16="http://schemas.microsoft.com/office/drawing/2014/main" id="{7DEFFB84-8A24-561E-F4FF-8E8081E792FF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F3829118-240F-CB9B-1CD4-E864F46B1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59609787-F1AD-F07B-8BD1-6FB92F49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6" name="Hình tự do: Hình 265">
                      <a:extLst>
                        <a:ext uri="{FF2B5EF4-FFF2-40B4-BE49-F238E27FC236}">
                          <a16:creationId xmlns:a16="http://schemas.microsoft.com/office/drawing/2014/main" id="{45402162-6D74-68FA-F030-B023B52CB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5B4E2E2D-FAD3-8369-9DC8-E5A026E08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79CE214E-3A04-0F85-127B-0F950307CF04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7B912554-CAC5-A5DE-5967-C1BBE4E3BE80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6" name="Đồ họa 6">
                    <a:extLst>
                      <a:ext uri="{FF2B5EF4-FFF2-40B4-BE49-F238E27FC236}">
                        <a16:creationId xmlns:a16="http://schemas.microsoft.com/office/drawing/2014/main" id="{A16115EF-2F41-7CE0-F0D2-D107CD68BF26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61" name="Hình tự do: Hình 260">
                      <a:extLst>
                        <a:ext uri="{FF2B5EF4-FFF2-40B4-BE49-F238E27FC236}">
                          <a16:creationId xmlns:a16="http://schemas.microsoft.com/office/drawing/2014/main" id="{240077DE-EF4F-FAC9-2F0F-91300F52C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2" name="Hình tự do: Hình 261">
                      <a:extLst>
                        <a:ext uri="{FF2B5EF4-FFF2-40B4-BE49-F238E27FC236}">
                          <a16:creationId xmlns:a16="http://schemas.microsoft.com/office/drawing/2014/main" id="{609B8980-364B-7E1B-1763-95BBD06F3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A5886B01-6E69-E7EE-8DA8-4995E9755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65D33172-2227-7FEB-4A32-6F1CA86631B2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2D5FDC52-9D60-F7E7-0A8E-19F657DD143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A83C7CE-1AB2-0374-371C-ED6E7C02A34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C56460D4-8619-EC43-7918-495B73677E4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7" name="Đồ họa 6">
                  <a:extLst>
                    <a:ext uri="{FF2B5EF4-FFF2-40B4-BE49-F238E27FC236}">
                      <a16:creationId xmlns:a16="http://schemas.microsoft.com/office/drawing/2014/main" id="{486B8EDC-2E53-FEBA-77C9-BBE251EF1960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44" name="Hình tự do: Hình 243">
                    <a:extLst>
                      <a:ext uri="{FF2B5EF4-FFF2-40B4-BE49-F238E27FC236}">
                        <a16:creationId xmlns:a16="http://schemas.microsoft.com/office/drawing/2014/main" id="{B5A3CC3E-1785-B122-CCF8-99E86BA23A4E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5" name="Hình tự do: Hình 244">
                    <a:extLst>
                      <a:ext uri="{FF2B5EF4-FFF2-40B4-BE49-F238E27FC236}">
                        <a16:creationId xmlns:a16="http://schemas.microsoft.com/office/drawing/2014/main" id="{E9C5F7B4-867B-93C4-2609-9C72A8DE95D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8" name="Đồ họa 6">
                  <a:extLst>
                    <a:ext uri="{FF2B5EF4-FFF2-40B4-BE49-F238E27FC236}">
                      <a16:creationId xmlns:a16="http://schemas.microsoft.com/office/drawing/2014/main" id="{3B1B4CE1-E65E-3663-A6F5-DB1C3E6DB72F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39" name="Hình tự do: Hình 238">
                    <a:extLst>
                      <a:ext uri="{FF2B5EF4-FFF2-40B4-BE49-F238E27FC236}">
                        <a16:creationId xmlns:a16="http://schemas.microsoft.com/office/drawing/2014/main" id="{F52FC37F-AA41-092E-25F8-826E0279137A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D7FC4430-4805-197C-E2DB-7535854F6C4A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AE6CBB78-79EF-A12E-5114-5A5E4E29D222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CE675E87-04C4-9D22-0858-F18E216A9D9B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21ED66DD-4375-F077-053D-DD49AFD5E21C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4" name="Đồ họa 6">
              <a:extLst>
                <a:ext uri="{FF2B5EF4-FFF2-40B4-BE49-F238E27FC236}">
                  <a16:creationId xmlns:a16="http://schemas.microsoft.com/office/drawing/2014/main" id="{F4CF2A21-F7EB-CE07-397A-D3C8B3BADB8F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081C8A45-4F3A-28F5-43C1-EF0FCF801053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5" name="Hình tự do: Hình 214">
                <a:extLst>
                  <a:ext uri="{FF2B5EF4-FFF2-40B4-BE49-F238E27FC236}">
                    <a16:creationId xmlns:a16="http://schemas.microsoft.com/office/drawing/2014/main" id="{87C1CD36-EE70-CF7C-FDAD-3E26F8467A1F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2632E07C-63A8-4E6F-94E9-BEA89173CF8C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12" name="Hình tự do: Hình 211">
                <a:extLst>
                  <a:ext uri="{FF2B5EF4-FFF2-40B4-BE49-F238E27FC236}">
                    <a16:creationId xmlns:a16="http://schemas.microsoft.com/office/drawing/2014/main" id="{345F56D6-479B-4412-FA5E-726D940621AB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A965F6D1-8AD7-E7B1-68FE-4492FE98B733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6">
              <a:extLst>
                <a:ext uri="{FF2B5EF4-FFF2-40B4-BE49-F238E27FC236}">
                  <a16:creationId xmlns:a16="http://schemas.microsoft.com/office/drawing/2014/main" id="{860F265F-2B98-29A2-9305-22726A58D215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09" name="Hình tự do: Hình 208">
                <a:extLst>
                  <a:ext uri="{FF2B5EF4-FFF2-40B4-BE49-F238E27FC236}">
                    <a16:creationId xmlns:a16="http://schemas.microsoft.com/office/drawing/2014/main" id="{431D8594-C61E-B33A-4F2E-84CF7A1FC441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0" name="Hình tự do: Hình 209">
                <a:extLst>
                  <a:ext uri="{FF2B5EF4-FFF2-40B4-BE49-F238E27FC236}">
                    <a16:creationId xmlns:a16="http://schemas.microsoft.com/office/drawing/2014/main" id="{6B4F6C20-2CDE-B310-1195-B7285A7A4A4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1" name="Hình tự do: Hình 210">
                <a:extLst>
                  <a:ext uri="{FF2B5EF4-FFF2-40B4-BE49-F238E27FC236}">
                    <a16:creationId xmlns:a16="http://schemas.microsoft.com/office/drawing/2014/main" id="{BB24738E-E26C-22F0-B6AE-A4FF547DBCEE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7" name="Đồ họa 6">
              <a:extLst>
                <a:ext uri="{FF2B5EF4-FFF2-40B4-BE49-F238E27FC236}">
                  <a16:creationId xmlns:a16="http://schemas.microsoft.com/office/drawing/2014/main" id="{84927FC4-1575-BB89-B19E-AD65D088A28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192" name="Đồ họa 6">
                <a:extLst>
                  <a:ext uri="{FF2B5EF4-FFF2-40B4-BE49-F238E27FC236}">
                    <a16:creationId xmlns:a16="http://schemas.microsoft.com/office/drawing/2014/main" id="{AA9C068F-C5EA-19F6-E8FE-75252039EDB5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05" name="Hình tự do: Hình 204">
                  <a:extLst>
                    <a:ext uri="{FF2B5EF4-FFF2-40B4-BE49-F238E27FC236}">
                      <a16:creationId xmlns:a16="http://schemas.microsoft.com/office/drawing/2014/main" id="{57F216C2-08AE-BCC2-B962-C0BD1226EDEC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6" name="Hình tự do: Hình 205">
                  <a:extLst>
                    <a:ext uri="{FF2B5EF4-FFF2-40B4-BE49-F238E27FC236}">
                      <a16:creationId xmlns:a16="http://schemas.microsoft.com/office/drawing/2014/main" id="{94CDD260-495C-E0D9-0E25-29CDC745B9ED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5B07BF40-19F9-2BD6-3D09-1E2283322681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E892A8AC-D5D1-1455-839D-07457DCA90FB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3" name="Đồ họa 6">
                <a:extLst>
                  <a:ext uri="{FF2B5EF4-FFF2-40B4-BE49-F238E27FC236}">
                    <a16:creationId xmlns:a16="http://schemas.microsoft.com/office/drawing/2014/main" id="{0628ABDA-D504-E619-21CE-EC9F9ADF351A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00" name="Hình tự do: Hình 199">
                  <a:extLst>
                    <a:ext uri="{FF2B5EF4-FFF2-40B4-BE49-F238E27FC236}">
                      <a16:creationId xmlns:a16="http://schemas.microsoft.com/office/drawing/2014/main" id="{1C455A97-40D0-B947-A7A7-668097016DD7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1" name="Hình tự do: Hình 200">
                  <a:extLst>
                    <a:ext uri="{FF2B5EF4-FFF2-40B4-BE49-F238E27FC236}">
                      <a16:creationId xmlns:a16="http://schemas.microsoft.com/office/drawing/2014/main" id="{1061AA13-2AE0-C6FB-DDD1-9B9607C955A1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4D982268-5A01-4268-C6DD-161DD2487E6E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A6F653E1-4C82-8290-22BE-E32A217378DC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64EB5B0A-5F08-63EB-3387-81A86BD9500A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4" name="Đồ họa 6">
                <a:extLst>
                  <a:ext uri="{FF2B5EF4-FFF2-40B4-BE49-F238E27FC236}">
                    <a16:creationId xmlns:a16="http://schemas.microsoft.com/office/drawing/2014/main" id="{E5869F90-62D0-F46A-C386-E87B9AAAC3CD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6C2F7C38-0458-4C57-6695-736D1029B608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6A8C4B66-6EE4-7C4C-F6C2-0B0ED5A8CBDC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0C519D3B-5C3E-38B5-0E3C-B99C6928F729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9" name="Hình tự do: Hình 198">
                  <a:extLst>
                    <a:ext uri="{FF2B5EF4-FFF2-40B4-BE49-F238E27FC236}">
                      <a16:creationId xmlns:a16="http://schemas.microsoft.com/office/drawing/2014/main" id="{F2D89D0E-C23A-46D7-70A5-427BFFF4C5B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95" name="Hình tự do: Hình 194">
                <a:extLst>
                  <a:ext uri="{FF2B5EF4-FFF2-40B4-BE49-F238E27FC236}">
                    <a16:creationId xmlns:a16="http://schemas.microsoft.com/office/drawing/2014/main" id="{A398B28B-F64D-1482-299A-9C15A88E1182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B6AB6501-BC1A-A825-4DC5-80CDE886554E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56" name="Hình tự do: Hình 155">
                <a:extLst>
                  <a:ext uri="{FF2B5EF4-FFF2-40B4-BE49-F238E27FC236}">
                    <a16:creationId xmlns:a16="http://schemas.microsoft.com/office/drawing/2014/main" id="{F85E31DC-79C0-AECF-C72E-98E87E6DD967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7" name="Đồ họa 6">
                <a:extLst>
                  <a:ext uri="{FF2B5EF4-FFF2-40B4-BE49-F238E27FC236}">
                    <a16:creationId xmlns:a16="http://schemas.microsoft.com/office/drawing/2014/main" id="{8725914E-B550-D5A4-996F-E120749F3A0C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F716359-A0D0-36F0-3652-EF0A5AB591E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6E8E1A33-2C0A-2B05-3D3C-BE95D8D52A37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55B4F288-FC0C-45D1-1D38-E058E279C7C1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7536C81A-FEB6-9B60-6310-30763F12980D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D765E9E7-4696-2721-38CD-0CC9B9FA638B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FE3C1398-4670-DF25-D5DA-0F39237874E8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78BF971-E4BD-3B20-92B6-7CD41679CA6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1E6FFE6F-6D0F-11A3-7ACF-D27CC07D7505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D1DD6769-2900-24EF-8348-15F0467209C6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7B0EBBFD-A2AA-CC2C-F002-34CE27215C4E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811269F8-03E1-AB24-F315-3B01CA809FDF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A4437F5C-850C-28FA-6621-12A49D813BCB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6">
                  <a:extLst>
                    <a:ext uri="{FF2B5EF4-FFF2-40B4-BE49-F238E27FC236}">
                      <a16:creationId xmlns:a16="http://schemas.microsoft.com/office/drawing/2014/main" id="{0D97F51F-052B-CEAA-624F-342BCAC1026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EB743452-B83B-4911-5910-0D18B597664C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C4AF9315-3E2E-4118-70ED-0A2474DAED0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222FC1B0-167D-BE3B-6C8A-959A8E373F55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69F96DED-5179-411C-5351-E3FC6B4B6664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FD2BA0A6-7FE0-8CBA-57D7-B4907A554AAF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D8C39714-C5DC-DDCD-5714-DA421338396C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3942B27B-E59A-8C9B-A365-E4EE2680F611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97CAF5F3-24E4-DA1B-6AEA-C8AD2CEA2750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8F9422AF-D197-F2AB-4298-BC6BCC50FC00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3" name="Đồ họa 6">
                  <a:extLst>
                    <a:ext uri="{FF2B5EF4-FFF2-40B4-BE49-F238E27FC236}">
                      <a16:creationId xmlns:a16="http://schemas.microsoft.com/office/drawing/2014/main" id="{7F2167B6-0100-05B1-2B29-00BF286F34DA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BF6D14AA-F4AA-AA9B-9C24-D389A1638AB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EEA9D7A8-D8D0-E910-CB53-21A2CA5E2F10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922AF410-E032-A6B5-90F0-C594C6CD290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C526E1D8-6B7A-7EA3-3169-A0BAB5D850C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63132775-9B22-9295-D3C7-BEE0227DE4E1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91F294BE-8B5E-991E-2B27-7F880CC1BABC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0" name="Hình tự do: Hình 179">
                    <a:extLst>
                      <a:ext uri="{FF2B5EF4-FFF2-40B4-BE49-F238E27FC236}">
                        <a16:creationId xmlns:a16="http://schemas.microsoft.com/office/drawing/2014/main" id="{FB2017BB-1655-37A4-5FEF-B90F205700C1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1" name="Hình tự do: Hình 180">
                    <a:extLst>
                      <a:ext uri="{FF2B5EF4-FFF2-40B4-BE49-F238E27FC236}">
                        <a16:creationId xmlns:a16="http://schemas.microsoft.com/office/drawing/2014/main" id="{2E397F2F-9486-4D95-8CBB-4FEE17EA0249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B07CDE8D-B880-58E2-FD67-2266220CB2C1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58" name="Hình tự do: Hình 157">
                <a:extLst>
                  <a:ext uri="{FF2B5EF4-FFF2-40B4-BE49-F238E27FC236}">
                    <a16:creationId xmlns:a16="http://schemas.microsoft.com/office/drawing/2014/main" id="{1AE2B528-9C01-E3BE-AF8A-4FE20F88E93E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9" name="Hình tự do: Hình 158">
                <a:extLst>
                  <a:ext uri="{FF2B5EF4-FFF2-40B4-BE49-F238E27FC236}">
                    <a16:creationId xmlns:a16="http://schemas.microsoft.com/office/drawing/2014/main" id="{F95A5756-31C0-C011-B68A-B3C2144D1A73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7AFC2B8E-9050-785B-F931-AEA18721622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8890F63D-CAE6-F420-C1BA-03A9C95F865B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D549372-A416-6352-9DBE-A8A809ADDC97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39A4BEC8-6E89-D4E9-318C-0C4A07B9B229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9E288B98-CC66-9936-EB6C-436B93D98E41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8822E9D-1CBD-9244-78AF-F7C574965A7D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8D6E655-94B1-4554-6872-A9A871285E86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F98FD95C-E1E5-C77B-CA83-4325F0AD409B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EB24CC3B-3A8A-B484-2A09-E17EFFEDBA03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58B8EFEF-EB24-D21F-C1F1-2AAA5745D368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CF4ABAFA-0BA3-E13A-CDE5-1EBA6692D9E7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C869BB53-E7C6-9D8C-720A-1AC63E3EA4C9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D81EC43F-2177-EB6A-E65E-619FB568DF66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30" name="Đồ họa 6">
                <a:extLst>
                  <a:ext uri="{FF2B5EF4-FFF2-40B4-BE49-F238E27FC236}">
                    <a16:creationId xmlns:a16="http://schemas.microsoft.com/office/drawing/2014/main" id="{114075C3-7986-1C00-35DB-2CC52421E296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779376EA-DB78-0E42-56D3-4897917A5652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B6EEE927-5D60-E69E-5177-8CEB784872D3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5CBA9887-0E19-B8E5-6CA8-048BA97CA2A3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16418867-A691-243E-DAC5-AA5EFC489984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93F5D882-D391-AE9E-1E0D-9382BC99E90F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67193E49-B6D0-52F9-60F7-592253363084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509E4AFF-232F-4198-B69B-F6CA0B16C009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F01D16CB-1B8B-6C95-616F-69A34D712E4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C5C03E63-7085-456B-324E-644C44028B7C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FC4B6524-EA9B-069A-41F4-B351EC9E03B0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5ADDA617-01A2-1C9D-3649-F9D0D460BF46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5B4BDD4-FEB2-8C71-E48C-BF579D3056CB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31" name="Đồ họa 6">
                <a:extLst>
                  <a:ext uri="{FF2B5EF4-FFF2-40B4-BE49-F238E27FC236}">
                    <a16:creationId xmlns:a16="http://schemas.microsoft.com/office/drawing/2014/main" id="{A541E631-3367-1EC3-B6FE-B0623E4C8FD8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586498E2-C4FF-1D47-3A91-97A3AFCC5BEC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4C4E0BCD-DBB1-97FA-8309-5DEDEB65E57E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FD81C9E4-99D6-1B5F-C3D4-04D04F62C99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1A86E2AE-A85E-7D9F-5FF5-F1A26D33D49A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3670B33A-0115-208C-A1E2-218538D6FE61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0FFE0212-02D4-5919-CE07-887D65145AEB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F6B111C0-3DEC-C25C-2E4E-8BA437D9F490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49976B02-EE40-AB54-3D68-F0AD9D86C131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9C8480-53B1-EEFA-1855-DDCB9A15C44F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5B61CB5E-00FA-BE07-4D8F-3B3516F31041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2" name="Hình tự do: Hình 141">
                  <a:extLst>
                    <a:ext uri="{FF2B5EF4-FFF2-40B4-BE49-F238E27FC236}">
                      <a16:creationId xmlns:a16="http://schemas.microsoft.com/office/drawing/2014/main" id="{CAD227FB-8F89-219A-6A70-D434F09E06B1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3" name="Hình tự do: Hình 142">
                  <a:extLst>
                    <a:ext uri="{FF2B5EF4-FFF2-40B4-BE49-F238E27FC236}">
                      <a16:creationId xmlns:a16="http://schemas.microsoft.com/office/drawing/2014/main" id="{084D8FB2-8C1A-59AA-072C-776E7F393E25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CB938BA5-8D10-08F7-0340-B0759CA3744E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98DE6EA1-DD0D-33E7-8C27-384A70F8B60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14599F77-148B-94E2-E0C0-1408843701BC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3C9D93A-44DE-C21F-846F-BBC477814F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B6555E5-3DDA-0679-21EB-6A60833CE913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634A5084-516D-A37C-92FF-7B27D0DBA144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DC0FDE5A-FF34-E890-3B56-CD7FD1AADB50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A45D5A9F-44AB-5F1B-8035-31D718BBF9DE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9FAF93C4-0FE4-3FD1-6CF2-98D1C727C311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9CED314A-42E2-DB30-FC2E-AA49D85919D5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2112FF5D-EF23-3525-394D-B7E28A541CC1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119758D5-FAD1-F243-6F73-9014F8058715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D90F4DA8-7362-C4E7-579C-923A7A9D48E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F65747EF-82BF-F7C0-23CC-C7AE1C7BEA5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5" name="Đồ họa 6">
                <a:extLst>
                  <a:ext uri="{FF2B5EF4-FFF2-40B4-BE49-F238E27FC236}">
                    <a16:creationId xmlns:a16="http://schemas.microsoft.com/office/drawing/2014/main" id="{C20B8EEF-10C5-6B07-1976-42FD3FABF358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0944E9D9-9C15-6771-B93D-2B45DC2AB0AE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4CFF29E3-2E7A-4D75-96FE-35361E85461E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7EA2781F-906C-9F41-0907-34887262D3AD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FE84DD4C-1DA8-5305-D531-4DE8377E8203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6" name="Đồ họa 6">
                <a:extLst>
                  <a:ext uri="{FF2B5EF4-FFF2-40B4-BE49-F238E27FC236}">
                    <a16:creationId xmlns:a16="http://schemas.microsoft.com/office/drawing/2014/main" id="{053EB131-B393-A35B-7C7F-0F83F9527B55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F22634E2-5B9E-6178-BF99-C2ED541AFE04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995DB96-65CB-64D7-FB35-6E95FD55C9DC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9FDD5CB2-AA8E-51B0-D5BB-815DC43A7A28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8BAF3A5B-5965-420A-1248-7C3C48011929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F96C0055-402E-56A2-3BE3-117FA4973544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5AB53235-ED41-D96B-BDCA-1EB160311BD5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596F7381-CA66-FD04-EAC4-E5C6660231F3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E1CD8353-D3DD-8C6C-347A-C009DDABE07B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7C057DA5-A5D6-E585-8EE0-EBC4E5B6AD42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7" name="Đồ họa 6">
                <a:extLst>
                  <a:ext uri="{FF2B5EF4-FFF2-40B4-BE49-F238E27FC236}">
                    <a16:creationId xmlns:a16="http://schemas.microsoft.com/office/drawing/2014/main" id="{4A053FB4-4898-DF4F-E0C2-C6CCDCDF873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88" name="Hình tự do: Hình 87">
                  <a:extLst>
                    <a:ext uri="{FF2B5EF4-FFF2-40B4-BE49-F238E27FC236}">
                      <a16:creationId xmlns:a16="http://schemas.microsoft.com/office/drawing/2014/main" id="{3ACD842F-6B4F-3ED1-B76B-426C67C4612A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" name="Hình tự do: Hình 88">
                  <a:extLst>
                    <a:ext uri="{FF2B5EF4-FFF2-40B4-BE49-F238E27FC236}">
                      <a16:creationId xmlns:a16="http://schemas.microsoft.com/office/drawing/2014/main" id="{E5E3D488-07B0-3AF8-628E-85631DAEFF06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" name="Hình tự do: Hình 89">
                  <a:extLst>
                    <a:ext uri="{FF2B5EF4-FFF2-40B4-BE49-F238E27FC236}">
                      <a16:creationId xmlns:a16="http://schemas.microsoft.com/office/drawing/2014/main" id="{6EA0C12D-44D4-6339-F758-37310D9B78F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9CD58AD2-C2AE-C550-0943-BA13E7609D8F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24126353-6B90-8AB5-A6D2-6D8A7AAAD342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39652438-0C31-4DC9-8C90-57AD2B25756E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E331CD4B-2A9E-7C44-131C-3E91E9C537FF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0EBFA6F1-F6A0-8E7F-320E-3FED672CC10E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AE1ECC3E-1889-28B9-7663-C6629412554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8" name="Đồ họa 6">
                <a:extLst>
                  <a:ext uri="{FF2B5EF4-FFF2-40B4-BE49-F238E27FC236}">
                    <a16:creationId xmlns:a16="http://schemas.microsoft.com/office/drawing/2014/main" id="{B8118EF1-5A0E-0028-4780-E5F248CDFFCD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7F7CB7DE-AE10-4B8F-DCAB-7F9B2201E147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FAC01539-956C-B88F-7A17-C601A616093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64557A33-E450-F595-F0E0-DEB1718A2DC2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BC2CC45B-5EAB-E04D-47C3-03DD49F9F230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F5330366-3AB6-A4FE-3988-383F9CC2F861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C477E443-2DF6-3A81-35E2-14B0424AAFEA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2A012D60-C333-4533-D0C8-18788FB69EB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E6D68DFC-B1A6-B347-5787-1BDCEFB4E06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E24DA99-49E6-9F24-8461-78A158806BBB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14996A34-3054-8B6B-3602-F8706372E4B2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4E1FE580-C6A2-51FB-1321-6C9B23E3227B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03A520AC-6347-3CFA-6E03-DFD37794DA00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510DE1FE-B502-07C0-E904-DD366F3A6132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B15F54A4-1878-EEB2-769B-0DEB5C59BA47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A84D0157-520A-A46D-CBC0-FC69936753F9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BE5A000C-4329-9E47-EDEB-D0EF42F2954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7D1407E7-7188-C08B-A79E-3A8EEA3B100D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BF1A28D-57DC-AC5B-127F-DBCEBC94DF5C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B7923509-94DC-44A8-4D59-5887791FE6D1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8452F1F-3623-9C5F-0906-EB209F65D4C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A8B1B7A5-3918-89CA-09A4-10F8BC4BE5C6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382EBB2E-4BDB-4256-B303-11212B1CBDE0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46A429DA-E4C6-167A-F18E-F30A3A9B669A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77EAB848-8A19-028D-6BF3-B9E986C6BF9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3D6DE3CD-15B7-0310-DE2F-0FF09DB107F7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C7F36FD2-A228-EC29-201B-0B8E971094BC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8860FF33-82BA-CD5C-78BB-673587EF82C9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C5AB46E0-14E4-4BE1-605A-D147E9A32D9C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7E818155-4EC5-24E1-257E-410C581DD136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FA33E530-9668-2B9F-D25F-C318BDC8E2A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2B070D1B-15B5-4528-DAEC-7D846FD53C41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52822A8A-0684-7D53-DC4A-A0FD899BB07E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3B8B9020-35E3-D10B-B520-A017A3A5E51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926AA986-8995-B901-6A0B-F69CAB0612C4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6">
                <a:extLst>
                  <a:ext uri="{FF2B5EF4-FFF2-40B4-BE49-F238E27FC236}">
                    <a16:creationId xmlns:a16="http://schemas.microsoft.com/office/drawing/2014/main" id="{95ACB548-6A68-05C4-9503-A3293A456982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F065895B-AE36-9070-DF3B-F33304AB9079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13D5371-5FBC-58AE-DF0E-572449742FB9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63EBC8DD-C63F-03F0-63A5-076B1767F0D4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AC21255C-60D4-A3A4-004B-14C38F81033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13C7482E-19BA-B6FC-7143-306C8225EB0B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AF52DE04-BFB5-A801-63BB-98DF2E325B57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DB1E1EA8-656B-9EA6-C337-E8FFFC900706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4473B2F8-933A-BC19-5147-141FB7EB2293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772EE9A8-36D5-414E-68D9-59A60EDB126B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A0A8FDB8-448B-50F4-8F8B-371A0D4D0AC2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927EB819-2F7F-783F-E5A2-05BB6DB48A0E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F3B31055-E909-4743-2513-98F36B300637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E62F1CA1-0DBB-6F2D-51D4-648EAF3812A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3" name="Đồ họa 6">
                  <a:extLst>
                    <a:ext uri="{FF2B5EF4-FFF2-40B4-BE49-F238E27FC236}">
                      <a16:creationId xmlns:a16="http://schemas.microsoft.com/office/drawing/2014/main" id="{8D12F996-85AD-AA75-4525-6B2662F51150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AD69E948-0995-ECE0-A973-1E88AE7C3D96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E03B9567-1A5B-D404-1ACA-741F1675C7AD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11AC56EB-B9C8-41C5-E94C-B82B48BD4C22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A81A9D1F-EF87-6600-AFBD-3BF4BBF2511E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307B0C35-6AB6-E914-12FE-517BB0A7E1C9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6" name="Đồ họa 6">
                  <a:extLst>
                    <a:ext uri="{FF2B5EF4-FFF2-40B4-BE49-F238E27FC236}">
                      <a16:creationId xmlns:a16="http://schemas.microsoft.com/office/drawing/2014/main" id="{2F73CEC8-F380-8B8B-1A30-F1DCB475A668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BBAB4EC7-2307-3C6F-C2EF-C12F13F7176C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E1401DD7-20EF-0D2C-8526-899F7B64C6FB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95CE7A6E-862D-5A9A-9006-D70873BCFB85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74009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Đồ họa 6">
            <a:extLst>
              <a:ext uri="{FF2B5EF4-FFF2-40B4-BE49-F238E27FC236}">
                <a16:creationId xmlns:a16="http://schemas.microsoft.com/office/drawing/2014/main" id="{CCF4E64E-2E38-7241-8985-50E3B017B873}"/>
              </a:ext>
            </a:extLst>
          </p:cNvPr>
          <p:cNvGrpSpPr/>
          <p:nvPr/>
        </p:nvGrpSpPr>
        <p:grpSpPr>
          <a:xfrm>
            <a:off x="3806119" y="2987040"/>
            <a:ext cx="4579762" cy="2635716"/>
            <a:chOff x="-31" y="155451"/>
            <a:chExt cx="11370884" cy="6264361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ADAA78A7-E3C5-CB25-96F0-144599D5F1FE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7" name="Đồ họa 6">
              <a:extLst>
                <a:ext uri="{FF2B5EF4-FFF2-40B4-BE49-F238E27FC236}">
                  <a16:creationId xmlns:a16="http://schemas.microsoft.com/office/drawing/2014/main" id="{874B693F-09B2-FFAF-E35C-13AA7FC4827E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35" name="Hình tự do: Hình 434">
                <a:extLst>
                  <a:ext uri="{FF2B5EF4-FFF2-40B4-BE49-F238E27FC236}">
                    <a16:creationId xmlns:a16="http://schemas.microsoft.com/office/drawing/2014/main" id="{975541C0-14C6-2EFC-3EE0-B83ED55317DD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6" name="Hình tự do: Hình 435">
                <a:extLst>
                  <a:ext uri="{FF2B5EF4-FFF2-40B4-BE49-F238E27FC236}">
                    <a16:creationId xmlns:a16="http://schemas.microsoft.com/office/drawing/2014/main" id="{3B249983-B1A1-0D26-08F7-24E5B2DA8212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37" name="Đồ họa 6">
                <a:extLst>
                  <a:ext uri="{FF2B5EF4-FFF2-40B4-BE49-F238E27FC236}">
                    <a16:creationId xmlns:a16="http://schemas.microsoft.com/office/drawing/2014/main" id="{7DBD02B7-FD30-5B39-6B79-4898A7C1E044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0183C6FA-BDF1-8C9B-9E8D-570090A3BABE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F7F3B3AB-4643-0015-5522-424DB1743069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38" name="Hình tự do: Hình 437">
                <a:extLst>
                  <a:ext uri="{FF2B5EF4-FFF2-40B4-BE49-F238E27FC236}">
                    <a16:creationId xmlns:a16="http://schemas.microsoft.com/office/drawing/2014/main" id="{BD6DBA79-4A75-8C35-0034-D5DE90CCD95E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9" name="Hình tự do: Hình 438">
                <a:extLst>
                  <a:ext uri="{FF2B5EF4-FFF2-40B4-BE49-F238E27FC236}">
                    <a16:creationId xmlns:a16="http://schemas.microsoft.com/office/drawing/2014/main" id="{88D3BDAA-2CF2-2583-109D-3AD1D3F3C20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0" name="Hình tự do: Hình 439">
                <a:extLst>
                  <a:ext uri="{FF2B5EF4-FFF2-40B4-BE49-F238E27FC236}">
                    <a16:creationId xmlns:a16="http://schemas.microsoft.com/office/drawing/2014/main" id="{813CF803-1022-F8B6-56F9-09D67207727E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1" name="Hình tự do: Hình 440">
                <a:extLst>
                  <a:ext uri="{FF2B5EF4-FFF2-40B4-BE49-F238E27FC236}">
                    <a16:creationId xmlns:a16="http://schemas.microsoft.com/office/drawing/2014/main" id="{020E64C0-97C6-8749-8EFA-76C761AC29A4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2" name="Hình tự do: Hình 441">
                <a:extLst>
                  <a:ext uri="{FF2B5EF4-FFF2-40B4-BE49-F238E27FC236}">
                    <a16:creationId xmlns:a16="http://schemas.microsoft.com/office/drawing/2014/main" id="{C78710C1-6167-4724-7073-8013CC6DDF7D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43" name="Đồ họa 6">
                <a:extLst>
                  <a:ext uri="{FF2B5EF4-FFF2-40B4-BE49-F238E27FC236}">
                    <a16:creationId xmlns:a16="http://schemas.microsoft.com/office/drawing/2014/main" id="{4CC0C37F-6A79-A3E2-75BF-AD5C1234A9FA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F3135E2C-EC76-079F-168D-725B25947379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2C10E1FB-77CE-FB1C-0813-D2538E9818C3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5CC3DD7-EF5F-69CA-6C80-535216C7CD52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74" name="Đồ họa 6">
                <a:extLst>
                  <a:ext uri="{FF2B5EF4-FFF2-40B4-BE49-F238E27FC236}">
                    <a16:creationId xmlns:a16="http://schemas.microsoft.com/office/drawing/2014/main" id="{D0B8296C-435E-3295-CB32-9BF783ACCA4C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27" name="Đồ họa 6">
                  <a:extLst>
                    <a:ext uri="{FF2B5EF4-FFF2-40B4-BE49-F238E27FC236}">
                      <a16:creationId xmlns:a16="http://schemas.microsoft.com/office/drawing/2014/main" id="{265B0B3C-B026-B5C3-6A7E-6776459DFEE1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7A834B7C-C160-3F59-E609-0BFB22CD883A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430" name="Đồ họa 6">
                    <a:extLst>
                      <a:ext uri="{FF2B5EF4-FFF2-40B4-BE49-F238E27FC236}">
                        <a16:creationId xmlns:a16="http://schemas.microsoft.com/office/drawing/2014/main" id="{9395B1BA-5A38-5F5E-5D4E-808D3B7CC4F3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32" name="Hình tự do: Hình 431">
                      <a:extLst>
                        <a:ext uri="{FF2B5EF4-FFF2-40B4-BE49-F238E27FC236}">
                          <a16:creationId xmlns:a16="http://schemas.microsoft.com/office/drawing/2014/main" id="{974BB587-64AB-8EE3-F724-D811252BA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3" name="Hình tự do: Hình 432">
                      <a:extLst>
                        <a:ext uri="{FF2B5EF4-FFF2-40B4-BE49-F238E27FC236}">
                          <a16:creationId xmlns:a16="http://schemas.microsoft.com/office/drawing/2014/main" id="{C4625F7D-A70F-7218-D63D-6926C4C10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4" name="Hình tự do: Hình 433">
                      <a:extLst>
                        <a:ext uri="{FF2B5EF4-FFF2-40B4-BE49-F238E27FC236}">
                          <a16:creationId xmlns:a16="http://schemas.microsoft.com/office/drawing/2014/main" id="{7E45442D-2D6B-2FC8-E6FF-9A0F521DF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48E6A760-50BD-1C53-8FBC-0EDAAC0F9DDA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FCD384AA-7BE6-E95D-BB5E-22EE0D74CE03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5DE9C66E-DD80-7DE5-51E8-CC0C940E9508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6" name="Đồ họa 6">
                <a:extLst>
                  <a:ext uri="{FF2B5EF4-FFF2-40B4-BE49-F238E27FC236}">
                    <a16:creationId xmlns:a16="http://schemas.microsoft.com/office/drawing/2014/main" id="{DE1B2F50-DB01-893B-37AF-D536A29EF609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21" name="Hình tự do: Hình 420">
                  <a:extLst>
                    <a:ext uri="{FF2B5EF4-FFF2-40B4-BE49-F238E27FC236}">
                      <a16:creationId xmlns:a16="http://schemas.microsoft.com/office/drawing/2014/main" id="{33DD374F-848C-AB05-8772-C1B5248A5F61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2" name="Hình tự do: Hình 421">
                  <a:extLst>
                    <a:ext uri="{FF2B5EF4-FFF2-40B4-BE49-F238E27FC236}">
                      <a16:creationId xmlns:a16="http://schemas.microsoft.com/office/drawing/2014/main" id="{C5DA5FAE-95C7-3B79-37EA-B82D82CC611E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23" name="Đồ họa 6">
                  <a:extLst>
                    <a:ext uri="{FF2B5EF4-FFF2-40B4-BE49-F238E27FC236}">
                      <a16:creationId xmlns:a16="http://schemas.microsoft.com/office/drawing/2014/main" id="{30A466C2-15B7-66E4-A48B-7CC59588E34D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8B73896-C8F7-D236-36A2-424EAD9BF58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E9DCA274-1E98-2448-E5F0-A24CF5C763D2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5220BB92-F2E8-F232-0A5D-011A2AADB750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7" name="Đồ họa 6">
                <a:extLst>
                  <a:ext uri="{FF2B5EF4-FFF2-40B4-BE49-F238E27FC236}">
                    <a16:creationId xmlns:a16="http://schemas.microsoft.com/office/drawing/2014/main" id="{563F104F-EE8C-EAD5-FD40-B5B087D01E79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15" name="Hình tự do: Hình 414">
                  <a:extLst>
                    <a:ext uri="{FF2B5EF4-FFF2-40B4-BE49-F238E27FC236}">
                      <a16:creationId xmlns:a16="http://schemas.microsoft.com/office/drawing/2014/main" id="{8296F5EA-198A-1F40-9C2D-4FFFAD49304D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66B758D5-73BB-5614-43CF-BB18A2B4EE3F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7" name="Đồ họa 6">
                  <a:extLst>
                    <a:ext uri="{FF2B5EF4-FFF2-40B4-BE49-F238E27FC236}">
                      <a16:creationId xmlns:a16="http://schemas.microsoft.com/office/drawing/2014/main" id="{F1E9138D-1F1A-29B5-B244-410E229B9F51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7A5BF5A1-695A-506B-52A4-F2547E130C46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3AADC714-81E6-B28C-C257-305C39709C71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B4DFA4B-B097-AA71-C531-9F89D41310B6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78" name="Hình tự do: Hình 377">
                <a:extLst>
                  <a:ext uri="{FF2B5EF4-FFF2-40B4-BE49-F238E27FC236}">
                    <a16:creationId xmlns:a16="http://schemas.microsoft.com/office/drawing/2014/main" id="{C82F778A-0F67-6BBF-EE11-5C7AF9B6CA3C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BA01BF3C-9AD6-94A4-21EF-419D4A0C1606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0EEC976F-3F71-94CD-87A4-D9AC4E196B27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ECE50C25-AD32-695E-507B-3AEBB84E996F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5A6626CC-B2A6-FE4C-A40A-F4E227348E7D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1FA2B0D2-23A2-007E-CAB4-F57BD2496971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470BE567-8F9D-640E-19E9-F82983751DE6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5" name="Hình tự do: Hình 384">
                <a:extLst>
                  <a:ext uri="{FF2B5EF4-FFF2-40B4-BE49-F238E27FC236}">
                    <a16:creationId xmlns:a16="http://schemas.microsoft.com/office/drawing/2014/main" id="{059DE603-518B-77F3-956D-C816FC2FBB8A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412E5760-0059-BCA9-8C9B-8F9B1A5EA2CD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7" name="Đồ họa 6">
                <a:extLst>
                  <a:ext uri="{FF2B5EF4-FFF2-40B4-BE49-F238E27FC236}">
                    <a16:creationId xmlns:a16="http://schemas.microsoft.com/office/drawing/2014/main" id="{9F6BD8CF-C267-E3F4-D26C-F1FBF562792E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388" name="Đồ họa 6">
                  <a:extLst>
                    <a:ext uri="{FF2B5EF4-FFF2-40B4-BE49-F238E27FC236}">
                      <a16:creationId xmlns:a16="http://schemas.microsoft.com/office/drawing/2014/main" id="{9FC4BFAB-937F-3866-9168-B9CE8BE16436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13" name="Hình tự do: Hình 412">
                    <a:extLst>
                      <a:ext uri="{FF2B5EF4-FFF2-40B4-BE49-F238E27FC236}">
                        <a16:creationId xmlns:a16="http://schemas.microsoft.com/office/drawing/2014/main" id="{65DEABBC-F0F1-F8B2-26A5-F966C22C0513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D8FD6022-8E2A-7EBC-2A29-152D9A75CCBB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E8BA2BDA-3ED2-6352-989D-4FD8FF84DE55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93F4B822-8C9C-48CB-F5DF-5A9F5D23EA8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95F84FAF-E845-83E4-CAEE-5CAAC4998556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749ADAC1-9CD8-1400-78BA-AF1E69C856F9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3" name="Hình tự do: Hình 392">
                  <a:extLst>
                    <a:ext uri="{FF2B5EF4-FFF2-40B4-BE49-F238E27FC236}">
                      <a16:creationId xmlns:a16="http://schemas.microsoft.com/office/drawing/2014/main" id="{03A79DFA-CCAD-31B9-E610-8F80A07E4668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4" name="Hình tự do: Hình 393">
                  <a:extLst>
                    <a:ext uri="{FF2B5EF4-FFF2-40B4-BE49-F238E27FC236}">
                      <a16:creationId xmlns:a16="http://schemas.microsoft.com/office/drawing/2014/main" id="{B32D73EA-C757-DC31-4DD5-0C8DBF17F1A3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5" name="Hình tự do: Hình 394">
                  <a:extLst>
                    <a:ext uri="{FF2B5EF4-FFF2-40B4-BE49-F238E27FC236}">
                      <a16:creationId xmlns:a16="http://schemas.microsoft.com/office/drawing/2014/main" id="{7E0BA4E7-8D90-A1BE-F69B-38F134285D38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96" name="Đồ họa 6">
                  <a:extLst>
                    <a:ext uri="{FF2B5EF4-FFF2-40B4-BE49-F238E27FC236}">
                      <a16:creationId xmlns:a16="http://schemas.microsoft.com/office/drawing/2014/main" id="{EB885511-3674-A2A9-CD54-EA00EA495677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3AE74DD8-CA96-D603-8727-64EA571F1FDA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0F1AE226-BA6E-379F-E258-BC22B5CB1D6B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2" name="Hình tự do: Hình 411">
                    <a:extLst>
                      <a:ext uri="{FF2B5EF4-FFF2-40B4-BE49-F238E27FC236}">
                        <a16:creationId xmlns:a16="http://schemas.microsoft.com/office/drawing/2014/main" id="{43FDCE1A-E303-31CF-8E71-BF09BB6922CE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97" name="Hình tự do: Hình 396">
                  <a:extLst>
                    <a:ext uri="{FF2B5EF4-FFF2-40B4-BE49-F238E27FC236}">
                      <a16:creationId xmlns:a16="http://schemas.microsoft.com/office/drawing/2014/main" id="{8AD1CB85-C338-80ED-CA87-0A12AE545174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8" name="Hình tự do: Hình 397">
                  <a:extLst>
                    <a:ext uri="{FF2B5EF4-FFF2-40B4-BE49-F238E27FC236}">
                      <a16:creationId xmlns:a16="http://schemas.microsoft.com/office/drawing/2014/main" id="{18C4AA87-CEA2-32F7-4AD1-4E89DEC1951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9" name="Hình tự do: Hình 398">
                  <a:extLst>
                    <a:ext uri="{FF2B5EF4-FFF2-40B4-BE49-F238E27FC236}">
                      <a16:creationId xmlns:a16="http://schemas.microsoft.com/office/drawing/2014/main" id="{309B25E4-B711-CAB1-B332-8D0847C780A0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DA03E7A6-C28F-A3D6-DB3D-20AF7F4F253F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B54AB92F-EE9A-816F-3353-568C84B3B4BD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12C444FD-7038-AA3E-428C-C7AAF6038F80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7A9E9DA7-770B-06CE-CFE7-64F04D0BDC7A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F1A2F501-F452-D19F-1BFF-FD1A9B53B135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01" name="Đồ họa 6">
                  <a:extLst>
                    <a:ext uri="{FF2B5EF4-FFF2-40B4-BE49-F238E27FC236}">
                      <a16:creationId xmlns:a16="http://schemas.microsoft.com/office/drawing/2014/main" id="{0E86AB56-CD3B-2327-ADE0-4FD8571D6096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2166AD76-1053-C6FB-C06F-4AA44929DFB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4601A533-65B1-319E-1B9E-83E7FD36C860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967F322F-C891-C56A-1B62-8C9E4789C0AE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28E26B07-3DA1-144A-B7AA-AFFAA2893EC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6">
              <a:extLst>
                <a:ext uri="{FF2B5EF4-FFF2-40B4-BE49-F238E27FC236}">
                  <a16:creationId xmlns:a16="http://schemas.microsoft.com/office/drawing/2014/main" id="{4FCB6CDB-E582-24B6-2C6B-9E9C7567E001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63" name="Hình tự do: Hình 362">
                <a:extLst>
                  <a:ext uri="{FF2B5EF4-FFF2-40B4-BE49-F238E27FC236}">
                    <a16:creationId xmlns:a16="http://schemas.microsoft.com/office/drawing/2014/main" id="{6D6C71DC-3CF5-9D1D-EA1E-C818E0AFDA3C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4" name="Hình tự do: Hình 363">
                <a:extLst>
                  <a:ext uri="{FF2B5EF4-FFF2-40B4-BE49-F238E27FC236}">
                    <a16:creationId xmlns:a16="http://schemas.microsoft.com/office/drawing/2014/main" id="{7DF9B542-E985-A0BF-BC5C-6844032FAB88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5" name="Hình tự do: Hình 364">
                <a:extLst>
                  <a:ext uri="{FF2B5EF4-FFF2-40B4-BE49-F238E27FC236}">
                    <a16:creationId xmlns:a16="http://schemas.microsoft.com/office/drawing/2014/main" id="{F8262930-6D5F-AF55-3807-22F3B5902855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66" name="Đồ họa 6">
                <a:extLst>
                  <a:ext uri="{FF2B5EF4-FFF2-40B4-BE49-F238E27FC236}">
                    <a16:creationId xmlns:a16="http://schemas.microsoft.com/office/drawing/2014/main" id="{10C7830A-FF49-F1E6-E933-2731F022C3DF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025A2E07-FAAF-0BC1-2EB5-0CDC9B26BFFC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B1A90500-762A-EEF5-3093-7FED4557E85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DD4AC91C-A9F7-BEF3-F784-AE9688B249C2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67" name="Hình tự do: Hình 366">
                <a:extLst>
                  <a:ext uri="{FF2B5EF4-FFF2-40B4-BE49-F238E27FC236}">
                    <a16:creationId xmlns:a16="http://schemas.microsoft.com/office/drawing/2014/main" id="{CF2C8FAA-59BE-B3B1-FD72-3C7B6DF2AF4C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8" name="Hình tự do: Hình 367">
                <a:extLst>
                  <a:ext uri="{FF2B5EF4-FFF2-40B4-BE49-F238E27FC236}">
                    <a16:creationId xmlns:a16="http://schemas.microsoft.com/office/drawing/2014/main" id="{CE3F3280-0534-30BD-0D02-3BD50E2ACD19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9" name="Hình tự do: Hình 368">
                <a:extLst>
                  <a:ext uri="{FF2B5EF4-FFF2-40B4-BE49-F238E27FC236}">
                    <a16:creationId xmlns:a16="http://schemas.microsoft.com/office/drawing/2014/main" id="{8ED62849-D212-5182-BFE1-B115652BB9C5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017327B9-0C44-88B0-B360-985F73BC2E8E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41CE72-5B41-1DFA-DA2B-C4788CB42938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54685C38-BD48-2150-1301-A3ED3365196D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291" name="Hình tự do: Hình 290">
                <a:extLst>
                  <a:ext uri="{FF2B5EF4-FFF2-40B4-BE49-F238E27FC236}">
                    <a16:creationId xmlns:a16="http://schemas.microsoft.com/office/drawing/2014/main" id="{9C67662E-2343-F2CF-712E-9C220761496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2" name="Hình tự do: Hình 291">
                <a:extLst>
                  <a:ext uri="{FF2B5EF4-FFF2-40B4-BE49-F238E27FC236}">
                    <a16:creationId xmlns:a16="http://schemas.microsoft.com/office/drawing/2014/main" id="{4C886704-0934-AD00-A962-EF0CEE20ACAC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3" name="Hình tự do: Hình 292">
                <a:extLst>
                  <a:ext uri="{FF2B5EF4-FFF2-40B4-BE49-F238E27FC236}">
                    <a16:creationId xmlns:a16="http://schemas.microsoft.com/office/drawing/2014/main" id="{165F4F16-DD3F-C5F8-46ED-23CEBFBA76D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4" name="Hình tự do: Hình 293">
                <a:extLst>
                  <a:ext uri="{FF2B5EF4-FFF2-40B4-BE49-F238E27FC236}">
                    <a16:creationId xmlns:a16="http://schemas.microsoft.com/office/drawing/2014/main" id="{2CAA1EB9-CA42-1C15-6ED4-A7E4BC9CCE0B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5" name="Đồ họa 6">
                <a:extLst>
                  <a:ext uri="{FF2B5EF4-FFF2-40B4-BE49-F238E27FC236}">
                    <a16:creationId xmlns:a16="http://schemas.microsoft.com/office/drawing/2014/main" id="{7740B6C9-232C-6906-D135-415E47C0591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60" name="Hình tự do: Hình 359">
                  <a:extLst>
                    <a:ext uri="{FF2B5EF4-FFF2-40B4-BE49-F238E27FC236}">
                      <a16:creationId xmlns:a16="http://schemas.microsoft.com/office/drawing/2014/main" id="{7607E575-9B2F-BA23-33AC-512A93FEC797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CE94156E-7FCD-1756-3631-5B011DEC0305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B486F3DD-B189-23A4-FEBC-67323988196F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96" name="Hình tự do: Hình 295">
                <a:extLst>
                  <a:ext uri="{FF2B5EF4-FFF2-40B4-BE49-F238E27FC236}">
                    <a16:creationId xmlns:a16="http://schemas.microsoft.com/office/drawing/2014/main" id="{C065F713-9FA3-90A4-D944-16386B0A304B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7" name="Hình tự do: Hình 296">
                <a:extLst>
                  <a:ext uri="{FF2B5EF4-FFF2-40B4-BE49-F238E27FC236}">
                    <a16:creationId xmlns:a16="http://schemas.microsoft.com/office/drawing/2014/main" id="{A50BF7E0-8653-1CEA-46E5-2C5107105A95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8" name="Hình tự do: Hình 297">
                <a:extLst>
                  <a:ext uri="{FF2B5EF4-FFF2-40B4-BE49-F238E27FC236}">
                    <a16:creationId xmlns:a16="http://schemas.microsoft.com/office/drawing/2014/main" id="{548E987B-C7DA-C465-D834-FBF8F8351B81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9" name="Hình tự do: Hình 298">
                <a:extLst>
                  <a:ext uri="{FF2B5EF4-FFF2-40B4-BE49-F238E27FC236}">
                    <a16:creationId xmlns:a16="http://schemas.microsoft.com/office/drawing/2014/main" id="{D5889DCF-41DB-D4A0-D6CA-C9BF1A6604C1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0" name="Hình tự do: Hình 299">
                <a:extLst>
                  <a:ext uri="{FF2B5EF4-FFF2-40B4-BE49-F238E27FC236}">
                    <a16:creationId xmlns:a16="http://schemas.microsoft.com/office/drawing/2014/main" id="{89A4F1E0-B5B5-8319-9CB3-30FFD764664A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05DF07E1-1DFE-DE59-33F1-AE0AC0BEFC48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E79E8305-9BC6-2774-B8CB-0106CCDFDCBE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1AA24A93-FD0C-4D5B-ACF4-65B1A1B6714D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772EDDCC-D0BE-1930-9254-C443EFB62CD1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33614BF2-56D6-EFF1-7311-F99FF330031E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C99AA11B-E63E-E67E-98BC-DD279FEB562F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D5A780FB-799B-50EF-43F8-CB93F053D4A6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57" name="Hình tự do: Hình 356">
                  <a:extLst>
                    <a:ext uri="{FF2B5EF4-FFF2-40B4-BE49-F238E27FC236}">
                      <a16:creationId xmlns:a16="http://schemas.microsoft.com/office/drawing/2014/main" id="{0F07AEEA-F412-2FCD-89B0-0D1D2CF02FB7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8" name="Hình tự do: Hình 357">
                  <a:extLst>
                    <a:ext uri="{FF2B5EF4-FFF2-40B4-BE49-F238E27FC236}">
                      <a16:creationId xmlns:a16="http://schemas.microsoft.com/office/drawing/2014/main" id="{6C262213-DD09-4A45-E414-847A54C2D18D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02DEE612-9668-4B50-9C0D-4EDEDF669A2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DC8DB677-5990-88EE-79B5-7AE99AFF73DB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7F6C01B1-FA5C-6A51-6C4F-933681203CA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C9FF9888-2EFE-8722-EB18-B0FA5B2E4F57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11" name="Đồ họa 6">
                <a:extLst>
                  <a:ext uri="{FF2B5EF4-FFF2-40B4-BE49-F238E27FC236}">
                    <a16:creationId xmlns:a16="http://schemas.microsoft.com/office/drawing/2014/main" id="{A9FE74EF-C1A8-243B-D8F3-2C07C8493F73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51" name="Hình tự do: Hình 350">
                  <a:extLst>
                    <a:ext uri="{FF2B5EF4-FFF2-40B4-BE49-F238E27FC236}">
                      <a16:creationId xmlns:a16="http://schemas.microsoft.com/office/drawing/2014/main" id="{C6F22A97-730E-044F-9014-023A8182FA5C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2" name="Hình tự do: Hình 351">
                  <a:extLst>
                    <a:ext uri="{FF2B5EF4-FFF2-40B4-BE49-F238E27FC236}">
                      <a16:creationId xmlns:a16="http://schemas.microsoft.com/office/drawing/2014/main" id="{8642178E-8BEC-F592-3BA0-DF3F569EEABA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3" name="Hình tự do: Hình 352">
                  <a:extLst>
                    <a:ext uri="{FF2B5EF4-FFF2-40B4-BE49-F238E27FC236}">
                      <a16:creationId xmlns:a16="http://schemas.microsoft.com/office/drawing/2014/main" id="{C78A0E4A-8557-168B-6B4F-D5E32C54804C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4" name="Hình tự do: Hình 353">
                  <a:extLst>
                    <a:ext uri="{FF2B5EF4-FFF2-40B4-BE49-F238E27FC236}">
                      <a16:creationId xmlns:a16="http://schemas.microsoft.com/office/drawing/2014/main" id="{A5C6AF62-D076-E065-7B13-523D42805D08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5" name="Hình tự do: Hình 354">
                  <a:extLst>
                    <a:ext uri="{FF2B5EF4-FFF2-40B4-BE49-F238E27FC236}">
                      <a16:creationId xmlns:a16="http://schemas.microsoft.com/office/drawing/2014/main" id="{296C101B-D0F8-BAEC-0C80-1A899903C6E4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6" name="Hình tự do: Hình 355">
                  <a:extLst>
                    <a:ext uri="{FF2B5EF4-FFF2-40B4-BE49-F238E27FC236}">
                      <a16:creationId xmlns:a16="http://schemas.microsoft.com/office/drawing/2014/main" id="{C07AD706-F7F9-F9A8-6050-BAB629C030B8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2" name="Đồ họa 6">
                <a:extLst>
                  <a:ext uri="{FF2B5EF4-FFF2-40B4-BE49-F238E27FC236}">
                    <a16:creationId xmlns:a16="http://schemas.microsoft.com/office/drawing/2014/main" id="{6D82448D-6323-16AC-75FB-F6DE6D4392B0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D6AA1C69-9BB1-7329-79E3-6FDFBBA8DEFE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8" name="Đồ họa 6">
                  <a:extLst>
                    <a:ext uri="{FF2B5EF4-FFF2-40B4-BE49-F238E27FC236}">
                      <a16:creationId xmlns:a16="http://schemas.microsoft.com/office/drawing/2014/main" id="{C93E5DB1-C6B7-A722-F7A1-3543AA30B285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07ECE6F-BBDC-F9BB-6F4B-57FF1411C3C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C5D1B4F5-5AD8-BA6B-6C93-9A57F40BEA8E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3" name="Đồ họa 6">
                <a:extLst>
                  <a:ext uri="{FF2B5EF4-FFF2-40B4-BE49-F238E27FC236}">
                    <a16:creationId xmlns:a16="http://schemas.microsoft.com/office/drawing/2014/main" id="{3AA47DDC-E726-19D9-8CB4-B4999E620B4C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1A340697-7A2E-F178-9077-B9CDFE4E48F7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335D4DD1-FED9-7705-CFDC-E2FBE0745D34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E94522B9-FC0F-47BD-9D5F-6B6734FDFFE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6">
                  <a:extLst>
                    <a:ext uri="{FF2B5EF4-FFF2-40B4-BE49-F238E27FC236}">
                      <a16:creationId xmlns:a16="http://schemas.microsoft.com/office/drawing/2014/main" id="{75B3CA33-6610-8020-DC65-3EBDC20FAB77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2BC37A6D-6030-C702-52A8-E64BA34B89A2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EC3F0478-6C35-7CB8-AB46-9A2204F624E9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2C469BC9-FD93-983D-1FC7-7A9CE93FA296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C9D11D75-3E87-74B5-087A-872D10533D14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8" name="Đồ họa 6">
                  <a:extLst>
                    <a:ext uri="{FF2B5EF4-FFF2-40B4-BE49-F238E27FC236}">
                      <a16:creationId xmlns:a16="http://schemas.microsoft.com/office/drawing/2014/main" id="{1F170625-30EE-6F21-2EE7-B1CDE57AD694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1986A87C-1ACA-518A-2A5C-9A103C9DB279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4868B2F5-6996-9EFD-11C8-8D67775C6EFB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3CDE62E5-9F79-95CA-5EE6-9FCF08311D10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EA9D78B9-5FD2-4946-74E6-7993EC803D1B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E7258990-5D32-46BE-5405-DEFAEA94CD6F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CE2CB51C-7478-C6CE-6032-1BBFD07CF7D4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1" name="Đồ họa 6">
                  <a:extLst>
                    <a:ext uri="{FF2B5EF4-FFF2-40B4-BE49-F238E27FC236}">
                      <a16:creationId xmlns:a16="http://schemas.microsoft.com/office/drawing/2014/main" id="{5BE4FFFC-E96E-7717-FE4D-D70A8BEB77FF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C250E1B3-E566-0FCF-6F75-3064E59D2998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BB776E49-E60C-9294-F76E-F9AD6D312D95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F3D69093-FBF6-7772-03FB-60B3A44B14F9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22" name="Hình tự do: Hình 321">
                  <a:extLst>
                    <a:ext uri="{FF2B5EF4-FFF2-40B4-BE49-F238E27FC236}">
                      <a16:creationId xmlns:a16="http://schemas.microsoft.com/office/drawing/2014/main" id="{7A4DDB3D-BFEA-60CA-6979-A048AF5ADBCA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3" name="Hình tự do: Hình 322">
                  <a:extLst>
                    <a:ext uri="{FF2B5EF4-FFF2-40B4-BE49-F238E27FC236}">
                      <a16:creationId xmlns:a16="http://schemas.microsoft.com/office/drawing/2014/main" id="{687C7A99-D1E1-8564-F985-B0217EB685D6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4" name="Hình tự do: Hình 323">
                  <a:extLst>
                    <a:ext uri="{FF2B5EF4-FFF2-40B4-BE49-F238E27FC236}">
                      <a16:creationId xmlns:a16="http://schemas.microsoft.com/office/drawing/2014/main" id="{3421EDC8-F996-A322-4752-FFA8BB79D29C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5" name="Hình tự do: Hình 324">
                  <a:extLst>
                    <a:ext uri="{FF2B5EF4-FFF2-40B4-BE49-F238E27FC236}">
                      <a16:creationId xmlns:a16="http://schemas.microsoft.com/office/drawing/2014/main" id="{6E49B616-CBE3-C635-CF0A-AB7934E3BF63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9D454A03-1698-5010-9153-C5CB50C2535D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F22E33CC-13B5-C7E9-A0A9-E2B6DF021899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EE1A082C-49C4-CEF3-917F-B9BF99D0BD07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9" name="Hình tự do: Hình 328">
                  <a:extLst>
                    <a:ext uri="{FF2B5EF4-FFF2-40B4-BE49-F238E27FC236}">
                      <a16:creationId xmlns:a16="http://schemas.microsoft.com/office/drawing/2014/main" id="{6BFF3679-DAE6-3273-FF0B-DA8102F9518F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B2CD55CA-C6EB-9D72-64DC-F661CA7493A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9CB3994-CA40-059E-080B-BD6AA58CC37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734DE366-AD0A-8CD7-E771-282F1BE5B33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97757AF8-8A24-D35C-B509-D2DFD8190171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58289182-D14D-4DDA-2803-A773557BAE0B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30873F4C-42A3-8C5A-8C32-B41933BFDABD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9A1F6449-8E9D-04D8-FB1A-57C7859DB403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289" name="Hình tự do: Hình 288">
                <a:extLst>
                  <a:ext uri="{FF2B5EF4-FFF2-40B4-BE49-F238E27FC236}">
                    <a16:creationId xmlns:a16="http://schemas.microsoft.com/office/drawing/2014/main" id="{77EDC9F5-5EE4-FFCA-2066-61B4F187955A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0" name="Hình tự do: Hình 289">
                <a:extLst>
                  <a:ext uri="{FF2B5EF4-FFF2-40B4-BE49-F238E27FC236}">
                    <a16:creationId xmlns:a16="http://schemas.microsoft.com/office/drawing/2014/main" id="{8C2F60A7-830E-607B-E9A3-A8826B9B09B2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3" name="Đồ họa 6">
              <a:extLst>
                <a:ext uri="{FF2B5EF4-FFF2-40B4-BE49-F238E27FC236}">
                  <a16:creationId xmlns:a16="http://schemas.microsoft.com/office/drawing/2014/main" id="{10EC1EF3-88C9-12B3-95D8-2049F8A5BF24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16" name="Đồ họa 6">
                <a:extLst>
                  <a:ext uri="{FF2B5EF4-FFF2-40B4-BE49-F238E27FC236}">
                    <a16:creationId xmlns:a16="http://schemas.microsoft.com/office/drawing/2014/main" id="{73F890EF-BA10-29EF-498D-DAB2EB56881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78" name="Hình tự do: Hình 277">
                  <a:extLst>
                    <a:ext uri="{FF2B5EF4-FFF2-40B4-BE49-F238E27FC236}">
                      <a16:creationId xmlns:a16="http://schemas.microsoft.com/office/drawing/2014/main" id="{03922FB8-EADA-6332-3F07-993C06652C13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9" name="Hình tự do: Hình 278">
                  <a:extLst>
                    <a:ext uri="{FF2B5EF4-FFF2-40B4-BE49-F238E27FC236}">
                      <a16:creationId xmlns:a16="http://schemas.microsoft.com/office/drawing/2014/main" id="{4A75EA72-217A-28AF-A01C-0031A67A81AD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0" name="Hình tự do: Hình 279">
                  <a:extLst>
                    <a:ext uri="{FF2B5EF4-FFF2-40B4-BE49-F238E27FC236}">
                      <a16:creationId xmlns:a16="http://schemas.microsoft.com/office/drawing/2014/main" id="{DD974CC4-4CD5-7648-B609-AA60DDFCD1AE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1" name="Đồ họa 6">
                  <a:extLst>
                    <a:ext uri="{FF2B5EF4-FFF2-40B4-BE49-F238E27FC236}">
                      <a16:creationId xmlns:a16="http://schemas.microsoft.com/office/drawing/2014/main" id="{1CBC7052-0489-7E06-A3A3-93F4E89C0AC1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6C4DAA03-4FB0-53D5-7629-8FEAAE1A45B0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F8CFB5C3-7FE1-9C40-0D61-CF90A4AFE916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07A0383A-123E-7093-3CF4-00AFCE93E5D1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82" name="Hình tự do: Hình 281">
                  <a:extLst>
                    <a:ext uri="{FF2B5EF4-FFF2-40B4-BE49-F238E27FC236}">
                      <a16:creationId xmlns:a16="http://schemas.microsoft.com/office/drawing/2014/main" id="{D7815BAD-6CA2-41D4-F57C-25378F3ED8F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3" name="Hình tự do: Hình 282">
                  <a:extLst>
                    <a:ext uri="{FF2B5EF4-FFF2-40B4-BE49-F238E27FC236}">
                      <a16:creationId xmlns:a16="http://schemas.microsoft.com/office/drawing/2014/main" id="{307D816D-340F-ED7D-B3DF-AB1791D9AF8D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4" name="Hình tự do: Hình 283">
                  <a:extLst>
                    <a:ext uri="{FF2B5EF4-FFF2-40B4-BE49-F238E27FC236}">
                      <a16:creationId xmlns:a16="http://schemas.microsoft.com/office/drawing/2014/main" id="{3907CD56-FB80-8402-A707-C619FDCFE455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5" name="Hình tự do: Hình 284">
                  <a:extLst>
                    <a:ext uri="{FF2B5EF4-FFF2-40B4-BE49-F238E27FC236}">
                      <a16:creationId xmlns:a16="http://schemas.microsoft.com/office/drawing/2014/main" id="{7360FC58-1D2D-76F0-5660-FC8EB2FD2A09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7" name="Đồ họa 6">
                <a:extLst>
                  <a:ext uri="{FF2B5EF4-FFF2-40B4-BE49-F238E27FC236}">
                    <a16:creationId xmlns:a16="http://schemas.microsoft.com/office/drawing/2014/main" id="{80862BD1-A189-7137-8338-E761F8DE920B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BDF84B60-BABD-74A6-C3EE-9D4ECFCA009F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FC0E3E66-9313-ACBE-FBC2-61839A5B6E23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D9C38428-0EDE-DF8E-7A57-D45CC8C46F1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2D7BF63B-B3DE-A091-F656-747CADDBB47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2" name="Đồ họa 6">
                  <a:extLst>
                    <a:ext uri="{FF2B5EF4-FFF2-40B4-BE49-F238E27FC236}">
                      <a16:creationId xmlns:a16="http://schemas.microsoft.com/office/drawing/2014/main" id="{A5780EDC-9764-9DE4-37C8-1DF636A7DBE8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75" name="Hình tự do: Hình 274">
                    <a:extLst>
                      <a:ext uri="{FF2B5EF4-FFF2-40B4-BE49-F238E27FC236}">
                        <a16:creationId xmlns:a16="http://schemas.microsoft.com/office/drawing/2014/main" id="{9D600B20-0CFB-928D-89FE-98E534CF51DE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DDD68266-FDF2-7994-DC3F-AFD5DC2D5A04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1B78DE9F-C3F0-C76E-833B-2E32A6D31655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B8D9088C-B881-414F-329B-355FBA05E697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F191615A-3650-1E69-40AF-10B01E37CED6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E28DA59-3A33-16E9-C3C3-14543269B34E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489BE62C-9458-8C7F-9ECD-30EED0773332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2B0D81CE-343C-38EB-CB31-C43B22BB09F1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1628837C-D414-CFB1-182C-CF1CDBDF329C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1E49A06E-85DD-447B-008B-B542C781D5B4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2AEBD8F5-A064-4D98-B18C-DABA6F877AD2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8A16116B-3707-4CB4-2F70-DE020CC5F216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65685B8A-F5C3-3A20-F903-26B30726566A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3" name="Đồ họa 6">
                  <a:extLst>
                    <a:ext uri="{FF2B5EF4-FFF2-40B4-BE49-F238E27FC236}">
                      <a16:creationId xmlns:a16="http://schemas.microsoft.com/office/drawing/2014/main" id="{D97AF229-D4EF-0153-8E90-7DA6A63B3BBD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180CA484-7960-46A9-6EFC-0163A7085E2A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36876333-9C19-A365-8638-3889138B2C53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EDDB57A-CCE6-196D-E80E-C98B984C5643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DC7CD81A-16C9-967B-F4DB-7CE979AD1753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E27D943-F785-B87A-0B69-BEA4D97D069B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6" name="Đồ họa 6">
                  <a:extLst>
                    <a:ext uri="{FF2B5EF4-FFF2-40B4-BE49-F238E27FC236}">
                      <a16:creationId xmlns:a16="http://schemas.microsoft.com/office/drawing/2014/main" id="{985E57A3-2F2B-7FE4-69C4-5AC107AEF617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46" name="Hình tự do: Hình 245">
                    <a:extLst>
                      <a:ext uri="{FF2B5EF4-FFF2-40B4-BE49-F238E27FC236}">
                        <a16:creationId xmlns:a16="http://schemas.microsoft.com/office/drawing/2014/main" id="{AC08F15A-CEC6-F205-2E7D-21827992967A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7" name="Hình tự do: Hình 246">
                    <a:extLst>
                      <a:ext uri="{FF2B5EF4-FFF2-40B4-BE49-F238E27FC236}">
                        <a16:creationId xmlns:a16="http://schemas.microsoft.com/office/drawing/2014/main" id="{7E1A06F7-ADF5-7350-3FE7-9B0F639D0AF2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8" name="Hình tự do: Hình 247">
                    <a:extLst>
                      <a:ext uri="{FF2B5EF4-FFF2-40B4-BE49-F238E27FC236}">
                        <a16:creationId xmlns:a16="http://schemas.microsoft.com/office/drawing/2014/main" id="{86856F03-7597-08B1-F47C-867AE1445C9C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9" name="Hình tự do: Hình 248">
                    <a:extLst>
                      <a:ext uri="{FF2B5EF4-FFF2-40B4-BE49-F238E27FC236}">
                        <a16:creationId xmlns:a16="http://schemas.microsoft.com/office/drawing/2014/main" id="{B2F3E2E3-82C9-C6A5-C2DF-A2CECCED22E4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0" name="Hình tự do: Hình 249">
                    <a:extLst>
                      <a:ext uri="{FF2B5EF4-FFF2-40B4-BE49-F238E27FC236}">
                        <a16:creationId xmlns:a16="http://schemas.microsoft.com/office/drawing/2014/main" id="{90C05867-B006-178E-2F39-B5909FFD9DA5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3B0134F-8691-40A5-82AB-0E89F8B408AA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2" name="Đồ họa 6">
                    <a:extLst>
                      <a:ext uri="{FF2B5EF4-FFF2-40B4-BE49-F238E27FC236}">
                        <a16:creationId xmlns:a16="http://schemas.microsoft.com/office/drawing/2014/main" id="{79ECB862-5A0C-E492-62C7-9EE650163F55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BBC47B9D-CE64-BBDC-D1F7-F9D508CD2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7B920FBC-0A5F-5E28-24D6-1264BDBD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F17C4E5E-0515-D2F6-D6AD-EE74B8273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6FFFE5C2-5B44-8E46-9943-2723EC59D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53" name="Đồ họa 6">
                    <a:extLst>
                      <a:ext uri="{FF2B5EF4-FFF2-40B4-BE49-F238E27FC236}">
                        <a16:creationId xmlns:a16="http://schemas.microsoft.com/office/drawing/2014/main" id="{7DEFFB84-8A24-561E-F4FF-8E8081E792FF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F3829118-240F-CB9B-1CD4-E864F46B1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59609787-F1AD-F07B-8BD1-6FB92F49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6" name="Hình tự do: Hình 265">
                      <a:extLst>
                        <a:ext uri="{FF2B5EF4-FFF2-40B4-BE49-F238E27FC236}">
                          <a16:creationId xmlns:a16="http://schemas.microsoft.com/office/drawing/2014/main" id="{45402162-6D74-68FA-F030-B023B52CB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5B4E2E2D-FAD3-8369-9DC8-E5A026E08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79CE214E-3A04-0F85-127B-0F950307CF04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7B912554-CAC5-A5DE-5967-C1BBE4E3BE80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6" name="Đồ họa 6">
                    <a:extLst>
                      <a:ext uri="{FF2B5EF4-FFF2-40B4-BE49-F238E27FC236}">
                        <a16:creationId xmlns:a16="http://schemas.microsoft.com/office/drawing/2014/main" id="{A16115EF-2F41-7CE0-F0D2-D107CD68BF26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61" name="Hình tự do: Hình 260">
                      <a:extLst>
                        <a:ext uri="{FF2B5EF4-FFF2-40B4-BE49-F238E27FC236}">
                          <a16:creationId xmlns:a16="http://schemas.microsoft.com/office/drawing/2014/main" id="{240077DE-EF4F-FAC9-2F0F-91300F52C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2" name="Hình tự do: Hình 261">
                      <a:extLst>
                        <a:ext uri="{FF2B5EF4-FFF2-40B4-BE49-F238E27FC236}">
                          <a16:creationId xmlns:a16="http://schemas.microsoft.com/office/drawing/2014/main" id="{609B8980-364B-7E1B-1763-95BBD06F3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A5886B01-6E69-E7EE-8DA8-4995E9755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65D33172-2227-7FEB-4A32-6F1CA86631B2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2D5FDC52-9D60-F7E7-0A8E-19F657DD143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A83C7CE-1AB2-0374-371C-ED6E7C02A34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C56460D4-8619-EC43-7918-495B73677E4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7" name="Đồ họa 6">
                  <a:extLst>
                    <a:ext uri="{FF2B5EF4-FFF2-40B4-BE49-F238E27FC236}">
                      <a16:creationId xmlns:a16="http://schemas.microsoft.com/office/drawing/2014/main" id="{486B8EDC-2E53-FEBA-77C9-BBE251EF1960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44" name="Hình tự do: Hình 243">
                    <a:extLst>
                      <a:ext uri="{FF2B5EF4-FFF2-40B4-BE49-F238E27FC236}">
                        <a16:creationId xmlns:a16="http://schemas.microsoft.com/office/drawing/2014/main" id="{B5A3CC3E-1785-B122-CCF8-99E86BA23A4E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5" name="Hình tự do: Hình 244">
                    <a:extLst>
                      <a:ext uri="{FF2B5EF4-FFF2-40B4-BE49-F238E27FC236}">
                        <a16:creationId xmlns:a16="http://schemas.microsoft.com/office/drawing/2014/main" id="{E9C5F7B4-867B-93C4-2609-9C72A8DE95D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8" name="Đồ họa 6">
                  <a:extLst>
                    <a:ext uri="{FF2B5EF4-FFF2-40B4-BE49-F238E27FC236}">
                      <a16:creationId xmlns:a16="http://schemas.microsoft.com/office/drawing/2014/main" id="{3B1B4CE1-E65E-3663-A6F5-DB1C3E6DB72F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39" name="Hình tự do: Hình 238">
                    <a:extLst>
                      <a:ext uri="{FF2B5EF4-FFF2-40B4-BE49-F238E27FC236}">
                        <a16:creationId xmlns:a16="http://schemas.microsoft.com/office/drawing/2014/main" id="{F52FC37F-AA41-092E-25F8-826E0279137A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D7FC4430-4805-197C-E2DB-7535854F6C4A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AE6CBB78-79EF-A12E-5114-5A5E4E29D222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CE675E87-04C4-9D22-0858-F18E216A9D9B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21ED66DD-4375-F077-053D-DD49AFD5E21C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4" name="Đồ họa 6">
              <a:extLst>
                <a:ext uri="{FF2B5EF4-FFF2-40B4-BE49-F238E27FC236}">
                  <a16:creationId xmlns:a16="http://schemas.microsoft.com/office/drawing/2014/main" id="{F4CF2A21-F7EB-CE07-397A-D3C8B3BADB8F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081C8A45-4F3A-28F5-43C1-EF0FCF801053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5" name="Hình tự do: Hình 214">
                <a:extLst>
                  <a:ext uri="{FF2B5EF4-FFF2-40B4-BE49-F238E27FC236}">
                    <a16:creationId xmlns:a16="http://schemas.microsoft.com/office/drawing/2014/main" id="{87C1CD36-EE70-CF7C-FDAD-3E26F8467A1F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2632E07C-63A8-4E6F-94E9-BEA89173CF8C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12" name="Hình tự do: Hình 211">
                <a:extLst>
                  <a:ext uri="{FF2B5EF4-FFF2-40B4-BE49-F238E27FC236}">
                    <a16:creationId xmlns:a16="http://schemas.microsoft.com/office/drawing/2014/main" id="{345F56D6-479B-4412-FA5E-726D940621AB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A965F6D1-8AD7-E7B1-68FE-4492FE98B733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6">
              <a:extLst>
                <a:ext uri="{FF2B5EF4-FFF2-40B4-BE49-F238E27FC236}">
                  <a16:creationId xmlns:a16="http://schemas.microsoft.com/office/drawing/2014/main" id="{860F265F-2B98-29A2-9305-22726A58D215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09" name="Hình tự do: Hình 208">
                <a:extLst>
                  <a:ext uri="{FF2B5EF4-FFF2-40B4-BE49-F238E27FC236}">
                    <a16:creationId xmlns:a16="http://schemas.microsoft.com/office/drawing/2014/main" id="{431D8594-C61E-B33A-4F2E-84CF7A1FC441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0" name="Hình tự do: Hình 209">
                <a:extLst>
                  <a:ext uri="{FF2B5EF4-FFF2-40B4-BE49-F238E27FC236}">
                    <a16:creationId xmlns:a16="http://schemas.microsoft.com/office/drawing/2014/main" id="{6B4F6C20-2CDE-B310-1195-B7285A7A4A4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1" name="Hình tự do: Hình 210">
                <a:extLst>
                  <a:ext uri="{FF2B5EF4-FFF2-40B4-BE49-F238E27FC236}">
                    <a16:creationId xmlns:a16="http://schemas.microsoft.com/office/drawing/2014/main" id="{BB24738E-E26C-22F0-B6AE-A4FF547DBCEE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7" name="Đồ họa 6">
              <a:extLst>
                <a:ext uri="{FF2B5EF4-FFF2-40B4-BE49-F238E27FC236}">
                  <a16:creationId xmlns:a16="http://schemas.microsoft.com/office/drawing/2014/main" id="{84927FC4-1575-BB89-B19E-AD65D088A28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192" name="Đồ họa 6">
                <a:extLst>
                  <a:ext uri="{FF2B5EF4-FFF2-40B4-BE49-F238E27FC236}">
                    <a16:creationId xmlns:a16="http://schemas.microsoft.com/office/drawing/2014/main" id="{AA9C068F-C5EA-19F6-E8FE-75252039EDB5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05" name="Hình tự do: Hình 204">
                  <a:extLst>
                    <a:ext uri="{FF2B5EF4-FFF2-40B4-BE49-F238E27FC236}">
                      <a16:creationId xmlns:a16="http://schemas.microsoft.com/office/drawing/2014/main" id="{57F216C2-08AE-BCC2-B962-C0BD1226EDEC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6" name="Hình tự do: Hình 205">
                  <a:extLst>
                    <a:ext uri="{FF2B5EF4-FFF2-40B4-BE49-F238E27FC236}">
                      <a16:creationId xmlns:a16="http://schemas.microsoft.com/office/drawing/2014/main" id="{94CDD260-495C-E0D9-0E25-29CDC745B9ED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5B07BF40-19F9-2BD6-3D09-1E2283322681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E892A8AC-D5D1-1455-839D-07457DCA90FB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3" name="Đồ họa 6">
                <a:extLst>
                  <a:ext uri="{FF2B5EF4-FFF2-40B4-BE49-F238E27FC236}">
                    <a16:creationId xmlns:a16="http://schemas.microsoft.com/office/drawing/2014/main" id="{0628ABDA-D504-E619-21CE-EC9F9ADF351A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00" name="Hình tự do: Hình 199">
                  <a:extLst>
                    <a:ext uri="{FF2B5EF4-FFF2-40B4-BE49-F238E27FC236}">
                      <a16:creationId xmlns:a16="http://schemas.microsoft.com/office/drawing/2014/main" id="{1C455A97-40D0-B947-A7A7-668097016DD7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1" name="Hình tự do: Hình 200">
                  <a:extLst>
                    <a:ext uri="{FF2B5EF4-FFF2-40B4-BE49-F238E27FC236}">
                      <a16:creationId xmlns:a16="http://schemas.microsoft.com/office/drawing/2014/main" id="{1061AA13-2AE0-C6FB-DDD1-9B9607C955A1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4D982268-5A01-4268-C6DD-161DD2487E6E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A6F653E1-4C82-8290-22BE-E32A217378DC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64EB5B0A-5F08-63EB-3387-81A86BD9500A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4" name="Đồ họa 6">
                <a:extLst>
                  <a:ext uri="{FF2B5EF4-FFF2-40B4-BE49-F238E27FC236}">
                    <a16:creationId xmlns:a16="http://schemas.microsoft.com/office/drawing/2014/main" id="{E5869F90-62D0-F46A-C386-E87B9AAAC3CD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6C2F7C38-0458-4C57-6695-736D1029B608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6A8C4B66-6EE4-7C4C-F6C2-0B0ED5A8CBDC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0C519D3B-5C3E-38B5-0E3C-B99C6928F729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9" name="Hình tự do: Hình 198">
                  <a:extLst>
                    <a:ext uri="{FF2B5EF4-FFF2-40B4-BE49-F238E27FC236}">
                      <a16:creationId xmlns:a16="http://schemas.microsoft.com/office/drawing/2014/main" id="{F2D89D0E-C23A-46D7-70A5-427BFFF4C5B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95" name="Hình tự do: Hình 194">
                <a:extLst>
                  <a:ext uri="{FF2B5EF4-FFF2-40B4-BE49-F238E27FC236}">
                    <a16:creationId xmlns:a16="http://schemas.microsoft.com/office/drawing/2014/main" id="{A398B28B-F64D-1482-299A-9C15A88E1182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B6AB6501-BC1A-A825-4DC5-80CDE886554E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56" name="Hình tự do: Hình 155">
                <a:extLst>
                  <a:ext uri="{FF2B5EF4-FFF2-40B4-BE49-F238E27FC236}">
                    <a16:creationId xmlns:a16="http://schemas.microsoft.com/office/drawing/2014/main" id="{F85E31DC-79C0-AECF-C72E-98E87E6DD967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7" name="Đồ họa 6">
                <a:extLst>
                  <a:ext uri="{FF2B5EF4-FFF2-40B4-BE49-F238E27FC236}">
                    <a16:creationId xmlns:a16="http://schemas.microsoft.com/office/drawing/2014/main" id="{8725914E-B550-D5A4-996F-E120749F3A0C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F716359-A0D0-36F0-3652-EF0A5AB591E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6E8E1A33-2C0A-2B05-3D3C-BE95D8D52A37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55B4F288-FC0C-45D1-1D38-E058E279C7C1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7536C81A-FEB6-9B60-6310-30763F12980D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D765E9E7-4696-2721-38CD-0CC9B9FA638B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FE3C1398-4670-DF25-D5DA-0F39237874E8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78BF971-E4BD-3B20-92B6-7CD41679CA6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1E6FFE6F-6D0F-11A3-7ACF-D27CC07D7505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D1DD6769-2900-24EF-8348-15F0467209C6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7B0EBBFD-A2AA-CC2C-F002-34CE27215C4E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811269F8-03E1-AB24-F315-3B01CA809FDF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A4437F5C-850C-28FA-6621-12A49D813BCB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6">
                  <a:extLst>
                    <a:ext uri="{FF2B5EF4-FFF2-40B4-BE49-F238E27FC236}">
                      <a16:creationId xmlns:a16="http://schemas.microsoft.com/office/drawing/2014/main" id="{0D97F51F-052B-CEAA-624F-342BCAC1026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EB743452-B83B-4911-5910-0D18B597664C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C4AF9315-3E2E-4118-70ED-0A2474DAED0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222FC1B0-167D-BE3B-6C8A-959A8E373F55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69F96DED-5179-411C-5351-E3FC6B4B6664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FD2BA0A6-7FE0-8CBA-57D7-B4907A554AAF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D8C39714-C5DC-DDCD-5714-DA421338396C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3942B27B-E59A-8C9B-A365-E4EE2680F611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97CAF5F3-24E4-DA1B-6AEA-C8AD2CEA2750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8F9422AF-D197-F2AB-4298-BC6BCC50FC00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3" name="Đồ họa 6">
                  <a:extLst>
                    <a:ext uri="{FF2B5EF4-FFF2-40B4-BE49-F238E27FC236}">
                      <a16:creationId xmlns:a16="http://schemas.microsoft.com/office/drawing/2014/main" id="{7F2167B6-0100-05B1-2B29-00BF286F34DA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BF6D14AA-F4AA-AA9B-9C24-D389A1638AB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EEA9D7A8-D8D0-E910-CB53-21A2CA5E2F10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922AF410-E032-A6B5-90F0-C594C6CD290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C526E1D8-6B7A-7EA3-3169-A0BAB5D850C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63132775-9B22-9295-D3C7-BEE0227DE4E1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91F294BE-8B5E-991E-2B27-7F880CC1BABC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0" name="Hình tự do: Hình 179">
                    <a:extLst>
                      <a:ext uri="{FF2B5EF4-FFF2-40B4-BE49-F238E27FC236}">
                        <a16:creationId xmlns:a16="http://schemas.microsoft.com/office/drawing/2014/main" id="{FB2017BB-1655-37A4-5FEF-B90F205700C1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1" name="Hình tự do: Hình 180">
                    <a:extLst>
                      <a:ext uri="{FF2B5EF4-FFF2-40B4-BE49-F238E27FC236}">
                        <a16:creationId xmlns:a16="http://schemas.microsoft.com/office/drawing/2014/main" id="{2E397F2F-9486-4D95-8CBB-4FEE17EA0249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B07CDE8D-B880-58E2-FD67-2266220CB2C1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58" name="Hình tự do: Hình 157">
                <a:extLst>
                  <a:ext uri="{FF2B5EF4-FFF2-40B4-BE49-F238E27FC236}">
                    <a16:creationId xmlns:a16="http://schemas.microsoft.com/office/drawing/2014/main" id="{1AE2B528-9C01-E3BE-AF8A-4FE20F88E93E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9" name="Hình tự do: Hình 158">
                <a:extLst>
                  <a:ext uri="{FF2B5EF4-FFF2-40B4-BE49-F238E27FC236}">
                    <a16:creationId xmlns:a16="http://schemas.microsoft.com/office/drawing/2014/main" id="{F95A5756-31C0-C011-B68A-B3C2144D1A73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7AFC2B8E-9050-785B-F931-AEA18721622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8890F63D-CAE6-F420-C1BA-03A9C95F865B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D549372-A416-6352-9DBE-A8A809ADDC97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39A4BEC8-6E89-D4E9-318C-0C4A07B9B229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9E288B98-CC66-9936-EB6C-436B93D98E41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8822E9D-1CBD-9244-78AF-F7C574965A7D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8D6E655-94B1-4554-6872-A9A871285E86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F98FD95C-E1E5-C77B-CA83-4325F0AD409B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EB24CC3B-3A8A-B484-2A09-E17EFFEDBA03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58B8EFEF-EB24-D21F-C1F1-2AAA5745D368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CF4ABAFA-0BA3-E13A-CDE5-1EBA6692D9E7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C869BB53-E7C6-9D8C-720A-1AC63E3EA4C9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D81EC43F-2177-EB6A-E65E-619FB568DF66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30" name="Đồ họa 6">
                <a:extLst>
                  <a:ext uri="{FF2B5EF4-FFF2-40B4-BE49-F238E27FC236}">
                    <a16:creationId xmlns:a16="http://schemas.microsoft.com/office/drawing/2014/main" id="{114075C3-7986-1C00-35DB-2CC52421E296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779376EA-DB78-0E42-56D3-4897917A5652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B6EEE927-5D60-E69E-5177-8CEB784872D3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5CBA9887-0E19-B8E5-6CA8-048BA97CA2A3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16418867-A691-243E-DAC5-AA5EFC489984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93F5D882-D391-AE9E-1E0D-9382BC99E90F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67193E49-B6D0-52F9-60F7-592253363084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509E4AFF-232F-4198-B69B-F6CA0B16C009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F01D16CB-1B8B-6C95-616F-69A34D712E4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C5C03E63-7085-456B-324E-644C44028B7C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FC4B6524-EA9B-069A-41F4-B351EC9E03B0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5ADDA617-01A2-1C9D-3649-F9D0D460BF46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5B4BDD4-FEB2-8C71-E48C-BF579D3056CB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31" name="Đồ họa 6">
                <a:extLst>
                  <a:ext uri="{FF2B5EF4-FFF2-40B4-BE49-F238E27FC236}">
                    <a16:creationId xmlns:a16="http://schemas.microsoft.com/office/drawing/2014/main" id="{A541E631-3367-1EC3-B6FE-B0623E4C8FD8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586498E2-C4FF-1D47-3A91-97A3AFCC5BEC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4C4E0BCD-DBB1-97FA-8309-5DEDEB65E57E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FD81C9E4-99D6-1B5F-C3D4-04D04F62C99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1A86E2AE-A85E-7D9F-5FF5-F1A26D33D49A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3670B33A-0115-208C-A1E2-218538D6FE61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0FFE0212-02D4-5919-CE07-887D65145AEB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F6B111C0-3DEC-C25C-2E4E-8BA437D9F490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49976B02-EE40-AB54-3D68-F0AD9D86C131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9C8480-53B1-EEFA-1855-DDCB9A15C44F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5B61CB5E-00FA-BE07-4D8F-3B3516F31041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2" name="Hình tự do: Hình 141">
                  <a:extLst>
                    <a:ext uri="{FF2B5EF4-FFF2-40B4-BE49-F238E27FC236}">
                      <a16:creationId xmlns:a16="http://schemas.microsoft.com/office/drawing/2014/main" id="{CAD227FB-8F89-219A-6A70-D434F09E06B1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3" name="Hình tự do: Hình 142">
                  <a:extLst>
                    <a:ext uri="{FF2B5EF4-FFF2-40B4-BE49-F238E27FC236}">
                      <a16:creationId xmlns:a16="http://schemas.microsoft.com/office/drawing/2014/main" id="{084D8FB2-8C1A-59AA-072C-776E7F393E25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CB938BA5-8D10-08F7-0340-B0759CA3744E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98DE6EA1-DD0D-33E7-8C27-384A70F8B60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14599F77-148B-94E2-E0C0-1408843701BC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3C9D93A-44DE-C21F-846F-BBC477814F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B6555E5-3DDA-0679-21EB-6A60833CE913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634A5084-516D-A37C-92FF-7B27D0DBA144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DC0FDE5A-FF34-E890-3B56-CD7FD1AADB50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A45D5A9F-44AB-5F1B-8035-31D718BBF9DE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9FAF93C4-0FE4-3FD1-6CF2-98D1C727C311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9CED314A-42E2-DB30-FC2E-AA49D85919D5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2112FF5D-EF23-3525-394D-B7E28A541CC1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119758D5-FAD1-F243-6F73-9014F8058715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D90F4DA8-7362-C4E7-579C-923A7A9D48E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F65747EF-82BF-F7C0-23CC-C7AE1C7BEA5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5" name="Đồ họa 6">
                <a:extLst>
                  <a:ext uri="{FF2B5EF4-FFF2-40B4-BE49-F238E27FC236}">
                    <a16:creationId xmlns:a16="http://schemas.microsoft.com/office/drawing/2014/main" id="{C20B8EEF-10C5-6B07-1976-42FD3FABF358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0944E9D9-9C15-6771-B93D-2B45DC2AB0AE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4CFF29E3-2E7A-4D75-96FE-35361E85461E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7EA2781F-906C-9F41-0907-34887262D3AD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FE84DD4C-1DA8-5305-D531-4DE8377E8203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6" name="Đồ họa 6">
                <a:extLst>
                  <a:ext uri="{FF2B5EF4-FFF2-40B4-BE49-F238E27FC236}">
                    <a16:creationId xmlns:a16="http://schemas.microsoft.com/office/drawing/2014/main" id="{053EB131-B393-A35B-7C7F-0F83F9527B55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F22634E2-5B9E-6178-BF99-C2ED541AFE04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995DB96-65CB-64D7-FB35-6E95FD55C9DC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9FDD5CB2-AA8E-51B0-D5BB-815DC43A7A28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8BAF3A5B-5965-420A-1248-7C3C48011929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F96C0055-402E-56A2-3BE3-117FA4973544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5AB53235-ED41-D96B-BDCA-1EB160311BD5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596F7381-CA66-FD04-EAC4-E5C6660231F3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E1CD8353-D3DD-8C6C-347A-C009DDABE07B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7C057DA5-A5D6-E585-8EE0-EBC4E5B6AD42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7" name="Đồ họa 6">
                <a:extLst>
                  <a:ext uri="{FF2B5EF4-FFF2-40B4-BE49-F238E27FC236}">
                    <a16:creationId xmlns:a16="http://schemas.microsoft.com/office/drawing/2014/main" id="{4A053FB4-4898-DF4F-E0C2-C6CCDCDF873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88" name="Hình tự do: Hình 87">
                  <a:extLst>
                    <a:ext uri="{FF2B5EF4-FFF2-40B4-BE49-F238E27FC236}">
                      <a16:creationId xmlns:a16="http://schemas.microsoft.com/office/drawing/2014/main" id="{3ACD842F-6B4F-3ED1-B76B-426C67C4612A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" name="Hình tự do: Hình 88">
                  <a:extLst>
                    <a:ext uri="{FF2B5EF4-FFF2-40B4-BE49-F238E27FC236}">
                      <a16:creationId xmlns:a16="http://schemas.microsoft.com/office/drawing/2014/main" id="{E5E3D488-07B0-3AF8-628E-85631DAEFF06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" name="Hình tự do: Hình 89">
                  <a:extLst>
                    <a:ext uri="{FF2B5EF4-FFF2-40B4-BE49-F238E27FC236}">
                      <a16:creationId xmlns:a16="http://schemas.microsoft.com/office/drawing/2014/main" id="{6EA0C12D-44D4-6339-F758-37310D9B78F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9CD58AD2-C2AE-C550-0943-BA13E7609D8F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24126353-6B90-8AB5-A6D2-6D8A7AAAD342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39652438-0C31-4DC9-8C90-57AD2B25756E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E331CD4B-2A9E-7C44-131C-3E91E9C537FF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0EBFA6F1-F6A0-8E7F-320E-3FED672CC10E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AE1ECC3E-1889-28B9-7663-C6629412554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8" name="Đồ họa 6">
                <a:extLst>
                  <a:ext uri="{FF2B5EF4-FFF2-40B4-BE49-F238E27FC236}">
                    <a16:creationId xmlns:a16="http://schemas.microsoft.com/office/drawing/2014/main" id="{B8118EF1-5A0E-0028-4780-E5F248CDFFCD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7F7CB7DE-AE10-4B8F-DCAB-7F9B2201E147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FAC01539-956C-B88F-7A17-C601A616093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64557A33-E450-F595-F0E0-DEB1718A2DC2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BC2CC45B-5EAB-E04D-47C3-03DD49F9F230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F5330366-3AB6-A4FE-3988-383F9CC2F861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C477E443-2DF6-3A81-35E2-14B0424AAFEA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2A012D60-C333-4533-D0C8-18788FB69EB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E6D68DFC-B1A6-B347-5787-1BDCEFB4E06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E24DA99-49E6-9F24-8461-78A158806BBB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14996A34-3054-8B6B-3602-F8706372E4B2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4E1FE580-C6A2-51FB-1321-6C9B23E3227B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03A520AC-6347-3CFA-6E03-DFD37794DA00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510DE1FE-B502-07C0-E904-DD366F3A6132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B15F54A4-1878-EEB2-769B-0DEB5C59BA47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A84D0157-520A-A46D-CBC0-FC69936753F9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BE5A000C-4329-9E47-EDEB-D0EF42F2954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7D1407E7-7188-C08B-A79E-3A8EEA3B100D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BF1A28D-57DC-AC5B-127F-DBCEBC94DF5C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B7923509-94DC-44A8-4D59-5887791FE6D1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8452F1F-3623-9C5F-0906-EB209F65D4C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A8B1B7A5-3918-89CA-09A4-10F8BC4BE5C6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382EBB2E-4BDB-4256-B303-11212B1CBDE0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46A429DA-E4C6-167A-F18E-F30A3A9B669A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77EAB848-8A19-028D-6BF3-B9E986C6BF9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3D6DE3CD-15B7-0310-DE2F-0FF09DB107F7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C7F36FD2-A228-EC29-201B-0B8E971094BC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8860FF33-82BA-CD5C-78BB-673587EF82C9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C5AB46E0-14E4-4BE1-605A-D147E9A32D9C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7E818155-4EC5-24E1-257E-410C581DD136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FA33E530-9668-2B9F-D25F-C318BDC8E2A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2B070D1B-15B5-4528-DAEC-7D846FD53C41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52822A8A-0684-7D53-DC4A-A0FD899BB07E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3B8B9020-35E3-D10B-B520-A017A3A5E51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926AA986-8995-B901-6A0B-F69CAB0612C4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6">
                <a:extLst>
                  <a:ext uri="{FF2B5EF4-FFF2-40B4-BE49-F238E27FC236}">
                    <a16:creationId xmlns:a16="http://schemas.microsoft.com/office/drawing/2014/main" id="{95ACB548-6A68-05C4-9503-A3293A456982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F065895B-AE36-9070-DF3B-F33304AB9079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13D5371-5FBC-58AE-DF0E-572449742FB9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63EBC8DD-C63F-03F0-63A5-076B1767F0D4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AC21255C-60D4-A3A4-004B-14C38F81033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13C7482E-19BA-B6FC-7143-306C8225EB0B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AF52DE04-BFB5-A801-63BB-98DF2E325B57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DB1E1EA8-656B-9EA6-C337-E8FFFC900706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4473B2F8-933A-BC19-5147-141FB7EB2293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772EE9A8-36D5-414E-68D9-59A60EDB126B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A0A8FDB8-448B-50F4-8F8B-371A0D4D0AC2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927EB819-2F7F-783F-E5A2-05BB6DB48A0E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F3B31055-E909-4743-2513-98F36B300637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E62F1CA1-0DBB-6F2D-51D4-648EAF3812A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3" name="Đồ họa 6">
                  <a:extLst>
                    <a:ext uri="{FF2B5EF4-FFF2-40B4-BE49-F238E27FC236}">
                      <a16:creationId xmlns:a16="http://schemas.microsoft.com/office/drawing/2014/main" id="{8D12F996-85AD-AA75-4525-6B2662F51150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AD69E948-0995-ECE0-A973-1E88AE7C3D96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E03B9567-1A5B-D404-1ACA-741F1675C7AD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11AC56EB-B9C8-41C5-E94C-B82B48BD4C22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A81A9D1F-EF87-6600-AFBD-3BF4BBF2511E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307B0C35-6AB6-E914-12FE-517BB0A7E1C9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6" name="Đồ họa 6">
                  <a:extLst>
                    <a:ext uri="{FF2B5EF4-FFF2-40B4-BE49-F238E27FC236}">
                      <a16:creationId xmlns:a16="http://schemas.microsoft.com/office/drawing/2014/main" id="{2F73CEC8-F380-8B8B-1A30-F1DCB475A668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BBAB4EC7-2307-3C6F-C2EF-C12F13F7176C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E1401DD7-20EF-0D2C-8526-899F7B64C6FB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95CE7A6E-862D-5A9A-9006-D70873BCFB85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  <p:grpSp>
        <p:nvGrpSpPr>
          <p:cNvPr id="448" name="Nhóm 447">
            <a:extLst>
              <a:ext uri="{FF2B5EF4-FFF2-40B4-BE49-F238E27FC236}">
                <a16:creationId xmlns:a16="http://schemas.microsoft.com/office/drawing/2014/main" id="{DAC2E477-C529-9602-697B-B9210099D967}"/>
              </a:ext>
            </a:extLst>
          </p:cNvPr>
          <p:cNvGrpSpPr/>
          <p:nvPr/>
        </p:nvGrpSpPr>
        <p:grpSpPr>
          <a:xfrm>
            <a:off x="1442953" y="971317"/>
            <a:ext cx="9241785" cy="1822278"/>
            <a:chOff x="588947" y="833378"/>
            <a:chExt cx="10846840" cy="1669258"/>
          </a:xfrm>
        </p:grpSpPr>
        <p:grpSp>
          <p:nvGrpSpPr>
            <p:cNvPr id="449" name="Đồ họa 14">
              <a:extLst>
                <a:ext uri="{FF2B5EF4-FFF2-40B4-BE49-F238E27FC236}">
                  <a16:creationId xmlns:a16="http://schemas.microsoft.com/office/drawing/2014/main" id="{20F1B907-91EB-78DC-8D0F-2F84B4B50008}"/>
                </a:ext>
              </a:extLst>
            </p:cNvPr>
            <p:cNvGrpSpPr/>
            <p:nvPr/>
          </p:nvGrpSpPr>
          <p:grpSpPr>
            <a:xfrm>
              <a:off x="588947" y="833378"/>
              <a:ext cx="10846840" cy="1669258"/>
              <a:chOff x="1050002" y="1301428"/>
              <a:chExt cx="9908680" cy="5939795"/>
            </a:xfrm>
          </p:grpSpPr>
          <p:sp>
            <p:nvSpPr>
              <p:cNvPr id="451" name="Hình tự do: Hình 450">
                <a:extLst>
                  <a:ext uri="{FF2B5EF4-FFF2-40B4-BE49-F238E27FC236}">
                    <a16:creationId xmlns:a16="http://schemas.microsoft.com/office/drawing/2014/main" id="{D17FE186-09BD-08A9-0DA3-A0DA5A5BE8A2}"/>
                  </a:ext>
                </a:extLst>
              </p:cNvPr>
              <p:cNvSpPr/>
              <p:nvPr/>
            </p:nvSpPr>
            <p:spPr>
              <a:xfrm>
                <a:off x="1050002" y="1554797"/>
                <a:ext cx="9807714" cy="4342447"/>
              </a:xfrm>
              <a:custGeom>
                <a:avLst/>
                <a:gdLst>
                  <a:gd name="connsiteX0" fmla="*/ 3581400 w 3665132"/>
                  <a:gd name="connsiteY0" fmla="*/ 4309110 h 4342447"/>
                  <a:gd name="connsiteX1" fmla="*/ 629603 w 3665132"/>
                  <a:gd name="connsiteY1" fmla="*/ 4337685 h 4342447"/>
                  <a:gd name="connsiteX2" fmla="*/ 109538 w 3665132"/>
                  <a:gd name="connsiteY2" fmla="*/ 4342448 h 4342447"/>
                  <a:gd name="connsiteX3" fmla="*/ 0 w 3665132"/>
                  <a:gd name="connsiteY3" fmla="*/ 0 h 4342447"/>
                  <a:gd name="connsiteX4" fmla="*/ 520065 w 3665132"/>
                  <a:gd name="connsiteY4" fmla="*/ 6667 h 4342447"/>
                  <a:gd name="connsiteX5" fmla="*/ 3654743 w 3665132"/>
                  <a:gd name="connsiteY5" fmla="*/ 33338 h 4342447"/>
                  <a:gd name="connsiteX6" fmla="*/ 3581400 w 3665132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2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20065" y="6667"/>
                    </a:cubicBezTo>
                    <a:cubicBezTo>
                      <a:pt x="1561148" y="18097"/>
                      <a:pt x="2618423" y="18097"/>
                      <a:pt x="3654743" y="33338"/>
                    </a:cubicBezTo>
                    <a:cubicBezTo>
                      <a:pt x="3684270" y="1453515"/>
                      <a:pt x="3648075" y="2890838"/>
                      <a:pt x="3581400" y="430911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2" name="Hình tự do: Hình 451">
                <a:extLst>
                  <a:ext uri="{FF2B5EF4-FFF2-40B4-BE49-F238E27FC236}">
                    <a16:creationId xmlns:a16="http://schemas.microsoft.com/office/drawing/2014/main" id="{7DA1141F-EF76-3A1A-9828-8BDAB002C526}"/>
                  </a:ext>
                </a:extLst>
              </p:cNvPr>
              <p:cNvSpPr/>
              <p:nvPr/>
            </p:nvSpPr>
            <p:spPr>
              <a:xfrm>
                <a:off x="1150968" y="1324294"/>
                <a:ext cx="9807714" cy="5916929"/>
              </a:xfrm>
              <a:custGeom>
                <a:avLst/>
                <a:gdLst>
                  <a:gd name="connsiteX0" fmla="*/ 3581400 w 3665258"/>
                  <a:gd name="connsiteY0" fmla="*/ 4309110 h 4342447"/>
                  <a:gd name="connsiteX1" fmla="*/ 629603 w 3665258"/>
                  <a:gd name="connsiteY1" fmla="*/ 4337685 h 4342447"/>
                  <a:gd name="connsiteX2" fmla="*/ 109538 w 3665258"/>
                  <a:gd name="connsiteY2" fmla="*/ 4342448 h 4342447"/>
                  <a:gd name="connsiteX3" fmla="*/ 0 w 3665258"/>
                  <a:gd name="connsiteY3" fmla="*/ 0 h 4342447"/>
                  <a:gd name="connsiteX4" fmla="*/ 519112 w 3665258"/>
                  <a:gd name="connsiteY4" fmla="*/ 6667 h 4342447"/>
                  <a:gd name="connsiteX5" fmla="*/ 3654743 w 3665258"/>
                  <a:gd name="connsiteY5" fmla="*/ 33338 h 4342447"/>
                  <a:gd name="connsiteX6" fmla="*/ 3581400 w 3665258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258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19112" y="6667"/>
                    </a:cubicBezTo>
                    <a:cubicBezTo>
                      <a:pt x="1561148" y="18098"/>
                      <a:pt x="2618423" y="17145"/>
                      <a:pt x="3654743" y="33338"/>
                    </a:cubicBezTo>
                    <a:cubicBezTo>
                      <a:pt x="3684270" y="1453515"/>
                      <a:pt x="3649028" y="2889885"/>
                      <a:pt x="3581400" y="4309110"/>
                    </a:cubicBezTo>
                    <a:close/>
                  </a:path>
                </a:pathLst>
              </a:custGeom>
              <a:solidFill>
                <a:srgbClr val="F9DE8D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3" name="Hình tự do: Hình 452">
                <a:extLst>
                  <a:ext uri="{FF2B5EF4-FFF2-40B4-BE49-F238E27FC236}">
                    <a16:creationId xmlns:a16="http://schemas.microsoft.com/office/drawing/2014/main" id="{34CFB064-0884-B330-0E25-01ED7978C728}"/>
                  </a:ext>
                </a:extLst>
              </p:cNvPr>
              <p:cNvSpPr/>
              <p:nvPr/>
            </p:nvSpPr>
            <p:spPr>
              <a:xfrm>
                <a:off x="1127155" y="1301428"/>
                <a:ext cx="970875" cy="5939791"/>
              </a:xfrm>
              <a:custGeom>
                <a:avLst/>
                <a:gdLst>
                  <a:gd name="connsiteX0" fmla="*/ 902018 w 902970"/>
                  <a:gd name="connsiteY0" fmla="*/ 56198 h 4389119"/>
                  <a:gd name="connsiteX1" fmla="*/ 568643 w 902970"/>
                  <a:gd name="connsiteY1" fmla="*/ 53340 h 4389119"/>
                  <a:gd name="connsiteX2" fmla="*/ 677228 w 902970"/>
                  <a:gd name="connsiteY2" fmla="*/ 4336733 h 4389119"/>
                  <a:gd name="connsiteX3" fmla="*/ 902018 w 902970"/>
                  <a:gd name="connsiteY3" fmla="*/ 4334828 h 4389119"/>
                  <a:gd name="connsiteX4" fmla="*/ 902018 w 902970"/>
                  <a:gd name="connsiteY4" fmla="*/ 4381500 h 4389119"/>
                  <a:gd name="connsiteX5" fmla="*/ 653415 w 902970"/>
                  <a:gd name="connsiteY5" fmla="*/ 4384358 h 4389119"/>
                  <a:gd name="connsiteX6" fmla="*/ 133350 w 902970"/>
                  <a:gd name="connsiteY6" fmla="*/ 4389120 h 4389119"/>
                  <a:gd name="connsiteX7" fmla="*/ 133350 w 902970"/>
                  <a:gd name="connsiteY7" fmla="*/ 4389120 h 4389119"/>
                  <a:gd name="connsiteX8" fmla="*/ 117158 w 902970"/>
                  <a:gd name="connsiteY8" fmla="*/ 4382453 h 4389119"/>
                  <a:gd name="connsiteX9" fmla="*/ 110490 w 902970"/>
                  <a:gd name="connsiteY9" fmla="*/ 4366260 h 4389119"/>
                  <a:gd name="connsiteX10" fmla="*/ 0 w 902970"/>
                  <a:gd name="connsiteY10" fmla="*/ 23813 h 4389119"/>
                  <a:gd name="connsiteX11" fmla="*/ 6667 w 902970"/>
                  <a:gd name="connsiteY11" fmla="*/ 6668 h 4389119"/>
                  <a:gd name="connsiteX12" fmla="*/ 23813 w 902970"/>
                  <a:gd name="connsiteY12" fmla="*/ 0 h 4389119"/>
                  <a:gd name="connsiteX13" fmla="*/ 543878 w 902970"/>
                  <a:gd name="connsiteY13" fmla="*/ 6668 h 4389119"/>
                  <a:gd name="connsiteX14" fmla="*/ 902970 w 902970"/>
                  <a:gd name="connsiteY14" fmla="*/ 10478 h 4389119"/>
                  <a:gd name="connsiteX15" fmla="*/ 902970 w 902970"/>
                  <a:gd name="connsiteY15" fmla="*/ 56198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2970" h="4389119">
                    <a:moveTo>
                      <a:pt x="902018" y="56198"/>
                    </a:moveTo>
                    <a:cubicBezTo>
                      <a:pt x="790575" y="55245"/>
                      <a:pt x="679133" y="54293"/>
                      <a:pt x="568643" y="53340"/>
                    </a:cubicBezTo>
                    <a:cubicBezTo>
                      <a:pt x="702945" y="1471613"/>
                      <a:pt x="740093" y="2912745"/>
                      <a:pt x="677228" y="4336733"/>
                    </a:cubicBezTo>
                    <a:lnTo>
                      <a:pt x="902018" y="4334828"/>
                    </a:lnTo>
                    <a:lnTo>
                      <a:pt x="902018" y="4381500"/>
                    </a:lnTo>
                    <a:lnTo>
                      <a:pt x="653415" y="4384358"/>
                    </a:lnTo>
                    <a:lnTo>
                      <a:pt x="133350" y="4389120"/>
                    </a:lnTo>
                    <a:cubicBezTo>
                      <a:pt x="133350" y="4389120"/>
                      <a:pt x="133350" y="4389120"/>
                      <a:pt x="133350" y="4389120"/>
                    </a:cubicBezTo>
                    <a:cubicBezTo>
                      <a:pt x="127635" y="4389120"/>
                      <a:pt x="120968" y="4386263"/>
                      <a:pt x="117158" y="4382453"/>
                    </a:cubicBezTo>
                    <a:cubicBezTo>
                      <a:pt x="112395" y="4377690"/>
                      <a:pt x="110490" y="4371975"/>
                      <a:pt x="110490" y="4366260"/>
                    </a:cubicBezTo>
                    <a:cubicBezTo>
                      <a:pt x="107633" y="2924175"/>
                      <a:pt x="71438" y="1463040"/>
                      <a:pt x="0" y="23813"/>
                    </a:cubicBezTo>
                    <a:cubicBezTo>
                      <a:pt x="0" y="17145"/>
                      <a:pt x="1905" y="11430"/>
                      <a:pt x="6667" y="6668"/>
                    </a:cubicBezTo>
                    <a:cubicBezTo>
                      <a:pt x="11430" y="2858"/>
                      <a:pt x="17145" y="0"/>
                      <a:pt x="23813" y="0"/>
                    </a:cubicBezTo>
                    <a:cubicBezTo>
                      <a:pt x="200978" y="2858"/>
                      <a:pt x="376238" y="4763"/>
                      <a:pt x="543878" y="6668"/>
                    </a:cubicBezTo>
                    <a:cubicBezTo>
                      <a:pt x="662940" y="7620"/>
                      <a:pt x="782955" y="9525"/>
                      <a:pt x="902970" y="10478"/>
                    </a:cubicBezTo>
                    <a:lnTo>
                      <a:pt x="902970" y="56198"/>
                    </a:lnTo>
                    <a:close/>
                  </a:path>
                </a:pathLst>
              </a:custGeom>
              <a:solidFill>
                <a:srgbClr val="DDF0EE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50" name="Hộp Văn bản 449">
              <a:extLst>
                <a:ext uri="{FF2B5EF4-FFF2-40B4-BE49-F238E27FC236}">
                  <a16:creationId xmlns:a16="http://schemas.microsoft.com/office/drawing/2014/main" id="{7DF68BF8-3186-EA1A-7003-52F60960D3E9}"/>
                </a:ext>
              </a:extLst>
            </p:cNvPr>
            <p:cNvSpPr txBox="1"/>
            <p:nvPr/>
          </p:nvSpPr>
          <p:spPr>
            <a:xfrm>
              <a:off x="1574157" y="911373"/>
              <a:ext cx="9549114" cy="143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covid-19.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2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0874AD39-30AA-1063-4FA0-16B3F8D21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4448" y="1397515"/>
            <a:ext cx="2737744" cy="406297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93B0AB15-5E8B-00AF-E7D5-CAD8F119134B}"/>
              </a:ext>
            </a:extLst>
          </p:cNvPr>
          <p:cNvGrpSpPr/>
          <p:nvPr/>
        </p:nvGrpSpPr>
        <p:grpSpPr>
          <a:xfrm>
            <a:off x="1516284" y="638764"/>
            <a:ext cx="5555075" cy="4695236"/>
            <a:chOff x="1516284" y="638764"/>
            <a:chExt cx="5559103" cy="5316592"/>
          </a:xfrm>
        </p:grpSpPr>
        <p:pic>
          <p:nvPicPr>
            <p:cNvPr id="4" name="Đồ họa 3">
              <a:extLst>
                <a:ext uri="{FF2B5EF4-FFF2-40B4-BE49-F238E27FC236}">
                  <a16:creationId xmlns:a16="http://schemas.microsoft.com/office/drawing/2014/main" id="{5B2D127C-330D-D862-3BA7-1B05256A3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16284" y="638764"/>
              <a:ext cx="5559103" cy="5316592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0ACE881-ECD7-5624-E95A-73E4EF1899A2}"/>
                </a:ext>
              </a:extLst>
            </p:cNvPr>
            <p:cNvSpPr txBox="1"/>
            <p:nvPr/>
          </p:nvSpPr>
          <p:spPr>
            <a:xfrm>
              <a:off x="1830184" y="2551609"/>
              <a:ext cx="4931301" cy="2613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đeo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49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213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M PLUS Rounded 1c</vt:lpstr>
      <vt:lpstr>SVN-Newton</vt:lpstr>
      <vt:lpstr>Fredoka One</vt:lpstr>
      <vt:lpstr>Times New Roman</vt:lpstr>
      <vt:lpstr>Cambria</vt:lpstr>
      <vt:lpstr>SVN-Dancing Script</vt:lpstr>
      <vt:lpstr>SVN-Ready</vt:lpstr>
      <vt:lpstr>#9Slide07 HoneyCream</vt:lpstr>
      <vt:lpstr>Arial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SingPC</cp:lastModifiedBy>
  <cp:revision>9</cp:revision>
  <dcterms:created xsi:type="dcterms:W3CDTF">2023-03-28T13:48:15Z</dcterms:created>
  <dcterms:modified xsi:type="dcterms:W3CDTF">2024-04-16T09:59:49Z</dcterms:modified>
</cp:coreProperties>
</file>