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7" r:id="rId2"/>
    <p:sldMasterId id="2147483684" r:id="rId3"/>
    <p:sldMasterId id="2147483696" r:id="rId4"/>
    <p:sldMasterId id="2147483708" r:id="rId5"/>
  </p:sldMasterIdLst>
  <p:notesMasterIdLst>
    <p:notesMasterId r:id="rId16"/>
  </p:notesMasterIdLst>
  <p:sldIdLst>
    <p:sldId id="324" r:id="rId6"/>
    <p:sldId id="327" r:id="rId7"/>
    <p:sldId id="329" r:id="rId8"/>
    <p:sldId id="328" r:id="rId9"/>
    <p:sldId id="310" r:id="rId10"/>
    <p:sldId id="317" r:id="rId11"/>
    <p:sldId id="259" r:id="rId12"/>
    <p:sldId id="337" r:id="rId13"/>
    <p:sldId id="338" r:id="rId14"/>
    <p:sldId id="300" r:id="rId15"/>
  </p:sldIdLst>
  <p:sldSz cx="12192000" cy="6858000"/>
  <p:notesSz cx="6858000" cy="9144000"/>
  <p:embeddedFontLst>
    <p:embeddedFont>
      <p:font typeface="#9Slide03 AmpleSoft Bold" panose="020B0604020202020204" charset="0"/>
      <p:regular r:id="rId17"/>
    </p:embeddedFont>
    <p:embeddedFont>
      <p:font typeface="#9Slide05 Aphrodite Pro" panose="020B0604020202020204" charset="0"/>
      <p:regular r:id="rId18"/>
    </p:embeddedFont>
    <p:embeddedFont>
      <p:font typeface="#9Slide07 Altus" panose="020B0604020202020204" charset="0"/>
      <p:regular r:id="rId19"/>
    </p:embeddedFont>
    <p:embeddedFont>
      <p:font typeface="#9Slide07 HoneyCream" panose="020B0604020202020204" charset="0"/>
      <p:regular r:id="rId20"/>
    </p:embeddedFont>
    <p:embeddedFont>
      <p:font typeface="Cambria" panose="02040503050406030204" pitchFamily="18" charset="0"/>
      <p:regular r:id="rId21"/>
      <p:bold r:id="rId22"/>
      <p:italic r:id="rId23"/>
      <p:boldItalic r:id="rId24"/>
    </p:embeddedFont>
    <p:embeddedFont>
      <p:font typeface="Fredoka One" panose="02000000000000000000" pitchFamily="2" charset="0"/>
      <p:regular r:id="rId25"/>
    </p:embeddedFont>
    <p:embeddedFont>
      <p:font typeface="UTM Avo" panose="02040603050506020204" pitchFamily="18" charset="0"/>
      <p:regular r:id="rId26"/>
      <p:bold r:id="rId27"/>
      <p:italic r:id="rId28"/>
      <p:boldItalic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4E12"/>
    <a:srgbClr val="D60093"/>
    <a:srgbClr val="5CAA22"/>
    <a:srgbClr val="29A32C"/>
    <a:srgbClr val="FE8278"/>
    <a:srgbClr val="D37998"/>
    <a:srgbClr val="5BB814"/>
    <a:srgbClr val="FEB508"/>
    <a:srgbClr val="8E9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0" autoAdjust="0"/>
    <p:restoredTop sz="94660"/>
  </p:normalViewPr>
  <p:slideViewPr>
    <p:cSldViewPr snapToGrid="0">
      <p:cViewPr varScale="1">
        <p:scale>
          <a:sx n="62" d="100"/>
          <a:sy n="62" d="100"/>
        </p:scale>
        <p:origin x="510" y="78"/>
      </p:cViewPr>
      <p:guideLst/>
    </p:cSldViewPr>
  </p:slideViewPr>
  <p:notesTextViewPr>
    <p:cViewPr>
      <p:scale>
        <a:sx n="1" d="1"/>
        <a:sy n="1" d="1"/>
      </p:scale>
      <p:origin x="0" y="0"/>
    </p:cViewPr>
  </p:notesTextViewPr>
  <p:sorterViewPr>
    <p:cViewPr>
      <p:scale>
        <a:sx n="38" d="100"/>
        <a:sy n="3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604FD-4356-4318-B204-5795754699B6}" type="datetimeFigureOut">
              <a:rPr lang="zh-CN" altLang="en-US" smtClean="0"/>
              <a:t>2024/4/16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D79F0-8940-491D-97BF-74C221A53C50}" type="slidenum">
              <a:rPr lang="zh-CN" altLang="en-US" smtClean="0"/>
              <a:t>‹#›</a:t>
            </a:fld>
            <a:endParaRPr lang="zh-CN" altLang="en-US"/>
          </a:p>
        </p:txBody>
      </p:sp>
    </p:spTree>
    <p:extLst>
      <p:ext uri="{BB962C8B-B14F-4D97-AF65-F5344CB8AC3E}">
        <p14:creationId xmlns:p14="http://schemas.microsoft.com/office/powerpoint/2010/main" val="157554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3D79F0-8940-491D-97BF-74C221A53C50}" type="slidenum">
              <a:rPr lang="zh-CN" altLang="en-US" smtClean="0"/>
              <a:t>1</a:t>
            </a:fld>
            <a:endParaRPr lang="zh-CN" altLang="en-US"/>
          </a:p>
        </p:txBody>
      </p:sp>
    </p:spTree>
    <p:extLst>
      <p:ext uri="{BB962C8B-B14F-4D97-AF65-F5344CB8AC3E}">
        <p14:creationId xmlns:p14="http://schemas.microsoft.com/office/powerpoint/2010/main" val="468161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065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38200" y="365127"/>
            <a:ext cx="10515600" cy="430006"/>
          </a:xfrm>
          <a:prstGeom prst="rect">
            <a:avLst/>
          </a:prstGeom>
        </p:spPr>
        <p:txBody>
          <a:bodyPr>
            <a:normAutofit/>
          </a:bodyPr>
          <a:lstStyle>
            <a:lvl1pPr algn="ctr">
              <a:defRPr sz="2800">
                <a:solidFill>
                  <a:schemeClr val="accent1"/>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2024/4/16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374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055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36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637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917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506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FE9A-71C2-8B87-78AB-8B5591165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4D4922-315E-E65D-B1A0-AE2E0C2AC7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B8FE-FA2A-AABE-A5AB-5339EEF69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9B60103-E2C4-99BF-AB88-C7ADC16907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2F6F433-2F44-BEE6-7B48-3FAD9D3380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751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5257-C653-BD9D-C6F0-E8D39CCF02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E1A17-B2EC-A6D7-C7C8-2C9FACD9F4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B5DD2-1B39-4C0C-8E00-CBB342A36D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E3EE2F4-0A7B-58C7-5F8B-E48A47FAC8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D093E-924F-1699-BF04-E8ECCCA527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957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C2A1-DE7D-3ABE-5293-9CD300BEFF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DFBC14-B9B5-0A46-2422-4EE71D2894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EB690-4FC8-406B-F61C-B2F40C57A7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194E5-963B-C700-F013-539D1CA544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A26907-3447-1828-C639-E16AD9A63A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03F46F8-09FC-CA8D-658B-2E371F4AEE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071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23D6-7D07-2D1D-5979-BDB13F1BA0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2C9962-F870-D8D5-3A72-41461EA7AF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82A08-6AE1-44A3-F2EC-C45FA39D6D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E65881-CFDE-BA10-F188-C53F646EB5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54100A-485D-9627-B1AC-635B549CE2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38960D-996B-E1DC-E7CD-2C37B73D69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E3B1788-AFFA-7AB2-5235-43028B29FF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5B31B2B-03BE-9B5A-F72E-C68952211A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998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2024/4/16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F11D-9734-66DC-4F77-77639937C9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E06CCC-E648-3DD5-4799-D610F8B6E5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47C9AC6-CB4D-6650-55CC-E11AD690C2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B4DBF9D-D4C3-51AF-D4C0-A69CD13CFB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14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EC42B-4646-5F78-3765-8DAC1DF783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CD99BCD-CEDA-C192-B19D-B4936DAC92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C1FADAC-67E3-99BA-5092-1CBD388E4F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288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2614-6B26-48AD-9AFA-C2BB000C8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7E09B5-216F-BF90-B7BF-83898F7333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26CC3-1B9F-C32E-035F-BA13BCB07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FA071-F0DB-99E1-0EF1-F702D82EE5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C5921BE-4873-967D-CF86-5502181285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96048CC-C225-B586-4FCD-B9A5B3227A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14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01F4-4E51-1844-8192-38831F1B2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E4E52-0C59-AF87-7767-F70F097F60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EE1121-B223-F98F-2BD5-74F5FEF55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F82-06FF-B31E-0D2F-1E4E783805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EC6E8A7-975C-78A2-70C5-C5B485624E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494AD93-AD14-7F55-5E05-50DFA29BA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159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1D08-C093-1ADE-49DA-F76F56A327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C6CE3-5F29-E20E-3FA3-2F06AE83F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5812F-6973-74A2-4DE2-7414101C01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7B554D0-B134-B04E-923B-2EAE55A48F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259A27-95D7-CCFA-09A4-0FD4DCE9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91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5B150-85EC-CF0C-4941-E67F8CE9CE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14727-3968-A006-A8F5-BBD84D61E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04B21-AC8D-09D5-BA9C-AD282958E6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BB2AD9-0A0A-2D93-9972-E39283B727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56E9870-C2B0-9346-EFB2-C9D273299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205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5308-1AB7-B2E7-8C0C-B9C065F161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024578-6863-15B8-95DB-206B99B7C2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4614C3-35BC-6485-D607-0A4652DAAA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36963B-9715-3533-B49A-94980F52F76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4AD4AE2-418A-BDB6-11C1-B3DB4FE07B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367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06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7E7-FE8D-F7F9-A4DA-43AD5FE5ED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6EAE8-39F5-B4AF-BF80-771C5511C3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5E1E6-5F33-EFD0-BBCD-1FBD732FA1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7EB508-1F85-5A48-B591-4B9A102A0A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05EC654-3F57-A11A-8EBF-094A58BD73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57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C713-5C1A-1C7C-D77D-5E5685888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5FDAD2-6800-FF5E-7277-6936B03BC8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B56F7-C4EC-2AEB-7EED-3FA46B313D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4CE24-1079-553F-3980-AD0806BF59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AFB10E-AE02-3C65-DD3E-46689F6E74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76F6B2A-38C3-A570-0A40-F416D81B37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772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9335680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BA10-0D41-769C-EBA2-5B1AF750B3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B78A1A-B803-8BE5-CBC9-1115CCF7E4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FD74C-E00B-162A-4C25-DB3F9F6E9B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F3F4F-D49D-FB1E-48D1-DC9B04E6E8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690D4-F77D-0BDA-8109-E27DA065AA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DF319-E5E4-475F-CAFB-7DF354B0CC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53B72CD-326C-CC39-9ED3-1AFDE3B923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F9BA5B2-726A-EAA3-8D32-01F487CCBF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69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70D4-910C-CB40-E8C5-0CDE302788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FA4910-4395-741E-FD48-3CA3D780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274F67E-4CD9-240F-7877-617F139470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90B02D1-88C1-0472-E569-293C00815F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119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1C7B4-89F3-BA9D-2346-1945E65ABBA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9DA8841-7B56-2CD5-B2BD-B45737A074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5909222-694E-6AD8-088B-77B3D5BB6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106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56B2-163C-66E1-801F-78E468BF5C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01167-6FD4-E893-A853-13585B9D96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67675-EA5C-FBD8-F827-241824F2E5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3AE6-FC02-EEEA-AE29-B8F1EB5994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61E72EE-DA8D-4612-D9A1-1D7B37397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9C11-D810-6EF8-521F-55AD986AB6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896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800E-FD09-139F-79E9-6E37512AA9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6C812-CFA8-26CC-1F39-C0A68E1F9B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9666F-917A-9AEC-40B4-7ED940740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157C6-F304-0782-6127-5A5EA3713E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6A879EA-8F76-A882-C596-B5C3D64CED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BC71636-7202-660D-4C3B-E865A6128B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371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B60C-FB10-2FAA-8840-E64ECFDE04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8DEA-7F41-8419-E317-B5DC20619F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77A37-F795-D3B8-F6F3-02B56CC0EC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55016A-7D68-8F4A-EF79-4484BE3827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5476573-80EA-F0E2-C515-A851885ABE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041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F67C7-AB4E-D2DC-B36B-809FBB6225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804-DCE1-3F64-75CE-A80A09BAB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CE64D-2E17-88E1-F63E-86E9897433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765116-6F2C-F4F8-088A-8D157AF266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5F089E-F28C-7F9A-E209-49B9364E95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151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5308-1AB7-B2E7-8C0C-B9C065F161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024578-6863-15B8-95DB-206B99B7C2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4614C3-35BC-6485-D607-0A4652DAAA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36963B-9715-3533-B49A-94980F52F76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4AD4AE2-418A-BDB6-11C1-B3DB4FE07B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831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233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7E7-FE8D-F7F9-A4DA-43AD5FE5ED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6EAE8-39F5-B4AF-BF80-771C5511C3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5E1E6-5F33-EFD0-BBCD-1FBD732FA1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7EB508-1F85-5A48-B591-4B9A102A0A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05EC654-3F57-A11A-8EBF-094A58BD73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838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921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C713-5C1A-1C7C-D77D-5E5685888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5FDAD2-6800-FF5E-7277-6936B03BC8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B56F7-C4EC-2AEB-7EED-3FA46B313D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4CE24-1079-553F-3980-AD0806BF59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AFB10E-AE02-3C65-DD3E-46689F6E74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76F6B2A-38C3-A570-0A40-F416D81B37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526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BA10-0D41-769C-EBA2-5B1AF750B3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B78A1A-B803-8BE5-CBC9-1115CCF7E4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FD74C-E00B-162A-4C25-DB3F9F6E9B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F3F4F-D49D-FB1E-48D1-DC9B04E6E8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690D4-F77D-0BDA-8109-E27DA065AA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DF319-E5E4-475F-CAFB-7DF354B0CC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53B72CD-326C-CC39-9ED3-1AFDE3B923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F9BA5B2-726A-EAA3-8D32-01F487CCBF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6695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70D4-910C-CB40-E8C5-0CDE302788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FA4910-4395-741E-FD48-3CA3D780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274F67E-4CD9-240F-7877-617F139470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90B02D1-88C1-0472-E569-293C00815F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551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1C7B4-89F3-BA9D-2346-1945E65ABBA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9DA8841-7B56-2CD5-B2BD-B45737A074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5909222-694E-6AD8-088B-77B3D5BB6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1375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56B2-163C-66E1-801F-78E468BF5C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01167-6FD4-E893-A853-13585B9D96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67675-EA5C-FBD8-F827-241824F2E5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3AE6-FC02-EEEA-AE29-B8F1EB5994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61E72EE-DA8D-4612-D9A1-1D7B37397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9C11-D810-6EF8-521F-55AD986AB6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675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800E-FD09-139F-79E9-6E37512AA9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6C812-CFA8-26CC-1F39-C0A68E1F9B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9666F-917A-9AEC-40B4-7ED940740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157C6-F304-0782-6127-5A5EA3713E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6A879EA-8F76-A882-C596-B5C3D64CED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BC71636-7202-660D-4C3B-E865A6128B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38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B60C-FB10-2FAA-8840-E64ECFDE04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8DEA-7F41-8419-E317-B5DC20619F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77A37-F795-D3B8-F6F3-02B56CC0EC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55016A-7D68-8F4A-EF79-4484BE3827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5476573-80EA-F0E2-C515-A851885ABE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6936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F67C7-AB4E-D2DC-B36B-809FBB6225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804-DCE1-3F64-75CE-A80A09BAB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CE64D-2E17-88E1-F63E-86E9897433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765116-6F2C-F4F8-088A-8D157AF266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5F089E-F28C-7F9A-E209-49B9364E95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911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971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70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032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387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802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5.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3.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6.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17" Type="http://schemas.openxmlformats.org/officeDocument/2006/relationships/image" Target="../media/image5.png"/><Relationship Id="rId2" Type="http://schemas.openxmlformats.org/officeDocument/2006/relationships/slideLayout" Target="../slideLayouts/slideLayout27.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6.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17" Type="http://schemas.openxmlformats.org/officeDocument/2006/relationships/image" Target="../media/image5.png"/><Relationship Id="rId2" Type="http://schemas.openxmlformats.org/officeDocument/2006/relationships/slideLayout" Target="../slideLayouts/slideLayout38.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3.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2024/4/16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4B714D5E-99F7-3526-2C4C-4E3C229FC647}"/>
              </a:ext>
            </a:extLst>
          </p:cNvPr>
          <p:cNvSpPr txBox="1">
            <a:spLocks/>
          </p:cNvSpPr>
          <p:nvPr userDrawn="1"/>
        </p:nvSpPr>
        <p:spPr>
          <a:xfrm>
            <a:off x="9453251" y="-972425"/>
            <a:ext cx="2914996" cy="97242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vi-VN" sz="4267"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sym typeface="Arial"/>
              </a:rPr>
              <a:t>By:Tư Bùi</a:t>
            </a:r>
            <a:endParaRPr kumimoji="0" lang="en-US" sz="4267"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dirty="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dirty="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8"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9" name="Google Shape;8;p1"/>
          <p:cNvSpPr txBox="1">
            <a:spLocks noGrp="1"/>
          </p:cNvSpPr>
          <p:nvPr>
            <p:ph type="sldNum" idx="4"/>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40">
              <a:buClr>
                <a:srgbClr val="000000"/>
              </a:buClr>
            </a:pPr>
            <a:fld id="{00000000-1234-1234-1234-123412341234}" type="slidenum">
              <a:rPr lang="en" kern="0" smtClean="0">
                <a:solidFill>
                  <a:srgbClr val="FFFFFF"/>
                </a:solidFill>
                <a:cs typeface="Arial"/>
                <a:sym typeface="Arial"/>
              </a:rPr>
              <a:pPr defTabSz="1219140">
                <a:buClr>
                  <a:srgbClr val="000000"/>
                </a:buClr>
              </a:pPr>
              <a:t>‹#›</a:t>
            </a:fld>
            <a:endParaRPr lang="en" kern="0">
              <a:solidFill>
                <a:srgbClr val="FFFFFF"/>
              </a:solidFill>
              <a:cs typeface="Arial"/>
              <a:sym typeface="Arial"/>
            </a:endParaRPr>
          </a:p>
        </p:txBody>
      </p:sp>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1" name="Picture 1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2"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4B714D5E-99F7-3526-2C4C-4E3C229FC647}"/>
              </a:ext>
            </a:extLst>
          </p:cNvPr>
          <p:cNvSpPr txBox="1">
            <a:spLocks/>
          </p:cNvSpPr>
          <p:nvPr userDrawn="1"/>
        </p:nvSpPr>
        <p:spPr>
          <a:xfrm>
            <a:off x="9453251" y="-972425"/>
            <a:ext cx="2914996" cy="97242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vi-VN" sz="4267"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sym typeface="Arial"/>
              </a:rPr>
              <a:t>By:Tư Bùi</a:t>
            </a:r>
            <a:endParaRPr kumimoji="0" lang="en-US" sz="4267"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7" name="Picture 1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8" name="Picture 1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9" name="Picture 1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20" name="Picture 1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21" name="TextBox 20">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87445897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B2F723-2AC2-E498-089D-06126348D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D42CFB-62C6-C00B-9B64-00A7F3CE9A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AC1C1-EAAB-27E6-8E0C-93146D0C44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A913AC4-BC22-B232-4793-F98A9B6856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B95E414-255A-2A17-05FD-0AF5B0B77E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A0D0EBF-EDEB-35EB-D9CA-507A5DB02770}"/>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6A41CF7-46E5-2ADE-DF1D-0237FF23AF1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523365" y="7037387"/>
            <a:ext cx="1824009" cy="2002485"/>
          </a:xfrm>
          <a:prstGeom prst="rect">
            <a:avLst/>
          </a:prstGeom>
        </p:spPr>
      </p:pic>
      <p:sp>
        <p:nvSpPr>
          <p:cNvPr id="9" name="TextBox 3">
            <a:extLst>
              <a:ext uri="{FF2B5EF4-FFF2-40B4-BE49-F238E27FC236}">
                <a16:creationId xmlns:a16="http://schemas.microsoft.com/office/drawing/2014/main" id="{F3235932-F80A-B1C9-6047-66E34673C46B}"/>
              </a:ext>
            </a:extLst>
          </p:cNvPr>
          <p:cNvSpPr txBox="1"/>
          <p:nvPr userDrawn="1"/>
        </p:nvSpPr>
        <p:spPr>
          <a:xfrm>
            <a:off x="2955235" y="8344555"/>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279B9C62-8D74-C71F-5F2D-C83674D5CC7A}"/>
              </a:ext>
            </a:extLst>
          </p:cNvPr>
          <p:cNvSpPr txBox="1">
            <a:spLocks/>
          </p:cNvSpPr>
          <p:nvPr userDrawn="1"/>
        </p:nvSpPr>
        <p:spPr>
          <a:xfrm>
            <a:off x="1342247" y="870849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CA41A3D3-DCCB-6C5D-A969-DF1082840648}"/>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DIỆU HIỀN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pic>
        <p:nvPicPr>
          <p:cNvPr id="13" name="Picture 12">
            <a:extLst>
              <a:ext uri="{FF2B5EF4-FFF2-40B4-BE49-F238E27FC236}">
                <a16:creationId xmlns:a16="http://schemas.microsoft.com/office/drawing/2014/main" id="{8F60EA68-8B36-A8EF-6F67-681A27D32D1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58D4F176-973A-C860-A493-5C851B97758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5" name="TextBox 14">
            <a:extLst>
              <a:ext uri="{FF2B5EF4-FFF2-40B4-BE49-F238E27FC236}">
                <a16:creationId xmlns:a16="http://schemas.microsoft.com/office/drawing/2014/main" id="{30B97EE6-1496-CC06-2056-6107D896A02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007ED2AD-BF97-7BEA-EF1C-8E513B813FB7}"/>
              </a:ext>
            </a:extLst>
          </p:cNvPr>
          <p:cNvSpPr txBox="1"/>
          <p:nvPr userDrawn="1"/>
        </p:nvSpPr>
        <p:spPr>
          <a:xfrm>
            <a:off x="9980310" y="-627158"/>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7" name="Picture 16">
            <a:extLst>
              <a:ext uri="{FF2B5EF4-FFF2-40B4-BE49-F238E27FC236}">
                <a16:creationId xmlns:a16="http://schemas.microsoft.com/office/drawing/2014/main" id="{A41F1C20-DCDD-311E-C8D5-662D2F81837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64FBA0A9-9D9C-83A4-4DA8-6F64DDB420F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spTree>
    <p:extLst>
      <p:ext uri="{BB962C8B-B14F-4D97-AF65-F5344CB8AC3E}">
        <p14:creationId xmlns:p14="http://schemas.microsoft.com/office/powerpoint/2010/main" val="16757768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9B1D7B-8B59-9ADE-B31D-C2C5838617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E30BB0-54F3-99AE-E126-2EC101C83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95270-D3A5-27E1-2EEA-9859D5492B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1FB245-0D33-7908-C21D-3A861C1EF8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84952F8-9642-3E1A-61A4-066FAD1617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8C565D-3420-5B6D-96D3-663281CCBFCF}"/>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B2F6DCE7-5872-80AF-B7C2-E70701BC917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576373" y="7208355"/>
            <a:ext cx="1824009" cy="2002485"/>
          </a:xfrm>
          <a:prstGeom prst="rect">
            <a:avLst/>
          </a:prstGeom>
        </p:spPr>
      </p:pic>
      <p:sp>
        <p:nvSpPr>
          <p:cNvPr id="9" name="TextBox 3">
            <a:extLst>
              <a:ext uri="{FF2B5EF4-FFF2-40B4-BE49-F238E27FC236}">
                <a16:creationId xmlns:a16="http://schemas.microsoft.com/office/drawing/2014/main" id="{70BF528E-1C5C-968A-E403-EB74CA840514}"/>
              </a:ext>
            </a:extLst>
          </p:cNvPr>
          <p:cNvSpPr txBox="1"/>
          <p:nvPr userDrawn="1"/>
        </p:nvSpPr>
        <p:spPr>
          <a:xfrm>
            <a:off x="3008243" y="85155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1D577A7-0668-1300-FDE8-D2E585D38E99}"/>
              </a:ext>
            </a:extLst>
          </p:cNvPr>
          <p:cNvSpPr txBox="1">
            <a:spLocks/>
          </p:cNvSpPr>
          <p:nvPr userDrawn="1"/>
        </p:nvSpPr>
        <p:spPr>
          <a:xfrm>
            <a:off x="1395255" y="887946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7E700D7-96E2-08CA-C072-0E691F64DE38}"/>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DIỆU HIỀN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pic>
        <p:nvPicPr>
          <p:cNvPr id="13" name="Picture 12">
            <a:extLst>
              <a:ext uri="{FF2B5EF4-FFF2-40B4-BE49-F238E27FC236}">
                <a16:creationId xmlns:a16="http://schemas.microsoft.com/office/drawing/2014/main" id="{6014F658-43E5-AA0B-BE94-D942AA6F8FB8}"/>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6B6D9AF8-408A-52CD-4DFF-3C47B50A31C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5" name="TextBox 14">
            <a:extLst>
              <a:ext uri="{FF2B5EF4-FFF2-40B4-BE49-F238E27FC236}">
                <a16:creationId xmlns:a16="http://schemas.microsoft.com/office/drawing/2014/main" id="{01A008AD-CD5D-1E01-32DE-E1194D6FEB70}"/>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BC63E3CF-9931-35D6-9BA3-70F9D244BAC5}"/>
              </a:ext>
            </a:extLst>
          </p:cNvPr>
          <p:cNvSpPr txBox="1"/>
          <p:nvPr userDrawn="1"/>
        </p:nvSpPr>
        <p:spPr>
          <a:xfrm>
            <a:off x="9980310" y="-627158"/>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8" name="Picture 17">
            <a:extLst>
              <a:ext uri="{FF2B5EF4-FFF2-40B4-BE49-F238E27FC236}">
                <a16:creationId xmlns:a16="http://schemas.microsoft.com/office/drawing/2014/main" id="{8F3A7758-3AAB-136B-9D2D-A6F5B06F784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B552DD03-A5BC-1016-C97D-E86C7165F15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spTree>
    <p:extLst>
      <p:ext uri="{BB962C8B-B14F-4D97-AF65-F5344CB8AC3E}">
        <p14:creationId xmlns:p14="http://schemas.microsoft.com/office/powerpoint/2010/main" val="11418270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9B1D7B-8B59-9ADE-B31D-C2C5838617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E30BB0-54F3-99AE-E126-2EC101C83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95270-D3A5-27E1-2EEA-9859D5492B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8410979-D02E-4FF1-B363-51C69CEAD05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1FB245-0D33-7908-C21D-3A861C1EF8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84952F8-9642-3E1A-61A4-066FAD1617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4278C7-B675-4A22-9C62-C1A7D9CA4F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8C565D-3420-5B6D-96D3-663281CCBFCF}"/>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B2F6DCE7-5872-80AF-B7C2-E70701BC917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576373" y="7208355"/>
            <a:ext cx="1824009" cy="2002485"/>
          </a:xfrm>
          <a:prstGeom prst="rect">
            <a:avLst/>
          </a:prstGeom>
        </p:spPr>
      </p:pic>
      <p:sp>
        <p:nvSpPr>
          <p:cNvPr id="9" name="TextBox 3">
            <a:extLst>
              <a:ext uri="{FF2B5EF4-FFF2-40B4-BE49-F238E27FC236}">
                <a16:creationId xmlns:a16="http://schemas.microsoft.com/office/drawing/2014/main" id="{70BF528E-1C5C-968A-E403-EB74CA840514}"/>
              </a:ext>
            </a:extLst>
          </p:cNvPr>
          <p:cNvSpPr txBox="1"/>
          <p:nvPr userDrawn="1"/>
        </p:nvSpPr>
        <p:spPr>
          <a:xfrm>
            <a:off x="3008243" y="85155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1D577A7-0668-1300-FDE8-D2E585D38E99}"/>
              </a:ext>
            </a:extLst>
          </p:cNvPr>
          <p:cNvSpPr txBox="1">
            <a:spLocks/>
          </p:cNvSpPr>
          <p:nvPr userDrawn="1"/>
        </p:nvSpPr>
        <p:spPr>
          <a:xfrm>
            <a:off x="1395255" y="887946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7E700D7-96E2-08CA-C072-0E691F64DE38}"/>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DIỆU HIỀN</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pic>
        <p:nvPicPr>
          <p:cNvPr id="13" name="Picture 12">
            <a:extLst>
              <a:ext uri="{FF2B5EF4-FFF2-40B4-BE49-F238E27FC236}">
                <a16:creationId xmlns:a16="http://schemas.microsoft.com/office/drawing/2014/main" id="{6014F658-43E5-AA0B-BE94-D942AA6F8FB8}"/>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6B6D9AF8-408A-52CD-4DFF-3C47B50A31C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5" name="TextBox 14">
            <a:extLst>
              <a:ext uri="{FF2B5EF4-FFF2-40B4-BE49-F238E27FC236}">
                <a16:creationId xmlns:a16="http://schemas.microsoft.com/office/drawing/2014/main" id="{01A008AD-CD5D-1E01-32DE-E1194D6FEB70}"/>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BC63E3CF-9931-35D6-9BA3-70F9D244BAC5}"/>
              </a:ext>
            </a:extLst>
          </p:cNvPr>
          <p:cNvSpPr txBox="1"/>
          <p:nvPr userDrawn="1"/>
        </p:nvSpPr>
        <p:spPr>
          <a:xfrm>
            <a:off x="9980310" y="-627158"/>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8" name="Picture 17">
            <a:extLst>
              <a:ext uri="{FF2B5EF4-FFF2-40B4-BE49-F238E27FC236}">
                <a16:creationId xmlns:a16="http://schemas.microsoft.com/office/drawing/2014/main" id="{8F3A7758-3AAB-136B-9D2D-A6F5B06F784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B552DD03-A5BC-1016-C97D-E86C7165F15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spTree>
    <p:extLst>
      <p:ext uri="{BB962C8B-B14F-4D97-AF65-F5344CB8AC3E}">
        <p14:creationId xmlns:p14="http://schemas.microsoft.com/office/powerpoint/2010/main" val="23080648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jpeg"/><Relationship Id="rId2" Type="http://schemas.openxmlformats.org/officeDocument/2006/relationships/audio" Target="../media/audio2.wav"/><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6.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84;p10"/>
          <p:cNvSpPr/>
          <p:nvPr/>
        </p:nvSpPr>
        <p:spPr>
          <a:xfrm>
            <a:off x="3782131" y="2207700"/>
            <a:ext cx="957949" cy="1384252"/>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w="38100" cap="flat" cmpd="sng">
                <a:solidFill>
                  <a:prstClr val="black"/>
                </a:solidFill>
                <a:prstDash val="solid"/>
                <a:round/>
                <a:headEnd type="none" w="sm" len="sm"/>
                <a:tailEnd type="none" w="sm" len="sm"/>
              </a:ln>
              <a:solidFill>
                <a:srgbClr val="5B9BD5"/>
              </a:solidFill>
              <a:effectLst/>
              <a:uLnTx/>
              <a:uFillTx/>
              <a:latin typeface="#9Slide03 AmpleSoft Bold" pitchFamily="2" charset="0"/>
              <a:ea typeface="+mn-ea"/>
              <a:cs typeface="+mn-cs"/>
            </a:endParaRPr>
          </a:p>
        </p:txBody>
      </p:sp>
      <p:pic>
        <p:nvPicPr>
          <p:cNvPr id="39" name="Picture 3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00811" y="-225246"/>
            <a:ext cx="1523956" cy="1508868"/>
          </a:xfrm>
          <a:prstGeom prst="rect">
            <a:avLst/>
          </a:prstGeom>
        </p:spPr>
      </p:pic>
      <p:sp>
        <p:nvSpPr>
          <p:cNvPr id="36" name="Rounded Rectangle 35"/>
          <p:cNvSpPr/>
          <p:nvPr/>
        </p:nvSpPr>
        <p:spPr>
          <a:xfrm>
            <a:off x="4321701" y="1116419"/>
            <a:ext cx="7792479" cy="5243283"/>
          </a:xfrm>
          <a:prstGeom prst="roundRect">
            <a:avLst/>
          </a:prstGeom>
          <a:solidFill>
            <a:schemeClr val="bg1">
              <a:alpha val="9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8" name="Google Shape;1910;p31">
            <a:extLst>
              <a:ext uri="{FF2B5EF4-FFF2-40B4-BE49-F238E27FC236}">
                <a16:creationId xmlns:a16="http://schemas.microsoft.com/office/drawing/2014/main" id="{E4CC77B8-F17E-79E4-B3C9-5B07D794B153}"/>
              </a:ext>
            </a:extLst>
          </p:cNvPr>
          <p:cNvSpPr txBox="1">
            <a:spLocks/>
          </p:cNvSpPr>
          <p:nvPr/>
        </p:nvSpPr>
        <p:spPr>
          <a:xfrm>
            <a:off x="6256753" y="1803574"/>
            <a:ext cx="3724803" cy="2037031"/>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6000" b="1" i="0" u="none" strike="noStrike" kern="0" cap="none" spc="0" normalizeH="0" baseline="0" noProof="0" dirty="0" err="1">
                <a:ln>
                  <a:noFill/>
                </a:ln>
                <a:solidFill>
                  <a:srgbClr val="3D4E12"/>
                </a:solidFill>
                <a:effectLst>
                  <a:outerShdw blurRad="38100" dist="38100" dir="2700000" algn="tl">
                    <a:srgbClr val="000000">
                      <a:alpha val="43137"/>
                    </a:srgbClr>
                  </a:outerShdw>
                </a:effectLst>
                <a:uLnTx/>
                <a:uFillTx/>
                <a:latin typeface="#9Slide05 Aphrodite Pro" panose="02000000000000000000" pitchFamily="2" charset="0"/>
                <a:sym typeface="Chango"/>
              </a:rPr>
              <a:t>Tự</a:t>
            </a:r>
            <a:r>
              <a:rPr kumimoji="0" lang="en-US" sz="6000" b="1" i="0" u="none" strike="noStrike" kern="0" cap="none" spc="0" normalizeH="0" baseline="0" noProof="0" dirty="0">
                <a:ln>
                  <a:noFill/>
                </a:ln>
                <a:solidFill>
                  <a:srgbClr val="3D4E12"/>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6000" b="1" i="0" u="none" strike="noStrike" kern="0" cap="none" spc="0" normalizeH="0" baseline="0" noProof="0" dirty="0" err="1">
                <a:ln>
                  <a:noFill/>
                </a:ln>
                <a:solidFill>
                  <a:srgbClr val="3D4E12"/>
                </a:solidFill>
                <a:effectLst>
                  <a:outerShdw blurRad="38100" dist="38100" dir="2700000" algn="tl">
                    <a:srgbClr val="000000">
                      <a:alpha val="43137"/>
                    </a:srgbClr>
                  </a:outerShdw>
                </a:effectLst>
                <a:uLnTx/>
                <a:uFillTx/>
                <a:latin typeface="#9Slide05 Aphrodite Pro" panose="02000000000000000000" pitchFamily="2" charset="0"/>
                <a:sym typeface="Chango"/>
              </a:rPr>
              <a:t>nhiên</a:t>
            </a:r>
            <a:r>
              <a:rPr kumimoji="0" lang="en-US" sz="6000" b="1" i="0" u="none" strike="noStrike" kern="0" cap="none" spc="0" normalizeH="0" baseline="0" noProof="0" dirty="0">
                <a:ln>
                  <a:noFill/>
                </a:ln>
                <a:solidFill>
                  <a:srgbClr val="3D4E12"/>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6000" b="1" i="0" u="none" strike="noStrike" kern="0" cap="none" spc="0" normalizeH="0" baseline="0" noProof="0" dirty="0" err="1">
                <a:ln>
                  <a:noFill/>
                </a:ln>
                <a:solidFill>
                  <a:srgbClr val="3D4E12"/>
                </a:solidFill>
                <a:effectLst>
                  <a:outerShdw blurRad="38100" dist="38100" dir="2700000" algn="tl">
                    <a:srgbClr val="000000">
                      <a:alpha val="43137"/>
                    </a:srgbClr>
                  </a:outerShdw>
                </a:effectLst>
                <a:uLnTx/>
                <a:uFillTx/>
                <a:latin typeface="#9Slide05 Aphrodite Pro" panose="02000000000000000000" pitchFamily="2" charset="0"/>
                <a:sym typeface="Chango"/>
              </a:rPr>
              <a:t>xã</a:t>
            </a:r>
            <a:r>
              <a:rPr kumimoji="0" lang="en-US" sz="6000" b="1" i="0" u="none" strike="noStrike" kern="0" cap="none" spc="0" normalizeH="0" baseline="0" noProof="0" dirty="0">
                <a:ln>
                  <a:noFill/>
                </a:ln>
                <a:solidFill>
                  <a:srgbClr val="3D4E12"/>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6000" b="1" i="0" u="none" strike="noStrike" kern="0" cap="none" spc="0" normalizeH="0" baseline="0" noProof="0" dirty="0" err="1">
                <a:ln>
                  <a:noFill/>
                </a:ln>
                <a:solidFill>
                  <a:srgbClr val="3D4E12"/>
                </a:solidFill>
                <a:effectLst>
                  <a:outerShdw blurRad="38100" dist="38100" dir="2700000" algn="tl">
                    <a:srgbClr val="000000">
                      <a:alpha val="43137"/>
                    </a:srgbClr>
                  </a:outerShdw>
                </a:effectLst>
                <a:uLnTx/>
                <a:uFillTx/>
                <a:latin typeface="#9Slide05 Aphrodite Pro" panose="02000000000000000000" pitchFamily="2" charset="0"/>
                <a:sym typeface="Chango"/>
              </a:rPr>
              <a:t>hội</a:t>
            </a:r>
            <a:r>
              <a:rPr kumimoji="0" lang="en-US" sz="6000" b="1" i="0" u="none" strike="noStrike" kern="0" cap="none" spc="0" normalizeH="0" baseline="0" noProof="0" dirty="0">
                <a:ln>
                  <a:noFill/>
                </a:ln>
                <a:solidFill>
                  <a:srgbClr val="3D4E12"/>
                </a:solidFill>
                <a:effectLst>
                  <a:outerShdw blurRad="38100" dist="38100" dir="2700000" algn="tl">
                    <a:srgbClr val="000000">
                      <a:alpha val="43137"/>
                    </a:srgbClr>
                  </a:outerShdw>
                </a:effectLst>
                <a:uLnTx/>
                <a:uFillTx/>
                <a:latin typeface="#9Slide05 Aphrodite Pro" panose="02000000000000000000" pitchFamily="2" charset="0"/>
                <a:sym typeface="Chango"/>
              </a:rPr>
              <a:t> 2</a:t>
            </a:r>
          </a:p>
        </p:txBody>
      </p:sp>
      <p:pic>
        <p:nvPicPr>
          <p:cNvPr id="9" name="Picture 8">
            <a:extLst>
              <a:ext uri="{FF2B5EF4-FFF2-40B4-BE49-F238E27FC236}">
                <a16:creationId xmlns:a16="http://schemas.microsoft.com/office/drawing/2014/main" id="{DC41725A-66FC-ECC9-D741-C488264DA5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667"/>
          <a:stretch/>
        </p:blipFill>
        <p:spPr>
          <a:xfrm>
            <a:off x="11310626" y="797667"/>
            <a:ext cx="803554" cy="851761"/>
          </a:xfrm>
          <a:prstGeom prst="rect">
            <a:avLst/>
          </a:prstGeom>
        </p:spPr>
      </p:pic>
      <p:pic>
        <p:nvPicPr>
          <p:cNvPr id="3" name="Picture 2"/>
          <p:cNvPicPr>
            <a:picLocks noChangeAspect="1"/>
          </p:cNvPicPr>
          <p:nvPr/>
        </p:nvPicPr>
        <p:blipFill>
          <a:blip r:embed="rId5"/>
          <a:stretch>
            <a:fillRect/>
          </a:stretch>
        </p:blipFill>
        <p:spPr>
          <a:xfrm>
            <a:off x="4100087" y="2535301"/>
            <a:ext cx="8559526" cy="2938527"/>
          </a:xfrm>
          <a:prstGeom prst="rect">
            <a:avLst/>
          </a:prstGeom>
        </p:spPr>
      </p:pic>
    </p:spTree>
    <p:extLst>
      <p:ext uri="{BB962C8B-B14F-4D97-AF65-F5344CB8AC3E}">
        <p14:creationId xmlns:p14="http://schemas.microsoft.com/office/powerpoint/2010/main" val="2436639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53"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Effect transition="in" filter="fade">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5527" y="723014"/>
            <a:ext cx="11720946" cy="5823259"/>
          </a:xfrm>
          <a:prstGeom prst="round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Tx/>
              <a:buChar char="-"/>
            </a:pPr>
            <a:endParaRPr lang="en-US" dirty="0">
              <a:solidFill>
                <a:srgbClr val="002060"/>
              </a:solidFill>
              <a:latin typeface="UTM Avo" panose="02040603050506020204" pitchFamily="18" charset="0"/>
              <a:cs typeface="Times New Roman" panose="02020603050405020304" pitchFamily="18" charset="0"/>
            </a:endParaRPr>
          </a:p>
        </p:txBody>
      </p:sp>
      <p:sp>
        <p:nvSpPr>
          <p:cNvPr id="8" name="TextBox 7"/>
          <p:cNvSpPr txBox="1"/>
          <p:nvPr/>
        </p:nvSpPr>
        <p:spPr>
          <a:xfrm>
            <a:off x="384074" y="477856"/>
            <a:ext cx="11270167" cy="1165384"/>
          </a:xfrm>
          <a:prstGeom prst="rect">
            <a:avLst/>
          </a:prstGeom>
          <a:noFill/>
        </p:spPr>
        <p:txBody>
          <a:bodyPr wrap="square" rtlCol="0">
            <a:spAutoFit/>
          </a:bodyPr>
          <a:lstStyle/>
          <a:p>
            <a:pPr>
              <a:lnSpc>
                <a:spcPct val="150000"/>
              </a:lnSpc>
            </a:pPr>
            <a:endParaRPr lang="en-US" sz="1600" dirty="0"/>
          </a:p>
          <a:p>
            <a:pPr algn="ctr">
              <a:lnSpc>
                <a:spcPct val="150000"/>
              </a:lnSpc>
            </a:pPr>
            <a:r>
              <a:rPr lang="en-US" sz="3400" b="1" dirty="0">
                <a:solidFill>
                  <a:srgbClr val="002060"/>
                </a:solidFill>
              </a:rPr>
              <a:t>2. </a:t>
            </a:r>
            <a:r>
              <a:rPr lang="en-US" sz="3400" b="1" dirty="0" err="1">
                <a:solidFill>
                  <a:srgbClr val="002060"/>
                </a:solidFill>
              </a:rPr>
              <a:t>Em</a:t>
            </a:r>
            <a:r>
              <a:rPr lang="en-US" sz="3400" b="1" dirty="0">
                <a:solidFill>
                  <a:srgbClr val="002060"/>
                </a:solidFill>
              </a:rPr>
              <a:t> </a:t>
            </a:r>
            <a:r>
              <a:rPr lang="en-US" sz="3400" b="1" dirty="0" err="1">
                <a:solidFill>
                  <a:srgbClr val="002060"/>
                </a:solidFill>
              </a:rPr>
              <a:t>sẽ</a:t>
            </a:r>
            <a:r>
              <a:rPr lang="en-US" sz="3400" b="1" dirty="0">
                <a:solidFill>
                  <a:srgbClr val="002060"/>
                </a:solidFill>
              </a:rPr>
              <a:t> </a:t>
            </a:r>
            <a:r>
              <a:rPr lang="en-US" sz="3400" b="1" dirty="0" err="1">
                <a:solidFill>
                  <a:srgbClr val="002060"/>
                </a:solidFill>
              </a:rPr>
              <a:t>nói</a:t>
            </a:r>
            <a:r>
              <a:rPr lang="en-US" sz="3400" b="1" dirty="0">
                <a:solidFill>
                  <a:srgbClr val="002060"/>
                </a:solidFill>
              </a:rPr>
              <a:t> </a:t>
            </a:r>
            <a:r>
              <a:rPr lang="en-US" sz="3400" b="1" dirty="0" err="1">
                <a:solidFill>
                  <a:srgbClr val="002060"/>
                </a:solidFill>
              </a:rPr>
              <a:t>và</a:t>
            </a:r>
            <a:r>
              <a:rPr lang="en-US" sz="3400" b="1" dirty="0">
                <a:solidFill>
                  <a:srgbClr val="002060"/>
                </a:solidFill>
              </a:rPr>
              <a:t> </a:t>
            </a:r>
            <a:r>
              <a:rPr lang="en-US" sz="3400" b="1" dirty="0" err="1">
                <a:solidFill>
                  <a:srgbClr val="002060"/>
                </a:solidFill>
              </a:rPr>
              <a:t>làm</a:t>
            </a:r>
            <a:r>
              <a:rPr lang="en-US" sz="3400" b="1" dirty="0">
                <a:solidFill>
                  <a:srgbClr val="002060"/>
                </a:solidFill>
              </a:rPr>
              <a:t> </a:t>
            </a:r>
            <a:r>
              <a:rPr lang="en-US" sz="3400" b="1" dirty="0" err="1">
                <a:solidFill>
                  <a:srgbClr val="002060"/>
                </a:solidFill>
              </a:rPr>
              <a:t>gì</a:t>
            </a:r>
            <a:r>
              <a:rPr lang="en-US" sz="3400" b="1" dirty="0">
                <a:solidFill>
                  <a:srgbClr val="002060"/>
                </a:solidFill>
              </a:rPr>
              <a:t> </a:t>
            </a:r>
            <a:r>
              <a:rPr lang="en-US" sz="3400" b="1" dirty="0" err="1">
                <a:solidFill>
                  <a:srgbClr val="002060"/>
                </a:solidFill>
              </a:rPr>
              <a:t>để</a:t>
            </a:r>
            <a:r>
              <a:rPr lang="en-US" sz="3400" b="1" dirty="0">
                <a:solidFill>
                  <a:srgbClr val="002060"/>
                </a:solidFill>
              </a:rPr>
              <a:t> </a:t>
            </a:r>
            <a:r>
              <a:rPr lang="en-US" sz="3400" b="1" dirty="0" err="1">
                <a:solidFill>
                  <a:srgbClr val="002060"/>
                </a:solidFill>
              </a:rPr>
              <a:t>khuyên</a:t>
            </a:r>
            <a:r>
              <a:rPr lang="en-US" sz="3400" b="1" dirty="0">
                <a:solidFill>
                  <a:srgbClr val="002060"/>
                </a:solidFill>
              </a:rPr>
              <a:t> </a:t>
            </a:r>
            <a:r>
              <a:rPr lang="en-US" sz="3400" b="1" dirty="0" err="1">
                <a:solidFill>
                  <a:srgbClr val="002060"/>
                </a:solidFill>
              </a:rPr>
              <a:t>người</a:t>
            </a:r>
            <a:r>
              <a:rPr lang="en-US" sz="3400" b="1" dirty="0">
                <a:solidFill>
                  <a:srgbClr val="002060"/>
                </a:solidFill>
              </a:rPr>
              <a:t> </a:t>
            </a:r>
            <a:r>
              <a:rPr lang="en-US" sz="3400" b="1" dirty="0" err="1">
                <a:solidFill>
                  <a:srgbClr val="002060"/>
                </a:solidFill>
              </a:rPr>
              <a:t>thân</a:t>
            </a:r>
            <a:r>
              <a:rPr lang="en-US" sz="3400" b="1" dirty="0">
                <a:solidFill>
                  <a:srgbClr val="002060"/>
                </a:solidFill>
              </a:rPr>
              <a:t> </a:t>
            </a:r>
            <a:r>
              <a:rPr lang="en-US" sz="3400" b="1" dirty="0" err="1">
                <a:solidFill>
                  <a:srgbClr val="002060"/>
                </a:solidFill>
              </a:rPr>
              <a:t>bỏ</a:t>
            </a:r>
            <a:r>
              <a:rPr lang="en-US" sz="3400" b="1" dirty="0">
                <a:solidFill>
                  <a:srgbClr val="002060"/>
                </a:solidFill>
              </a:rPr>
              <a:t> </a:t>
            </a:r>
            <a:r>
              <a:rPr lang="en-US" sz="3400" b="1" dirty="0" err="1">
                <a:solidFill>
                  <a:srgbClr val="002060"/>
                </a:solidFill>
              </a:rPr>
              <a:t>hút</a:t>
            </a:r>
            <a:r>
              <a:rPr lang="en-US" sz="3400" b="1" dirty="0">
                <a:solidFill>
                  <a:srgbClr val="002060"/>
                </a:solidFill>
              </a:rPr>
              <a:t> </a:t>
            </a:r>
            <a:r>
              <a:rPr lang="en-US" sz="3400" b="1" dirty="0" err="1">
                <a:solidFill>
                  <a:srgbClr val="002060"/>
                </a:solidFill>
              </a:rPr>
              <a:t>thuốc</a:t>
            </a:r>
            <a:r>
              <a:rPr lang="en-US" sz="3400" b="1" dirty="0">
                <a:solidFill>
                  <a:srgbClr val="002060"/>
                </a:solidFill>
              </a:rPr>
              <a:t> </a:t>
            </a:r>
            <a:r>
              <a:rPr lang="en-US" sz="3400" b="1" dirty="0" err="1">
                <a:solidFill>
                  <a:srgbClr val="002060"/>
                </a:solidFill>
              </a:rPr>
              <a:t>lá</a:t>
            </a:r>
            <a:r>
              <a:rPr lang="en-US" sz="3400" b="1" dirty="0">
                <a:solidFill>
                  <a:srgbClr val="002060"/>
                </a:solidFill>
              </a:rPr>
              <a:t>?</a:t>
            </a:r>
          </a:p>
        </p:txBody>
      </p:sp>
      <p:pic>
        <p:nvPicPr>
          <p:cNvPr id="9" name="Picture 2" descr="20210409092016_wm_shs-tu-nhien-va-xa-hoi-2"/>
          <p:cNvPicPr>
            <a:picLocks noChangeAspect="1" noChangeArrowheads="1"/>
          </p:cNvPicPr>
          <p:nvPr/>
        </p:nvPicPr>
        <p:blipFill rotWithShape="1">
          <a:blip r:embed="rId2">
            <a:extLst>
              <a:ext uri="{28A0092B-C50C-407E-A947-70E740481C1C}">
                <a14:useLocalDpi xmlns:a14="http://schemas.microsoft.com/office/drawing/2010/main" val="0"/>
              </a:ext>
            </a:extLst>
          </a:blip>
          <a:srcRect l="21023" t="8250" r="15469" b="58750"/>
          <a:stretch/>
        </p:blipFill>
        <p:spPr bwMode="auto">
          <a:xfrm>
            <a:off x="5963005" y="2110155"/>
            <a:ext cx="5828304" cy="39692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0691" y="1829472"/>
            <a:ext cx="5774077" cy="2862322"/>
          </a:xfrm>
          <a:prstGeom prst="rect">
            <a:avLst/>
          </a:prstGeom>
          <a:noFill/>
        </p:spPr>
        <p:txBody>
          <a:bodyPr wrap="square" rtlCol="0">
            <a:spAutoFit/>
          </a:bodyPr>
          <a:lstStyle/>
          <a:p>
            <a:pPr algn="ctr"/>
            <a:r>
              <a:rPr lang="vi-VN" sz="3000" b="1" dirty="0"/>
              <a:t>“Bố ơi, bố đừng hút thuốc lá nữa nhé. Bố hút như vậy sẽ ảnh hưởng rất nhiều đến cơ quan hô hấp đấy. Khi mẹ và con hít phải khói thuốc là cũng bị ảnh hưởng nữa bố ạ.”</a:t>
            </a:r>
            <a:endParaRPr lang="en-US" sz="3000" dirty="0"/>
          </a:p>
        </p:txBody>
      </p:sp>
    </p:spTree>
    <p:extLst>
      <p:ext uri="{BB962C8B-B14F-4D97-AF65-F5344CB8AC3E}">
        <p14:creationId xmlns:p14="http://schemas.microsoft.com/office/powerpoint/2010/main" val="1852733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003996" y="3935286"/>
              <a:ext cx="7077405" cy="83750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a:solidFill>
                    <a:schemeClr val="tx1"/>
                  </a:solidFill>
                  <a:latin typeface="+mj-lt"/>
                  <a:ea typeface="Cambria" panose="02040503050406030204" pitchFamily="18" charset="0"/>
                </a:rPr>
                <a:t>Học bài </a:t>
              </a:r>
              <a:r>
                <a:rPr kumimoji="0" lang="vi-VN" sz="5000" b="1" i="0" u="none" strike="noStrike" kern="1200" cap="none" spc="0" normalizeH="0" baseline="0" noProof="0" dirty="0">
                  <a:ln>
                    <a:noFill/>
                  </a:ln>
                  <a:solidFill>
                    <a:schemeClr val="tx1"/>
                  </a:solidFill>
                  <a:effectLst/>
                  <a:uLnTx/>
                  <a:uFillTx/>
                  <a:latin typeface="+mj-lt"/>
                  <a:ea typeface="Cambria" panose="02040503050406030204" pitchFamily="18" charset="0"/>
                </a:rPr>
                <a:t>.</a:t>
              </a: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1667367" y="2118893"/>
            <a:ext cx="10305500" cy="2191229"/>
            <a:chOff x="1861723" y="2134893"/>
            <a:chExt cx="10305500" cy="1847362"/>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2265256" y="2348686"/>
              <a:ext cx="9901967"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3091747" y="2403307"/>
              <a:ext cx="7909470" cy="157894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defRPr/>
              </a:pPr>
              <a:r>
                <a:rPr lang="en-US" sz="4000" b="1" dirty="0" err="1">
                  <a:solidFill>
                    <a:schemeClr val="tx2">
                      <a:lumMod val="10000"/>
                    </a:schemeClr>
                  </a:solidFill>
                  <a:latin typeface="Times New Roman" panose="02020603050405020304" pitchFamily="18" charset="0"/>
                  <a:cs typeface="Times New Roman" panose="02020603050405020304" pitchFamily="18" charset="0"/>
                </a:rPr>
                <a:t>Tập</a:t>
              </a:r>
              <a:r>
                <a:rPr lang="en-US" sz="4000" b="1" dirty="0">
                  <a:solidFill>
                    <a:schemeClr val="tx2">
                      <a:lumMod val="10000"/>
                    </a:schemeClr>
                  </a:solidFill>
                  <a:latin typeface="Times New Roman" panose="02020603050405020304" pitchFamily="18" charset="0"/>
                  <a:cs typeface="Times New Roman" panose="02020603050405020304" pitchFamily="18" charset="0"/>
                </a:rPr>
                <a:t> </a:t>
              </a:r>
              <a:r>
                <a:rPr lang="en-US" sz="4000" b="1" dirty="0" err="1">
                  <a:solidFill>
                    <a:schemeClr val="tx2">
                      <a:lumMod val="10000"/>
                    </a:schemeClr>
                  </a:solidFill>
                  <a:latin typeface="Times New Roman" panose="02020603050405020304" pitchFamily="18" charset="0"/>
                  <a:cs typeface="Times New Roman" panose="02020603050405020304" pitchFamily="18" charset="0"/>
                </a:rPr>
                <a:t>thể</a:t>
              </a:r>
              <a:r>
                <a:rPr lang="en-US" sz="4000" b="1" dirty="0">
                  <a:solidFill>
                    <a:schemeClr val="tx2">
                      <a:lumMod val="10000"/>
                    </a:schemeClr>
                  </a:solidFill>
                  <a:latin typeface="Times New Roman" panose="02020603050405020304" pitchFamily="18" charset="0"/>
                  <a:cs typeface="Times New Roman" panose="02020603050405020304" pitchFamily="18" charset="0"/>
                </a:rPr>
                <a:t> </a:t>
              </a:r>
              <a:r>
                <a:rPr lang="vi-VN" sz="4000" b="1" dirty="0">
                  <a:solidFill>
                    <a:schemeClr val="tx2">
                      <a:lumMod val="10000"/>
                    </a:schemeClr>
                  </a:solidFill>
                  <a:latin typeface="Times New Roman" panose="02020603050405020304" pitchFamily="18" charset="0"/>
                  <a:cs typeface="Times New Roman" panose="02020603050405020304" pitchFamily="18" charset="0"/>
                </a:rPr>
                <a:t>dục, đeo khẩu trang</a:t>
              </a:r>
              <a:r>
                <a:rPr lang="vi-VN" sz="5400" dirty="0">
                  <a:solidFill>
                    <a:schemeClr val="tx2">
                      <a:lumMod val="10000"/>
                    </a:schemeClr>
                  </a:solidFill>
                  <a:latin typeface="Times New Roman" panose="02020603050405020304" pitchFamily="18" charset="0"/>
                  <a:cs typeface="Times New Roman" panose="02020603050405020304" pitchFamily="18" charset="0"/>
                </a:rPr>
                <a:t>.</a:t>
              </a:r>
              <a:endParaRPr lang="en-US" sz="5400" dirty="0">
                <a:solidFill>
                  <a:schemeClr val="tx2">
                    <a:lumMod val="10000"/>
                  </a:schemeClr>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81"/>
            <a:ext cx="8973766" cy="1625767"/>
            <a:chOff x="1612674" y="5184381"/>
            <a:chExt cx="897376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2862941" y="5598261"/>
              <a:ext cx="7231566" cy="82636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Xem phim hoạt hình.</a:t>
              </a: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690058" y="2213262"/>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10039573" y="542359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7714905" y="392745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oup 214">
            <a:extLst>
              <a:ext uri="{FF2B5EF4-FFF2-40B4-BE49-F238E27FC236}">
                <a16:creationId xmlns:a16="http://schemas.microsoft.com/office/drawing/2014/main" id="{752DE730-BCF3-BA8A-5D58-FA6B371B6B5D}"/>
              </a:ext>
            </a:extLst>
          </p:cNvPr>
          <p:cNvGrpSpPr/>
          <p:nvPr/>
        </p:nvGrpSpPr>
        <p:grpSpPr>
          <a:xfrm>
            <a:off x="-426443" y="222685"/>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003384" y="722392"/>
              <a:ext cx="10675635" cy="78319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sp>
        <p:nvSpPr>
          <p:cNvPr id="81" name="TextBox 80"/>
          <p:cNvSpPr txBox="1"/>
          <p:nvPr/>
        </p:nvSpPr>
        <p:spPr>
          <a:xfrm>
            <a:off x="2492178" y="450941"/>
            <a:ext cx="9699822" cy="1323439"/>
          </a:xfrm>
          <a:prstGeom prst="rect">
            <a:avLst/>
          </a:prstGeom>
          <a:noFill/>
        </p:spPr>
        <p:txBody>
          <a:bodyPr wrap="square" rtlCol="0">
            <a:spAutoFit/>
          </a:bodyPr>
          <a:lstStyle/>
          <a:p>
            <a:pPr algn="ctr"/>
            <a:r>
              <a:rPr lang="en-US" sz="4000" b="1" dirty="0">
                <a:ln>
                  <a:solidFill>
                    <a:schemeClr val="accent2">
                      <a:lumMod val="75000"/>
                    </a:schemeClr>
                  </a:solidFill>
                </a:ln>
                <a:solidFill>
                  <a:srgbClr val="F7B900"/>
                </a:solidFill>
                <a:latin typeface="Cambria" panose="02040503050406030204" pitchFamily="18" charset="0"/>
              </a:rPr>
              <a:t>V</a:t>
            </a:r>
            <a:r>
              <a:rPr lang="vi-VN" sz="4000" b="1" dirty="0">
                <a:ln>
                  <a:solidFill>
                    <a:schemeClr val="accent2">
                      <a:lumMod val="75000"/>
                    </a:schemeClr>
                  </a:solidFill>
                </a:ln>
                <a:solidFill>
                  <a:srgbClr val="F7B900"/>
                </a:solidFill>
                <a:latin typeface="Cambria" panose="02040503050406030204" pitchFamily="18" charset="0"/>
              </a:rPr>
              <a:t>iệc làm cần thiết để </a:t>
            </a:r>
            <a:endParaRPr lang="en-US" sz="4000" b="1" dirty="0">
              <a:ln>
                <a:solidFill>
                  <a:schemeClr val="accent2">
                    <a:lumMod val="75000"/>
                  </a:schemeClr>
                </a:solidFill>
              </a:ln>
              <a:solidFill>
                <a:srgbClr val="F7B900"/>
              </a:solidFill>
              <a:latin typeface="Cambria" panose="02040503050406030204" pitchFamily="18" charset="0"/>
            </a:endParaRPr>
          </a:p>
          <a:p>
            <a:pPr algn="ctr"/>
            <a:r>
              <a:rPr lang="vi-VN" sz="4000" b="1" dirty="0">
                <a:ln>
                  <a:solidFill>
                    <a:schemeClr val="accent2">
                      <a:lumMod val="75000"/>
                    </a:schemeClr>
                  </a:solidFill>
                </a:ln>
                <a:solidFill>
                  <a:srgbClr val="F7B900"/>
                </a:solidFill>
                <a:latin typeface="Cambria" panose="02040503050406030204" pitchFamily="18" charset="0"/>
              </a:rPr>
              <a:t>chăm sóc, bảo vệ cơ quan </a:t>
            </a:r>
            <a:r>
              <a:rPr lang="en-US" sz="4000" b="1" dirty="0" err="1">
                <a:ln>
                  <a:solidFill>
                    <a:schemeClr val="accent2">
                      <a:lumMod val="75000"/>
                    </a:schemeClr>
                  </a:solidFill>
                </a:ln>
                <a:solidFill>
                  <a:srgbClr val="F7B900"/>
                </a:solidFill>
                <a:latin typeface="Cambria" panose="02040503050406030204" pitchFamily="18" charset="0"/>
              </a:rPr>
              <a:t>hô</a:t>
            </a:r>
            <a:r>
              <a:rPr lang="en-US" sz="4000" b="1" dirty="0">
                <a:ln>
                  <a:solidFill>
                    <a:schemeClr val="accent2">
                      <a:lumMod val="75000"/>
                    </a:schemeClr>
                  </a:solidFill>
                </a:ln>
                <a:solidFill>
                  <a:srgbClr val="F7B900"/>
                </a:solidFill>
                <a:latin typeface="Cambria" panose="02040503050406030204" pitchFamily="18" charset="0"/>
              </a:rPr>
              <a:t> </a:t>
            </a:r>
            <a:r>
              <a:rPr lang="en-US" sz="4000" b="1" dirty="0" err="1">
                <a:ln>
                  <a:solidFill>
                    <a:schemeClr val="accent2">
                      <a:lumMod val="75000"/>
                    </a:schemeClr>
                  </a:solidFill>
                </a:ln>
                <a:solidFill>
                  <a:srgbClr val="F7B900"/>
                </a:solidFill>
                <a:latin typeface="Cambria" panose="02040503050406030204" pitchFamily="18" charset="0"/>
              </a:rPr>
              <a:t>hấp</a:t>
            </a:r>
            <a:r>
              <a:rPr lang="vi-VN" sz="4000" b="1" dirty="0">
                <a:ln>
                  <a:solidFill>
                    <a:schemeClr val="accent2">
                      <a:lumMod val="75000"/>
                    </a:schemeClr>
                  </a:solidFill>
                </a:ln>
                <a:solidFill>
                  <a:srgbClr val="F7B900"/>
                </a:solidFill>
                <a:latin typeface="Cambria" panose="02040503050406030204" pitchFamily="18" charset="0"/>
              </a:rPr>
              <a:t>.</a:t>
            </a:r>
            <a:endParaRPr lang="en-US" sz="4000" b="1" dirty="0">
              <a:ln>
                <a:solidFill>
                  <a:schemeClr val="accent2">
                    <a:lumMod val="75000"/>
                  </a:schemeClr>
                </a:solidFill>
              </a:ln>
              <a:solidFill>
                <a:srgbClr val="F7B900"/>
              </a:solidFill>
              <a:latin typeface="Cambria" panose="02040503050406030204" pitchFamily="18" charset="0"/>
            </a:endParaRPr>
          </a:p>
        </p:txBody>
      </p:sp>
    </p:spTree>
    <p:extLst>
      <p:ext uri="{BB962C8B-B14F-4D97-AF65-F5344CB8AC3E}">
        <p14:creationId xmlns:p14="http://schemas.microsoft.com/office/powerpoint/2010/main" val="82214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10"/>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49"/>
                                        </p:tgtEl>
                                        <p:attrNameLst>
                                          <p:attrName>style.visibility</p:attrName>
                                        </p:attrNameLst>
                                      </p:cBhvr>
                                      <p:to>
                                        <p:strVal val="visible"/>
                                      </p:to>
                                    </p:set>
                                    <p:animEffect transition="in" filter="fade">
                                      <p:cBhvr>
                                        <p:cTn id="36" dur="1000"/>
                                        <p:tgtEl>
                                          <p:spTgt spid="149"/>
                                        </p:tgtEl>
                                      </p:cBhvr>
                                    </p:animEffect>
                                    <p:anim calcmode="lin" valueType="num">
                                      <p:cBhvr>
                                        <p:cTn id="37" dur="1000" fill="hold"/>
                                        <p:tgtEl>
                                          <p:spTgt spid="149"/>
                                        </p:tgtEl>
                                        <p:attrNameLst>
                                          <p:attrName>ppt_x</p:attrName>
                                        </p:attrNameLst>
                                      </p:cBhvr>
                                      <p:tavLst>
                                        <p:tav tm="0">
                                          <p:val>
                                            <p:strVal val="#ppt_x"/>
                                          </p:val>
                                        </p:tav>
                                        <p:tav tm="100000">
                                          <p:val>
                                            <p:strVal val="#ppt_x"/>
                                          </p:val>
                                        </p:tav>
                                      </p:tavLst>
                                    </p:anim>
                                    <p:anim calcmode="lin" valueType="num">
                                      <p:cBhvr>
                                        <p:cTn id="38" dur="900" decel="100000" fill="hold"/>
                                        <p:tgtEl>
                                          <p:spTgt spid="149"/>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40" restart="whenNotActive" fill="hold" evtFilter="cancelBubble" nodeType="interactiveSeq">
                <p:stCondLst>
                  <p:cond evt="onClick" delay="0">
                    <p:tgtEl>
                      <p:spTgt spid="211"/>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214"/>
                                        </p:tgtEl>
                                        <p:attrNameLst>
                                          <p:attrName>style.visibility</p:attrName>
                                        </p:attrNameLst>
                                      </p:cBhvr>
                                      <p:to>
                                        <p:strVal val="visible"/>
                                      </p:to>
                                    </p:set>
                                    <p:animEffect transition="in" filter="fade">
                                      <p:cBhvr>
                                        <p:cTn id="45" dur="1000"/>
                                        <p:tgtEl>
                                          <p:spTgt spid="214"/>
                                        </p:tgtEl>
                                      </p:cBhvr>
                                    </p:animEffect>
                                    <p:anim calcmode="lin" valueType="num">
                                      <p:cBhvr>
                                        <p:cTn id="46" dur="1000" fill="hold"/>
                                        <p:tgtEl>
                                          <p:spTgt spid="214"/>
                                        </p:tgtEl>
                                        <p:attrNameLst>
                                          <p:attrName>ppt_x</p:attrName>
                                        </p:attrNameLst>
                                      </p:cBhvr>
                                      <p:tavLst>
                                        <p:tav tm="0">
                                          <p:val>
                                            <p:strVal val="#ppt_x"/>
                                          </p:val>
                                        </p:tav>
                                        <p:tav tm="100000">
                                          <p:val>
                                            <p:strVal val="#ppt_x"/>
                                          </p:val>
                                        </p:tav>
                                      </p:tavLst>
                                    </p:anim>
                                    <p:anim calcmode="lin" valueType="num">
                                      <p:cBhvr>
                                        <p:cTn id="47" dur="900" decel="100000" fill="hold"/>
                                        <p:tgtEl>
                                          <p:spTgt spid="214"/>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9" restart="whenNotActive" fill="hold" evtFilter="cancelBubble" nodeType="interactiveSeq">
                <p:stCondLst>
                  <p:cond evt="onClick" delay="0">
                    <p:tgtEl>
                      <p:spTgt spid="212"/>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213"/>
                                        </p:tgtEl>
                                        <p:attrNameLst>
                                          <p:attrName>style.visibility</p:attrName>
                                        </p:attrNameLst>
                                      </p:cBhvr>
                                      <p:to>
                                        <p:strVal val="visible"/>
                                      </p:to>
                                    </p:set>
                                    <p:animEffect transition="in" filter="fade">
                                      <p:cBhvr>
                                        <p:cTn id="54" dur="1000"/>
                                        <p:tgtEl>
                                          <p:spTgt spid="213"/>
                                        </p:tgtEl>
                                      </p:cBhvr>
                                    </p:animEffect>
                                    <p:anim calcmode="lin" valueType="num">
                                      <p:cBhvr>
                                        <p:cTn id="55" dur="1000" fill="hold"/>
                                        <p:tgtEl>
                                          <p:spTgt spid="213"/>
                                        </p:tgtEl>
                                        <p:attrNameLst>
                                          <p:attrName>ppt_x</p:attrName>
                                        </p:attrNameLst>
                                      </p:cBhvr>
                                      <p:tavLst>
                                        <p:tav tm="0">
                                          <p:val>
                                            <p:strVal val="#ppt_x"/>
                                          </p:val>
                                        </p:tav>
                                        <p:tav tm="100000">
                                          <p:val>
                                            <p:strVal val="#ppt_x"/>
                                          </p:val>
                                        </p:tav>
                                      </p:tavLst>
                                    </p:anim>
                                    <p:anim calcmode="lin" valueType="num">
                                      <p:cBhvr>
                                        <p:cTn id="56" dur="900" decel="100000" fill="hold"/>
                                        <p:tgtEl>
                                          <p:spTgt spid="213"/>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P spid="8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99090" y="3764347"/>
            <a:ext cx="4899942"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099157" y="3943335"/>
              <a:ext cx="5306048"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a:solidFill>
                    <a:srgbClr val="70AD47">
                      <a:lumMod val="50000"/>
                    </a:srgbClr>
                  </a:solidFill>
                  <a:latin typeface="Cambria" panose="02040503050406030204" pitchFamily="18" charset="0"/>
                  <a:ea typeface="Cambria" panose="02040503050406030204" pitchFamily="18" charset="0"/>
                </a:rPr>
                <a:t>Phổi</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330199" y="2202495"/>
            <a:ext cx="5446729" cy="1554521"/>
            <a:chOff x="1861724" y="2134892"/>
            <a:chExt cx="9352488" cy="1310572"/>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797860" y="2383188"/>
              <a:ext cx="8416352"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4" y="2134892"/>
              <a:ext cx="1909342" cy="1310572"/>
              <a:chOff x="1702688" y="1359262"/>
              <a:chExt cx="723665" cy="681069"/>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937142" y="1491076"/>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964614" y="1529161"/>
                <a:ext cx="441996" cy="438297"/>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2713896" y="2580061"/>
              <a:ext cx="6932622"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70AD47">
                      <a:lumMod val="50000"/>
                    </a:srgbClr>
                  </a:solidFill>
                  <a:effectLst/>
                  <a:uLnTx/>
                  <a:uFillTx/>
                  <a:latin typeface="+mj-lt"/>
                  <a:ea typeface="Cambria" panose="02040503050406030204" pitchFamily="18" charset="0"/>
                  <a:cs typeface="+mn-cs"/>
                </a:rPr>
                <a:t>Khí quản.</a:t>
              </a: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656096" y="5161888"/>
            <a:ext cx="9099439" cy="1624977"/>
            <a:chOff x="1376379" y="5184381"/>
            <a:chExt cx="9099439"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059467" y="5478534"/>
              <a:ext cx="8416351" cy="1056924"/>
            </a:xfrm>
            <a:custGeom>
              <a:avLst/>
              <a:gdLst>
                <a:gd name="connsiteX0" fmla="*/ 0 w 8416351"/>
                <a:gd name="connsiteY0" fmla="*/ 203152 h 1218886"/>
                <a:gd name="connsiteX1" fmla="*/ 203152 w 8416351"/>
                <a:gd name="connsiteY1" fmla="*/ 0 h 1218886"/>
                <a:gd name="connsiteX2" fmla="*/ 8213199 w 8416351"/>
                <a:gd name="connsiteY2" fmla="*/ 0 h 1218886"/>
                <a:gd name="connsiteX3" fmla="*/ 8416351 w 8416351"/>
                <a:gd name="connsiteY3" fmla="*/ 203152 h 1218886"/>
                <a:gd name="connsiteX4" fmla="*/ 8416351 w 8416351"/>
                <a:gd name="connsiteY4" fmla="*/ 1015734 h 1218886"/>
                <a:gd name="connsiteX5" fmla="*/ 8213199 w 8416351"/>
                <a:gd name="connsiteY5" fmla="*/ 1218886 h 1218886"/>
                <a:gd name="connsiteX6" fmla="*/ 203152 w 8416351"/>
                <a:gd name="connsiteY6" fmla="*/ 1218886 h 1218886"/>
                <a:gd name="connsiteX7" fmla="*/ 0 w 8416351"/>
                <a:gd name="connsiteY7" fmla="*/ 1015734 h 1218886"/>
                <a:gd name="connsiteX8" fmla="*/ 0 w 8416351"/>
                <a:gd name="connsiteY8" fmla="*/ 203152 h 121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8886" fill="none" extrusionOk="0">
                  <a:moveTo>
                    <a:pt x="0" y="203152"/>
                  </a:moveTo>
                  <a:cubicBezTo>
                    <a:pt x="4081" y="94698"/>
                    <a:pt x="92003" y="1489"/>
                    <a:pt x="203152" y="0"/>
                  </a:cubicBezTo>
                  <a:cubicBezTo>
                    <a:pt x="2478516" y="-168267"/>
                    <a:pt x="4353065" y="-42953"/>
                    <a:pt x="8213199" y="0"/>
                  </a:cubicBezTo>
                  <a:cubicBezTo>
                    <a:pt x="8338839" y="15254"/>
                    <a:pt x="8416164" y="88415"/>
                    <a:pt x="8416351" y="203152"/>
                  </a:cubicBezTo>
                  <a:cubicBezTo>
                    <a:pt x="8395729" y="439043"/>
                    <a:pt x="8432839" y="779786"/>
                    <a:pt x="8416351" y="1015734"/>
                  </a:cubicBezTo>
                  <a:cubicBezTo>
                    <a:pt x="8417937" y="1126441"/>
                    <a:pt x="8328291" y="1225300"/>
                    <a:pt x="8213199" y="1218886"/>
                  </a:cubicBezTo>
                  <a:cubicBezTo>
                    <a:pt x="4422584" y="1287111"/>
                    <a:pt x="2608821" y="1229762"/>
                    <a:pt x="203152" y="1218886"/>
                  </a:cubicBezTo>
                  <a:cubicBezTo>
                    <a:pt x="94987" y="1225340"/>
                    <a:pt x="1857" y="1126976"/>
                    <a:pt x="0" y="1015734"/>
                  </a:cubicBezTo>
                  <a:cubicBezTo>
                    <a:pt x="-17626" y="924564"/>
                    <a:pt x="-62896" y="600161"/>
                    <a:pt x="0" y="203152"/>
                  </a:cubicBezTo>
                  <a:close/>
                </a:path>
                <a:path w="8416351" h="1218886" stroke="0" extrusionOk="0">
                  <a:moveTo>
                    <a:pt x="0" y="203152"/>
                  </a:moveTo>
                  <a:cubicBezTo>
                    <a:pt x="-1297" y="85241"/>
                    <a:pt x="88135" y="6697"/>
                    <a:pt x="203152" y="0"/>
                  </a:cubicBezTo>
                  <a:cubicBezTo>
                    <a:pt x="3904619" y="163917"/>
                    <a:pt x="4209704" y="128764"/>
                    <a:pt x="8213199" y="0"/>
                  </a:cubicBezTo>
                  <a:cubicBezTo>
                    <a:pt x="8333582" y="5463"/>
                    <a:pt x="8420350" y="106229"/>
                    <a:pt x="8416351" y="203152"/>
                  </a:cubicBezTo>
                  <a:cubicBezTo>
                    <a:pt x="8375608" y="285931"/>
                    <a:pt x="8464075" y="697360"/>
                    <a:pt x="8416351" y="1015734"/>
                  </a:cubicBezTo>
                  <a:cubicBezTo>
                    <a:pt x="8405812" y="1147606"/>
                    <a:pt x="8325641" y="1235683"/>
                    <a:pt x="8213199" y="1218886"/>
                  </a:cubicBezTo>
                  <a:cubicBezTo>
                    <a:pt x="5811177" y="1196904"/>
                    <a:pt x="1163459" y="1143998"/>
                    <a:pt x="203152" y="1218886"/>
                  </a:cubicBezTo>
                  <a:cubicBezTo>
                    <a:pt x="104443" y="1213642"/>
                    <a:pt x="-10218" y="1145769"/>
                    <a:pt x="0" y="1015734"/>
                  </a:cubicBezTo>
                  <a:cubicBezTo>
                    <a:pt x="60236" y="621611"/>
                    <a:pt x="41936" y="597710"/>
                    <a:pt x="0" y="203152"/>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1376379" y="5659836"/>
              <a:ext cx="6416864"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noProof="0" dirty="0">
                  <a:ln>
                    <a:noFill/>
                  </a:ln>
                  <a:solidFill>
                    <a:srgbClr val="70AD47">
                      <a:lumMod val="50000"/>
                    </a:srgbClr>
                  </a:solidFill>
                  <a:effectLst/>
                  <a:uLnTx/>
                  <a:uFillTx/>
                  <a:latin typeface="UTM Avo" panose="02040603050506020204" pitchFamily="18" charset="0"/>
                  <a:ea typeface="Cambria" panose="02040503050406030204" pitchFamily="18" charset="0"/>
                  <a:cs typeface="+mn-cs"/>
                </a:rPr>
                <a:t> </a:t>
              </a:r>
              <a:r>
                <a:rPr lang="vi-VN" sz="5000" b="1" dirty="0">
                  <a:solidFill>
                    <a:srgbClr val="70AD47">
                      <a:lumMod val="50000"/>
                    </a:srgbClr>
                  </a:solidFill>
                  <a:latin typeface="+mj-lt"/>
                  <a:ea typeface="Cambria" panose="02040503050406030204" pitchFamily="18" charset="0"/>
                </a:rPr>
                <a:t>Phế quản</a:t>
              </a:r>
              <a:r>
                <a:rPr kumimoji="0" lang="vi-VN" sz="5000" b="1" i="0" u="none" strike="noStrike" kern="1200" cap="none" spc="0" normalizeH="0" noProof="0" dirty="0">
                  <a:ln>
                    <a:noFill/>
                  </a:ln>
                  <a:solidFill>
                    <a:srgbClr val="70AD47">
                      <a:lumMod val="50000"/>
                    </a:srgbClr>
                  </a:solidFill>
                  <a:effectLst/>
                  <a:uLnTx/>
                  <a:uFillTx/>
                  <a:latin typeface="+mj-lt"/>
                  <a:ea typeface="Cambria" panose="02040503050406030204" pitchFamily="18" charset="0"/>
                </a:rPr>
                <a:t>.</a:t>
              </a:r>
              <a:endParaRPr kumimoji="0" lang="vi-VN" sz="5000" b="1" i="0" u="none" strike="noStrike" kern="1200" cap="none" spc="0" normalizeH="0" baseline="0" noProof="0" dirty="0">
                <a:ln>
                  <a:noFill/>
                </a:ln>
                <a:solidFill>
                  <a:srgbClr val="70AD47">
                    <a:lumMod val="50000"/>
                  </a:srgbClr>
                </a:solidFill>
                <a:effectLst/>
                <a:uLnTx/>
                <a:uFillTx/>
                <a:latin typeface="+mj-lt"/>
                <a:ea typeface="Cambria" panose="02040503050406030204" pitchFamily="18" charset="0"/>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3193278" y="372215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3856911" y="539000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3801055" y="2300193"/>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827135" y="40488"/>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1851461" y="375617"/>
              <a:ext cx="10675635" cy="163449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Tên bộ phận thuộc cơ quan hô hấp bên là gì?</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pic>
        <p:nvPicPr>
          <p:cNvPr id="97" name="Picture 2" descr="63,134 Respiratory System Illustrations &amp;amp; Clip Art - iSto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9064" y="1994235"/>
            <a:ext cx="4785809" cy="4785810"/>
          </a:xfrm>
          <a:prstGeom prst="rect">
            <a:avLst/>
          </a:prstGeom>
          <a:noFill/>
          <a:extLst>
            <a:ext uri="{909E8E84-426E-40DD-AFC4-6F175D3DCCD1}">
              <a14:hiddenFill xmlns:a14="http://schemas.microsoft.com/office/drawing/2010/main">
                <a:solidFill>
                  <a:srgbClr val="FFFFFF"/>
                </a:solidFill>
              </a14:hiddenFill>
            </a:ext>
          </a:extLst>
        </p:spPr>
      </p:pic>
      <p:cxnSp>
        <p:nvCxnSpPr>
          <p:cNvPr id="99" name="Straight Connector 98"/>
          <p:cNvCxnSpPr/>
          <p:nvPr/>
        </p:nvCxnSpPr>
        <p:spPr>
          <a:xfrm>
            <a:off x="6497673" y="4183181"/>
            <a:ext cx="2629039" cy="1083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778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par>
                                <p:cTn id="20" presetID="22" presetClass="entr" presetSubtype="2" fill="hold"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wipe(right)">
                                      <p:cBhvr>
                                        <p:cTn id="2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94"/>
                                        </p:tgtEl>
                                        <p:attrNameLst>
                                          <p:attrName>style.visibility</p:attrName>
                                        </p:attrNameLst>
                                      </p:cBhvr>
                                      <p:to>
                                        <p:strVal val="visible"/>
                                      </p:to>
                                    </p:set>
                                    <p:anim calcmode="lin" valueType="num">
                                      <p:cBhvr>
                                        <p:cTn id="28" dur="1000" fill="hold"/>
                                        <p:tgtEl>
                                          <p:spTgt spid="94"/>
                                        </p:tgtEl>
                                        <p:attrNameLst>
                                          <p:attrName>ppt_w</p:attrName>
                                        </p:attrNameLst>
                                      </p:cBhvr>
                                      <p:tavLst>
                                        <p:tav tm="0">
                                          <p:val>
                                            <p:strVal val="#ppt_w+.3"/>
                                          </p:val>
                                        </p:tav>
                                        <p:tav tm="100000">
                                          <p:val>
                                            <p:strVal val="#ppt_w"/>
                                          </p:val>
                                        </p:tav>
                                      </p:tavLst>
                                    </p:anim>
                                    <p:anim calcmode="lin" valueType="num">
                                      <p:cBhvr>
                                        <p:cTn id="29" dur="1000" fill="hold"/>
                                        <p:tgtEl>
                                          <p:spTgt spid="94"/>
                                        </p:tgtEl>
                                        <p:attrNameLst>
                                          <p:attrName>ppt_h</p:attrName>
                                        </p:attrNameLst>
                                      </p:cBhvr>
                                      <p:tavLst>
                                        <p:tav tm="0">
                                          <p:val>
                                            <p:strVal val="#ppt_h"/>
                                          </p:val>
                                        </p:tav>
                                        <p:tav tm="100000">
                                          <p:val>
                                            <p:strVal val="#ppt_h"/>
                                          </p:val>
                                        </p:tav>
                                      </p:tavLst>
                                    </p:anim>
                                    <p:animEffect transition="in" filter="fade">
                                      <p:cBhvr>
                                        <p:cTn id="30" dur="1000"/>
                                        <p:tgtEl>
                                          <p:spTgt spid="94"/>
                                        </p:tgtEl>
                                      </p:cBhvr>
                                    </p:animEffect>
                                  </p:childTnLst>
                                  <p:subTnLst>
                                    <p:audio>
                                      <p:cMediaNode>
                                        <p:cTn display="0" masterRel="sameClick">
                                          <p:stCondLst>
                                            <p:cond evt="begin" delay="0">
                                              <p:tn val="2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78"/>
                                        </p:tgtEl>
                                        <p:attrNameLst>
                                          <p:attrName>style.visibility</p:attrName>
                                        </p:attrNameLst>
                                      </p:cBhvr>
                                      <p:to>
                                        <p:strVal val="visible"/>
                                      </p:to>
                                    </p:set>
                                    <p:anim calcmode="lin" valueType="num">
                                      <p:cBhvr>
                                        <p:cTn id="36" dur="1000" fill="hold"/>
                                        <p:tgtEl>
                                          <p:spTgt spid="78"/>
                                        </p:tgtEl>
                                        <p:attrNameLst>
                                          <p:attrName>ppt_w</p:attrName>
                                        </p:attrNameLst>
                                      </p:cBhvr>
                                      <p:tavLst>
                                        <p:tav tm="0">
                                          <p:val>
                                            <p:strVal val="#ppt_w+.3"/>
                                          </p:val>
                                        </p:tav>
                                        <p:tav tm="100000">
                                          <p:val>
                                            <p:strVal val="#ppt_w"/>
                                          </p:val>
                                        </p:tav>
                                      </p:tavLst>
                                    </p:anim>
                                    <p:anim calcmode="lin" valueType="num">
                                      <p:cBhvr>
                                        <p:cTn id="37" dur="1000" fill="hold"/>
                                        <p:tgtEl>
                                          <p:spTgt spid="78"/>
                                        </p:tgtEl>
                                        <p:attrNameLst>
                                          <p:attrName>ppt_h</p:attrName>
                                        </p:attrNameLst>
                                      </p:cBhvr>
                                      <p:tavLst>
                                        <p:tav tm="0">
                                          <p:val>
                                            <p:strVal val="#ppt_h"/>
                                          </p:val>
                                        </p:tav>
                                        <p:tav tm="100000">
                                          <p:val>
                                            <p:strVal val="#ppt_h"/>
                                          </p:val>
                                        </p:tav>
                                      </p:tavLst>
                                    </p:anim>
                                    <p:animEffect transition="in" filter="fade">
                                      <p:cBhvr>
                                        <p:cTn id="38" dur="1000"/>
                                        <p:tgtEl>
                                          <p:spTgt spid="7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9" restart="whenNotActive" fill="hold" evtFilter="cancelBubble" nodeType="interactiveSeq">
                <p:stCondLst>
                  <p:cond evt="onClick" delay="0">
                    <p:tgtEl>
                      <p:spTgt spid="53"/>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93"/>
                                        </p:tgtEl>
                                        <p:attrNameLst>
                                          <p:attrName>style.visibility</p:attrName>
                                        </p:attrNameLst>
                                      </p:cBhvr>
                                      <p:to>
                                        <p:strVal val="visible"/>
                                      </p:to>
                                    </p:set>
                                    <p:anim calcmode="lin" valueType="num">
                                      <p:cBhvr>
                                        <p:cTn id="44" dur="1000" fill="hold"/>
                                        <p:tgtEl>
                                          <p:spTgt spid="93"/>
                                        </p:tgtEl>
                                        <p:attrNameLst>
                                          <p:attrName>ppt_w</p:attrName>
                                        </p:attrNameLst>
                                      </p:cBhvr>
                                      <p:tavLst>
                                        <p:tav tm="0">
                                          <p:val>
                                            <p:strVal val="#ppt_w+.3"/>
                                          </p:val>
                                        </p:tav>
                                        <p:tav tm="100000">
                                          <p:val>
                                            <p:strVal val="#ppt_w"/>
                                          </p:val>
                                        </p:tav>
                                      </p:tavLst>
                                    </p:anim>
                                    <p:anim calcmode="lin" valueType="num">
                                      <p:cBhvr>
                                        <p:cTn id="45" dur="1000" fill="hold"/>
                                        <p:tgtEl>
                                          <p:spTgt spid="93"/>
                                        </p:tgtEl>
                                        <p:attrNameLst>
                                          <p:attrName>ppt_h</p:attrName>
                                        </p:attrNameLst>
                                      </p:cBhvr>
                                      <p:tavLst>
                                        <p:tav tm="0">
                                          <p:val>
                                            <p:strVal val="#ppt_h"/>
                                          </p:val>
                                        </p:tav>
                                        <p:tav tm="100000">
                                          <p:val>
                                            <p:strVal val="#ppt_h"/>
                                          </p:val>
                                        </p:tav>
                                      </p:tavLst>
                                    </p:anim>
                                    <p:animEffect transition="in" filter="fade">
                                      <p:cBhvr>
                                        <p:cTn id="46" dur="1000"/>
                                        <p:tgtEl>
                                          <p:spTgt spid="93"/>
                                        </p:tgtEl>
                                      </p:cBhvr>
                                    </p:animEffect>
                                  </p:childTnLst>
                                  <p:subTnLst>
                                    <p:audio>
                                      <p:cMediaNode>
                                        <p:cTn display="0" masterRel="sameClick">
                                          <p:stCondLst>
                                            <p:cond evt="begin" delay="0">
                                              <p:tn val="42"/>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2052259"/>
            <a:chOff x="2098496" y="3659454"/>
            <a:chExt cx="8546543" cy="1802693"/>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2897262" y="3876865"/>
              <a:ext cx="6741891" cy="158528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defRPr/>
              </a:pPr>
              <a:r>
                <a:rPr lang="en-US" sz="6000" b="1" dirty="0" err="1">
                  <a:solidFill>
                    <a:srgbClr val="3D4E12"/>
                  </a:solidFill>
                  <a:latin typeface="Cambria" panose="02040503050406030204" pitchFamily="18" charset="0"/>
                  <a:ea typeface="Cambria" panose="02040503050406030204" pitchFamily="18" charset="0"/>
                </a:rPr>
                <a:t>Uống</a:t>
              </a:r>
              <a:r>
                <a:rPr lang="en-US" sz="6000" b="1" dirty="0">
                  <a:solidFill>
                    <a:srgbClr val="3D4E12"/>
                  </a:solidFill>
                  <a:latin typeface="Cambria" panose="02040503050406030204" pitchFamily="18" charset="0"/>
                  <a:ea typeface="Cambria" panose="02040503050406030204" pitchFamily="18" charset="0"/>
                </a:rPr>
                <a:t> </a:t>
              </a:r>
              <a:r>
                <a:rPr lang="en-US" sz="6000" b="1" dirty="0" err="1">
                  <a:solidFill>
                    <a:srgbClr val="3D4E12"/>
                  </a:solidFill>
                  <a:latin typeface="Cambria" panose="02040503050406030204" pitchFamily="18" charset="0"/>
                  <a:ea typeface="Cambria" panose="02040503050406030204" pitchFamily="18" charset="0"/>
                </a:rPr>
                <a:t>đủ</a:t>
              </a:r>
              <a:r>
                <a:rPr lang="en-US" sz="6000" b="1" dirty="0">
                  <a:solidFill>
                    <a:srgbClr val="3D4E12"/>
                  </a:solidFill>
                  <a:latin typeface="Cambria" panose="02040503050406030204" pitchFamily="18" charset="0"/>
                  <a:ea typeface="Cambria" panose="02040503050406030204" pitchFamily="18" charset="0"/>
                </a:rPr>
                <a:t> </a:t>
              </a:r>
              <a:r>
                <a:rPr lang="en-US" sz="6000" b="1" dirty="0" err="1">
                  <a:solidFill>
                    <a:srgbClr val="3D4E12"/>
                  </a:solidFill>
                  <a:latin typeface="Cambria" panose="02040503050406030204" pitchFamily="18" charset="0"/>
                  <a:ea typeface="Cambria" panose="02040503050406030204" pitchFamily="18" charset="0"/>
                </a:rPr>
                <a:t>nước</a:t>
              </a:r>
              <a:endParaRPr lang="en-US" sz="6000" b="1" dirty="0">
                <a:solidFill>
                  <a:srgbClr val="3D4E12"/>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noProof="0" dirty="0">
                  <a:ln>
                    <a:noFill/>
                  </a:ln>
                  <a:solidFill>
                    <a:srgbClr val="70AD47">
                      <a:lumMod val="50000"/>
                    </a:srgbClr>
                  </a:solidFill>
                  <a:effectLst/>
                  <a:uLnTx/>
                  <a:uFillTx/>
                  <a:latin typeface="UTM Avo" panose="0204060305050602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9"/>
            <a:ext cx="8819884" cy="1937413"/>
            <a:chOff x="1861723" y="2134893"/>
            <a:chExt cx="8819884" cy="1633376"/>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2783040" y="2390278"/>
              <a:ext cx="7132167" cy="137799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defRPr/>
              </a:pPr>
              <a:r>
                <a:rPr lang="en-US" sz="5000" b="1" dirty="0" err="1">
                  <a:solidFill>
                    <a:srgbClr val="3D4E12"/>
                  </a:solidFill>
                </a:rPr>
                <a:t>Vệ</a:t>
              </a:r>
              <a:r>
                <a:rPr lang="en-US" sz="5000" b="1" dirty="0">
                  <a:solidFill>
                    <a:srgbClr val="3D4E12"/>
                  </a:solidFill>
                </a:rPr>
                <a:t> </a:t>
              </a:r>
              <a:r>
                <a:rPr lang="en-US" sz="5000" b="1" dirty="0" err="1">
                  <a:solidFill>
                    <a:srgbClr val="3D4E12"/>
                  </a:solidFill>
                </a:rPr>
                <a:t>sinh</a:t>
              </a:r>
              <a:r>
                <a:rPr lang="en-US" sz="5000" b="1" dirty="0">
                  <a:solidFill>
                    <a:srgbClr val="3D4E12"/>
                  </a:solidFill>
                </a:rPr>
                <a:t> </a:t>
              </a:r>
              <a:r>
                <a:rPr lang="en-US" sz="5000" b="1" dirty="0" err="1">
                  <a:solidFill>
                    <a:srgbClr val="3D4E12"/>
                  </a:solidFill>
                </a:rPr>
                <a:t>cá</a:t>
              </a:r>
              <a:r>
                <a:rPr lang="en-US" sz="5000" b="1" dirty="0">
                  <a:solidFill>
                    <a:srgbClr val="3D4E12"/>
                  </a:solidFill>
                </a:rPr>
                <a:t> </a:t>
              </a:r>
              <a:r>
                <a:rPr lang="en-US" sz="5000" b="1" dirty="0" err="1">
                  <a:solidFill>
                    <a:srgbClr val="3D4E12"/>
                  </a:solidFill>
                </a:rPr>
                <a:t>nhân</a:t>
              </a:r>
              <a:r>
                <a:rPr lang="en-US" sz="5000" b="1" dirty="0">
                  <a:solidFill>
                    <a:srgbClr val="3D4E12"/>
                  </a:solidFill>
                </a:rPr>
                <a:t> </a:t>
              </a:r>
              <a:r>
                <a:rPr lang="en-US" sz="5000" b="1" dirty="0" err="1">
                  <a:solidFill>
                    <a:srgbClr val="3D4E12"/>
                  </a:solidFill>
                </a:rPr>
                <a:t>sạch</a:t>
              </a:r>
              <a:r>
                <a:rPr lang="en-US" sz="5000" b="1" dirty="0">
                  <a:solidFill>
                    <a:srgbClr val="3D4E12"/>
                  </a:solidFill>
                </a:rPr>
                <a:t> </a:t>
              </a:r>
              <a:r>
                <a:rPr lang="vi-VN" sz="5000" b="1" dirty="0">
                  <a:solidFill>
                    <a:srgbClr val="3D4E12"/>
                  </a:solidFill>
                </a:rPr>
                <a:t>sẽ.</a:t>
              </a:r>
              <a:endParaRPr lang="en-US" sz="5000" b="1" dirty="0">
                <a:solidFill>
                  <a:srgbClr val="3D4E12"/>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3D4E12"/>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203357 h 1220117"/>
                <a:gd name="connsiteX1" fmla="*/ 203357 w 8416351"/>
                <a:gd name="connsiteY1" fmla="*/ 0 h 1220117"/>
                <a:gd name="connsiteX2" fmla="*/ 8212994 w 8416351"/>
                <a:gd name="connsiteY2" fmla="*/ 0 h 1220117"/>
                <a:gd name="connsiteX3" fmla="*/ 8416351 w 8416351"/>
                <a:gd name="connsiteY3" fmla="*/ 203357 h 1220117"/>
                <a:gd name="connsiteX4" fmla="*/ 8416351 w 8416351"/>
                <a:gd name="connsiteY4" fmla="*/ 1016760 h 1220117"/>
                <a:gd name="connsiteX5" fmla="*/ 8212994 w 8416351"/>
                <a:gd name="connsiteY5" fmla="*/ 1220117 h 1220117"/>
                <a:gd name="connsiteX6" fmla="*/ 203357 w 8416351"/>
                <a:gd name="connsiteY6" fmla="*/ 1220117 h 1220117"/>
                <a:gd name="connsiteX7" fmla="*/ 0 w 8416351"/>
                <a:gd name="connsiteY7" fmla="*/ 1016760 h 1220117"/>
                <a:gd name="connsiteX8" fmla="*/ 0 w 8416351"/>
                <a:gd name="connsiteY8" fmla="*/ 203357 h 122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20117" fill="none" extrusionOk="0">
                  <a:moveTo>
                    <a:pt x="0" y="203357"/>
                  </a:moveTo>
                  <a:cubicBezTo>
                    <a:pt x="13106" y="103070"/>
                    <a:pt x="94755" y="5264"/>
                    <a:pt x="203357" y="0"/>
                  </a:cubicBezTo>
                  <a:cubicBezTo>
                    <a:pt x="2570356" y="-168267"/>
                    <a:pt x="4427685" y="-42953"/>
                    <a:pt x="8212994" y="0"/>
                  </a:cubicBezTo>
                  <a:cubicBezTo>
                    <a:pt x="8331878" y="7459"/>
                    <a:pt x="8414730" y="69099"/>
                    <a:pt x="8416351" y="203357"/>
                  </a:cubicBezTo>
                  <a:cubicBezTo>
                    <a:pt x="8449855" y="475618"/>
                    <a:pt x="8343665" y="677693"/>
                    <a:pt x="8416351" y="1016760"/>
                  </a:cubicBezTo>
                  <a:cubicBezTo>
                    <a:pt x="8425883" y="1120109"/>
                    <a:pt x="8327851" y="1225760"/>
                    <a:pt x="8212994" y="1220117"/>
                  </a:cubicBezTo>
                  <a:cubicBezTo>
                    <a:pt x="4315492" y="1288342"/>
                    <a:pt x="2604885" y="1230993"/>
                    <a:pt x="203357" y="1220117"/>
                  </a:cubicBezTo>
                  <a:cubicBezTo>
                    <a:pt x="93474" y="1224002"/>
                    <a:pt x="7223" y="1125353"/>
                    <a:pt x="0" y="1016760"/>
                  </a:cubicBezTo>
                  <a:cubicBezTo>
                    <a:pt x="-22838" y="617551"/>
                    <a:pt x="-56701" y="417612"/>
                    <a:pt x="0" y="203357"/>
                  </a:cubicBezTo>
                  <a:close/>
                </a:path>
                <a:path w="8416351" h="1220117" stroke="0" extrusionOk="0">
                  <a:moveTo>
                    <a:pt x="0" y="203357"/>
                  </a:moveTo>
                  <a:cubicBezTo>
                    <a:pt x="-1581" y="84083"/>
                    <a:pt x="84091" y="16519"/>
                    <a:pt x="203357" y="0"/>
                  </a:cubicBezTo>
                  <a:cubicBezTo>
                    <a:pt x="3957263" y="163917"/>
                    <a:pt x="4393384" y="128764"/>
                    <a:pt x="8212994" y="0"/>
                  </a:cubicBezTo>
                  <a:cubicBezTo>
                    <a:pt x="8338850" y="9040"/>
                    <a:pt x="8421530" y="110827"/>
                    <a:pt x="8416351" y="203357"/>
                  </a:cubicBezTo>
                  <a:cubicBezTo>
                    <a:pt x="8400410" y="410106"/>
                    <a:pt x="8377451" y="720717"/>
                    <a:pt x="8416351" y="1016760"/>
                  </a:cubicBezTo>
                  <a:cubicBezTo>
                    <a:pt x="8407070" y="1146398"/>
                    <a:pt x="8325340" y="1222519"/>
                    <a:pt x="8212994" y="1220117"/>
                  </a:cubicBezTo>
                  <a:cubicBezTo>
                    <a:pt x="5678829" y="1198135"/>
                    <a:pt x="1118359" y="1145229"/>
                    <a:pt x="203357" y="1220117"/>
                  </a:cubicBezTo>
                  <a:cubicBezTo>
                    <a:pt x="100753" y="1216343"/>
                    <a:pt x="-2215" y="1132938"/>
                    <a:pt x="0" y="1016760"/>
                  </a:cubicBezTo>
                  <a:cubicBezTo>
                    <a:pt x="56792" y="786755"/>
                    <a:pt x="57520" y="426984"/>
                    <a:pt x="0" y="203357"/>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2177902" y="5550209"/>
              <a:ext cx="6932430" cy="97341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Nhịn tiểu.</a:t>
              </a: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839833" y="5292413"/>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525414" y="3797712"/>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003384" y="722392"/>
              <a:ext cx="10675635" cy="78319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7812139" y="234773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TextBox 94">
            <a:hlinkClick r:id="rId4" action="ppaction://hlinksldjump"/>
            <a:extLst>
              <a:ext uri="{FF2B5EF4-FFF2-40B4-BE49-F238E27FC236}">
                <a16:creationId xmlns:a16="http://schemas.microsoft.com/office/drawing/2014/main" id="{9C1997B3-4618-AD17-DC50-76DF37C019CE}"/>
              </a:ext>
            </a:extLst>
          </p:cNvPr>
          <p:cNvSpPr txBox="1"/>
          <p:nvPr/>
        </p:nvSpPr>
        <p:spPr>
          <a:xfrm>
            <a:off x="580019" y="376092"/>
            <a:ext cx="11823083" cy="149828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lang="vi-VN" sz="4200" b="1" dirty="0">
                <a:solidFill>
                  <a:schemeClr val="bg1"/>
                </a:solidFill>
                <a:latin typeface="UTM Avo" panose="02040603050506020204" pitchFamily="18" charset="0"/>
              </a:rPr>
              <a:t>	</a:t>
            </a:r>
            <a:r>
              <a:rPr lang="vi-VN" sz="4000" b="1" dirty="0">
                <a:solidFill>
                  <a:schemeClr val="tx1"/>
                </a:solidFill>
                <a:latin typeface="Cambria" panose="02040503050406030204" pitchFamily="18" charset="0"/>
              </a:rPr>
              <a:t>Để bảo vệ cơ quan bài tiết, việc làm nào sau đây là </a:t>
            </a:r>
            <a:r>
              <a:rPr lang="vi-VN" sz="4000" b="1" dirty="0">
                <a:solidFill>
                  <a:srgbClr val="C00000"/>
                </a:solidFill>
                <a:latin typeface="Cambria" panose="02040503050406030204" pitchFamily="18" charset="0"/>
              </a:rPr>
              <a:t>không nên </a:t>
            </a:r>
            <a:r>
              <a:rPr lang="vi-VN" sz="4000" b="1" dirty="0">
                <a:solidFill>
                  <a:schemeClr val="tx1"/>
                </a:solidFill>
                <a:latin typeface="Cambria" panose="02040503050406030204" pitchFamily="18" charset="0"/>
              </a:rPr>
              <a:t>làm?</a:t>
            </a:r>
            <a:endParaRPr kumimoji="0" lang="vi-VN"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3810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circle(in)">
                                      <p:cBhvr>
                                        <p:cTn id="12" dur="2000"/>
                                        <p:tgtEl>
                                          <p:spTgt spid="95"/>
                                        </p:tgtEl>
                                      </p:cBhvr>
                                    </p:animEffect>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anim calcmode="lin" valueType="num">
                                      <p:cBhvr>
                                        <p:cTn id="26" dur="500" fill="hold"/>
                                        <p:tgtEl>
                                          <p:spTgt spid="54"/>
                                        </p:tgtEl>
                                        <p:attrNameLst>
                                          <p:attrName>ppt_w</p:attrName>
                                        </p:attrNameLst>
                                      </p:cBhvr>
                                      <p:tavLst>
                                        <p:tav tm="0">
                                          <p:val>
                                            <p:fltVal val="0"/>
                                          </p:val>
                                        </p:tav>
                                        <p:tav tm="100000">
                                          <p:val>
                                            <p:strVal val="#ppt_w"/>
                                          </p:val>
                                        </p:tav>
                                      </p:tavLst>
                                    </p:anim>
                                    <p:anim calcmode="lin" valueType="num">
                                      <p:cBhvr>
                                        <p:cTn id="27" dur="500" fill="hold"/>
                                        <p:tgtEl>
                                          <p:spTgt spid="54"/>
                                        </p:tgtEl>
                                        <p:attrNameLst>
                                          <p:attrName>ppt_h</p:attrName>
                                        </p:attrNameLst>
                                      </p:cBhvr>
                                      <p:tavLst>
                                        <p:tav tm="0">
                                          <p:val>
                                            <p:fltVal val="0"/>
                                          </p:val>
                                        </p:tav>
                                        <p:tav tm="100000">
                                          <p:val>
                                            <p:strVal val="#ppt_h"/>
                                          </p:val>
                                        </p:tav>
                                      </p:tavLst>
                                    </p:anim>
                                    <p:animEffect transition="in" filter="fade">
                                      <p:cBhvr>
                                        <p:cTn id="2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2" presetClass="entr" presetSubtype="3" fill="hold" grpId="0" nodeType="clickEffect">
                                  <p:stCondLst>
                                    <p:cond delay="0"/>
                                  </p:stCondLst>
                                  <p:childTnLst>
                                    <p:set>
                                      <p:cBhvr>
                                        <p:cTn id="33" dur="1" fill="hold">
                                          <p:stCondLst>
                                            <p:cond delay="0"/>
                                          </p:stCondLst>
                                        </p:cTn>
                                        <p:tgtEl>
                                          <p:spTgt spid="97"/>
                                        </p:tgtEl>
                                        <p:attrNameLst>
                                          <p:attrName>style.visibility</p:attrName>
                                        </p:attrNameLst>
                                      </p:cBhvr>
                                      <p:to>
                                        <p:strVal val="visible"/>
                                      </p:to>
                                    </p:set>
                                    <p:anim calcmode="lin" valueType="num">
                                      <p:cBhvr additive="base">
                                        <p:cTn id="34" dur="500" fill="hold"/>
                                        <p:tgtEl>
                                          <p:spTgt spid="97"/>
                                        </p:tgtEl>
                                        <p:attrNameLst>
                                          <p:attrName>ppt_x</p:attrName>
                                        </p:attrNameLst>
                                      </p:cBhvr>
                                      <p:tavLst>
                                        <p:tav tm="0">
                                          <p:val>
                                            <p:strVal val="1+#ppt_w/2"/>
                                          </p:val>
                                        </p:tav>
                                        <p:tav tm="100000">
                                          <p:val>
                                            <p:strVal val="#ppt_x"/>
                                          </p:val>
                                        </p:tav>
                                      </p:tavLst>
                                    </p:anim>
                                    <p:anim calcmode="lin" valueType="num">
                                      <p:cBhvr additive="base">
                                        <p:cTn id="35"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6" restart="whenNotActive" fill="hold" evtFilter="cancelBubble" nodeType="interactiveSeq">
                <p:stCondLst>
                  <p:cond evt="onClick" delay="0">
                    <p:tgtEl>
                      <p:spTgt spid="21"/>
                    </p:tgtEl>
                  </p:cond>
                </p:stCondLst>
                <p:endSync evt="end" delay="0">
                  <p:rtn val="all"/>
                </p:endSync>
                <p:childTnLst>
                  <p:par>
                    <p:cTn id="37" fill="hold">
                      <p:stCondLst>
                        <p:cond delay="0"/>
                      </p:stCondLst>
                      <p:childTnLst>
                        <p:par>
                          <p:cTn id="38" fill="hold">
                            <p:stCondLst>
                              <p:cond delay="0"/>
                            </p:stCondLst>
                            <p:childTnLst>
                              <p:par>
                                <p:cTn id="39" presetID="2" presetClass="entr" presetSubtype="12" fill="hold" grpId="0" nodeType="clickEffect">
                                  <p:stCondLst>
                                    <p:cond delay="0"/>
                                  </p:stCondLst>
                                  <p:childTnLst>
                                    <p:set>
                                      <p:cBhvr>
                                        <p:cTn id="40" dur="1" fill="hold">
                                          <p:stCondLst>
                                            <p:cond delay="0"/>
                                          </p:stCondLst>
                                        </p:cTn>
                                        <p:tgtEl>
                                          <p:spTgt spid="94"/>
                                        </p:tgtEl>
                                        <p:attrNameLst>
                                          <p:attrName>style.visibility</p:attrName>
                                        </p:attrNameLst>
                                      </p:cBhvr>
                                      <p:to>
                                        <p:strVal val="visible"/>
                                      </p:to>
                                    </p:set>
                                    <p:anim calcmode="lin" valueType="num">
                                      <p:cBhvr additive="base">
                                        <p:cTn id="41" dur="500" fill="hold"/>
                                        <p:tgtEl>
                                          <p:spTgt spid="94"/>
                                        </p:tgtEl>
                                        <p:attrNameLst>
                                          <p:attrName>ppt_x</p:attrName>
                                        </p:attrNameLst>
                                      </p:cBhvr>
                                      <p:tavLst>
                                        <p:tav tm="0">
                                          <p:val>
                                            <p:strVal val="0-#ppt_w/2"/>
                                          </p:val>
                                        </p:tav>
                                        <p:tav tm="100000">
                                          <p:val>
                                            <p:strVal val="#ppt_x"/>
                                          </p:val>
                                        </p:tav>
                                      </p:tavLst>
                                    </p:anim>
                                    <p:anim calcmode="lin" valueType="num">
                                      <p:cBhvr additive="base">
                                        <p:cTn id="42"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3" restart="whenNotActive" fill="hold" evtFilter="cancelBubble" nodeType="interactiveSeq">
                <p:stCondLst>
                  <p:cond evt="onClick" delay="0">
                    <p:tgtEl>
                      <p:spTgt spid="54"/>
                    </p:tgtEl>
                  </p:cond>
                </p:stCondLst>
                <p:endSync evt="end" delay="0">
                  <p:rtn val="all"/>
                </p:endSync>
                <p:childTnLst>
                  <p:par>
                    <p:cTn id="44" fill="hold">
                      <p:stCondLst>
                        <p:cond delay="0"/>
                      </p:stCondLst>
                      <p:childTnLst>
                        <p:par>
                          <p:cTn id="45" fill="hold">
                            <p:stCondLst>
                              <p:cond delay="0"/>
                            </p:stCondLst>
                            <p:childTnLst>
                              <p:par>
                                <p:cTn id="46" presetID="2" presetClass="entr" presetSubtype="3" fill="hold" nodeType="clickEffect">
                                  <p:stCondLst>
                                    <p:cond delay="0"/>
                                  </p:stCondLst>
                                  <p:childTnLst>
                                    <p:set>
                                      <p:cBhvr>
                                        <p:cTn id="47" dur="1" fill="hold">
                                          <p:stCondLst>
                                            <p:cond delay="0"/>
                                          </p:stCondLst>
                                        </p:cTn>
                                        <p:tgtEl>
                                          <p:spTgt spid="79"/>
                                        </p:tgtEl>
                                        <p:attrNameLst>
                                          <p:attrName>style.visibility</p:attrName>
                                        </p:attrNameLst>
                                      </p:cBhvr>
                                      <p:to>
                                        <p:strVal val="visible"/>
                                      </p:to>
                                    </p:set>
                                    <p:anim calcmode="lin" valueType="num">
                                      <p:cBhvr additive="base">
                                        <p:cTn id="48" dur="500" fill="hold"/>
                                        <p:tgtEl>
                                          <p:spTgt spid="79"/>
                                        </p:tgtEl>
                                        <p:attrNameLst>
                                          <p:attrName>ppt_x</p:attrName>
                                        </p:attrNameLst>
                                      </p:cBhvr>
                                      <p:tavLst>
                                        <p:tav tm="0">
                                          <p:val>
                                            <p:strVal val="1+#ppt_w/2"/>
                                          </p:val>
                                        </p:tav>
                                        <p:tav tm="100000">
                                          <p:val>
                                            <p:strVal val="#ppt_x"/>
                                          </p:val>
                                        </p:tav>
                                      </p:tavLst>
                                    </p:anim>
                                    <p:anim calcmode="lin" valueType="num">
                                      <p:cBhvr additive="base">
                                        <p:cTn id="49"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P spid="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84;p10"/>
          <p:cNvSpPr/>
          <p:nvPr/>
        </p:nvSpPr>
        <p:spPr>
          <a:xfrm>
            <a:off x="3782131" y="2207700"/>
            <a:ext cx="957949" cy="1384252"/>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w="38100" cap="flat" cmpd="sng">
                <a:solidFill>
                  <a:prstClr val="black"/>
                </a:solidFill>
                <a:prstDash val="solid"/>
                <a:round/>
                <a:headEnd type="none" w="sm" len="sm"/>
                <a:tailEnd type="none" w="sm" len="sm"/>
              </a:ln>
              <a:solidFill>
                <a:srgbClr val="5B9BD5"/>
              </a:solidFill>
              <a:effectLst/>
              <a:uLnTx/>
              <a:uFillTx/>
              <a:latin typeface="#9Slide03 AmpleSoft Bold" pitchFamily="2" charset="0"/>
              <a:ea typeface="+mn-ea"/>
              <a:cs typeface="+mn-cs"/>
            </a:endParaRPr>
          </a:p>
        </p:txBody>
      </p:sp>
      <p:pic>
        <p:nvPicPr>
          <p:cNvPr id="39" name="Picture 38">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00811" y="-225246"/>
            <a:ext cx="1523956" cy="1508868"/>
          </a:xfrm>
          <a:prstGeom prst="rect">
            <a:avLst/>
          </a:prstGeom>
        </p:spPr>
      </p:pic>
      <p:sp>
        <p:nvSpPr>
          <p:cNvPr id="6" name="Google Shape;784;p10"/>
          <p:cNvSpPr/>
          <p:nvPr/>
        </p:nvSpPr>
        <p:spPr>
          <a:xfrm>
            <a:off x="3782131" y="2207700"/>
            <a:ext cx="957949" cy="1384252"/>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w="38100" cap="flat" cmpd="sng">
                <a:solidFill>
                  <a:prstClr val="black"/>
                </a:solidFill>
                <a:prstDash val="solid"/>
                <a:round/>
                <a:headEnd type="none" w="sm" len="sm"/>
                <a:tailEnd type="none" w="sm" len="sm"/>
              </a:ln>
              <a:solidFill>
                <a:srgbClr val="5B9BD5"/>
              </a:solidFill>
              <a:effectLst/>
              <a:uLnTx/>
              <a:uFillTx/>
              <a:latin typeface="#9Slide03 AmpleSoft Bold" pitchFamily="2" charset="0"/>
              <a:ea typeface="+mn-ea"/>
              <a:cs typeface="+mn-cs"/>
            </a:endParaRPr>
          </a:p>
        </p:txBody>
      </p:sp>
      <p:sp>
        <p:nvSpPr>
          <p:cNvPr id="7" name="Rounded Rectangle 6"/>
          <p:cNvSpPr/>
          <p:nvPr/>
        </p:nvSpPr>
        <p:spPr>
          <a:xfrm>
            <a:off x="4303235" y="2494555"/>
            <a:ext cx="7176678" cy="2758936"/>
          </a:xfrm>
          <a:prstGeom prst="roundRect">
            <a:avLst/>
          </a:prstGeom>
          <a:solidFill>
            <a:schemeClr val="bg1">
              <a:alpha val="6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3444156" y="2886982"/>
            <a:ext cx="8894835" cy="2938527"/>
          </a:xfrm>
          <a:prstGeom prst="rect">
            <a:avLst/>
          </a:prstGeom>
        </p:spPr>
      </p:pic>
    </p:spTree>
    <p:extLst>
      <p:ext uri="{BB962C8B-B14F-4D97-AF65-F5344CB8AC3E}">
        <p14:creationId xmlns:p14="http://schemas.microsoft.com/office/powerpoint/2010/main" val="9495639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84;p10"/>
          <p:cNvSpPr/>
          <p:nvPr/>
        </p:nvSpPr>
        <p:spPr>
          <a:xfrm>
            <a:off x="3782131" y="2534950"/>
            <a:ext cx="957949" cy="1384252"/>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w="38100" cap="flat" cmpd="sng">
                <a:solidFill>
                  <a:prstClr val="black"/>
                </a:solidFill>
                <a:prstDash val="solid"/>
                <a:round/>
                <a:headEnd type="none" w="sm" len="sm"/>
                <a:tailEnd type="none" w="sm" len="sm"/>
              </a:ln>
              <a:solidFill>
                <a:srgbClr val="5B9BD5"/>
              </a:solidFill>
              <a:effectLst/>
              <a:uLnTx/>
              <a:uFillTx/>
              <a:latin typeface="#9Slide03 AmpleSoft Bold" pitchFamily="2" charset="0"/>
              <a:ea typeface="+mn-ea"/>
              <a:cs typeface="+mn-cs"/>
            </a:endParaRPr>
          </a:p>
        </p:txBody>
      </p:sp>
      <p:pic>
        <p:nvPicPr>
          <p:cNvPr id="39" name="Picture 38">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00811" y="-225246"/>
            <a:ext cx="1523956" cy="1508868"/>
          </a:xfrm>
          <a:prstGeom prst="rect">
            <a:avLst/>
          </a:prstGeom>
        </p:spPr>
      </p:pic>
      <p:pic>
        <p:nvPicPr>
          <p:cNvPr id="4" name="Picture 3"/>
          <p:cNvPicPr>
            <a:picLocks noChangeAspect="1"/>
          </p:cNvPicPr>
          <p:nvPr/>
        </p:nvPicPr>
        <p:blipFill>
          <a:blip r:embed="rId3"/>
          <a:stretch>
            <a:fillRect/>
          </a:stretch>
        </p:blipFill>
        <p:spPr>
          <a:xfrm>
            <a:off x="3146121" y="2648287"/>
            <a:ext cx="8632684" cy="3792041"/>
          </a:xfrm>
          <a:prstGeom prst="rect">
            <a:avLst/>
          </a:prstGeom>
        </p:spPr>
      </p:pic>
    </p:spTree>
    <p:extLst>
      <p:ext uri="{BB962C8B-B14F-4D97-AF65-F5344CB8AC3E}">
        <p14:creationId xmlns:p14="http://schemas.microsoft.com/office/powerpoint/2010/main" val="13292343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165339" y="185287"/>
            <a:ext cx="11497018" cy="6428511"/>
          </a:xfrm>
          <a:prstGeom prst="round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8" name="TextBox 7"/>
          <p:cNvSpPr txBox="1"/>
          <p:nvPr/>
        </p:nvSpPr>
        <p:spPr>
          <a:xfrm>
            <a:off x="870859" y="603973"/>
            <a:ext cx="10085977" cy="2217082"/>
          </a:xfrm>
          <a:prstGeom prst="rect">
            <a:avLst/>
          </a:prstGeom>
          <a:noFill/>
        </p:spPr>
        <p:txBody>
          <a:bodyPr wrap="square" rtlCol="0">
            <a:spAutoFit/>
          </a:bodyPr>
          <a:lstStyle/>
          <a:p>
            <a:pPr>
              <a:lnSpc>
                <a:spcPct val="150000"/>
              </a:lnSpc>
            </a:pPr>
            <a:r>
              <a:rPr lang="en-US" sz="2800" dirty="0"/>
              <a:t>        </a:t>
            </a:r>
            <a:r>
              <a:rPr lang="en-US" sz="3200" b="1" dirty="0" err="1">
                <a:solidFill>
                  <a:srgbClr val="002060"/>
                </a:solidFill>
              </a:rPr>
              <a:t>Thực</a:t>
            </a:r>
            <a:r>
              <a:rPr lang="en-US" sz="3200" b="1" dirty="0">
                <a:solidFill>
                  <a:srgbClr val="002060"/>
                </a:solidFill>
              </a:rPr>
              <a:t> </a:t>
            </a:r>
            <a:r>
              <a:rPr lang="en-US" sz="3200" b="1" dirty="0" err="1">
                <a:solidFill>
                  <a:srgbClr val="002060"/>
                </a:solidFill>
              </a:rPr>
              <a:t>hiện</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hoạt</a:t>
            </a:r>
            <a:r>
              <a:rPr lang="en-US" sz="3200" b="1" dirty="0">
                <a:solidFill>
                  <a:srgbClr val="002060"/>
                </a:solidFill>
              </a:rPr>
              <a:t> </a:t>
            </a:r>
            <a:r>
              <a:rPr lang="en-US" sz="3200" b="1" dirty="0" err="1">
                <a:solidFill>
                  <a:srgbClr val="002060"/>
                </a:solidFill>
              </a:rPr>
              <a:t>động</a:t>
            </a:r>
            <a:r>
              <a:rPr lang="en-US" sz="3200" b="1" dirty="0">
                <a:solidFill>
                  <a:srgbClr val="002060"/>
                </a:solidFill>
              </a:rPr>
              <a:t> </a:t>
            </a:r>
            <a:r>
              <a:rPr lang="en-US" sz="3200" b="1" dirty="0" err="1">
                <a:solidFill>
                  <a:srgbClr val="002060"/>
                </a:solidFill>
              </a:rPr>
              <a:t>sau</a:t>
            </a:r>
            <a:r>
              <a:rPr lang="en-US" sz="3200" b="1" dirty="0">
                <a:solidFill>
                  <a:srgbClr val="002060"/>
                </a:solidFill>
              </a:rPr>
              <a:t>:</a:t>
            </a:r>
          </a:p>
          <a:p>
            <a:pPr>
              <a:lnSpc>
                <a:spcPct val="150000"/>
              </a:lnSpc>
            </a:pPr>
            <a:r>
              <a:rPr lang="en-US" sz="3200" b="1" dirty="0">
                <a:solidFill>
                  <a:srgbClr val="002060"/>
                </a:solidFill>
              </a:rPr>
              <a:t>1.</a:t>
            </a:r>
            <a:r>
              <a:rPr lang="vi-VN" sz="3200" b="1" dirty="0">
                <a:solidFill>
                  <a:srgbClr val="002060"/>
                </a:solidFill>
              </a:rPr>
              <a:t> </a:t>
            </a:r>
            <a:r>
              <a:rPr lang="en-US" sz="3200" b="1" dirty="0" err="1">
                <a:solidFill>
                  <a:srgbClr val="002060"/>
                </a:solidFill>
              </a:rPr>
              <a:t>Đặt</a:t>
            </a:r>
            <a:r>
              <a:rPr lang="en-US" sz="3200" b="1" dirty="0">
                <a:solidFill>
                  <a:srgbClr val="002060"/>
                </a:solidFill>
              </a:rPr>
              <a:t> </a:t>
            </a:r>
            <a:r>
              <a:rPr lang="en-US" sz="3200" b="1" dirty="0" err="1">
                <a:solidFill>
                  <a:srgbClr val="002060"/>
                </a:solidFill>
              </a:rPr>
              <a:t>tay</a:t>
            </a:r>
            <a:r>
              <a:rPr lang="en-US" sz="3200" b="1" dirty="0">
                <a:solidFill>
                  <a:srgbClr val="002060"/>
                </a:solidFill>
              </a:rPr>
              <a:t> </a:t>
            </a:r>
            <a:r>
              <a:rPr lang="en-US" sz="3200" b="1" dirty="0" err="1">
                <a:solidFill>
                  <a:srgbClr val="002060"/>
                </a:solidFill>
              </a:rPr>
              <a:t>lên</a:t>
            </a:r>
            <a:r>
              <a:rPr lang="en-US" sz="3200" b="1" dirty="0">
                <a:solidFill>
                  <a:srgbClr val="002060"/>
                </a:solidFill>
              </a:rPr>
              <a:t> </a:t>
            </a:r>
            <a:r>
              <a:rPr lang="en-US" sz="3200" b="1" dirty="0" err="1">
                <a:solidFill>
                  <a:srgbClr val="002060"/>
                </a:solidFill>
              </a:rPr>
              <a:t>ngực</a:t>
            </a:r>
            <a:r>
              <a:rPr lang="en-US" sz="3200" b="1" dirty="0">
                <a:solidFill>
                  <a:srgbClr val="002060"/>
                </a:solidFill>
              </a:rPr>
              <a:t>, </a:t>
            </a:r>
            <a:r>
              <a:rPr lang="en-US" sz="3200" b="1" dirty="0" err="1">
                <a:solidFill>
                  <a:srgbClr val="002060"/>
                </a:solidFill>
              </a:rPr>
              <a:t>theo</a:t>
            </a:r>
            <a:r>
              <a:rPr lang="en-US" sz="3200" b="1" dirty="0">
                <a:solidFill>
                  <a:srgbClr val="002060"/>
                </a:solidFill>
              </a:rPr>
              <a:t> </a:t>
            </a:r>
            <a:r>
              <a:rPr lang="en-US" sz="3200" b="1" dirty="0" err="1">
                <a:solidFill>
                  <a:srgbClr val="002060"/>
                </a:solidFill>
              </a:rPr>
              <a:t>dõi</a:t>
            </a:r>
            <a:r>
              <a:rPr lang="en-US" sz="3200" b="1" dirty="0">
                <a:solidFill>
                  <a:srgbClr val="002060"/>
                </a:solidFill>
              </a:rPr>
              <a:t> </a:t>
            </a:r>
            <a:r>
              <a:rPr lang="en-US" sz="3200" b="1" dirty="0" err="1">
                <a:solidFill>
                  <a:srgbClr val="002060"/>
                </a:solidFill>
              </a:rPr>
              <a:t>nhịp</a:t>
            </a:r>
            <a:r>
              <a:rPr lang="en-US" sz="3200" b="1" dirty="0">
                <a:solidFill>
                  <a:srgbClr val="002060"/>
                </a:solidFill>
              </a:rPr>
              <a:t> </a:t>
            </a:r>
            <a:r>
              <a:rPr lang="en-US" sz="3200" b="1" dirty="0" err="1">
                <a:solidFill>
                  <a:srgbClr val="002060"/>
                </a:solidFill>
              </a:rPr>
              <a:t>thở</a:t>
            </a:r>
            <a:r>
              <a:rPr lang="en-US" sz="3200" b="1" dirty="0">
                <a:solidFill>
                  <a:srgbClr val="002060"/>
                </a:solidFill>
              </a:rPr>
              <a:t> </a:t>
            </a:r>
            <a:r>
              <a:rPr lang="en-US" sz="3200" b="1" dirty="0" err="1">
                <a:solidFill>
                  <a:srgbClr val="002060"/>
                </a:solidFill>
              </a:rPr>
              <a:t>trong</a:t>
            </a:r>
            <a:r>
              <a:rPr lang="en-US" sz="3200" b="1" dirty="0">
                <a:solidFill>
                  <a:srgbClr val="002060"/>
                </a:solidFill>
              </a:rPr>
              <a:t> 1 </a:t>
            </a:r>
            <a:r>
              <a:rPr lang="en-US" sz="3200" b="1" dirty="0" err="1">
                <a:solidFill>
                  <a:srgbClr val="002060"/>
                </a:solidFill>
              </a:rPr>
              <a:t>phút</a:t>
            </a:r>
            <a:endParaRPr lang="en-US" sz="3200" b="1" dirty="0">
              <a:solidFill>
                <a:srgbClr val="002060"/>
              </a:solidFill>
            </a:endParaRPr>
          </a:p>
          <a:p>
            <a:pPr>
              <a:lnSpc>
                <a:spcPct val="150000"/>
              </a:lnSpc>
            </a:pPr>
            <a:r>
              <a:rPr lang="en-US" sz="3200" b="1" dirty="0" err="1">
                <a:solidFill>
                  <a:srgbClr val="002060"/>
                </a:solidFill>
              </a:rPr>
              <a:t>Chạy</a:t>
            </a:r>
            <a:r>
              <a:rPr lang="en-US" sz="3200" b="1" dirty="0">
                <a:solidFill>
                  <a:srgbClr val="002060"/>
                </a:solidFill>
              </a:rPr>
              <a:t> </a:t>
            </a:r>
            <a:r>
              <a:rPr lang="en-US" sz="3200" b="1" dirty="0" err="1">
                <a:solidFill>
                  <a:srgbClr val="002060"/>
                </a:solidFill>
              </a:rPr>
              <a:t>tại</a:t>
            </a:r>
            <a:r>
              <a:rPr lang="en-US" sz="3200" b="1" dirty="0">
                <a:solidFill>
                  <a:srgbClr val="002060"/>
                </a:solidFill>
              </a:rPr>
              <a:t> </a:t>
            </a:r>
            <a:r>
              <a:rPr lang="en-US" sz="3200" b="1" dirty="0" err="1">
                <a:solidFill>
                  <a:srgbClr val="002060"/>
                </a:solidFill>
              </a:rPr>
              <a:t>chỗ</a:t>
            </a:r>
            <a:r>
              <a:rPr lang="en-US" sz="3200" b="1" dirty="0">
                <a:solidFill>
                  <a:srgbClr val="002060"/>
                </a:solidFill>
              </a:rPr>
              <a:t> 1 </a:t>
            </a:r>
            <a:r>
              <a:rPr lang="en-US" sz="3200" b="1" dirty="0" err="1">
                <a:solidFill>
                  <a:srgbClr val="002060"/>
                </a:solidFill>
              </a:rPr>
              <a:t>phút</a:t>
            </a:r>
            <a:r>
              <a:rPr lang="en-US" sz="3200" b="1" dirty="0">
                <a:solidFill>
                  <a:srgbClr val="002060"/>
                </a:solidFill>
              </a:rPr>
              <a:t> </a:t>
            </a:r>
            <a:r>
              <a:rPr lang="en-US" sz="3200" b="1" dirty="0" err="1">
                <a:solidFill>
                  <a:srgbClr val="002060"/>
                </a:solidFill>
              </a:rPr>
              <a:t>rồi</a:t>
            </a:r>
            <a:r>
              <a:rPr lang="en-US" sz="3200" b="1" dirty="0">
                <a:solidFill>
                  <a:srgbClr val="002060"/>
                </a:solidFill>
              </a:rPr>
              <a:t> </a:t>
            </a:r>
            <a:r>
              <a:rPr lang="en-US" sz="3200" b="1" dirty="0" err="1">
                <a:solidFill>
                  <a:srgbClr val="002060"/>
                </a:solidFill>
              </a:rPr>
              <a:t>theo</a:t>
            </a:r>
            <a:r>
              <a:rPr lang="en-US" sz="3200" b="1" dirty="0">
                <a:solidFill>
                  <a:srgbClr val="002060"/>
                </a:solidFill>
              </a:rPr>
              <a:t> </a:t>
            </a:r>
            <a:r>
              <a:rPr lang="en-US" sz="3200" b="1" dirty="0" err="1">
                <a:solidFill>
                  <a:srgbClr val="002060"/>
                </a:solidFill>
              </a:rPr>
              <a:t>dõi</a:t>
            </a:r>
            <a:r>
              <a:rPr lang="en-US" sz="3200" b="1" dirty="0">
                <a:solidFill>
                  <a:srgbClr val="002060"/>
                </a:solidFill>
              </a:rPr>
              <a:t> </a:t>
            </a:r>
            <a:r>
              <a:rPr lang="en-US" sz="3200" b="1" dirty="0" err="1">
                <a:solidFill>
                  <a:srgbClr val="002060"/>
                </a:solidFill>
              </a:rPr>
              <a:t>nhịp</a:t>
            </a:r>
            <a:r>
              <a:rPr lang="en-US" sz="3200" b="1" dirty="0">
                <a:solidFill>
                  <a:srgbClr val="002060"/>
                </a:solidFill>
              </a:rPr>
              <a:t> </a:t>
            </a:r>
            <a:r>
              <a:rPr lang="en-US" sz="3200" b="1" dirty="0" err="1">
                <a:solidFill>
                  <a:srgbClr val="002060"/>
                </a:solidFill>
              </a:rPr>
              <a:t>thở</a:t>
            </a:r>
            <a:r>
              <a:rPr lang="en-US" sz="3200" b="1" dirty="0">
                <a:solidFill>
                  <a:srgbClr val="002060"/>
                </a:solidFill>
              </a:rPr>
              <a:t> </a:t>
            </a:r>
            <a:r>
              <a:rPr lang="en-US" sz="3200" b="1" dirty="0" err="1">
                <a:solidFill>
                  <a:srgbClr val="002060"/>
                </a:solidFill>
              </a:rPr>
              <a:t>tiếp</a:t>
            </a:r>
            <a:endParaRPr lang="en-US" sz="3200" b="1" dirty="0">
              <a:solidFill>
                <a:srgbClr val="002060"/>
              </a:solidFill>
            </a:endParaRPr>
          </a:p>
        </p:txBody>
      </p:sp>
      <p:pic>
        <p:nvPicPr>
          <p:cNvPr id="9" name="1 Minute Timer Bomb _ 💣 Colored Wicks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99774" y="3622430"/>
            <a:ext cx="5062583" cy="2847703"/>
          </a:xfrm>
          <a:prstGeom prst="rect">
            <a:avLst/>
          </a:prstGeom>
        </p:spPr>
      </p:pic>
      <p:pic>
        <p:nvPicPr>
          <p:cNvPr id="10" name="Picture 2" descr="20210409092016_wm_shs-tu-nhien-va-xa-hoi-2"/>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6224" t="69678" r="21026" b="2811"/>
          <a:stretch/>
        </p:blipFill>
        <p:spPr bwMode="auto">
          <a:xfrm>
            <a:off x="1423353" y="3622430"/>
            <a:ext cx="5258250" cy="3235570"/>
          </a:xfrm>
          <a:prstGeom prst="roundRect">
            <a:avLst>
              <a:gd name="adj" fmla="val 39277"/>
            </a:avLst>
          </a:prstGeom>
          <a:ln>
            <a:noFill/>
          </a:ln>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132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089D1F9C-31BC-8E2B-C8F9-59996855C5B5}"/>
              </a:ext>
            </a:extLst>
          </p:cNvPr>
          <p:cNvSpPr/>
          <p:nvPr/>
        </p:nvSpPr>
        <p:spPr>
          <a:xfrm>
            <a:off x="4030134" y="1512938"/>
            <a:ext cx="7620000" cy="4193604"/>
          </a:xfrm>
          <a:prstGeom prst="roundRect">
            <a:avLst/>
          </a:prstGeom>
          <a:solidFill>
            <a:schemeClr val="bg1"/>
          </a:solid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5" name="TextBox 4">
            <a:extLst>
              <a:ext uri="{FF2B5EF4-FFF2-40B4-BE49-F238E27FC236}">
                <a16:creationId xmlns:a16="http://schemas.microsoft.com/office/drawing/2014/main" id="{0E003A0E-03A2-5BED-4FAA-CF3A453B3B8D}"/>
              </a:ext>
            </a:extLst>
          </p:cNvPr>
          <p:cNvSpPr txBox="1"/>
          <p:nvPr/>
        </p:nvSpPr>
        <p:spPr>
          <a:xfrm>
            <a:off x="4214042" y="1740628"/>
            <a:ext cx="7073531" cy="3785656"/>
          </a:xfrm>
          <a:prstGeom prst="rect">
            <a:avLst/>
          </a:prstGeom>
          <a:noFill/>
        </p:spPr>
        <p:txBody>
          <a:bodyPr wrap="square" rtlCol="0">
            <a:spAutoFit/>
          </a:bodyPr>
          <a:lstStyle/>
          <a:p>
            <a:pPr marL="571500" indent="-571500" algn="just">
              <a:buFontTx/>
              <a:buChar char="-"/>
            </a:pPr>
            <a:r>
              <a:rPr lang="en-US" sz="4000" b="1" dirty="0">
                <a:latin typeface="Cambria" panose="02040503050406030204" pitchFamily="18" charset="0"/>
                <a:ea typeface="Cambria" panose="02040503050406030204" pitchFamily="18" charset="0"/>
              </a:rPr>
              <a:t>Cho </a:t>
            </a:r>
            <a:r>
              <a:rPr lang="en-US" sz="4000" b="1" dirty="0" err="1">
                <a:latin typeface="Cambria" panose="02040503050406030204" pitchFamily="18" charset="0"/>
                <a:ea typeface="Cambria" panose="02040503050406030204" pitchFamily="18" charset="0"/>
              </a:rPr>
              <a:t>biết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nhịp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thở</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thay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đổi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như</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thế</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trước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động</a:t>
            </a:r>
            <a:r>
              <a:rPr lang="en-US" sz="4000" b="1" dirty="0">
                <a:latin typeface="Cambria" panose="02040503050406030204" pitchFamily="18" charset="0"/>
                <a:ea typeface="Cambria" panose="02040503050406030204" pitchFamily="18" charset="0"/>
              </a:rPr>
              <a:t>?</a:t>
            </a:r>
          </a:p>
          <a:p>
            <a:pPr marL="571500" indent="-571500" algn="just">
              <a:buFontTx/>
              <a:buChar char="-"/>
            </a:pPr>
            <a:r>
              <a:rPr lang="en-US" sz="4000" b="1" dirty="0" err="1">
                <a:solidFill>
                  <a:srgbClr val="002060"/>
                </a:solidFill>
                <a:latin typeface="Cambria" panose="02040503050406030204" pitchFamily="18" charset="0"/>
                <a:ea typeface="Cambria" panose="02040503050406030204" pitchFamily="18" charset="0"/>
              </a:rPr>
              <a:t>Để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vận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động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sự</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phối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hợp</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của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cơ</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quan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nào</a:t>
            </a:r>
            <a:r>
              <a:rPr lang="en-US" sz="4000" b="1" dirty="0">
                <a:solidFill>
                  <a:srgbClr val="002060"/>
                </a:solidFill>
                <a:latin typeface="Cambria" panose="02040503050406030204" pitchFamily="18" charset="0"/>
                <a:ea typeface="Cambria" panose="02040503050406030204" pitchFamily="18" charset="0"/>
              </a:rPr>
              <a:t>?</a:t>
            </a:r>
            <a:endParaRPr lang="en-US" sz="4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2953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1647756-8E6E-CBE3-C210-C6A6E344E150}"/>
              </a:ext>
            </a:extLst>
          </p:cNvPr>
          <p:cNvGrpSpPr/>
          <p:nvPr/>
        </p:nvGrpSpPr>
        <p:grpSpPr>
          <a:xfrm>
            <a:off x="3849125" y="1405989"/>
            <a:ext cx="7620000" cy="4595255"/>
            <a:chOff x="496667" y="1218441"/>
            <a:chExt cx="4408210" cy="394014"/>
          </a:xfrm>
        </p:grpSpPr>
        <p:sp>
          <p:nvSpPr>
            <p:cNvPr id="9" name="Rectangle: Rounded Corners 4">
              <a:extLst>
                <a:ext uri="{FF2B5EF4-FFF2-40B4-BE49-F238E27FC236}">
                  <a16:creationId xmlns:a16="http://schemas.microsoft.com/office/drawing/2014/main" id="{089D1F9C-31BC-8E2B-C8F9-59996855C5B5}"/>
                </a:ext>
              </a:extLst>
            </p:cNvPr>
            <p:cNvSpPr/>
            <p:nvPr/>
          </p:nvSpPr>
          <p:spPr>
            <a:xfrm>
              <a:off x="496667" y="1218441"/>
              <a:ext cx="4408210" cy="394014"/>
            </a:xfrm>
            <a:prstGeom prst="roundRect">
              <a:avLst/>
            </a:prstGeom>
            <a:solidFill>
              <a:schemeClr val="bg1"/>
            </a:solid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0" name="TextBox 9">
              <a:extLst>
                <a:ext uri="{FF2B5EF4-FFF2-40B4-BE49-F238E27FC236}">
                  <a16:creationId xmlns:a16="http://schemas.microsoft.com/office/drawing/2014/main" id="{0E003A0E-03A2-5BED-4FAA-CF3A453B3B8D}"/>
                </a:ext>
              </a:extLst>
            </p:cNvPr>
            <p:cNvSpPr txBox="1"/>
            <p:nvPr/>
          </p:nvSpPr>
          <p:spPr>
            <a:xfrm>
              <a:off x="603059" y="1228556"/>
              <a:ext cx="4092075" cy="377375"/>
            </a:xfrm>
            <a:prstGeom prst="rect">
              <a:avLst/>
            </a:prstGeom>
            <a:noFill/>
          </p:spPr>
          <p:txBody>
            <a:bodyPr wrap="square" rtlCol="0">
              <a:spAutoFit/>
            </a:bodyPr>
            <a:lstStyle/>
            <a:p>
              <a:pPr marL="571500" indent="-571500" algn="just">
                <a:buFontTx/>
                <a:buChar char="-"/>
              </a:pPr>
              <a:r>
                <a:rPr lang="en-US" sz="4000" b="1" dirty="0" err="1">
                  <a:latin typeface="Cambria" panose="02040503050406030204" pitchFamily="18" charset="0"/>
                  <a:ea typeface="Cambria" panose="02040503050406030204" pitchFamily="18" charset="0"/>
                </a:rPr>
                <a:t>Trước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nhịp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thở</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đều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chậm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nhịp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thở</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nhanh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gấp</a:t>
              </a:r>
              <a:r>
                <a:rPr lang="en-US" sz="4000" b="1" dirty="0">
                  <a:latin typeface="Cambria" panose="02040503050406030204" pitchFamily="18" charset="0"/>
                  <a:ea typeface="Cambria" panose="02040503050406030204" pitchFamily="18" charset="0"/>
                </a:rPr>
                <a:t>.</a:t>
              </a:r>
            </a:p>
            <a:p>
              <a:pPr marL="571500" indent="-571500" algn="just">
                <a:buFontTx/>
                <a:buChar char="-"/>
              </a:pPr>
              <a:r>
                <a:rPr lang="en-US" sz="4000" b="1" dirty="0" err="1">
                  <a:solidFill>
                    <a:srgbClr val="002060"/>
                  </a:solidFill>
                  <a:latin typeface="Cambria" panose="02040503050406030204" pitchFamily="18" charset="0"/>
                  <a:ea typeface="Cambria" panose="02040503050406030204" pitchFamily="18" charset="0"/>
                </a:rPr>
                <a:t>Để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vận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động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sự</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phối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hợp</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của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cơ</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quan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vận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động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hô</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hấp</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kinh</a:t>
              </a:r>
              <a:r>
                <a:rPr lang="en-US" sz="4000" b="1" dirty="0">
                  <a:solidFill>
                    <a:srgbClr val="002060"/>
                  </a:solidFill>
                  <a:latin typeface="Cambria" panose="02040503050406030204" pitchFamily="18" charset="0"/>
                  <a:ea typeface="Cambria" panose="02040503050406030204" pitchFamily="18" charset="0"/>
                </a:rPr>
                <a:t>,…</a:t>
              </a:r>
              <a:endParaRPr lang="en-US" sz="4000" dirty="0">
                <a:solidFill>
                  <a:srgbClr val="002060"/>
                </a:solidFill>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70200" y1="45185" x2="59843" y2="51302"/>
                        <a14:foregroundMark x1="37795" y1="56875" x2="48153" y2="57420"/>
                        <a14:foregroundMark x1="52756" y1="57420" x2="60206" y2="56693"/>
                        <a14:foregroundMark x1="54088" y1="74621" x2="56087" y2="78134"/>
                      </a14:backgroundRemoval>
                    </a14:imgEffect>
                  </a14:imgLayer>
                </a14:imgProps>
              </a:ext>
              <a:ext uri="{28A0092B-C50C-407E-A947-70E740481C1C}">
                <a14:useLocalDpi xmlns:a14="http://schemas.microsoft.com/office/drawing/2010/main" val="0"/>
              </a:ext>
            </a:extLst>
          </a:blip>
          <a:stretch>
            <a:fillRect/>
          </a:stretch>
        </p:blipFill>
        <p:spPr>
          <a:xfrm>
            <a:off x="-1155700" y="1092200"/>
            <a:ext cx="6858000" cy="6858000"/>
          </a:xfrm>
          <a:prstGeom prst="rect">
            <a:avLst/>
          </a:prstGeom>
        </p:spPr>
      </p:pic>
    </p:spTree>
    <p:extLst>
      <p:ext uri="{BB962C8B-B14F-4D97-AF65-F5344CB8AC3E}">
        <p14:creationId xmlns:p14="http://schemas.microsoft.com/office/powerpoint/2010/main" val="24465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1253</TotalTime>
  <Words>276</Words>
  <Application>Microsoft Office PowerPoint</Application>
  <PresentationFormat>Widescreen</PresentationFormat>
  <Paragraphs>28</Paragraphs>
  <Slides>10</Slides>
  <Notes>2</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10</vt:i4>
      </vt:variant>
    </vt:vector>
  </HeadingPairs>
  <TitlesOfParts>
    <vt:vector size="30" baseType="lpstr">
      <vt:lpstr>UTM Avo</vt:lpstr>
      <vt:lpstr>#9Slide05 Aphrodite Pro</vt:lpstr>
      <vt:lpstr>Times New Roman</vt:lpstr>
      <vt:lpstr>Calibri</vt:lpstr>
      <vt:lpstr>Cambria</vt:lpstr>
      <vt:lpstr>#9Slide03 AmpleSoft Bold</vt:lpstr>
      <vt:lpstr>思源黑体 CN</vt:lpstr>
      <vt:lpstr>Fredoka One</vt:lpstr>
      <vt:lpstr>M PLUS Rounded 1c</vt:lpstr>
      <vt:lpstr>#9Slide07 Altus</vt:lpstr>
      <vt:lpstr>Calibri Light</vt:lpstr>
      <vt:lpstr>SVN-Newton</vt:lpstr>
      <vt:lpstr>#9Slide07 HoneyCream</vt:lpstr>
      <vt:lpstr>Arial</vt:lpstr>
      <vt:lpstr>Chango</vt:lpstr>
      <vt:lpstr>Office 主题</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更多资源关注@好教师</Manager>
  <Company>更多资源关注@好教师</Company>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更多资源关注@好教师</dc:title>
  <dc:subject>更多资源关注@好教师</dc:subject>
  <dc:creator>Măng non</dc:creator>
  <cp:keywords>MĂNG NON TEAM</cp:keywords>
  <dc:description>更多资源关注@好教师</dc:description>
  <cp:lastModifiedBy>SingPC</cp:lastModifiedBy>
  <cp:revision>108</cp:revision>
  <dcterms:created xsi:type="dcterms:W3CDTF">2015-05-05T08:02:14Z</dcterms:created>
  <dcterms:modified xsi:type="dcterms:W3CDTF">2024-04-16T10:06:22Z</dcterms:modified>
  <cp:category>更多资源关注@好教师</cp:category>
</cp:coreProperties>
</file>