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579" r:id="rId4"/>
    <p:sldId id="3580" r:id="rId5"/>
    <p:sldId id="3596" r:id="rId6"/>
    <p:sldId id="3584" r:id="rId7"/>
    <p:sldId id="3585" r:id="rId8"/>
    <p:sldId id="3594" r:id="rId9"/>
    <p:sldId id="3607" r:id="rId10"/>
    <p:sldId id="3608" r:id="rId11"/>
  </p:sldIdLst>
  <p:sldSz cx="12192000" cy="6858000"/>
  <p:notesSz cx="6858000" cy="9144000"/>
  <p:embeddedFontLst>
    <p:embeddedFont>
      <p:font typeface="#9Slide07 HoneyCream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Fredoka One" panose="02000000000000000000" pitchFamily="2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Vogue-ExtraBold" panose="020B0500000000000000" charset="0"/>
      <p:regular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78F"/>
    <a:srgbClr val="E3F1ED"/>
    <a:srgbClr val="0AB0A7"/>
    <a:srgbClr val="007AA4"/>
    <a:srgbClr val="E67220"/>
    <a:srgbClr val="4E3B8B"/>
    <a:srgbClr val="DED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208F2-C762-47A1-897F-601EE596E3F5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F4CAC-5E03-40FC-AAB0-5C0E29466A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4CAC-5E03-40FC-AAB0-5C0E29466A2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02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8F50C5-C39C-79DB-4CDC-7FA4E996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0B69E2-9645-2D54-2020-4869AAF1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DF2BF1-97E6-80A6-7A1E-A84BE57F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5E5BF72-5B3C-195C-0FF6-F148182DD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44D3819D-DA87-D712-A0D3-E5D786191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DAE9508F-4433-0C28-9AAC-F6307C94D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>
            <a:extLst>
              <a:ext uri="{FF2B5EF4-FFF2-40B4-BE49-F238E27FC236}">
                <a16:creationId xmlns:a16="http://schemas.microsoft.com/office/drawing/2014/main" id="{8AAC06BB-0112-E28F-2850-37162D337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53939DA4-7C7A-E1A7-121E-1609B156C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1627300C-391A-DA17-DE08-94A34D9CE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35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296A43-6AC1-85C2-C9E6-410F194B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0601B1F-DB6A-8FE0-B6D8-9DF0D0F90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692ED37-C03F-4DE6-BCAB-CAFA6C5AD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F141261-AB05-B909-4411-2323AB11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CC1522-62C5-2343-7651-EA12329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42F70C-8A43-3932-154A-EAF5202E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53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58F022-B081-4500-878C-13510E94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1B31326-DA35-4F09-0783-D17F0C2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84AB16-1145-0311-9F03-07AD1B8E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EFCBECC-D151-E834-002E-4262736D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375AAF-D092-B928-A234-BB6D160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03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2E3735D-FB1E-D7AA-AC9E-65E7B1287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A735B4-4518-2C9D-2642-55579CD49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7E1752-62BF-6DF2-849D-3BDD375E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3165A3-5F7A-5115-1E0A-F6311A29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5A3726-6417-3C86-6DD6-F6566016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51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70D1FE-8616-D49E-E8E3-DA8D3409F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0B28114-4CC8-FBE8-78D0-6A7D22E42FEE}"/>
              </a:ext>
            </a:extLst>
          </p:cNvPr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82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>
            <a:extLst>
              <a:ext uri="{FF2B5EF4-FFF2-40B4-BE49-F238E27FC236}">
                <a16:creationId xmlns:a16="http://schemas.microsoft.com/office/drawing/2014/main" id="{D5AD20C2-F689-1DCA-6CA8-D32DC925042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3994B687-1AD8-8A42-AA14-0FF259A47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83E0139-CD28-7A97-ED8F-86B2632DA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8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>
            <a:extLst>
              <a:ext uri="{FF2B5EF4-FFF2-40B4-BE49-F238E27FC236}">
                <a16:creationId xmlns:a16="http://schemas.microsoft.com/office/drawing/2014/main" id="{D5AD20C2-F689-1DCA-6CA8-D32DC925042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3994B687-1AD8-8A42-AA14-0FF259A47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83E0139-CD28-7A97-ED8F-86B2632DA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1B0D9B01-94B3-10BD-3757-559F4B5FE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612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2831F5-C3DB-6D22-FDC7-AC1AF7A3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17727A-B737-0D79-2B4B-99618E0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A0EBB5-F2AA-A0C2-7CA9-0411F627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E1F7B220-AA16-F20F-F6B6-AA018FEF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9DDFFFA-9C36-E5E9-ECD8-5F7D20EAF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>
            <a:extLst>
              <a:ext uri="{FF2B5EF4-FFF2-40B4-BE49-F238E27FC236}">
                <a16:creationId xmlns:a16="http://schemas.microsoft.com/office/drawing/2014/main" id="{9D2B6AC0-5A17-336E-9B28-C21C1C3E6CF8}"/>
              </a:ext>
            </a:extLst>
          </p:cNvPr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>
              <a:extLst>
                <a:ext uri="{FF2B5EF4-FFF2-40B4-BE49-F238E27FC236}">
                  <a16:creationId xmlns:a16="http://schemas.microsoft.com/office/drawing/2014/main" id="{1939BF96-770A-2E8B-FAA8-354918A28B19}"/>
                </a:ext>
              </a:extLst>
            </p:cNvPr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>
              <a:extLst>
                <a:ext uri="{FF2B5EF4-FFF2-40B4-BE49-F238E27FC236}">
                  <a16:creationId xmlns:a16="http://schemas.microsoft.com/office/drawing/2014/main" id="{32DBA797-9A45-5A75-C700-694927DDB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4B458B1-895B-A795-51EE-E57CD724F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>
            <a:extLst>
              <a:ext uri="{FF2B5EF4-FFF2-40B4-BE49-F238E27FC236}">
                <a16:creationId xmlns:a16="http://schemas.microsoft.com/office/drawing/2014/main" id="{793DFB96-2E16-9B4B-DB58-46B052B9DE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016C27F6-1EAF-4F89-0897-32E466ABC7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502D1252-1FC6-4B08-93EB-0318B0736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92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C0D27A-2C01-B4B8-21DE-F82F889E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E2891D2-D41C-722C-253F-1DD3F5499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C4EEE2-7E96-04E6-9DA7-99D49AC7A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B5F3096-B577-FA76-AD7F-3EA3F8AA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DD6B40-DEDC-7B2F-8253-CC542F3E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DC0799-D98A-DE0C-02A6-82859871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91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32B685-9EE0-78A6-770B-03975D36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F5CE3C5-C791-60FE-1BFA-EB8AF4689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A728943-9D78-B36C-0D38-5D01FE0A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4636D83-388D-02CF-2F87-5D8D4DFF8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40D65D0-8217-58BB-E48A-DF98723B5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0F58D75-E752-D9E3-426B-1B0BEAEE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DB23C49-6308-2C44-01E2-D5AC08B0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CEF2C92-CF50-0FE7-C4DC-9A072D49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>
            <a:extLst>
              <a:ext uri="{FF2B5EF4-FFF2-40B4-BE49-F238E27FC236}">
                <a16:creationId xmlns:a16="http://schemas.microsoft.com/office/drawing/2014/main" id="{BB9832BA-FA81-9F69-6118-01D30B3E5F32}"/>
              </a:ext>
            </a:extLst>
          </p:cNvPr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>
            <a:extLst>
              <a:ext uri="{FF2B5EF4-FFF2-40B4-BE49-F238E27FC236}">
                <a16:creationId xmlns:a16="http://schemas.microsoft.com/office/drawing/2014/main" id="{30DF80F1-2110-57D9-4F47-84F7D758A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>
            <a:extLst>
              <a:ext uri="{FF2B5EF4-FFF2-40B4-BE49-F238E27FC236}">
                <a16:creationId xmlns:a16="http://schemas.microsoft.com/office/drawing/2014/main" id="{23267E50-D8AE-CBAF-0B26-247436D01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>
            <a:extLst>
              <a:ext uri="{FF2B5EF4-FFF2-40B4-BE49-F238E27FC236}">
                <a16:creationId xmlns:a16="http://schemas.microsoft.com/office/drawing/2014/main" id="{D0CF0D40-105A-D8F2-071C-D6EC38C08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>
            <a:extLst>
              <a:ext uri="{FF2B5EF4-FFF2-40B4-BE49-F238E27FC236}">
                <a16:creationId xmlns:a16="http://schemas.microsoft.com/office/drawing/2014/main" id="{9F63B7E0-21A3-8E54-8A86-44E82EDE87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>
            <a:extLst>
              <a:ext uri="{FF2B5EF4-FFF2-40B4-BE49-F238E27FC236}">
                <a16:creationId xmlns:a16="http://schemas.microsoft.com/office/drawing/2014/main" id="{05ED80FE-5D26-1B9E-C384-620EAC66AD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>
            <a:extLst>
              <a:ext uri="{FF2B5EF4-FFF2-40B4-BE49-F238E27FC236}">
                <a16:creationId xmlns:a16="http://schemas.microsoft.com/office/drawing/2014/main" id="{28484E46-703B-96DE-4F18-F624BDA19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>
            <a:extLst>
              <a:ext uri="{FF2B5EF4-FFF2-40B4-BE49-F238E27FC236}">
                <a16:creationId xmlns:a16="http://schemas.microsoft.com/office/drawing/2014/main" id="{C18D6B9B-C456-B8DA-6263-FB423FD13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1E708-27AD-8BF4-A7EE-053DDD2A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31C4352-BE53-39A3-43F7-5278E0CE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516E3EC-378E-2019-CFC8-F172F4BF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5CC263-6EED-F06E-8C93-2838C6AB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00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40CAD7E-2E62-188D-A9B9-DD7C59DB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8B6648-8719-1C6C-9D04-468B28E8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F4D25AD-4935-A127-F0C9-4FD98122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56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625927-8603-D9F1-1A61-B37E081A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5A4F31-72A9-AC5B-5102-7C2D7403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AA5BBBF-9683-A31D-AB07-CB318477A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E43619-1653-CDBC-E266-83B19311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FE5-BFCD-41C2-A281-D6B683BB7010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2D7285-7B69-2D43-9365-3A6F05F2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1B5E78-7138-23FE-454E-923E3A6A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28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25BC3EB-1AD0-9F47-0395-23BBFB49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6BE7D1-74D6-3DCC-8BA6-81234896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A61F2D-7934-9DFE-08FC-ACA20CCA5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9AEB2FE5-BFCD-41C2-A281-D6B683BB7010}" type="datetimeFigureOut">
              <a:rPr lang="vi-VN" smtClean="0"/>
              <a:pPr/>
              <a:t>16/04/2024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B0C6A9-4DC9-F35D-3892-E093DC81A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820335-F007-E163-548D-6DB96E90C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8673D63-4FF6-433F-9948-89D13529FFF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6BD2682-5B54-DDAF-D091-D04267529DA9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D502224-E10A-42D1-7CD6-4C29A70A0B8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F0F26A2-DCD4-7FC2-A1C8-0F450F2CC3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95AA4E-66AB-8C27-F879-31EE99CB8A9B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D93B75-BE82-1B2A-EF43-7E1BC83D0C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24B413-E235-847F-7B23-1C17B29930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0A7121-2785-8EAF-4C51-676E83164F14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B15389F-1F65-A07D-1CA0-72FA424F3C0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E8EE10E-70C0-DC0F-DDDD-0D42CEBD692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EB892C9-7166-7A7D-75E5-F1FCC6FA98C0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7222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857434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20D3BBD-A74E-9EA3-FE7A-3F66E616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89" y="954101"/>
            <a:ext cx="6809822" cy="194479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135FFFE-965B-1103-2725-54D3244B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82" y="2947083"/>
            <a:ext cx="871803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847A52FC-25C8-04A9-A668-2F744D3008C0}"/>
              </a:ext>
            </a:extLst>
          </p:cNvPr>
          <p:cNvGrpSpPr/>
          <p:nvPr/>
        </p:nvGrpSpPr>
        <p:grpSpPr>
          <a:xfrm>
            <a:off x="3579983" y="4753788"/>
            <a:ext cx="5032031" cy="830997"/>
            <a:chOff x="3508431" y="5535727"/>
            <a:chExt cx="5032031" cy="830997"/>
          </a:xfrm>
        </p:grpSpPr>
        <p:sp>
          <p:nvSpPr>
            <p:cNvPr id="7" name="矩形: 圆角 19">
              <a:extLst>
                <a:ext uri="{FF2B5EF4-FFF2-40B4-BE49-F238E27FC236}">
                  <a16:creationId xmlns:a16="http://schemas.microsoft.com/office/drawing/2014/main" id="{6053A55C-CD3E-DA69-F816-1904C207D6F6}"/>
                </a:ext>
              </a:extLst>
            </p:cNvPr>
            <p:cNvSpPr/>
            <p:nvPr/>
          </p:nvSpPr>
          <p:spPr>
            <a:xfrm>
              <a:off x="3508431" y="5535727"/>
              <a:ext cx="5032031" cy="765653"/>
            </a:xfrm>
            <a:prstGeom prst="roundRect">
              <a:avLst>
                <a:gd name="adj" fmla="val 50000"/>
              </a:avLst>
            </a:prstGeom>
            <a:solidFill>
              <a:srgbClr val="75B7A4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Vogue" panose="020B7200000000000000" pitchFamily="34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959DDD-EEAE-3776-1C13-670DC89E932E}"/>
                </a:ext>
              </a:extLst>
            </p:cNvPr>
            <p:cNvSpPr txBox="1"/>
            <p:nvPr/>
          </p:nvSpPr>
          <p:spPr>
            <a:xfrm>
              <a:off x="3927953" y="5535727"/>
              <a:ext cx="43360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kern="0" dirty="0">
                  <a:solidFill>
                    <a:srgbClr val="FFFFFF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586 - 254 = 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2E61E-22F5-AD9D-FA3D-13A62B700638}"/>
              </a:ext>
            </a:extLst>
          </p:cNvPr>
          <p:cNvGrpSpPr/>
          <p:nvPr/>
        </p:nvGrpSpPr>
        <p:grpSpPr>
          <a:xfrm>
            <a:off x="962627" y="1244009"/>
            <a:ext cx="10266745" cy="3189095"/>
            <a:chOff x="962627" y="1244009"/>
            <a:chExt cx="10266745" cy="31890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F238F8B-FC72-2AA0-C2E7-CD2C6A870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" t="3383" r="-159"/>
            <a:stretch/>
          </p:blipFill>
          <p:spPr>
            <a:xfrm>
              <a:off x="962627" y="1273215"/>
              <a:ext cx="10266745" cy="315988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CE19AC-1F8A-078E-603D-B34A91B8964A}"/>
                </a:ext>
              </a:extLst>
            </p:cNvPr>
            <p:cNvSpPr/>
            <p:nvPr/>
          </p:nvSpPr>
          <p:spPr>
            <a:xfrm>
              <a:off x="962627" y="1244009"/>
              <a:ext cx="2617356" cy="35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4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BBF661-8F61-F16E-DE62-CDAD39B28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55302"/>
              </p:ext>
            </p:extLst>
          </p:nvPr>
        </p:nvGraphicFramePr>
        <p:xfrm>
          <a:off x="1005915" y="775505"/>
          <a:ext cx="5375160" cy="531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720">
                  <a:extLst>
                    <a:ext uri="{9D8B030D-6E8A-4147-A177-3AD203B41FA5}">
                      <a16:colId xmlns:a16="http://schemas.microsoft.com/office/drawing/2014/main" val="2720759597"/>
                    </a:ext>
                  </a:extLst>
                </a:gridCol>
                <a:gridCol w="1791720">
                  <a:extLst>
                    <a:ext uri="{9D8B030D-6E8A-4147-A177-3AD203B41FA5}">
                      <a16:colId xmlns:a16="http://schemas.microsoft.com/office/drawing/2014/main" val="4217745632"/>
                    </a:ext>
                  </a:extLst>
                </a:gridCol>
                <a:gridCol w="1791720">
                  <a:extLst>
                    <a:ext uri="{9D8B030D-6E8A-4147-A177-3AD203B41FA5}">
                      <a16:colId xmlns:a16="http://schemas.microsoft.com/office/drawing/2014/main" val="3867525051"/>
                    </a:ext>
                  </a:extLst>
                </a:gridCol>
              </a:tblGrid>
              <a:tr h="90779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5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5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38087"/>
                  </a:ext>
                </a:extLst>
              </a:tr>
              <a:tr h="4404462"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71551"/>
                  </a:ext>
                </a:extLst>
              </a:tr>
            </a:tbl>
          </a:graphicData>
        </a:graphic>
      </p:graphicFrame>
      <p:grpSp>
        <p:nvGrpSpPr>
          <p:cNvPr id="10" name="Nhóm 9">
            <a:extLst>
              <a:ext uri="{FF2B5EF4-FFF2-40B4-BE49-F238E27FC236}">
                <a16:creationId xmlns:a16="http://schemas.microsoft.com/office/drawing/2014/main" id="{14F67F6A-258F-DA19-4C20-E0F3EFDC4260}"/>
              </a:ext>
            </a:extLst>
          </p:cNvPr>
          <p:cNvGrpSpPr/>
          <p:nvPr/>
        </p:nvGrpSpPr>
        <p:grpSpPr>
          <a:xfrm>
            <a:off x="1191335" y="2275166"/>
            <a:ext cx="1369098" cy="3063615"/>
            <a:chOff x="1191335" y="2275166"/>
            <a:chExt cx="1369098" cy="3063615"/>
          </a:xfrm>
        </p:grpSpPr>
        <p:pic>
          <p:nvPicPr>
            <p:cNvPr id="85" name="Picture 56">
              <a:extLst>
                <a:ext uri="{FF2B5EF4-FFF2-40B4-BE49-F238E27FC236}">
                  <a16:creationId xmlns:a16="http://schemas.microsoft.com/office/drawing/2014/main" id="{4603EE57-8D62-9393-6EEF-CDC05C758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520" y="2275166"/>
              <a:ext cx="1144804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7">
              <a:extLst>
                <a:ext uri="{FF2B5EF4-FFF2-40B4-BE49-F238E27FC236}">
                  <a16:creationId xmlns:a16="http://schemas.microsoft.com/office/drawing/2014/main" id="{A66B6180-6805-0ACC-3B69-BFDD98656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544" y="2502473"/>
              <a:ext cx="1144804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58">
              <a:extLst>
                <a:ext uri="{FF2B5EF4-FFF2-40B4-BE49-F238E27FC236}">
                  <a16:creationId xmlns:a16="http://schemas.microsoft.com/office/drawing/2014/main" id="{25ABD031-5118-9737-05F3-D9123D4FC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35" y="3865942"/>
              <a:ext cx="1144804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8">
              <a:extLst>
                <a:ext uri="{FF2B5EF4-FFF2-40B4-BE49-F238E27FC236}">
                  <a16:creationId xmlns:a16="http://schemas.microsoft.com/office/drawing/2014/main" id="{9989A400-ED74-D596-B23F-D75840E8D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52" y="3993593"/>
              <a:ext cx="1144804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8">
              <a:extLst>
                <a:ext uri="{FF2B5EF4-FFF2-40B4-BE49-F238E27FC236}">
                  <a16:creationId xmlns:a16="http://schemas.microsoft.com/office/drawing/2014/main" id="{3D3BF6A9-A31C-492C-C796-26824A7EF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629" y="4144477"/>
              <a:ext cx="1144804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B777FEA-C8C2-A90F-F129-54EAA4662250}"/>
              </a:ext>
            </a:extLst>
          </p:cNvPr>
          <p:cNvSpPr txBox="1"/>
          <p:nvPr/>
        </p:nvSpPr>
        <p:spPr>
          <a:xfrm>
            <a:off x="6996493" y="1571040"/>
            <a:ext cx="331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586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EE8767C-F722-EA33-928C-1D96BCBE96DE}"/>
              </a:ext>
            </a:extLst>
          </p:cNvPr>
          <p:cNvSpPr txBox="1"/>
          <p:nvPr/>
        </p:nvSpPr>
        <p:spPr>
          <a:xfrm>
            <a:off x="7045832" y="2030192"/>
            <a:ext cx="695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012AC0-33DB-D7DA-C9DB-D8D4800D1C17}"/>
              </a:ext>
            </a:extLst>
          </p:cNvPr>
          <p:cNvSpPr txBox="1"/>
          <p:nvPr/>
        </p:nvSpPr>
        <p:spPr>
          <a:xfrm>
            <a:off x="7682988" y="2739079"/>
            <a:ext cx="219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254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4F82C82-ECA0-4984-84BC-52428DD4547C}"/>
              </a:ext>
            </a:extLst>
          </p:cNvPr>
          <p:cNvCxnSpPr>
            <a:cxnSpLocks/>
          </p:cNvCxnSpPr>
          <p:nvPr/>
        </p:nvCxnSpPr>
        <p:spPr>
          <a:xfrm>
            <a:off x="7244177" y="3988687"/>
            <a:ext cx="2819829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21EFFABD-54A1-E306-A17C-0ABEC60A61EC}"/>
              </a:ext>
            </a:extLst>
          </p:cNvPr>
          <p:cNvSpPr txBox="1"/>
          <p:nvPr/>
        </p:nvSpPr>
        <p:spPr>
          <a:xfrm>
            <a:off x="8936470" y="3880653"/>
            <a:ext cx="10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3908DAB-8517-D262-6877-9D0E085095F2}"/>
              </a:ext>
            </a:extLst>
          </p:cNvPr>
          <p:cNvSpPr txBox="1"/>
          <p:nvPr/>
        </p:nvSpPr>
        <p:spPr>
          <a:xfrm>
            <a:off x="8309729" y="3861647"/>
            <a:ext cx="10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1321A56-38A0-E928-6C44-808C96F81B89}"/>
              </a:ext>
            </a:extLst>
          </p:cNvPr>
          <p:cNvSpPr txBox="1"/>
          <p:nvPr/>
        </p:nvSpPr>
        <p:spPr>
          <a:xfrm>
            <a:off x="7700467" y="3867258"/>
            <a:ext cx="1048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CB866A6-D79D-F3D8-991E-86B5B384F020}"/>
              </a:ext>
            </a:extLst>
          </p:cNvPr>
          <p:cNvGrpSpPr/>
          <p:nvPr/>
        </p:nvGrpSpPr>
        <p:grpSpPr>
          <a:xfrm>
            <a:off x="6701636" y="653860"/>
            <a:ext cx="4233307" cy="830997"/>
            <a:chOff x="3508431" y="5518361"/>
            <a:chExt cx="5032031" cy="830997"/>
          </a:xfrm>
        </p:grpSpPr>
        <p:sp>
          <p:nvSpPr>
            <p:cNvPr id="3" name="矩形: 圆角 19">
              <a:extLst>
                <a:ext uri="{FF2B5EF4-FFF2-40B4-BE49-F238E27FC236}">
                  <a16:creationId xmlns:a16="http://schemas.microsoft.com/office/drawing/2014/main" id="{746F89BF-4065-1FF9-D833-B1D8B1F1AE6A}"/>
                </a:ext>
              </a:extLst>
            </p:cNvPr>
            <p:cNvSpPr/>
            <p:nvPr/>
          </p:nvSpPr>
          <p:spPr>
            <a:xfrm>
              <a:off x="3508431" y="5535727"/>
              <a:ext cx="5032031" cy="765653"/>
            </a:xfrm>
            <a:prstGeom prst="roundRect">
              <a:avLst>
                <a:gd name="adj" fmla="val 50000"/>
              </a:avLst>
            </a:prstGeom>
            <a:solidFill>
              <a:srgbClr val="75B7A4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Vogue" panose="020B7200000000000000" pitchFamily="34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069FA4F-01CA-1F0E-DE94-1F08B0C99D77}"/>
                </a:ext>
              </a:extLst>
            </p:cNvPr>
            <p:cNvSpPr txBox="1"/>
            <p:nvPr/>
          </p:nvSpPr>
          <p:spPr>
            <a:xfrm>
              <a:off x="3715887" y="5518361"/>
              <a:ext cx="47118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kern="0" dirty="0">
                  <a:solidFill>
                    <a:srgbClr val="FFFFFF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586 - 254 = ?</a:t>
              </a:r>
            </a:p>
          </p:txBody>
        </p:sp>
      </p:grp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4392B64-6136-84BE-6D53-167D527F356B}"/>
              </a:ext>
            </a:extLst>
          </p:cNvPr>
          <p:cNvCxnSpPr/>
          <p:nvPr/>
        </p:nvCxnSpPr>
        <p:spPr>
          <a:xfrm>
            <a:off x="1191335" y="2232759"/>
            <a:ext cx="1369098" cy="1515955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F003843-815F-AA9A-31A8-08BD3A5692B6}"/>
              </a:ext>
            </a:extLst>
          </p:cNvPr>
          <p:cNvGrpSpPr/>
          <p:nvPr/>
        </p:nvGrpSpPr>
        <p:grpSpPr>
          <a:xfrm>
            <a:off x="3379860" y="2495025"/>
            <a:ext cx="572402" cy="2709067"/>
            <a:chOff x="3379860" y="2495025"/>
            <a:chExt cx="572402" cy="2709067"/>
          </a:xfrm>
        </p:grpSpPr>
        <p:pic>
          <p:nvPicPr>
            <p:cNvPr id="107" name="Picture 58">
              <a:extLst>
                <a:ext uri="{FF2B5EF4-FFF2-40B4-BE49-F238E27FC236}">
                  <a16:creationId xmlns:a16="http://schemas.microsoft.com/office/drawing/2014/main" id="{6BBF274E-A058-CE8D-FB31-BAA392B51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3379860" y="2495025"/>
              <a:ext cx="572402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F0C53C5-155A-25BD-514A-4BF9CFE2E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11"/>
            <a:stretch/>
          </p:blipFill>
          <p:spPr bwMode="auto">
            <a:xfrm>
              <a:off x="3545791" y="4009788"/>
              <a:ext cx="373086" cy="119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9" name="Đường nối Thẳng 108">
            <a:extLst>
              <a:ext uri="{FF2B5EF4-FFF2-40B4-BE49-F238E27FC236}">
                <a16:creationId xmlns:a16="http://schemas.microsoft.com/office/drawing/2014/main" id="{B6C804DD-90C8-D7BD-F6D4-E5FD49901CC5}"/>
              </a:ext>
            </a:extLst>
          </p:cNvPr>
          <p:cNvCxnSpPr>
            <a:cxnSpLocks/>
          </p:cNvCxnSpPr>
          <p:nvPr/>
        </p:nvCxnSpPr>
        <p:spPr>
          <a:xfrm>
            <a:off x="3379860" y="2502473"/>
            <a:ext cx="572402" cy="1201467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Hình ảnh 136">
            <a:extLst>
              <a:ext uri="{FF2B5EF4-FFF2-40B4-BE49-F238E27FC236}">
                <a16:creationId xmlns:a16="http://schemas.microsoft.com/office/drawing/2014/main" id="{3D36EDB8-3B72-258E-C631-03BDA108C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8082" r="-1"/>
          <a:stretch/>
        </p:blipFill>
        <p:spPr>
          <a:xfrm>
            <a:off x="5271654" y="3611711"/>
            <a:ext cx="128027" cy="1198599"/>
          </a:xfrm>
          <a:prstGeom prst="rect">
            <a:avLst/>
          </a:prstGeom>
        </p:spPr>
      </p:pic>
      <p:cxnSp>
        <p:nvCxnSpPr>
          <p:cNvPr id="138" name="Đường nối Thẳng 137">
            <a:extLst>
              <a:ext uri="{FF2B5EF4-FFF2-40B4-BE49-F238E27FC236}">
                <a16:creationId xmlns:a16="http://schemas.microsoft.com/office/drawing/2014/main" id="{01843EAD-F490-2950-5FC5-74FCE6E86E47}"/>
              </a:ext>
            </a:extLst>
          </p:cNvPr>
          <p:cNvCxnSpPr>
            <a:cxnSpLocks/>
          </p:cNvCxnSpPr>
          <p:nvPr/>
        </p:nvCxnSpPr>
        <p:spPr>
          <a:xfrm>
            <a:off x="5271654" y="3601671"/>
            <a:ext cx="128027" cy="921695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5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21" grpId="0"/>
      <p:bldP spid="122" grpId="0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31A8D-02DC-27FC-D073-DF81973DCF0F}"/>
              </a:ext>
            </a:extLst>
          </p:cNvPr>
          <p:cNvSpPr txBox="1"/>
          <p:nvPr/>
        </p:nvSpPr>
        <p:spPr>
          <a:xfrm>
            <a:off x="5029707" y="1681333"/>
            <a:ext cx="6000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F7FD3-6992-2216-4C31-333F142CB385}"/>
              </a:ext>
            </a:extLst>
          </p:cNvPr>
          <p:cNvSpPr txBox="1"/>
          <p:nvPr/>
        </p:nvSpPr>
        <p:spPr>
          <a:xfrm>
            <a:off x="5029707" y="2556104"/>
            <a:ext cx="6000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10F2-82F7-F784-35E3-E9A46BBC55F8}"/>
              </a:ext>
            </a:extLst>
          </p:cNvPr>
          <p:cNvSpPr txBox="1"/>
          <p:nvPr/>
        </p:nvSpPr>
        <p:spPr>
          <a:xfrm>
            <a:off x="5029707" y="3430875"/>
            <a:ext cx="6000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E3760-9518-0370-6E1E-E20200B026B8}"/>
              </a:ext>
            </a:extLst>
          </p:cNvPr>
          <p:cNvGrpSpPr/>
          <p:nvPr/>
        </p:nvGrpSpPr>
        <p:grpSpPr>
          <a:xfrm>
            <a:off x="4529570" y="4670169"/>
            <a:ext cx="6887719" cy="1107996"/>
            <a:chOff x="5959351" y="4461396"/>
            <a:chExt cx="4919786" cy="1107996"/>
          </a:xfrm>
        </p:grpSpPr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02BA244B-E22B-5AD8-EEBF-1BAC45D67A77}"/>
                </a:ext>
              </a:extLst>
            </p:cNvPr>
            <p:cNvSpPr/>
            <p:nvPr/>
          </p:nvSpPr>
          <p:spPr>
            <a:xfrm>
              <a:off x="5959351" y="4500333"/>
              <a:ext cx="4810249" cy="10301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50000"/>
                </a:schemeClr>
              </a:solidFill>
              <a:prstDash val="dash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8D175-50F0-7176-AC7D-3D289A8D8AD4}"/>
                </a:ext>
              </a:extLst>
            </p:cNvPr>
            <p:cNvSpPr txBox="1"/>
            <p:nvPr/>
          </p:nvSpPr>
          <p:spPr>
            <a:xfrm>
              <a:off x="6060394" y="4461396"/>
              <a:ext cx="4818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586 – 254 = </a:t>
              </a:r>
              <a:r>
                <a:rPr lang="en-US" sz="6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332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45F63F-D3CF-B728-297B-B98A173742AB}"/>
              </a:ext>
            </a:extLst>
          </p:cNvPr>
          <p:cNvSpPr txBox="1"/>
          <p:nvPr/>
        </p:nvSpPr>
        <p:spPr>
          <a:xfrm>
            <a:off x="962091" y="1748995"/>
            <a:ext cx="331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586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E461A2-935C-B665-976E-2781A6ACBA9E}"/>
              </a:ext>
            </a:extLst>
          </p:cNvPr>
          <p:cNvSpPr txBox="1"/>
          <p:nvPr/>
        </p:nvSpPr>
        <p:spPr>
          <a:xfrm>
            <a:off x="940590" y="2204613"/>
            <a:ext cx="695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85500-C5DB-9904-F32D-0B18EE5FED5F}"/>
              </a:ext>
            </a:extLst>
          </p:cNvPr>
          <p:cNvSpPr txBox="1"/>
          <p:nvPr/>
        </p:nvSpPr>
        <p:spPr>
          <a:xfrm>
            <a:off x="1647204" y="2831179"/>
            <a:ext cx="219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4E3B8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254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4A037B-CF6F-9794-72EF-757B18617F40}"/>
              </a:ext>
            </a:extLst>
          </p:cNvPr>
          <p:cNvCxnSpPr>
            <a:cxnSpLocks/>
          </p:cNvCxnSpPr>
          <p:nvPr/>
        </p:nvCxnSpPr>
        <p:spPr>
          <a:xfrm>
            <a:off x="1138935" y="4163108"/>
            <a:ext cx="2819829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C99D4F-B08C-ADD6-90E1-59828F3280D1}"/>
              </a:ext>
            </a:extLst>
          </p:cNvPr>
          <p:cNvSpPr txBox="1"/>
          <p:nvPr/>
        </p:nvSpPr>
        <p:spPr>
          <a:xfrm>
            <a:off x="2790492" y="4047386"/>
            <a:ext cx="10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F7F42-7B39-E2C7-71D0-C3E739215CDE}"/>
              </a:ext>
            </a:extLst>
          </p:cNvPr>
          <p:cNvSpPr txBox="1"/>
          <p:nvPr/>
        </p:nvSpPr>
        <p:spPr>
          <a:xfrm>
            <a:off x="2219070" y="4041678"/>
            <a:ext cx="10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CA5371-7735-4E82-6DA2-41047F78D2E1}"/>
              </a:ext>
            </a:extLst>
          </p:cNvPr>
          <p:cNvSpPr txBox="1"/>
          <p:nvPr/>
        </p:nvSpPr>
        <p:spPr>
          <a:xfrm>
            <a:off x="1595225" y="4041679"/>
            <a:ext cx="1048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E6722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70E835-16E1-E335-17C6-AD7178CA2640}"/>
              </a:ext>
            </a:extLst>
          </p:cNvPr>
          <p:cNvSpPr/>
          <p:nvPr/>
        </p:nvSpPr>
        <p:spPr>
          <a:xfrm>
            <a:off x="4789595" y="2034092"/>
            <a:ext cx="238191" cy="238191"/>
          </a:xfrm>
          <a:prstGeom prst="ellipse">
            <a:avLst/>
          </a:prstGeom>
          <a:solidFill>
            <a:srgbClr val="E67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902D9C-2992-7129-B713-45381269CAC5}"/>
              </a:ext>
            </a:extLst>
          </p:cNvPr>
          <p:cNvSpPr/>
          <p:nvPr/>
        </p:nvSpPr>
        <p:spPr>
          <a:xfrm>
            <a:off x="4811202" y="2870053"/>
            <a:ext cx="238191" cy="238191"/>
          </a:xfrm>
          <a:prstGeom prst="ellipse">
            <a:avLst/>
          </a:prstGeom>
          <a:solidFill>
            <a:srgbClr val="E67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3EA59C-107E-F747-716E-6EBD56431533}"/>
              </a:ext>
            </a:extLst>
          </p:cNvPr>
          <p:cNvSpPr/>
          <p:nvPr/>
        </p:nvSpPr>
        <p:spPr>
          <a:xfrm>
            <a:off x="4801583" y="3723568"/>
            <a:ext cx="228124" cy="238190"/>
          </a:xfrm>
          <a:prstGeom prst="ellipse">
            <a:avLst/>
          </a:prstGeom>
          <a:solidFill>
            <a:srgbClr val="E67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E55E5B2-175A-B1D8-AE03-F70554458E15}"/>
              </a:ext>
            </a:extLst>
          </p:cNvPr>
          <p:cNvGrpSpPr/>
          <p:nvPr/>
        </p:nvGrpSpPr>
        <p:grpSpPr>
          <a:xfrm>
            <a:off x="913709" y="844700"/>
            <a:ext cx="4233307" cy="830997"/>
            <a:chOff x="3508431" y="5518361"/>
            <a:chExt cx="5032031" cy="830997"/>
          </a:xfrm>
        </p:grpSpPr>
        <p:sp>
          <p:nvSpPr>
            <p:cNvPr id="12" name="矩形: 圆角 19">
              <a:extLst>
                <a:ext uri="{FF2B5EF4-FFF2-40B4-BE49-F238E27FC236}">
                  <a16:creationId xmlns:a16="http://schemas.microsoft.com/office/drawing/2014/main" id="{364C08EC-3DD4-C4E8-12AC-AC2F3BB14354}"/>
                </a:ext>
              </a:extLst>
            </p:cNvPr>
            <p:cNvSpPr/>
            <p:nvPr/>
          </p:nvSpPr>
          <p:spPr>
            <a:xfrm>
              <a:off x="3508431" y="5535727"/>
              <a:ext cx="5032031" cy="765653"/>
            </a:xfrm>
            <a:prstGeom prst="roundRect">
              <a:avLst>
                <a:gd name="adj" fmla="val 50000"/>
              </a:avLst>
            </a:prstGeom>
            <a:solidFill>
              <a:srgbClr val="75B7A4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Vogue" panose="020B7200000000000000" pitchFamily="34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1365BE9-C22F-2DEB-682A-4FB030805726}"/>
                </a:ext>
              </a:extLst>
            </p:cNvPr>
            <p:cNvSpPr txBox="1"/>
            <p:nvPr/>
          </p:nvSpPr>
          <p:spPr>
            <a:xfrm>
              <a:off x="3715887" y="5518361"/>
              <a:ext cx="47118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kern="0" dirty="0">
                  <a:solidFill>
                    <a:srgbClr val="FFFFFF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586 - 254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1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492D5014-846E-9731-65AF-9E7BFE033820}"/>
              </a:ext>
            </a:extLst>
          </p:cNvPr>
          <p:cNvGrpSpPr/>
          <p:nvPr/>
        </p:nvGrpSpPr>
        <p:grpSpPr>
          <a:xfrm>
            <a:off x="5811781" y="457200"/>
            <a:ext cx="5911952" cy="2971800"/>
            <a:chOff x="5407004" y="1131565"/>
            <a:chExt cx="6399514" cy="2971800"/>
          </a:xfrm>
        </p:grpSpPr>
        <p:sp>
          <p:nvSpPr>
            <p:cNvPr id="99" name="Cloud 98">
              <a:extLst>
                <a:ext uri="{FF2B5EF4-FFF2-40B4-BE49-F238E27FC236}">
                  <a16:creationId xmlns:a16="http://schemas.microsoft.com/office/drawing/2014/main" id="{571AEB85-EB5D-5A93-1AE3-769A57648A72}"/>
                </a:ext>
              </a:extLst>
            </p:cNvPr>
            <p:cNvSpPr/>
            <p:nvPr/>
          </p:nvSpPr>
          <p:spPr>
            <a:xfrm>
              <a:off x="5407004" y="1131565"/>
              <a:ext cx="6399514" cy="2971800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4E3B8B"/>
              </a:solidFill>
              <a:prstDash val="dashDot"/>
            </a:ln>
            <a:effectLst>
              <a:glow rad="63500">
                <a:srgbClr val="38C1D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E67220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A2A9917-CC80-4F3B-0B94-5383363D2894}"/>
                </a:ext>
              </a:extLst>
            </p:cNvPr>
            <p:cNvSpPr txBox="1"/>
            <p:nvPr/>
          </p:nvSpPr>
          <p:spPr>
            <a:xfrm>
              <a:off x="5913731" y="1510944"/>
              <a:ext cx="559998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trừ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phạm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vi 1000 ta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E672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95" name="Nhóm 94">
            <a:extLst>
              <a:ext uri="{FF2B5EF4-FFF2-40B4-BE49-F238E27FC236}">
                <a16:creationId xmlns:a16="http://schemas.microsoft.com/office/drawing/2014/main" id="{AEFFACB8-D144-E6F3-C48F-AF1934A0BC86}"/>
              </a:ext>
            </a:extLst>
          </p:cNvPr>
          <p:cNvGrpSpPr/>
          <p:nvPr/>
        </p:nvGrpSpPr>
        <p:grpSpPr>
          <a:xfrm>
            <a:off x="607220" y="881563"/>
            <a:ext cx="5466516" cy="830997"/>
            <a:chOff x="3508431" y="5518361"/>
            <a:chExt cx="5032031" cy="830997"/>
          </a:xfrm>
        </p:grpSpPr>
        <p:sp>
          <p:nvSpPr>
            <p:cNvPr id="96" name="矩形: 圆角 19">
              <a:extLst>
                <a:ext uri="{FF2B5EF4-FFF2-40B4-BE49-F238E27FC236}">
                  <a16:creationId xmlns:a16="http://schemas.microsoft.com/office/drawing/2014/main" id="{BD90681B-A77F-EC0C-4CD2-4534A0B51A54}"/>
                </a:ext>
              </a:extLst>
            </p:cNvPr>
            <p:cNvSpPr/>
            <p:nvPr/>
          </p:nvSpPr>
          <p:spPr>
            <a:xfrm>
              <a:off x="3508431" y="5535727"/>
              <a:ext cx="5032031" cy="765653"/>
            </a:xfrm>
            <a:prstGeom prst="roundRect">
              <a:avLst>
                <a:gd name="adj" fmla="val 50000"/>
              </a:avLst>
            </a:prstGeom>
            <a:solidFill>
              <a:srgbClr val="75B7A4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Vogue" panose="020B7200000000000000" pitchFamily="34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97" name="TextBox 4">
              <a:extLst>
                <a:ext uri="{FF2B5EF4-FFF2-40B4-BE49-F238E27FC236}">
                  <a16:creationId xmlns:a16="http://schemas.microsoft.com/office/drawing/2014/main" id="{86DE33D6-25F2-CC08-54E0-8C5A089434D3}"/>
                </a:ext>
              </a:extLst>
            </p:cNvPr>
            <p:cNvSpPr txBox="1"/>
            <p:nvPr/>
          </p:nvSpPr>
          <p:spPr>
            <a:xfrm>
              <a:off x="3715887" y="5518361"/>
              <a:ext cx="47118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kern="0" dirty="0">
                  <a:solidFill>
                    <a:srgbClr val="FFFFFF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586 - 254 = </a:t>
              </a:r>
              <a:r>
                <a:rPr lang="nl-NL" sz="4800" kern="0" dirty="0">
                  <a:solidFill>
                    <a:srgbClr val="DEDD7C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332</a:t>
              </a:r>
            </a:p>
          </p:txBody>
        </p:sp>
      </p:grpSp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17850929-2456-ED27-5E4B-8F8BAE6C3D2F}"/>
              </a:ext>
            </a:extLst>
          </p:cNvPr>
          <p:cNvGrpSpPr/>
          <p:nvPr/>
        </p:nvGrpSpPr>
        <p:grpSpPr>
          <a:xfrm>
            <a:off x="9313818" y="3016185"/>
            <a:ext cx="1771525" cy="3367144"/>
            <a:chOff x="8845772" y="1413692"/>
            <a:chExt cx="2122353" cy="3973668"/>
          </a:xfrm>
        </p:grpSpPr>
        <p:grpSp>
          <p:nvGrpSpPr>
            <p:cNvPr id="102" name="Đồ họa 24">
              <a:extLst>
                <a:ext uri="{FF2B5EF4-FFF2-40B4-BE49-F238E27FC236}">
                  <a16:creationId xmlns:a16="http://schemas.microsoft.com/office/drawing/2014/main" id="{44B76A23-026B-ABDB-A93A-C5B596558D25}"/>
                </a:ext>
              </a:extLst>
            </p:cNvPr>
            <p:cNvGrpSpPr/>
            <p:nvPr/>
          </p:nvGrpSpPr>
          <p:grpSpPr>
            <a:xfrm flipH="1">
              <a:off x="8845772" y="1434908"/>
              <a:ext cx="1748290" cy="3952452"/>
              <a:chOff x="4572691" y="433593"/>
              <a:chExt cx="2841437" cy="6423785"/>
            </a:xfrm>
          </p:grpSpPr>
          <p:sp>
            <p:nvSpPr>
              <p:cNvPr id="104" name="Hình tự do: Hình 103">
                <a:extLst>
                  <a:ext uri="{FF2B5EF4-FFF2-40B4-BE49-F238E27FC236}">
                    <a16:creationId xmlns:a16="http://schemas.microsoft.com/office/drawing/2014/main" id="{B102E25F-045F-0402-0B34-BF4BF4CE9A65}"/>
                  </a:ext>
                </a:extLst>
              </p:cNvPr>
              <p:cNvSpPr/>
              <p:nvPr/>
            </p:nvSpPr>
            <p:spPr>
              <a:xfrm>
                <a:off x="4924606" y="6506706"/>
                <a:ext cx="2489522" cy="350672"/>
              </a:xfrm>
              <a:custGeom>
                <a:avLst/>
                <a:gdLst>
                  <a:gd name="connsiteX0" fmla="*/ 0 w 2489522"/>
                  <a:gd name="connsiteY0" fmla="*/ 175336 h 350672"/>
                  <a:gd name="connsiteX1" fmla="*/ 1244761 w 2489522"/>
                  <a:gd name="connsiteY1" fmla="*/ 350672 h 350672"/>
                  <a:gd name="connsiteX2" fmla="*/ 2489522 w 2489522"/>
                  <a:gd name="connsiteY2" fmla="*/ 175336 h 350672"/>
                  <a:gd name="connsiteX3" fmla="*/ 1244761 w 2489522"/>
                  <a:gd name="connsiteY3" fmla="*/ 0 h 350672"/>
                  <a:gd name="connsiteX4" fmla="*/ 0 w 2489522"/>
                  <a:gd name="connsiteY4" fmla="*/ 175336 h 35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522" h="350672">
                    <a:moveTo>
                      <a:pt x="0" y="175336"/>
                    </a:moveTo>
                    <a:cubicBezTo>
                      <a:pt x="0" y="272331"/>
                      <a:pt x="557096" y="350672"/>
                      <a:pt x="1244761" y="350672"/>
                    </a:cubicBezTo>
                    <a:cubicBezTo>
                      <a:pt x="1932426" y="350672"/>
                      <a:pt x="2489522" y="272331"/>
                      <a:pt x="2489522" y="175336"/>
                    </a:cubicBezTo>
                    <a:cubicBezTo>
                      <a:pt x="2489522" y="78341"/>
                      <a:pt x="1932426" y="0"/>
                      <a:pt x="1244761" y="0"/>
                    </a:cubicBezTo>
                    <a:cubicBezTo>
                      <a:pt x="557096" y="0"/>
                      <a:pt x="0" y="78341"/>
                      <a:pt x="0" y="175336"/>
                    </a:cubicBezTo>
                    <a:close/>
                  </a:path>
                </a:pathLst>
              </a:custGeom>
              <a:solidFill>
                <a:srgbClr val="000000">
                  <a:alpha val="16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5" name="Hình tự do: Hình 104">
                <a:extLst>
                  <a:ext uri="{FF2B5EF4-FFF2-40B4-BE49-F238E27FC236}">
                    <a16:creationId xmlns:a16="http://schemas.microsoft.com/office/drawing/2014/main" id="{A6014813-ADCF-2418-793D-1BD738FB2168}"/>
                  </a:ext>
                </a:extLst>
              </p:cNvPr>
              <p:cNvSpPr/>
              <p:nvPr/>
            </p:nvSpPr>
            <p:spPr>
              <a:xfrm>
                <a:off x="5632134" y="4632724"/>
                <a:ext cx="626766" cy="1886892"/>
              </a:xfrm>
              <a:custGeom>
                <a:avLst/>
                <a:gdLst>
                  <a:gd name="connsiteX0" fmla="*/ 222623 w 626766"/>
                  <a:gd name="connsiteY0" fmla="*/ 1874603 h 1886892"/>
                  <a:gd name="connsiteX1" fmla="*/ 34 w 626766"/>
                  <a:gd name="connsiteY1" fmla="*/ 1819266 h 1886892"/>
                  <a:gd name="connsiteX2" fmla="*/ 129981 w 626766"/>
                  <a:gd name="connsiteY2" fmla="*/ 0 h 1886892"/>
                  <a:gd name="connsiteX3" fmla="*/ 626767 w 626766"/>
                  <a:gd name="connsiteY3" fmla="*/ 90777 h 1886892"/>
                  <a:gd name="connsiteX4" fmla="*/ 222623 w 626766"/>
                  <a:gd name="connsiteY4" fmla="*/ 1874603 h 18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766" h="1886892">
                    <a:moveTo>
                      <a:pt x="222623" y="1874603"/>
                    </a:moveTo>
                    <a:cubicBezTo>
                      <a:pt x="209567" y="1911287"/>
                      <a:pt x="-3075" y="1857816"/>
                      <a:pt x="34" y="1819266"/>
                    </a:cubicBezTo>
                    <a:cubicBezTo>
                      <a:pt x="37339" y="1315020"/>
                      <a:pt x="118790" y="126217"/>
                      <a:pt x="129981" y="0"/>
                    </a:cubicBezTo>
                    <a:lnTo>
                      <a:pt x="626767" y="90777"/>
                    </a:lnTo>
                    <a:cubicBezTo>
                      <a:pt x="626767" y="90777"/>
                      <a:pt x="286043" y="1697402"/>
                      <a:pt x="222623" y="187460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07" name="Đồ họa 24">
                <a:extLst>
                  <a:ext uri="{FF2B5EF4-FFF2-40B4-BE49-F238E27FC236}">
                    <a16:creationId xmlns:a16="http://schemas.microsoft.com/office/drawing/2014/main" id="{636C556B-E645-3B2B-842B-B0D9860E755E}"/>
                  </a:ext>
                </a:extLst>
              </p:cNvPr>
              <p:cNvGrpSpPr/>
              <p:nvPr/>
            </p:nvGrpSpPr>
            <p:grpSpPr>
              <a:xfrm>
                <a:off x="5033242" y="6056552"/>
                <a:ext cx="953950" cy="604061"/>
                <a:chOff x="5033242" y="6056552"/>
                <a:chExt cx="953950" cy="604061"/>
              </a:xfrm>
            </p:grpSpPr>
            <p:sp>
              <p:nvSpPr>
                <p:cNvPr id="155" name="Hình tự do: Hình 154">
                  <a:extLst>
                    <a:ext uri="{FF2B5EF4-FFF2-40B4-BE49-F238E27FC236}">
                      <a16:creationId xmlns:a16="http://schemas.microsoft.com/office/drawing/2014/main" id="{6DC98513-5739-DE02-33DB-A9FB86476659}"/>
                    </a:ext>
                  </a:extLst>
                </p:cNvPr>
                <p:cNvSpPr/>
                <p:nvPr/>
              </p:nvSpPr>
              <p:spPr>
                <a:xfrm>
                  <a:off x="5585425" y="6056552"/>
                  <a:ext cx="401766" cy="413542"/>
                </a:xfrm>
                <a:custGeom>
                  <a:avLst/>
                  <a:gdLst>
                    <a:gd name="connsiteX0" fmla="*/ 333995 w 401766"/>
                    <a:gd name="connsiteY0" fmla="*/ 412226 h 413542"/>
                    <a:gd name="connsiteX1" fmla="*/ 1975 w 401766"/>
                    <a:gd name="connsiteY1" fmla="*/ 366838 h 413542"/>
                    <a:gd name="connsiteX2" fmla="*/ 1354 w 401766"/>
                    <a:gd name="connsiteY2" fmla="*/ 0 h 413542"/>
                    <a:gd name="connsiteX3" fmla="*/ 401766 w 401766"/>
                    <a:gd name="connsiteY3" fmla="*/ 47876 h 413542"/>
                    <a:gd name="connsiteX4" fmla="*/ 333995 w 401766"/>
                    <a:gd name="connsiteY4" fmla="*/ 412226 h 41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66" h="413542">
                      <a:moveTo>
                        <a:pt x="333995" y="412226"/>
                      </a:moveTo>
                      <a:cubicBezTo>
                        <a:pt x="332129" y="421553"/>
                        <a:pt x="2597" y="378651"/>
                        <a:pt x="1975" y="366838"/>
                      </a:cubicBezTo>
                      <a:cubicBezTo>
                        <a:pt x="-2999" y="267978"/>
                        <a:pt x="3219" y="43523"/>
                        <a:pt x="1354" y="0"/>
                      </a:cubicBezTo>
                      <a:lnTo>
                        <a:pt x="401766" y="47876"/>
                      </a:lnTo>
                      <a:cubicBezTo>
                        <a:pt x="381870" y="148601"/>
                        <a:pt x="347673" y="351294"/>
                        <a:pt x="333995" y="41222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6" name="Đồ họa 24">
                  <a:extLst>
                    <a:ext uri="{FF2B5EF4-FFF2-40B4-BE49-F238E27FC236}">
                      <a16:creationId xmlns:a16="http://schemas.microsoft.com/office/drawing/2014/main" id="{CF168606-6383-1A19-3C0E-22998EDDD8D8}"/>
                    </a:ext>
                  </a:extLst>
                </p:cNvPr>
                <p:cNvGrpSpPr/>
                <p:nvPr/>
              </p:nvGrpSpPr>
              <p:grpSpPr>
                <a:xfrm>
                  <a:off x="5033242" y="6262134"/>
                  <a:ext cx="934951" cy="398479"/>
                  <a:chOff x="5033242" y="6262134"/>
                  <a:chExt cx="934951" cy="398479"/>
                </a:xfrm>
              </p:grpSpPr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30FB487B-24DF-5244-7CAF-DF720DC2A0FA}"/>
                      </a:ext>
                    </a:extLst>
                  </p:cNvPr>
                  <p:cNvSpPr/>
                  <p:nvPr/>
                </p:nvSpPr>
                <p:spPr>
                  <a:xfrm>
                    <a:off x="5033576" y="6262134"/>
                    <a:ext cx="934616" cy="398479"/>
                  </a:xfrm>
                  <a:custGeom>
                    <a:avLst/>
                    <a:gdLst>
                      <a:gd name="connsiteX0" fmla="*/ 426986 w 934616"/>
                      <a:gd name="connsiteY0" fmla="*/ 84158 h 398479"/>
                      <a:gd name="connsiteX1" fmla="*/ 454343 w 934616"/>
                      <a:gd name="connsiteY1" fmla="*/ 10791 h 398479"/>
                      <a:gd name="connsiteX2" fmla="*/ 642114 w 934616"/>
                      <a:gd name="connsiteY2" fmla="*/ 39392 h 398479"/>
                      <a:gd name="connsiteX3" fmla="*/ 640871 w 934616"/>
                      <a:gd name="connsiteY3" fmla="*/ 69858 h 398479"/>
                      <a:gd name="connsiteX4" fmla="*/ 740352 w 934616"/>
                      <a:gd name="connsiteY4" fmla="*/ 68614 h 398479"/>
                      <a:gd name="connsiteX5" fmla="*/ 933719 w 934616"/>
                      <a:gd name="connsiteY5" fmla="*/ 51827 h 398479"/>
                      <a:gd name="connsiteX6" fmla="*/ 933719 w 934616"/>
                      <a:gd name="connsiteY6" fmla="*/ 320426 h 398479"/>
                      <a:gd name="connsiteX7" fmla="*/ 4190 w 934616"/>
                      <a:gd name="connsiteY7" fmla="*/ 354002 h 398479"/>
                      <a:gd name="connsiteX8" fmla="*/ 426986 w 934616"/>
                      <a:gd name="connsiteY8" fmla="*/ 84158 h 39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616" h="398479">
                        <a:moveTo>
                          <a:pt x="426986" y="84158"/>
                        </a:moveTo>
                        <a:cubicBezTo>
                          <a:pt x="432581" y="63019"/>
                          <a:pt x="445017" y="35661"/>
                          <a:pt x="454343" y="10791"/>
                        </a:cubicBezTo>
                        <a:cubicBezTo>
                          <a:pt x="461182" y="-7862"/>
                          <a:pt x="641492" y="-4753"/>
                          <a:pt x="642114" y="39392"/>
                        </a:cubicBezTo>
                        <a:cubicBezTo>
                          <a:pt x="642114" y="50583"/>
                          <a:pt x="641492" y="60532"/>
                          <a:pt x="640871" y="69858"/>
                        </a:cubicBezTo>
                        <a:cubicBezTo>
                          <a:pt x="671959" y="69858"/>
                          <a:pt x="704912" y="69858"/>
                          <a:pt x="740352" y="68614"/>
                        </a:cubicBezTo>
                        <a:cubicBezTo>
                          <a:pt x="816828" y="66127"/>
                          <a:pt x="885844" y="59288"/>
                          <a:pt x="933719" y="51827"/>
                        </a:cubicBezTo>
                        <a:cubicBezTo>
                          <a:pt x="936828" y="121464"/>
                          <a:pt x="930610" y="242707"/>
                          <a:pt x="933719" y="320426"/>
                        </a:cubicBezTo>
                        <a:cubicBezTo>
                          <a:pt x="933719" y="320426"/>
                          <a:pt x="130407" y="470893"/>
                          <a:pt x="4190" y="354002"/>
                        </a:cubicBezTo>
                        <a:cubicBezTo>
                          <a:pt x="-31872" y="321670"/>
                          <a:pt x="169577" y="176179"/>
                          <a:pt x="426986" y="84158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8" name="Hình tự do: Hình 157">
                    <a:extLst>
                      <a:ext uri="{FF2B5EF4-FFF2-40B4-BE49-F238E27FC236}">
                        <a16:creationId xmlns:a16="http://schemas.microsoft.com/office/drawing/2014/main" id="{A6B3E976-7341-C250-635D-882E45553D3B}"/>
                      </a:ext>
                    </a:extLst>
                  </p:cNvPr>
                  <p:cNvSpPr/>
                  <p:nvPr/>
                </p:nvSpPr>
                <p:spPr>
                  <a:xfrm>
                    <a:off x="5033242" y="6534063"/>
                    <a:ext cx="933432" cy="126549"/>
                  </a:xfrm>
                  <a:custGeom>
                    <a:avLst/>
                    <a:gdLst>
                      <a:gd name="connsiteX0" fmla="*/ 932810 w 933432"/>
                      <a:gd name="connsiteY0" fmla="*/ 0 h 126549"/>
                      <a:gd name="connsiteX1" fmla="*/ 933432 w 933432"/>
                      <a:gd name="connsiteY1" fmla="*/ 48497 h 126549"/>
                      <a:gd name="connsiteX2" fmla="*/ 3903 w 933432"/>
                      <a:gd name="connsiteY2" fmla="*/ 82072 h 126549"/>
                      <a:gd name="connsiteX3" fmla="*/ 2659 w 933432"/>
                      <a:gd name="connsiteY3" fmla="*/ 62176 h 126549"/>
                      <a:gd name="connsiteX4" fmla="*/ 932810 w 933432"/>
                      <a:gd name="connsiteY4" fmla="*/ 0 h 126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32" h="126549">
                        <a:moveTo>
                          <a:pt x="932810" y="0"/>
                        </a:moveTo>
                        <a:cubicBezTo>
                          <a:pt x="932810" y="17409"/>
                          <a:pt x="932810" y="34197"/>
                          <a:pt x="933432" y="48497"/>
                        </a:cubicBezTo>
                        <a:cubicBezTo>
                          <a:pt x="933432" y="48497"/>
                          <a:pt x="130120" y="198963"/>
                          <a:pt x="3903" y="82072"/>
                        </a:cubicBezTo>
                        <a:cubicBezTo>
                          <a:pt x="-1071" y="77720"/>
                          <a:pt x="-1071" y="70258"/>
                          <a:pt x="2659" y="62176"/>
                        </a:cubicBezTo>
                        <a:cubicBezTo>
                          <a:pt x="224005" y="110673"/>
                          <a:pt x="733226" y="33575"/>
                          <a:pt x="932810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9" name="Hình tự do: Hình 158">
                    <a:extLst>
                      <a:ext uri="{FF2B5EF4-FFF2-40B4-BE49-F238E27FC236}">
                        <a16:creationId xmlns:a16="http://schemas.microsoft.com/office/drawing/2014/main" id="{990B6B5F-E8F1-FCE9-38F4-C77D8412BBE4}"/>
                      </a:ext>
                    </a:extLst>
                  </p:cNvPr>
                  <p:cNvSpPr/>
                  <p:nvPr/>
                </p:nvSpPr>
                <p:spPr>
                  <a:xfrm>
                    <a:off x="5265262" y="6344481"/>
                    <a:ext cx="268349" cy="130515"/>
                  </a:xfrm>
                  <a:custGeom>
                    <a:avLst/>
                    <a:gdLst>
                      <a:gd name="connsiteX0" fmla="*/ 248149 w 268349"/>
                      <a:gd name="connsiteY0" fmla="*/ 68961 h 130515"/>
                      <a:gd name="connsiteX1" fmla="*/ 257475 w 268349"/>
                      <a:gd name="connsiteY1" fmla="*/ 73313 h 130515"/>
                      <a:gd name="connsiteX2" fmla="*/ 263693 w 268349"/>
                      <a:gd name="connsiteY2" fmla="*/ 70827 h 130515"/>
                      <a:gd name="connsiteX3" fmla="*/ 266180 w 268349"/>
                      <a:gd name="connsiteY3" fmla="*/ 55283 h 130515"/>
                      <a:gd name="connsiteX4" fmla="*/ 133745 w 268349"/>
                      <a:gd name="connsiteY4" fmla="*/ 2433 h 130515"/>
                      <a:gd name="connsiteX5" fmla="*/ 125041 w 268349"/>
                      <a:gd name="connsiteY5" fmla="*/ 16111 h 130515"/>
                      <a:gd name="connsiteX6" fmla="*/ 138719 w 268349"/>
                      <a:gd name="connsiteY6" fmla="*/ 24816 h 130515"/>
                      <a:gd name="connsiteX7" fmla="*/ 248149 w 268349"/>
                      <a:gd name="connsiteY7" fmla="*/ 68961 h 130515"/>
                      <a:gd name="connsiteX8" fmla="*/ 191569 w 268349"/>
                      <a:gd name="connsiteY8" fmla="*/ 96318 h 130515"/>
                      <a:gd name="connsiteX9" fmla="*/ 200274 w 268349"/>
                      <a:gd name="connsiteY9" fmla="*/ 100049 h 130515"/>
                      <a:gd name="connsiteX10" fmla="*/ 207735 w 268349"/>
                      <a:gd name="connsiteY10" fmla="*/ 96940 h 130515"/>
                      <a:gd name="connsiteX11" fmla="*/ 208356 w 268349"/>
                      <a:gd name="connsiteY11" fmla="*/ 80775 h 130515"/>
                      <a:gd name="connsiteX12" fmla="*/ 75300 w 268349"/>
                      <a:gd name="connsiteY12" fmla="*/ 30412 h 130515"/>
                      <a:gd name="connsiteX13" fmla="*/ 65352 w 268349"/>
                      <a:gd name="connsiteY13" fmla="*/ 42847 h 130515"/>
                      <a:gd name="connsiteX14" fmla="*/ 77787 w 268349"/>
                      <a:gd name="connsiteY14" fmla="*/ 52795 h 130515"/>
                      <a:gd name="connsiteX15" fmla="*/ 191569 w 268349"/>
                      <a:gd name="connsiteY15" fmla="*/ 96318 h 130515"/>
                      <a:gd name="connsiteX16" fmla="*/ 67 w 268349"/>
                      <a:gd name="connsiteY16" fmla="*/ 74557 h 130515"/>
                      <a:gd name="connsiteX17" fmla="*/ 13124 w 268349"/>
                      <a:gd name="connsiteY17" fmla="*/ 83883 h 130515"/>
                      <a:gd name="connsiteX18" fmla="*/ 132502 w 268349"/>
                      <a:gd name="connsiteY18" fmla="*/ 127406 h 130515"/>
                      <a:gd name="connsiteX19" fmla="*/ 140585 w 268349"/>
                      <a:gd name="connsiteY19" fmla="*/ 130515 h 130515"/>
                      <a:gd name="connsiteX20" fmla="*/ 148046 w 268349"/>
                      <a:gd name="connsiteY20" fmla="*/ 127406 h 130515"/>
                      <a:gd name="connsiteX21" fmla="*/ 148046 w 268349"/>
                      <a:gd name="connsiteY21" fmla="*/ 111241 h 130515"/>
                      <a:gd name="connsiteX22" fmla="*/ 9394 w 268349"/>
                      <a:gd name="connsiteY22" fmla="*/ 62122 h 130515"/>
                      <a:gd name="connsiteX23" fmla="*/ 67 w 268349"/>
                      <a:gd name="connsiteY23" fmla="*/ 74557 h 13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349" h="130515">
                        <a:moveTo>
                          <a:pt x="248149" y="68961"/>
                        </a:moveTo>
                        <a:cubicBezTo>
                          <a:pt x="250636" y="72070"/>
                          <a:pt x="253745" y="73313"/>
                          <a:pt x="257475" y="73313"/>
                        </a:cubicBezTo>
                        <a:cubicBezTo>
                          <a:pt x="259962" y="73313"/>
                          <a:pt x="261828" y="72691"/>
                          <a:pt x="263693" y="70827"/>
                        </a:cubicBezTo>
                        <a:cubicBezTo>
                          <a:pt x="268667" y="67095"/>
                          <a:pt x="269911" y="60256"/>
                          <a:pt x="266180" y="55283"/>
                        </a:cubicBezTo>
                        <a:cubicBezTo>
                          <a:pt x="235092" y="13624"/>
                          <a:pt x="180377" y="-7515"/>
                          <a:pt x="133745" y="2433"/>
                        </a:cubicBezTo>
                        <a:cubicBezTo>
                          <a:pt x="127528" y="3676"/>
                          <a:pt x="123797" y="9894"/>
                          <a:pt x="125041" y="16111"/>
                        </a:cubicBezTo>
                        <a:cubicBezTo>
                          <a:pt x="126284" y="22329"/>
                          <a:pt x="132502" y="26059"/>
                          <a:pt x="138719" y="24816"/>
                        </a:cubicBezTo>
                        <a:cubicBezTo>
                          <a:pt x="177269" y="16111"/>
                          <a:pt x="222035" y="34143"/>
                          <a:pt x="248149" y="68961"/>
                        </a:cubicBezTo>
                        <a:close/>
                        <a:moveTo>
                          <a:pt x="191569" y="96318"/>
                        </a:moveTo>
                        <a:cubicBezTo>
                          <a:pt x="194056" y="98806"/>
                          <a:pt x="197165" y="100049"/>
                          <a:pt x="200274" y="100049"/>
                        </a:cubicBezTo>
                        <a:cubicBezTo>
                          <a:pt x="202761" y="100049"/>
                          <a:pt x="205248" y="98806"/>
                          <a:pt x="207735" y="96940"/>
                        </a:cubicBezTo>
                        <a:cubicBezTo>
                          <a:pt x="212087" y="92588"/>
                          <a:pt x="212709" y="85748"/>
                          <a:pt x="208356" y="80775"/>
                        </a:cubicBezTo>
                        <a:cubicBezTo>
                          <a:pt x="172916" y="43469"/>
                          <a:pt x="124419" y="24816"/>
                          <a:pt x="75300" y="30412"/>
                        </a:cubicBezTo>
                        <a:cubicBezTo>
                          <a:pt x="69083" y="31034"/>
                          <a:pt x="64730" y="36630"/>
                          <a:pt x="65352" y="42847"/>
                        </a:cubicBezTo>
                        <a:cubicBezTo>
                          <a:pt x="65974" y="49065"/>
                          <a:pt x="71570" y="54039"/>
                          <a:pt x="77787" y="52795"/>
                        </a:cubicBezTo>
                        <a:cubicBezTo>
                          <a:pt x="102036" y="50308"/>
                          <a:pt x="149289" y="52174"/>
                          <a:pt x="191569" y="96318"/>
                        </a:cubicBezTo>
                        <a:close/>
                        <a:moveTo>
                          <a:pt x="67" y="74557"/>
                        </a:moveTo>
                        <a:cubicBezTo>
                          <a:pt x="1311" y="80775"/>
                          <a:pt x="6907" y="85127"/>
                          <a:pt x="13124" y="83883"/>
                        </a:cubicBezTo>
                        <a:cubicBezTo>
                          <a:pt x="50430" y="77044"/>
                          <a:pt x="99549" y="95075"/>
                          <a:pt x="132502" y="127406"/>
                        </a:cubicBezTo>
                        <a:cubicBezTo>
                          <a:pt x="134989" y="129894"/>
                          <a:pt x="138098" y="130515"/>
                          <a:pt x="140585" y="130515"/>
                        </a:cubicBezTo>
                        <a:cubicBezTo>
                          <a:pt x="143072" y="130515"/>
                          <a:pt x="146181" y="129271"/>
                          <a:pt x="148046" y="127406"/>
                        </a:cubicBezTo>
                        <a:cubicBezTo>
                          <a:pt x="152398" y="123054"/>
                          <a:pt x="152398" y="115593"/>
                          <a:pt x="148046" y="111241"/>
                        </a:cubicBezTo>
                        <a:cubicBezTo>
                          <a:pt x="110740" y="74557"/>
                          <a:pt x="53539" y="54039"/>
                          <a:pt x="9394" y="62122"/>
                        </a:cubicBezTo>
                        <a:cubicBezTo>
                          <a:pt x="3176" y="62743"/>
                          <a:pt x="-554" y="68961"/>
                          <a:pt x="67" y="74557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8" name="Hình tự do: Hình 107">
                <a:extLst>
                  <a:ext uri="{FF2B5EF4-FFF2-40B4-BE49-F238E27FC236}">
                    <a16:creationId xmlns:a16="http://schemas.microsoft.com/office/drawing/2014/main" id="{6D4552D4-19A7-9AF5-BDE4-C63812E61EF6}"/>
                  </a:ext>
                </a:extLst>
              </p:cNvPr>
              <p:cNvSpPr/>
              <p:nvPr/>
            </p:nvSpPr>
            <p:spPr>
              <a:xfrm>
                <a:off x="6413027" y="4704849"/>
                <a:ext cx="534782" cy="1856588"/>
              </a:xfrm>
              <a:custGeom>
                <a:avLst/>
                <a:gdLst>
                  <a:gd name="connsiteX0" fmla="*/ 5044 w 534782"/>
                  <a:gd name="connsiteY0" fmla="*/ 1828593 h 1856588"/>
                  <a:gd name="connsiteX1" fmla="*/ 234473 w 534782"/>
                  <a:gd name="connsiteY1" fmla="*/ 1826727 h 1856588"/>
                  <a:gd name="connsiteX2" fmla="*/ 534782 w 534782"/>
                  <a:gd name="connsiteY2" fmla="*/ 27979 h 1856588"/>
                  <a:gd name="connsiteX3" fmla="*/ 30536 w 534782"/>
                  <a:gd name="connsiteY3" fmla="*/ 0 h 1856588"/>
                  <a:gd name="connsiteX4" fmla="*/ 5044 w 534782"/>
                  <a:gd name="connsiteY4" fmla="*/ 1828593 h 185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782" h="1856588">
                    <a:moveTo>
                      <a:pt x="5044" y="1828593"/>
                    </a:moveTo>
                    <a:cubicBezTo>
                      <a:pt x="9396" y="1867142"/>
                      <a:pt x="228255" y="1865276"/>
                      <a:pt x="234473" y="1826727"/>
                    </a:cubicBezTo>
                    <a:cubicBezTo>
                      <a:pt x="316545" y="1328077"/>
                      <a:pt x="516751" y="152953"/>
                      <a:pt x="534782" y="27979"/>
                    </a:cubicBezTo>
                    <a:lnTo>
                      <a:pt x="30536" y="0"/>
                    </a:lnTo>
                    <a:cubicBezTo>
                      <a:pt x="30536" y="0"/>
                      <a:pt x="-14852" y="1641443"/>
                      <a:pt x="5044" y="18285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9" name="Hình tự do: Hình 108">
                <a:extLst>
                  <a:ext uri="{FF2B5EF4-FFF2-40B4-BE49-F238E27FC236}">
                    <a16:creationId xmlns:a16="http://schemas.microsoft.com/office/drawing/2014/main" id="{8D8C4BC5-FD82-FE03-1D0A-50BD87432135}"/>
                  </a:ext>
                </a:extLst>
              </p:cNvPr>
              <p:cNvSpPr/>
              <p:nvPr/>
            </p:nvSpPr>
            <p:spPr>
              <a:xfrm>
                <a:off x="5487919" y="4243504"/>
                <a:ext cx="1519511" cy="1157102"/>
              </a:xfrm>
              <a:custGeom>
                <a:avLst/>
                <a:gdLst>
                  <a:gd name="connsiteX0" fmla="*/ 212020 w 1519511"/>
                  <a:gd name="connsiteY0" fmla="*/ 0 h 1157102"/>
                  <a:gd name="connsiteX1" fmla="*/ 0 w 1519511"/>
                  <a:gd name="connsiteY1" fmla="*/ 1014089 h 1157102"/>
                  <a:gd name="connsiteX2" fmla="*/ 689531 w 1519511"/>
                  <a:gd name="connsiteY2" fmla="*/ 1125384 h 1157102"/>
                  <a:gd name="connsiteX3" fmla="*/ 861136 w 1519511"/>
                  <a:gd name="connsiteY3" fmla="*/ 724349 h 1157102"/>
                  <a:gd name="connsiteX4" fmla="*/ 866110 w 1519511"/>
                  <a:gd name="connsiteY4" fmla="*/ 1140306 h 1157102"/>
                  <a:gd name="connsiteX5" fmla="*/ 1513361 w 1519511"/>
                  <a:gd name="connsiteY5" fmla="*/ 1056368 h 1157102"/>
                  <a:gd name="connsiteX6" fmla="*/ 1513361 w 1519511"/>
                  <a:gd name="connsiteY6" fmla="*/ 0 h 1157102"/>
                  <a:gd name="connsiteX7" fmla="*/ 212020 w 1519511"/>
                  <a:gd name="connsiteY7" fmla="*/ 0 h 115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511" h="1157102">
                    <a:moveTo>
                      <a:pt x="212020" y="0"/>
                    </a:moveTo>
                    <a:cubicBezTo>
                      <a:pt x="212020" y="0"/>
                      <a:pt x="79585" y="682691"/>
                      <a:pt x="0" y="1014089"/>
                    </a:cubicBezTo>
                    <a:cubicBezTo>
                      <a:pt x="126839" y="1080617"/>
                      <a:pt x="498651" y="1186938"/>
                      <a:pt x="689531" y="1125384"/>
                    </a:cubicBezTo>
                    <a:cubicBezTo>
                      <a:pt x="698857" y="1086213"/>
                      <a:pt x="759789" y="704453"/>
                      <a:pt x="861136" y="724349"/>
                    </a:cubicBezTo>
                    <a:cubicBezTo>
                      <a:pt x="897198" y="731188"/>
                      <a:pt x="858649" y="1066938"/>
                      <a:pt x="866110" y="1140306"/>
                    </a:cubicBezTo>
                    <a:cubicBezTo>
                      <a:pt x="1041446" y="1182585"/>
                      <a:pt x="1342377" y="1141549"/>
                      <a:pt x="1513361" y="1056368"/>
                    </a:cubicBezTo>
                    <a:cubicBezTo>
                      <a:pt x="1509630" y="894711"/>
                      <a:pt x="1528905" y="198341"/>
                      <a:pt x="1513361" y="0"/>
                    </a:cubicBezTo>
                    <a:lnTo>
                      <a:pt x="212020" y="0"/>
                    </a:lnTo>
                    <a:close/>
                  </a:path>
                </a:pathLst>
              </a:custGeom>
              <a:solidFill>
                <a:srgbClr val="1B616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0" name="Hình tự do: Hình 109">
                <a:extLst>
                  <a:ext uri="{FF2B5EF4-FFF2-40B4-BE49-F238E27FC236}">
                    <a16:creationId xmlns:a16="http://schemas.microsoft.com/office/drawing/2014/main" id="{B5CE2D22-A7A8-02D0-FEB1-BD8F1E108C28}"/>
                  </a:ext>
                </a:extLst>
              </p:cNvPr>
              <p:cNvSpPr/>
              <p:nvPr/>
            </p:nvSpPr>
            <p:spPr>
              <a:xfrm>
                <a:off x="5614136" y="4251586"/>
                <a:ext cx="1393983" cy="562248"/>
              </a:xfrm>
              <a:custGeom>
                <a:avLst/>
                <a:gdLst>
                  <a:gd name="connsiteX0" fmla="*/ 1393983 w 1393983"/>
                  <a:gd name="connsiteY0" fmla="*/ 271709 h 562248"/>
                  <a:gd name="connsiteX1" fmla="*/ 1282688 w 1393983"/>
                  <a:gd name="connsiteY1" fmla="*/ 0 h 562248"/>
                  <a:gd name="connsiteX2" fmla="*/ 86424 w 1393983"/>
                  <a:gd name="connsiteY2" fmla="*/ 29223 h 562248"/>
                  <a:gd name="connsiteX3" fmla="*/ 81450 w 1393983"/>
                  <a:gd name="connsiteY3" fmla="*/ 38549 h 562248"/>
                  <a:gd name="connsiteX4" fmla="*/ 0 w 1393983"/>
                  <a:gd name="connsiteY4" fmla="*/ 422796 h 562248"/>
                  <a:gd name="connsiteX5" fmla="*/ 1392118 w 1393983"/>
                  <a:gd name="connsiteY5" fmla="*/ 475646 h 562248"/>
                  <a:gd name="connsiteX6" fmla="*/ 1393983 w 1393983"/>
                  <a:gd name="connsiteY6" fmla="*/ 271709 h 5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83" h="562248">
                    <a:moveTo>
                      <a:pt x="1393983" y="271709"/>
                    </a:moveTo>
                    <a:cubicBezTo>
                      <a:pt x="1337403" y="123108"/>
                      <a:pt x="1282688" y="0"/>
                      <a:pt x="1282688" y="0"/>
                    </a:cubicBezTo>
                    <a:lnTo>
                      <a:pt x="86424" y="29223"/>
                    </a:lnTo>
                    <a:cubicBezTo>
                      <a:pt x="85181" y="31710"/>
                      <a:pt x="83316" y="35440"/>
                      <a:pt x="81450" y="38549"/>
                    </a:cubicBezTo>
                    <a:cubicBezTo>
                      <a:pt x="73989" y="107564"/>
                      <a:pt x="18653" y="251191"/>
                      <a:pt x="0" y="422796"/>
                    </a:cubicBezTo>
                    <a:cubicBezTo>
                      <a:pt x="474402" y="591915"/>
                      <a:pt x="1147145" y="604350"/>
                      <a:pt x="1392118" y="475646"/>
                    </a:cubicBezTo>
                    <a:cubicBezTo>
                      <a:pt x="1393362" y="406008"/>
                      <a:pt x="1393983" y="336372"/>
                      <a:pt x="1393983" y="271709"/>
                    </a:cubicBez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11" name="Đồ họa 24">
                <a:extLst>
                  <a:ext uri="{FF2B5EF4-FFF2-40B4-BE49-F238E27FC236}">
                    <a16:creationId xmlns:a16="http://schemas.microsoft.com/office/drawing/2014/main" id="{7F1D3EAE-BCD4-7878-360B-753E24BC242B}"/>
                  </a:ext>
                </a:extLst>
              </p:cNvPr>
              <p:cNvGrpSpPr/>
              <p:nvPr/>
            </p:nvGrpSpPr>
            <p:grpSpPr>
              <a:xfrm>
                <a:off x="6367976" y="6097589"/>
                <a:ext cx="934037" cy="584046"/>
                <a:chOff x="6367976" y="6097589"/>
                <a:chExt cx="934037" cy="584046"/>
              </a:xfrm>
            </p:grpSpPr>
            <p:sp>
              <p:nvSpPr>
                <p:cNvPr id="150" name="Hình tự do: Hình 149">
                  <a:extLst>
                    <a:ext uri="{FF2B5EF4-FFF2-40B4-BE49-F238E27FC236}">
                      <a16:creationId xmlns:a16="http://schemas.microsoft.com/office/drawing/2014/main" id="{A1539091-648A-2E97-014C-AF56A83860DB}"/>
                    </a:ext>
                  </a:extLst>
                </p:cNvPr>
                <p:cNvSpPr/>
                <p:nvPr/>
              </p:nvSpPr>
              <p:spPr>
                <a:xfrm>
                  <a:off x="6371439" y="6097589"/>
                  <a:ext cx="402899" cy="376905"/>
                </a:xfrm>
                <a:custGeom>
                  <a:avLst/>
                  <a:gdLst>
                    <a:gd name="connsiteX0" fmla="*/ 20518 w 402899"/>
                    <a:gd name="connsiteY0" fmla="*/ 369946 h 376905"/>
                    <a:gd name="connsiteX1" fmla="*/ 355024 w 402899"/>
                    <a:gd name="connsiteY1" fmla="*/ 367460 h 376905"/>
                    <a:gd name="connsiteX2" fmla="*/ 402900 w 402899"/>
                    <a:gd name="connsiteY2" fmla="*/ 3730 h 376905"/>
                    <a:gd name="connsiteX3" fmla="*/ 0 w 402899"/>
                    <a:gd name="connsiteY3" fmla="*/ 0 h 376905"/>
                    <a:gd name="connsiteX4" fmla="*/ 20518 w 402899"/>
                    <a:gd name="connsiteY4" fmla="*/ 369946 h 37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899" h="376905">
                      <a:moveTo>
                        <a:pt x="20518" y="369946"/>
                      </a:moveTo>
                      <a:cubicBezTo>
                        <a:pt x="21140" y="379895"/>
                        <a:pt x="353159" y="379273"/>
                        <a:pt x="355024" y="367460"/>
                      </a:cubicBezTo>
                      <a:cubicBezTo>
                        <a:pt x="372434" y="269843"/>
                        <a:pt x="395439" y="46632"/>
                        <a:pt x="402900" y="3730"/>
                      </a:cubicBezTo>
                      <a:lnTo>
                        <a:pt x="0" y="0"/>
                      </a:lnTo>
                      <a:cubicBezTo>
                        <a:pt x="6839" y="101968"/>
                        <a:pt x="14301" y="307149"/>
                        <a:pt x="20518" y="36994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1" name="Đồ họa 24">
                  <a:extLst>
                    <a:ext uri="{FF2B5EF4-FFF2-40B4-BE49-F238E27FC236}">
                      <a16:creationId xmlns:a16="http://schemas.microsoft.com/office/drawing/2014/main" id="{19CBF30D-9AAD-461C-1659-CC9CC6FAB6A1}"/>
                    </a:ext>
                  </a:extLst>
                </p:cNvPr>
                <p:cNvGrpSpPr/>
                <p:nvPr/>
              </p:nvGrpSpPr>
              <p:grpSpPr>
                <a:xfrm>
                  <a:off x="6367976" y="6282490"/>
                  <a:ext cx="934037" cy="399144"/>
                  <a:chOff x="6367976" y="6282490"/>
                  <a:chExt cx="934037" cy="399144"/>
                </a:xfrm>
              </p:grpSpPr>
              <p:sp>
                <p:nvSpPr>
                  <p:cNvPr id="152" name="Hình tự do: Hình 151">
                    <a:extLst>
                      <a:ext uri="{FF2B5EF4-FFF2-40B4-BE49-F238E27FC236}">
                        <a16:creationId xmlns:a16="http://schemas.microsoft.com/office/drawing/2014/main" id="{B0094C86-61D0-4770-B3E9-3C51FD599A11}"/>
                      </a:ext>
                    </a:extLst>
                  </p:cNvPr>
                  <p:cNvSpPr/>
                  <p:nvPr/>
                </p:nvSpPr>
                <p:spPr>
                  <a:xfrm>
                    <a:off x="6367976" y="6282490"/>
                    <a:ext cx="933949" cy="399144"/>
                  </a:xfrm>
                  <a:custGeom>
                    <a:avLst/>
                    <a:gdLst>
                      <a:gd name="connsiteX0" fmla="*/ 507709 w 933949"/>
                      <a:gd name="connsiteY0" fmla="*/ 84320 h 399144"/>
                      <a:gd name="connsiteX1" fmla="*/ 480352 w 933949"/>
                      <a:gd name="connsiteY1" fmla="*/ 10952 h 399144"/>
                      <a:gd name="connsiteX2" fmla="*/ 292580 w 933949"/>
                      <a:gd name="connsiteY2" fmla="*/ 39553 h 399144"/>
                      <a:gd name="connsiteX3" fmla="*/ 293824 w 933949"/>
                      <a:gd name="connsiteY3" fmla="*/ 70019 h 399144"/>
                      <a:gd name="connsiteX4" fmla="*/ 194343 w 933949"/>
                      <a:gd name="connsiteY4" fmla="*/ 68154 h 399144"/>
                      <a:gd name="connsiteX5" fmla="*/ 976 w 933949"/>
                      <a:gd name="connsiteY5" fmla="*/ 50744 h 399144"/>
                      <a:gd name="connsiteX6" fmla="*/ 354 w 933949"/>
                      <a:gd name="connsiteY6" fmla="*/ 319345 h 399144"/>
                      <a:gd name="connsiteX7" fmla="*/ 929883 w 933949"/>
                      <a:gd name="connsiteY7" fmla="*/ 355406 h 399144"/>
                      <a:gd name="connsiteX8" fmla="*/ 507709 w 933949"/>
                      <a:gd name="connsiteY8" fmla="*/ 84320 h 39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949" h="399144">
                        <a:moveTo>
                          <a:pt x="507709" y="84320"/>
                        </a:moveTo>
                        <a:cubicBezTo>
                          <a:pt x="502113" y="63180"/>
                          <a:pt x="489678" y="35822"/>
                          <a:pt x="480352" y="10952"/>
                        </a:cubicBezTo>
                        <a:cubicBezTo>
                          <a:pt x="473512" y="-7701"/>
                          <a:pt x="293202" y="-5214"/>
                          <a:pt x="292580" y="39553"/>
                        </a:cubicBezTo>
                        <a:cubicBezTo>
                          <a:pt x="292580" y="50744"/>
                          <a:pt x="292580" y="60693"/>
                          <a:pt x="293824" y="70019"/>
                        </a:cubicBezTo>
                        <a:cubicBezTo>
                          <a:pt x="262736" y="70019"/>
                          <a:pt x="229783" y="70019"/>
                          <a:pt x="194343" y="68154"/>
                        </a:cubicBezTo>
                        <a:cubicBezTo>
                          <a:pt x="117866" y="65045"/>
                          <a:pt x="48851" y="58828"/>
                          <a:pt x="976" y="50744"/>
                        </a:cubicBezTo>
                        <a:cubicBezTo>
                          <a:pt x="-2133" y="120382"/>
                          <a:pt x="3463" y="241625"/>
                          <a:pt x="354" y="319345"/>
                        </a:cubicBezTo>
                        <a:cubicBezTo>
                          <a:pt x="354" y="319345"/>
                          <a:pt x="803044" y="471676"/>
                          <a:pt x="929883" y="355406"/>
                        </a:cubicBezTo>
                        <a:cubicBezTo>
                          <a:pt x="965324" y="323075"/>
                          <a:pt x="764495" y="176340"/>
                          <a:pt x="507709" y="84320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3" name="Hình tự do: Hình 152">
                    <a:extLst>
                      <a:ext uri="{FF2B5EF4-FFF2-40B4-BE49-F238E27FC236}">
                        <a16:creationId xmlns:a16="http://schemas.microsoft.com/office/drawing/2014/main" id="{CC627A6D-B990-130F-A702-A2EB7774D8BA}"/>
                      </a:ext>
                    </a:extLst>
                  </p:cNvPr>
                  <p:cNvSpPr/>
                  <p:nvPr/>
                </p:nvSpPr>
                <p:spPr>
                  <a:xfrm>
                    <a:off x="6368330" y="6553338"/>
                    <a:ext cx="933683" cy="128297"/>
                  </a:xfrm>
                  <a:custGeom>
                    <a:avLst/>
                    <a:gdLst>
                      <a:gd name="connsiteX0" fmla="*/ 622 w 933683"/>
                      <a:gd name="connsiteY0" fmla="*/ 0 h 128297"/>
                      <a:gd name="connsiteX1" fmla="*/ 0 w 933683"/>
                      <a:gd name="connsiteY1" fmla="*/ 48497 h 128297"/>
                      <a:gd name="connsiteX2" fmla="*/ 929529 w 933683"/>
                      <a:gd name="connsiteY2" fmla="*/ 84559 h 128297"/>
                      <a:gd name="connsiteX3" fmla="*/ 930773 w 933683"/>
                      <a:gd name="connsiteY3" fmla="*/ 64663 h 128297"/>
                      <a:gd name="connsiteX4" fmla="*/ 622 w 933683"/>
                      <a:gd name="connsiteY4" fmla="*/ 0 h 128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683" h="128297">
                        <a:moveTo>
                          <a:pt x="622" y="0"/>
                        </a:moveTo>
                        <a:cubicBezTo>
                          <a:pt x="622" y="17410"/>
                          <a:pt x="622" y="34197"/>
                          <a:pt x="0" y="48497"/>
                        </a:cubicBezTo>
                        <a:cubicBezTo>
                          <a:pt x="0" y="48497"/>
                          <a:pt x="802691" y="200828"/>
                          <a:pt x="929529" y="84559"/>
                        </a:cubicBezTo>
                        <a:cubicBezTo>
                          <a:pt x="934504" y="80207"/>
                          <a:pt x="935125" y="72745"/>
                          <a:pt x="930773" y="64663"/>
                        </a:cubicBezTo>
                        <a:cubicBezTo>
                          <a:pt x="709427" y="111917"/>
                          <a:pt x="200206" y="34197"/>
                          <a:pt x="622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4" name="Hình tự do: Hình 153">
                    <a:extLst>
                      <a:ext uri="{FF2B5EF4-FFF2-40B4-BE49-F238E27FC236}">
                        <a16:creationId xmlns:a16="http://schemas.microsoft.com/office/drawing/2014/main" id="{ACF57171-7BB4-8A26-DF91-58584F8F041F}"/>
                      </a:ext>
                    </a:extLst>
                  </p:cNvPr>
                  <p:cNvSpPr/>
                  <p:nvPr/>
                </p:nvSpPr>
                <p:spPr>
                  <a:xfrm>
                    <a:off x="6801974" y="6364158"/>
                    <a:ext cx="268534" cy="131355"/>
                  </a:xfrm>
                  <a:custGeom>
                    <a:avLst/>
                    <a:gdLst>
                      <a:gd name="connsiteX0" fmla="*/ 129669 w 268534"/>
                      <a:gd name="connsiteY0" fmla="*/ 25035 h 131355"/>
                      <a:gd name="connsiteX1" fmla="*/ 143348 w 268534"/>
                      <a:gd name="connsiteY1" fmla="*/ 16330 h 131355"/>
                      <a:gd name="connsiteX2" fmla="*/ 134644 w 268534"/>
                      <a:gd name="connsiteY2" fmla="*/ 2652 h 131355"/>
                      <a:gd name="connsiteX3" fmla="*/ 2209 w 268534"/>
                      <a:gd name="connsiteY3" fmla="*/ 54880 h 131355"/>
                      <a:gd name="connsiteX4" fmla="*/ 4074 w 268534"/>
                      <a:gd name="connsiteY4" fmla="*/ 70424 h 131355"/>
                      <a:gd name="connsiteX5" fmla="*/ 10292 w 268534"/>
                      <a:gd name="connsiteY5" fmla="*/ 72911 h 131355"/>
                      <a:gd name="connsiteX6" fmla="*/ 19618 w 268534"/>
                      <a:gd name="connsiteY6" fmla="*/ 68558 h 131355"/>
                      <a:gd name="connsiteX7" fmla="*/ 129669 w 268534"/>
                      <a:gd name="connsiteY7" fmla="*/ 25035 h 131355"/>
                      <a:gd name="connsiteX8" fmla="*/ 191224 w 268534"/>
                      <a:gd name="connsiteY8" fmla="*/ 53636 h 131355"/>
                      <a:gd name="connsiteX9" fmla="*/ 203659 w 268534"/>
                      <a:gd name="connsiteY9" fmla="*/ 43688 h 131355"/>
                      <a:gd name="connsiteX10" fmla="*/ 193711 w 268534"/>
                      <a:gd name="connsiteY10" fmla="*/ 31252 h 131355"/>
                      <a:gd name="connsiteX11" fmla="*/ 60033 w 268534"/>
                      <a:gd name="connsiteY11" fmla="*/ 80993 h 131355"/>
                      <a:gd name="connsiteX12" fmla="*/ 60654 w 268534"/>
                      <a:gd name="connsiteY12" fmla="*/ 97159 h 131355"/>
                      <a:gd name="connsiteX13" fmla="*/ 68115 w 268534"/>
                      <a:gd name="connsiteY13" fmla="*/ 100268 h 131355"/>
                      <a:gd name="connsiteX14" fmla="*/ 76820 w 268534"/>
                      <a:gd name="connsiteY14" fmla="*/ 96537 h 131355"/>
                      <a:gd name="connsiteX15" fmla="*/ 191224 w 268534"/>
                      <a:gd name="connsiteY15" fmla="*/ 53636 h 131355"/>
                      <a:gd name="connsiteX16" fmla="*/ 258995 w 268534"/>
                      <a:gd name="connsiteY16" fmla="*/ 62962 h 131355"/>
                      <a:gd name="connsiteX17" fmla="*/ 120343 w 268534"/>
                      <a:gd name="connsiteY17" fmla="*/ 112081 h 131355"/>
                      <a:gd name="connsiteX18" fmla="*/ 120343 w 268534"/>
                      <a:gd name="connsiteY18" fmla="*/ 128247 h 131355"/>
                      <a:gd name="connsiteX19" fmla="*/ 127804 w 268534"/>
                      <a:gd name="connsiteY19" fmla="*/ 131355 h 131355"/>
                      <a:gd name="connsiteX20" fmla="*/ 135887 w 268534"/>
                      <a:gd name="connsiteY20" fmla="*/ 128247 h 131355"/>
                      <a:gd name="connsiteX21" fmla="*/ 255265 w 268534"/>
                      <a:gd name="connsiteY21" fmla="*/ 85346 h 131355"/>
                      <a:gd name="connsiteX22" fmla="*/ 268322 w 268534"/>
                      <a:gd name="connsiteY22" fmla="*/ 76020 h 131355"/>
                      <a:gd name="connsiteX23" fmla="*/ 258995 w 268534"/>
                      <a:gd name="connsiteY23" fmla="*/ 62962 h 13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534" h="131355">
                        <a:moveTo>
                          <a:pt x="129669" y="25035"/>
                        </a:moveTo>
                        <a:cubicBezTo>
                          <a:pt x="135887" y="26279"/>
                          <a:pt x="141483" y="22548"/>
                          <a:pt x="143348" y="16330"/>
                        </a:cubicBezTo>
                        <a:cubicBezTo>
                          <a:pt x="144592" y="10113"/>
                          <a:pt x="140861" y="4517"/>
                          <a:pt x="134644" y="2652"/>
                        </a:cubicBezTo>
                        <a:cubicBezTo>
                          <a:pt x="88012" y="-7918"/>
                          <a:pt x="33919" y="13844"/>
                          <a:pt x="2209" y="54880"/>
                        </a:cubicBezTo>
                        <a:cubicBezTo>
                          <a:pt x="-1522" y="59853"/>
                          <a:pt x="-278" y="66693"/>
                          <a:pt x="4074" y="70424"/>
                        </a:cubicBezTo>
                        <a:cubicBezTo>
                          <a:pt x="5940" y="71667"/>
                          <a:pt x="8427" y="72911"/>
                          <a:pt x="10292" y="72911"/>
                        </a:cubicBezTo>
                        <a:cubicBezTo>
                          <a:pt x="14022" y="72911"/>
                          <a:pt x="17131" y="71667"/>
                          <a:pt x="19618" y="68558"/>
                        </a:cubicBezTo>
                        <a:cubicBezTo>
                          <a:pt x="46354" y="34983"/>
                          <a:pt x="91121" y="16330"/>
                          <a:pt x="129669" y="25035"/>
                        </a:cubicBezTo>
                        <a:close/>
                        <a:moveTo>
                          <a:pt x="191224" y="53636"/>
                        </a:moveTo>
                        <a:cubicBezTo>
                          <a:pt x="197441" y="54880"/>
                          <a:pt x="203037" y="49905"/>
                          <a:pt x="203659" y="43688"/>
                        </a:cubicBezTo>
                        <a:cubicBezTo>
                          <a:pt x="204281" y="37470"/>
                          <a:pt x="199928" y="31874"/>
                          <a:pt x="193711" y="31252"/>
                        </a:cubicBezTo>
                        <a:cubicBezTo>
                          <a:pt x="144592" y="25035"/>
                          <a:pt x="96095" y="43688"/>
                          <a:pt x="60033" y="80993"/>
                        </a:cubicBezTo>
                        <a:cubicBezTo>
                          <a:pt x="55680" y="85346"/>
                          <a:pt x="55680" y="92807"/>
                          <a:pt x="60654" y="97159"/>
                        </a:cubicBezTo>
                        <a:cubicBezTo>
                          <a:pt x="62520" y="99024"/>
                          <a:pt x="65628" y="100268"/>
                          <a:pt x="68115" y="100268"/>
                        </a:cubicBezTo>
                        <a:cubicBezTo>
                          <a:pt x="71224" y="100268"/>
                          <a:pt x="74333" y="99024"/>
                          <a:pt x="76820" y="96537"/>
                        </a:cubicBezTo>
                        <a:cubicBezTo>
                          <a:pt x="119100" y="52392"/>
                          <a:pt x="166353" y="51149"/>
                          <a:pt x="191224" y="53636"/>
                        </a:cubicBezTo>
                        <a:close/>
                        <a:moveTo>
                          <a:pt x="258995" y="62962"/>
                        </a:moveTo>
                        <a:cubicBezTo>
                          <a:pt x="214851" y="54880"/>
                          <a:pt x="157649" y="75397"/>
                          <a:pt x="120343" y="112081"/>
                        </a:cubicBezTo>
                        <a:cubicBezTo>
                          <a:pt x="115991" y="116434"/>
                          <a:pt x="115991" y="123273"/>
                          <a:pt x="120343" y="128247"/>
                        </a:cubicBezTo>
                        <a:cubicBezTo>
                          <a:pt x="122208" y="130112"/>
                          <a:pt x="125317" y="131355"/>
                          <a:pt x="127804" y="131355"/>
                        </a:cubicBezTo>
                        <a:cubicBezTo>
                          <a:pt x="130913" y="131355"/>
                          <a:pt x="134022" y="130734"/>
                          <a:pt x="135887" y="128247"/>
                        </a:cubicBezTo>
                        <a:cubicBezTo>
                          <a:pt x="168840" y="96537"/>
                          <a:pt x="217959" y="77884"/>
                          <a:pt x="255265" y="85346"/>
                        </a:cubicBezTo>
                        <a:cubicBezTo>
                          <a:pt x="261482" y="86589"/>
                          <a:pt x="267078" y="82237"/>
                          <a:pt x="268322" y="76020"/>
                        </a:cubicBezTo>
                        <a:cubicBezTo>
                          <a:pt x="269565" y="69802"/>
                          <a:pt x="265213" y="64206"/>
                          <a:pt x="258995" y="62962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12" name="Hình tự do: Hình 111">
                <a:extLst>
                  <a:ext uri="{FF2B5EF4-FFF2-40B4-BE49-F238E27FC236}">
                    <a16:creationId xmlns:a16="http://schemas.microsoft.com/office/drawing/2014/main" id="{956D7ED7-B33D-5C76-251C-EEBF1EFD05FA}"/>
                  </a:ext>
                </a:extLst>
              </p:cNvPr>
              <p:cNvSpPr/>
              <p:nvPr/>
            </p:nvSpPr>
            <p:spPr>
              <a:xfrm>
                <a:off x="5488541" y="3004910"/>
                <a:ext cx="1633360" cy="1669995"/>
              </a:xfrm>
              <a:custGeom>
                <a:avLst/>
                <a:gdLst>
                  <a:gd name="connsiteX0" fmla="*/ 59067 w 1633360"/>
                  <a:gd name="connsiteY0" fmla="*/ 1525846 h 1669995"/>
                  <a:gd name="connsiteX1" fmla="*/ 1633360 w 1633360"/>
                  <a:gd name="connsiteY1" fmla="*/ 1469888 h 1669995"/>
                  <a:gd name="connsiteX2" fmla="*/ 1096161 w 1633360"/>
                  <a:gd name="connsiteY2" fmla="*/ 672 h 1669995"/>
                  <a:gd name="connsiteX3" fmla="*/ 0 w 1633360"/>
                  <a:gd name="connsiteY3" fmla="*/ 266163 h 1669995"/>
                  <a:gd name="connsiteX4" fmla="*/ 59067 w 1633360"/>
                  <a:gd name="connsiteY4" fmla="*/ 1525846 h 16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360" h="1669995">
                    <a:moveTo>
                      <a:pt x="59067" y="1525846"/>
                    </a:moveTo>
                    <a:cubicBezTo>
                      <a:pt x="881032" y="1839213"/>
                      <a:pt x="1555640" y="1556934"/>
                      <a:pt x="1633360" y="1469888"/>
                    </a:cubicBezTo>
                    <a:cubicBezTo>
                      <a:pt x="1494708" y="767301"/>
                      <a:pt x="1349217" y="194660"/>
                      <a:pt x="1096161" y="672"/>
                    </a:cubicBezTo>
                    <a:cubicBezTo>
                      <a:pt x="747976" y="-11763"/>
                      <a:pt x="192745" y="151137"/>
                      <a:pt x="0" y="266163"/>
                    </a:cubicBezTo>
                    <a:cubicBezTo>
                      <a:pt x="415957" y="841290"/>
                      <a:pt x="152331" y="1285847"/>
                      <a:pt x="59067" y="1525846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3" name="Hình tự do: Hình 112">
                <a:extLst>
                  <a:ext uri="{FF2B5EF4-FFF2-40B4-BE49-F238E27FC236}">
                    <a16:creationId xmlns:a16="http://schemas.microsoft.com/office/drawing/2014/main" id="{9B53FA88-C290-55FE-0B2D-4D96443A2356}"/>
                  </a:ext>
                </a:extLst>
              </p:cNvPr>
              <p:cNvSpPr/>
              <p:nvPr/>
            </p:nvSpPr>
            <p:spPr>
              <a:xfrm>
                <a:off x="5883980" y="3007447"/>
                <a:ext cx="607811" cy="315091"/>
              </a:xfrm>
              <a:custGeom>
                <a:avLst/>
                <a:gdLst>
                  <a:gd name="connsiteX0" fmla="*/ 606215 w 607811"/>
                  <a:gd name="connsiteY0" fmla="*/ 96373 h 315091"/>
                  <a:gd name="connsiteX1" fmla="*/ 586940 w 607811"/>
                  <a:gd name="connsiteY1" fmla="*/ 0 h 315091"/>
                  <a:gd name="connsiteX2" fmla="*/ 0 w 607811"/>
                  <a:gd name="connsiteY2" fmla="*/ 108808 h 315091"/>
                  <a:gd name="connsiteX3" fmla="*/ 20518 w 607811"/>
                  <a:gd name="connsiteY3" fmla="*/ 212642 h 315091"/>
                  <a:gd name="connsiteX4" fmla="*/ 343211 w 607811"/>
                  <a:gd name="connsiteY4" fmla="*/ 304040 h 315091"/>
                  <a:gd name="connsiteX5" fmla="*/ 606215 w 607811"/>
                  <a:gd name="connsiteY5" fmla="*/ 96373 h 31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811" h="315091">
                    <a:moveTo>
                      <a:pt x="606215" y="96373"/>
                    </a:moveTo>
                    <a:lnTo>
                      <a:pt x="586940" y="0"/>
                    </a:lnTo>
                    <a:cubicBezTo>
                      <a:pt x="404143" y="9948"/>
                      <a:pt x="189015" y="54093"/>
                      <a:pt x="0" y="108808"/>
                    </a:cubicBezTo>
                    <a:lnTo>
                      <a:pt x="20518" y="212642"/>
                    </a:lnTo>
                    <a:cubicBezTo>
                      <a:pt x="37306" y="295335"/>
                      <a:pt x="181554" y="336371"/>
                      <a:pt x="343211" y="304040"/>
                    </a:cubicBezTo>
                    <a:cubicBezTo>
                      <a:pt x="505490" y="272952"/>
                      <a:pt x="623002" y="179066"/>
                      <a:pt x="606215" y="96373"/>
                    </a:cubicBezTo>
                    <a:close/>
                  </a:path>
                </a:pathLst>
              </a:custGeom>
              <a:solidFill>
                <a:srgbClr val="9E330D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4" name="Hình tự do: Hình 113">
                <a:extLst>
                  <a:ext uri="{FF2B5EF4-FFF2-40B4-BE49-F238E27FC236}">
                    <a16:creationId xmlns:a16="http://schemas.microsoft.com/office/drawing/2014/main" id="{E5B0F6C9-195F-D870-2FAE-2CAB47B322FC}"/>
                  </a:ext>
                </a:extLst>
              </p:cNvPr>
              <p:cNvSpPr/>
              <p:nvPr/>
            </p:nvSpPr>
            <p:spPr>
              <a:xfrm>
                <a:off x="5904498" y="2790453"/>
                <a:ext cx="517923" cy="471679"/>
              </a:xfrm>
              <a:custGeom>
                <a:avLst/>
                <a:gdLst>
                  <a:gd name="connsiteX0" fmla="*/ 0 w 517923"/>
                  <a:gd name="connsiteY0" fmla="*/ 91399 h 471679"/>
                  <a:gd name="connsiteX1" fmla="*/ 60311 w 517923"/>
                  <a:gd name="connsiteY1" fmla="*/ 391708 h 471679"/>
                  <a:gd name="connsiteX2" fmla="*/ 312123 w 517923"/>
                  <a:gd name="connsiteY2" fmla="*/ 463210 h 471679"/>
                  <a:gd name="connsiteX3" fmla="*/ 516682 w 517923"/>
                  <a:gd name="connsiteY3" fmla="*/ 300310 h 471679"/>
                  <a:gd name="connsiteX4" fmla="*/ 456371 w 517923"/>
                  <a:gd name="connsiteY4" fmla="*/ 0 h 471679"/>
                  <a:gd name="connsiteX5" fmla="*/ 0 w 517923"/>
                  <a:gd name="connsiteY5" fmla="*/ 91399 h 47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923" h="471679">
                    <a:moveTo>
                      <a:pt x="0" y="91399"/>
                    </a:moveTo>
                    <a:lnTo>
                      <a:pt x="60311" y="391708"/>
                    </a:lnTo>
                    <a:cubicBezTo>
                      <a:pt x="73368" y="456371"/>
                      <a:pt x="185906" y="488081"/>
                      <a:pt x="312123" y="463210"/>
                    </a:cubicBezTo>
                    <a:cubicBezTo>
                      <a:pt x="438340" y="437718"/>
                      <a:pt x="529738" y="364973"/>
                      <a:pt x="516682" y="300310"/>
                    </a:cubicBezTo>
                    <a:lnTo>
                      <a:pt x="456371" y="0"/>
                    </a:lnTo>
                    <a:lnTo>
                      <a:pt x="0" y="91399"/>
                    </a:lnTo>
                    <a:close/>
                  </a:path>
                </a:pathLst>
              </a:custGeom>
              <a:solidFill>
                <a:srgbClr val="E0956C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15" name="Đồ họa 24">
                <a:extLst>
                  <a:ext uri="{FF2B5EF4-FFF2-40B4-BE49-F238E27FC236}">
                    <a16:creationId xmlns:a16="http://schemas.microsoft.com/office/drawing/2014/main" id="{5A179951-5662-17D4-8262-ABE768D0A275}"/>
                  </a:ext>
                </a:extLst>
              </p:cNvPr>
              <p:cNvGrpSpPr/>
              <p:nvPr/>
            </p:nvGrpSpPr>
            <p:grpSpPr>
              <a:xfrm>
                <a:off x="4589803" y="433593"/>
                <a:ext cx="2625170" cy="2566417"/>
                <a:chOff x="4589803" y="433593"/>
                <a:chExt cx="2625170" cy="2566417"/>
              </a:xfrm>
            </p:grpSpPr>
            <p:sp>
              <p:nvSpPr>
                <p:cNvPr id="129" name="Hình tự do: Hình 128">
                  <a:extLst>
                    <a:ext uri="{FF2B5EF4-FFF2-40B4-BE49-F238E27FC236}">
                      <a16:creationId xmlns:a16="http://schemas.microsoft.com/office/drawing/2014/main" id="{477C37E1-1DD3-651A-E90C-34C95EC815EA}"/>
                    </a:ext>
                  </a:extLst>
                </p:cNvPr>
                <p:cNvSpPr/>
                <p:nvPr/>
              </p:nvSpPr>
              <p:spPr>
                <a:xfrm>
                  <a:off x="6614351" y="1571163"/>
                  <a:ext cx="600623" cy="813790"/>
                </a:xfrm>
                <a:custGeom>
                  <a:avLst/>
                  <a:gdLst>
                    <a:gd name="connsiteX0" fmla="*/ 600193 w 600623"/>
                    <a:gd name="connsiteY0" fmla="*/ 359398 h 813790"/>
                    <a:gd name="connsiteX1" fmla="*/ 285583 w 600623"/>
                    <a:gd name="connsiteY1" fmla="*/ 812038 h 813790"/>
                    <a:gd name="connsiteX2" fmla="*/ 7035 w 600623"/>
                    <a:gd name="connsiteY2" fmla="*/ 440227 h 813790"/>
                    <a:gd name="connsiteX3" fmla="*/ 233977 w 600623"/>
                    <a:gd name="connsiteY3" fmla="*/ 3130 h 813790"/>
                    <a:gd name="connsiteX4" fmla="*/ 600193 w 600623"/>
                    <a:gd name="connsiteY4" fmla="*/ 359398 h 81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23" h="813790">
                      <a:moveTo>
                        <a:pt x="600193" y="359398"/>
                      </a:moveTo>
                      <a:cubicBezTo>
                        <a:pt x="610141" y="595045"/>
                        <a:pt x="445997" y="790899"/>
                        <a:pt x="285583" y="812038"/>
                      </a:cubicBezTo>
                      <a:cubicBezTo>
                        <a:pt x="125169" y="833178"/>
                        <a:pt x="42475" y="660329"/>
                        <a:pt x="7035" y="440227"/>
                      </a:cubicBezTo>
                      <a:cubicBezTo>
                        <a:pt x="-28405" y="220124"/>
                        <a:pt x="73563" y="23648"/>
                        <a:pt x="233977" y="3130"/>
                      </a:cubicBezTo>
                      <a:cubicBezTo>
                        <a:pt x="453458" y="-24849"/>
                        <a:pt x="590867" y="138052"/>
                        <a:pt x="600193" y="359398"/>
                      </a:cubicBezTo>
                      <a:close/>
                    </a:path>
                  </a:pathLst>
                </a:custGeom>
                <a:solidFill>
                  <a:srgbClr val="F4B18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Hình tự do: Hình 129">
                  <a:extLst>
                    <a:ext uri="{FF2B5EF4-FFF2-40B4-BE49-F238E27FC236}">
                      <a16:creationId xmlns:a16="http://schemas.microsoft.com/office/drawing/2014/main" id="{CC2F4C56-B85E-B1C4-8BE7-3F2C42171EBA}"/>
                    </a:ext>
                  </a:extLst>
                </p:cNvPr>
                <p:cNvSpPr/>
                <p:nvPr/>
              </p:nvSpPr>
              <p:spPr>
                <a:xfrm>
                  <a:off x="4589803" y="433593"/>
                  <a:ext cx="2459918" cy="2311522"/>
                </a:xfrm>
                <a:custGeom>
                  <a:avLst/>
                  <a:gdLst>
                    <a:gd name="connsiteX0" fmla="*/ 21436 w 2459918"/>
                    <a:gd name="connsiteY0" fmla="*/ 1248264 h 2311522"/>
                    <a:gd name="connsiteX1" fmla="*/ 1639252 w 2459918"/>
                    <a:gd name="connsiteY1" fmla="*/ 2259866 h 2311522"/>
                    <a:gd name="connsiteX2" fmla="*/ 2349923 w 2459918"/>
                    <a:gd name="connsiteY2" fmla="*/ 590443 h 2311522"/>
                    <a:gd name="connsiteX3" fmla="*/ 932313 w 2459918"/>
                    <a:gd name="connsiteY3" fmla="*/ 60083 h 2311522"/>
                    <a:gd name="connsiteX4" fmla="*/ 21436 w 2459918"/>
                    <a:gd name="connsiteY4" fmla="*/ 1248264 h 231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9918" h="2311522">
                      <a:moveTo>
                        <a:pt x="21436" y="1248264"/>
                      </a:moveTo>
                      <a:cubicBezTo>
                        <a:pt x="165684" y="2080799"/>
                        <a:pt x="960914" y="2457585"/>
                        <a:pt x="1639252" y="2259866"/>
                      </a:cubicBezTo>
                      <a:cubicBezTo>
                        <a:pt x="2317591" y="2062146"/>
                        <a:pt x="2647745" y="1355828"/>
                        <a:pt x="2349923" y="590443"/>
                      </a:cubicBezTo>
                      <a:cubicBezTo>
                        <a:pt x="2184535" y="165782"/>
                        <a:pt x="1578942" y="-133284"/>
                        <a:pt x="932313" y="60083"/>
                      </a:cubicBezTo>
                      <a:cubicBezTo>
                        <a:pt x="243404" y="265885"/>
                        <a:pt x="-91102" y="602878"/>
                        <a:pt x="21436" y="1248264"/>
                      </a:cubicBezTo>
                      <a:close/>
                    </a:path>
                  </a:pathLst>
                </a:custGeom>
                <a:solidFill>
                  <a:srgbClr val="75291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Hình tự do: Hình 130">
                  <a:extLst>
                    <a:ext uri="{FF2B5EF4-FFF2-40B4-BE49-F238E27FC236}">
                      <a16:creationId xmlns:a16="http://schemas.microsoft.com/office/drawing/2014/main" id="{64743FDF-A359-896C-4EA1-2C41F16B0432}"/>
                    </a:ext>
                  </a:extLst>
                </p:cNvPr>
                <p:cNvSpPr/>
                <p:nvPr/>
              </p:nvSpPr>
              <p:spPr>
                <a:xfrm>
                  <a:off x="4892748" y="700313"/>
                  <a:ext cx="2201816" cy="2299697"/>
                </a:xfrm>
                <a:custGeom>
                  <a:avLst/>
                  <a:gdLst>
                    <a:gd name="connsiteX0" fmla="*/ 770 w 2201816"/>
                    <a:gd name="connsiteY0" fmla="*/ 740301 h 2299697"/>
                    <a:gd name="connsiteX1" fmla="*/ 611337 w 2201816"/>
                    <a:gd name="connsiteY1" fmla="*/ 2202678 h 2299697"/>
                    <a:gd name="connsiteX2" fmla="*/ 1599934 w 2201816"/>
                    <a:gd name="connsiteY2" fmla="*/ 2267341 h 2299697"/>
                    <a:gd name="connsiteX3" fmla="*/ 2190605 w 2201816"/>
                    <a:gd name="connsiteY3" fmla="*/ 1707137 h 2299697"/>
                    <a:gd name="connsiteX4" fmla="*/ 1924492 w 2201816"/>
                    <a:gd name="connsiteY4" fmla="*/ 273982 h 2299697"/>
                    <a:gd name="connsiteX5" fmla="*/ 788538 w 2201816"/>
                    <a:gd name="connsiteY5" fmla="*/ 123517 h 2299697"/>
                    <a:gd name="connsiteX6" fmla="*/ 770 w 2201816"/>
                    <a:gd name="connsiteY6" fmla="*/ 740301 h 229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1816" h="2299697">
                      <a:moveTo>
                        <a:pt x="770" y="740301"/>
                      </a:moveTo>
                      <a:cubicBezTo>
                        <a:pt x="-20991" y="894498"/>
                        <a:pt x="424188" y="2075839"/>
                        <a:pt x="611337" y="2202678"/>
                      </a:cubicBezTo>
                      <a:cubicBezTo>
                        <a:pt x="810300" y="2336978"/>
                        <a:pt x="1474338" y="2304025"/>
                        <a:pt x="1599934" y="2267341"/>
                      </a:cubicBezTo>
                      <a:cubicBezTo>
                        <a:pt x="1734234" y="2228170"/>
                        <a:pt x="2133403" y="1935322"/>
                        <a:pt x="2190605" y="1707137"/>
                      </a:cubicBezTo>
                      <a:cubicBezTo>
                        <a:pt x="2257755" y="1437293"/>
                        <a:pt x="2004699" y="388386"/>
                        <a:pt x="1924492" y="273982"/>
                      </a:cubicBezTo>
                      <a:cubicBezTo>
                        <a:pt x="1654027" y="-112752"/>
                        <a:pt x="1276619" y="-18244"/>
                        <a:pt x="788538" y="123517"/>
                      </a:cubicBezTo>
                      <a:cubicBezTo>
                        <a:pt x="332168" y="256573"/>
                        <a:pt x="56728" y="340510"/>
                        <a:pt x="770" y="740301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2" name="Hình tự do: Hình 131">
                  <a:extLst>
                    <a:ext uri="{FF2B5EF4-FFF2-40B4-BE49-F238E27FC236}">
                      <a16:creationId xmlns:a16="http://schemas.microsoft.com/office/drawing/2014/main" id="{9C6C2347-5561-3D60-0025-4E8AE054B9E8}"/>
                    </a:ext>
                  </a:extLst>
                </p:cNvPr>
                <p:cNvSpPr/>
                <p:nvPr/>
              </p:nvSpPr>
              <p:spPr>
                <a:xfrm>
                  <a:off x="5478791" y="2471257"/>
                  <a:ext cx="310484" cy="195699"/>
                </a:xfrm>
                <a:custGeom>
                  <a:avLst/>
                  <a:gdLst>
                    <a:gd name="connsiteX0" fmla="*/ 1668 w 310484"/>
                    <a:gd name="connsiteY0" fmla="*/ 137021 h 195699"/>
                    <a:gd name="connsiteX1" fmla="*/ 178247 w 310484"/>
                    <a:gd name="connsiteY1" fmla="*/ 187383 h 195699"/>
                    <a:gd name="connsiteX2" fmla="*/ 308817 w 310484"/>
                    <a:gd name="connsiteY2" fmla="*/ 58679 h 195699"/>
                    <a:gd name="connsiteX3" fmla="*/ 132237 w 310484"/>
                    <a:gd name="connsiteY3" fmla="*/ 8317 h 195699"/>
                    <a:gd name="connsiteX4" fmla="*/ 1668 w 310484"/>
                    <a:gd name="connsiteY4" fmla="*/ 137021 h 19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484" h="195699">
                      <a:moveTo>
                        <a:pt x="1668" y="137021"/>
                      </a:moveTo>
                      <a:cubicBezTo>
                        <a:pt x="14103" y="186761"/>
                        <a:pt x="93066" y="209145"/>
                        <a:pt x="178247" y="187383"/>
                      </a:cubicBezTo>
                      <a:cubicBezTo>
                        <a:pt x="262806" y="165622"/>
                        <a:pt x="321252" y="107798"/>
                        <a:pt x="308817" y="58679"/>
                      </a:cubicBezTo>
                      <a:cubicBezTo>
                        <a:pt x="296381" y="8938"/>
                        <a:pt x="217418" y="-13445"/>
                        <a:pt x="132237" y="8317"/>
                      </a:cubicBezTo>
                      <a:cubicBezTo>
                        <a:pt x="47678" y="30078"/>
                        <a:pt x="-10767" y="87902"/>
                        <a:pt x="1668" y="137021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3" name="Hình tự do: Hình 132">
                  <a:extLst>
                    <a:ext uri="{FF2B5EF4-FFF2-40B4-BE49-F238E27FC236}">
                      <a16:creationId xmlns:a16="http://schemas.microsoft.com/office/drawing/2014/main" id="{DE06C350-1AA8-053C-EAE7-113FF6B4D02B}"/>
                    </a:ext>
                  </a:extLst>
                </p:cNvPr>
                <p:cNvSpPr/>
                <p:nvPr/>
              </p:nvSpPr>
              <p:spPr>
                <a:xfrm>
                  <a:off x="6778397" y="2081803"/>
                  <a:ext cx="238100" cy="176269"/>
                </a:xfrm>
                <a:custGeom>
                  <a:avLst/>
                  <a:gdLst>
                    <a:gd name="connsiteX0" fmla="*/ 3403 w 238100"/>
                    <a:gd name="connsiteY0" fmla="*/ 130414 h 176269"/>
                    <a:gd name="connsiteX1" fmla="*/ 147029 w 238100"/>
                    <a:gd name="connsiteY1" fmla="*/ 165233 h 176269"/>
                    <a:gd name="connsiteX2" fmla="*/ 234697 w 238100"/>
                    <a:gd name="connsiteY2" fmla="*/ 45855 h 176269"/>
                    <a:gd name="connsiteX3" fmla="*/ 91071 w 238100"/>
                    <a:gd name="connsiteY3" fmla="*/ 11037 h 176269"/>
                    <a:gd name="connsiteX4" fmla="*/ 3403 w 238100"/>
                    <a:gd name="connsiteY4" fmla="*/ 130414 h 17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00" h="176269">
                      <a:moveTo>
                        <a:pt x="3403" y="130414"/>
                      </a:moveTo>
                      <a:cubicBezTo>
                        <a:pt x="18947" y="173316"/>
                        <a:pt x="83610" y="188860"/>
                        <a:pt x="147029" y="165233"/>
                      </a:cubicBezTo>
                      <a:cubicBezTo>
                        <a:pt x="211070" y="142228"/>
                        <a:pt x="250241" y="88757"/>
                        <a:pt x="234697" y="45855"/>
                      </a:cubicBezTo>
                      <a:cubicBezTo>
                        <a:pt x="219153" y="2954"/>
                        <a:pt x="154490" y="-12590"/>
                        <a:pt x="91071" y="11037"/>
                      </a:cubicBezTo>
                      <a:cubicBezTo>
                        <a:pt x="27030" y="34042"/>
                        <a:pt x="-12141" y="87513"/>
                        <a:pt x="3403" y="130414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4" name="Hình tự do: Hình 133">
                  <a:extLst>
                    <a:ext uri="{FF2B5EF4-FFF2-40B4-BE49-F238E27FC236}">
                      <a16:creationId xmlns:a16="http://schemas.microsoft.com/office/drawing/2014/main" id="{B8906B48-15D6-5308-C8E4-AE7B60070547}"/>
                    </a:ext>
                  </a:extLst>
                </p:cNvPr>
                <p:cNvSpPr/>
                <p:nvPr/>
              </p:nvSpPr>
              <p:spPr>
                <a:xfrm>
                  <a:off x="6172310" y="2121828"/>
                  <a:ext cx="203468" cy="127073"/>
                </a:xfrm>
                <a:custGeom>
                  <a:avLst/>
                  <a:gdLst>
                    <a:gd name="connsiteX0" fmla="*/ 16331 w 203468"/>
                    <a:gd name="connsiteY0" fmla="*/ 127074 h 127073"/>
                    <a:gd name="connsiteX1" fmla="*/ 24414 w 203468"/>
                    <a:gd name="connsiteY1" fmla="*/ 114638 h 127073"/>
                    <a:gd name="connsiteX2" fmla="*/ 84103 w 203468"/>
                    <a:gd name="connsiteY2" fmla="*/ 27592 h 127073"/>
                    <a:gd name="connsiteX3" fmla="*/ 181097 w 203468"/>
                    <a:gd name="connsiteY3" fmla="*/ 68628 h 127073"/>
                    <a:gd name="connsiteX4" fmla="*/ 196641 w 203468"/>
                    <a:gd name="connsiteY4" fmla="*/ 74224 h 127073"/>
                    <a:gd name="connsiteX5" fmla="*/ 202237 w 203468"/>
                    <a:gd name="connsiteY5" fmla="*/ 58680 h 127073"/>
                    <a:gd name="connsiteX6" fmla="*/ 77264 w 203468"/>
                    <a:gd name="connsiteY6" fmla="*/ 4587 h 127073"/>
                    <a:gd name="connsiteX7" fmla="*/ 787 w 203468"/>
                    <a:gd name="connsiteY7" fmla="*/ 116504 h 127073"/>
                    <a:gd name="connsiteX8" fmla="*/ 13844 w 203468"/>
                    <a:gd name="connsiteY8" fmla="*/ 126452 h 127073"/>
                    <a:gd name="connsiteX9" fmla="*/ 16331 w 203468"/>
                    <a:gd name="connsiteY9" fmla="*/ 127074 h 127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468" h="127073">
                      <a:moveTo>
                        <a:pt x="16331" y="127074"/>
                      </a:moveTo>
                      <a:cubicBezTo>
                        <a:pt x="21927" y="125208"/>
                        <a:pt x="25036" y="120234"/>
                        <a:pt x="24414" y="114638"/>
                      </a:cubicBezTo>
                      <a:cubicBezTo>
                        <a:pt x="19440" y="73602"/>
                        <a:pt x="43067" y="39406"/>
                        <a:pt x="84103" y="27592"/>
                      </a:cubicBezTo>
                      <a:cubicBezTo>
                        <a:pt x="125761" y="15779"/>
                        <a:pt x="164310" y="31944"/>
                        <a:pt x="181097" y="68628"/>
                      </a:cubicBezTo>
                      <a:cubicBezTo>
                        <a:pt x="183584" y="74224"/>
                        <a:pt x="190424" y="77333"/>
                        <a:pt x="196641" y="74224"/>
                      </a:cubicBezTo>
                      <a:cubicBezTo>
                        <a:pt x="202237" y="71737"/>
                        <a:pt x="205346" y="64898"/>
                        <a:pt x="202237" y="58680"/>
                      </a:cubicBezTo>
                      <a:cubicBezTo>
                        <a:pt x="181097" y="12048"/>
                        <a:pt x="129491" y="-10335"/>
                        <a:pt x="77264" y="4587"/>
                      </a:cubicBezTo>
                      <a:cubicBezTo>
                        <a:pt x="25658" y="19509"/>
                        <a:pt x="-5430" y="64898"/>
                        <a:pt x="787" y="116504"/>
                      </a:cubicBezTo>
                      <a:cubicBezTo>
                        <a:pt x="1409" y="122721"/>
                        <a:pt x="7627" y="127695"/>
                        <a:pt x="13844" y="126452"/>
                      </a:cubicBezTo>
                      <a:lnTo>
                        <a:pt x="16331" y="127074"/>
                      </a:lnTo>
                      <a:close/>
                    </a:path>
                  </a:pathLst>
                </a:custGeom>
                <a:solidFill>
                  <a:srgbClr val="C67F75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5" name="Hình tự do: Hình 134">
                  <a:extLst>
                    <a:ext uri="{FF2B5EF4-FFF2-40B4-BE49-F238E27FC236}">
                      <a16:creationId xmlns:a16="http://schemas.microsoft.com/office/drawing/2014/main" id="{63EB42B2-19D1-2ED8-6504-E7E9B3FC9572}"/>
                    </a:ext>
                  </a:extLst>
                </p:cNvPr>
                <p:cNvSpPr/>
                <p:nvPr/>
              </p:nvSpPr>
              <p:spPr>
                <a:xfrm>
                  <a:off x="5311895" y="1545416"/>
                  <a:ext cx="370098" cy="313709"/>
                </a:xfrm>
                <a:custGeom>
                  <a:avLst/>
                  <a:gdLst>
                    <a:gd name="connsiteX0" fmla="*/ 320273 w 370098"/>
                    <a:gd name="connsiteY0" fmla="*/ 5250 h 313709"/>
                    <a:gd name="connsiteX1" fmla="*/ 305972 w 370098"/>
                    <a:gd name="connsiteY1" fmla="*/ 23903 h 313709"/>
                    <a:gd name="connsiteX2" fmla="*/ 26802 w 370098"/>
                    <a:gd name="connsiteY2" fmla="*/ 248358 h 313709"/>
                    <a:gd name="connsiteX3" fmla="*/ 689 w 370098"/>
                    <a:gd name="connsiteY3" fmla="*/ 286907 h 313709"/>
                    <a:gd name="connsiteX4" fmla="*/ 39238 w 370098"/>
                    <a:gd name="connsiteY4" fmla="*/ 313021 h 313709"/>
                    <a:gd name="connsiteX5" fmla="*/ 368770 w 370098"/>
                    <a:gd name="connsiteY5" fmla="*/ 42556 h 313709"/>
                    <a:gd name="connsiteX6" fmla="*/ 346386 w 370098"/>
                    <a:gd name="connsiteY6" fmla="*/ 1520 h 313709"/>
                    <a:gd name="connsiteX7" fmla="*/ 320273 w 370098"/>
                    <a:gd name="connsiteY7" fmla="*/ 5250 h 313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098" h="313709">
                      <a:moveTo>
                        <a:pt x="320273" y="5250"/>
                      </a:moveTo>
                      <a:cubicBezTo>
                        <a:pt x="313433" y="9603"/>
                        <a:pt x="308459" y="15820"/>
                        <a:pt x="305972" y="23903"/>
                      </a:cubicBezTo>
                      <a:cubicBezTo>
                        <a:pt x="274884" y="127115"/>
                        <a:pt x="154885" y="223488"/>
                        <a:pt x="26802" y="248358"/>
                      </a:cubicBezTo>
                      <a:cubicBezTo>
                        <a:pt x="8771" y="251467"/>
                        <a:pt x="-3042" y="268876"/>
                        <a:pt x="689" y="286907"/>
                      </a:cubicBezTo>
                      <a:cubicBezTo>
                        <a:pt x="4419" y="304938"/>
                        <a:pt x="21207" y="316752"/>
                        <a:pt x="39238" y="313021"/>
                      </a:cubicBezTo>
                      <a:cubicBezTo>
                        <a:pt x="192190" y="283177"/>
                        <a:pt x="330843" y="169395"/>
                        <a:pt x="368770" y="42556"/>
                      </a:cubicBezTo>
                      <a:cubicBezTo>
                        <a:pt x="373744" y="25147"/>
                        <a:pt x="364417" y="6494"/>
                        <a:pt x="346386" y="1520"/>
                      </a:cubicBezTo>
                      <a:cubicBezTo>
                        <a:pt x="337682" y="-1589"/>
                        <a:pt x="328355" y="276"/>
                        <a:pt x="320273" y="5250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6" name="Hình tự do: Hình 135">
                  <a:extLst>
                    <a:ext uri="{FF2B5EF4-FFF2-40B4-BE49-F238E27FC236}">
                      <a16:creationId xmlns:a16="http://schemas.microsoft.com/office/drawing/2014/main" id="{9E1AEB9C-4977-2524-7AB3-4450E9C1C21C}"/>
                    </a:ext>
                  </a:extLst>
                </p:cNvPr>
                <p:cNvSpPr/>
                <p:nvPr/>
              </p:nvSpPr>
              <p:spPr>
                <a:xfrm>
                  <a:off x="6358796" y="1166531"/>
                  <a:ext cx="441582" cy="120095"/>
                </a:xfrm>
                <a:custGeom>
                  <a:avLst/>
                  <a:gdLst>
                    <a:gd name="connsiteX0" fmla="*/ 414920 w 441582"/>
                    <a:gd name="connsiteY0" fmla="*/ 104344 h 120095"/>
                    <a:gd name="connsiteX1" fmla="*/ 436682 w 441582"/>
                    <a:gd name="connsiteY1" fmla="*/ 90043 h 120095"/>
                    <a:gd name="connsiteX2" fmla="*/ 426734 w 441582"/>
                    <a:gd name="connsiteY2" fmla="*/ 46520 h 120095"/>
                    <a:gd name="connsiteX3" fmla="*/ 15751 w 441582"/>
                    <a:gd name="connsiteY3" fmla="*/ 60821 h 120095"/>
                    <a:gd name="connsiteX4" fmla="*/ 4560 w 441582"/>
                    <a:gd name="connsiteY4" fmla="*/ 104344 h 120095"/>
                    <a:gd name="connsiteX5" fmla="*/ 48083 w 441582"/>
                    <a:gd name="connsiteY5" fmla="*/ 115536 h 120095"/>
                    <a:gd name="connsiteX6" fmla="*/ 393159 w 441582"/>
                    <a:gd name="connsiteY6" fmla="*/ 99992 h 120095"/>
                    <a:gd name="connsiteX7" fmla="*/ 414920 w 441582"/>
                    <a:gd name="connsiteY7" fmla="*/ 104344 h 12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582" h="120095">
                      <a:moveTo>
                        <a:pt x="414920" y="104344"/>
                      </a:moveTo>
                      <a:cubicBezTo>
                        <a:pt x="423625" y="103100"/>
                        <a:pt x="431708" y="97505"/>
                        <a:pt x="436682" y="90043"/>
                      </a:cubicBezTo>
                      <a:cubicBezTo>
                        <a:pt x="446008" y="75121"/>
                        <a:pt x="441656" y="55225"/>
                        <a:pt x="426734" y="46520"/>
                      </a:cubicBezTo>
                      <a:cubicBezTo>
                        <a:pt x="317926" y="-20630"/>
                        <a:pt x="145699" y="-14412"/>
                        <a:pt x="15751" y="60821"/>
                      </a:cubicBezTo>
                      <a:cubicBezTo>
                        <a:pt x="829" y="69525"/>
                        <a:pt x="-4767" y="89422"/>
                        <a:pt x="4560" y="104344"/>
                      </a:cubicBezTo>
                      <a:cubicBezTo>
                        <a:pt x="13264" y="119266"/>
                        <a:pt x="33161" y="124862"/>
                        <a:pt x="48083" y="115536"/>
                      </a:cubicBezTo>
                      <a:cubicBezTo>
                        <a:pt x="156269" y="52116"/>
                        <a:pt x="304869" y="45277"/>
                        <a:pt x="393159" y="99992"/>
                      </a:cubicBezTo>
                      <a:cubicBezTo>
                        <a:pt x="399376" y="104344"/>
                        <a:pt x="407459" y="105587"/>
                        <a:pt x="414920" y="104344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37" name="Đồ họa 24">
                  <a:extLst>
                    <a:ext uri="{FF2B5EF4-FFF2-40B4-BE49-F238E27FC236}">
                      <a16:creationId xmlns:a16="http://schemas.microsoft.com/office/drawing/2014/main" id="{7C3A8C2D-D24A-F80B-B704-05F06FA91958}"/>
                    </a:ext>
                  </a:extLst>
                </p:cNvPr>
                <p:cNvGrpSpPr/>
                <p:nvPr/>
              </p:nvGrpSpPr>
              <p:grpSpPr>
                <a:xfrm>
                  <a:off x="6445065" y="1561639"/>
                  <a:ext cx="454962" cy="525831"/>
                  <a:chOff x="6445065" y="1561639"/>
                  <a:chExt cx="454962" cy="52583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25E34A7A-0E3D-74EA-C660-E85B57191647}"/>
                      </a:ext>
                    </a:extLst>
                  </p:cNvPr>
                  <p:cNvSpPr/>
                  <p:nvPr/>
                </p:nvSpPr>
                <p:spPr>
                  <a:xfrm>
                    <a:off x="6445065" y="1582629"/>
                    <a:ext cx="447320" cy="504841"/>
                  </a:xfrm>
                  <a:custGeom>
                    <a:avLst/>
                    <a:gdLst>
                      <a:gd name="connsiteX0" fmla="*/ 62539 w 447320"/>
                      <a:gd name="connsiteY0" fmla="*/ 503993 h 504841"/>
                      <a:gd name="connsiteX1" fmla="*/ 436216 w 447320"/>
                      <a:gd name="connsiteY1" fmla="*/ 317465 h 504841"/>
                      <a:gd name="connsiteX2" fmla="*/ 127202 w 447320"/>
                      <a:gd name="connsiteY2" fmla="*/ 21508 h 504841"/>
                      <a:gd name="connsiteX3" fmla="*/ 62539 w 447320"/>
                      <a:gd name="connsiteY3" fmla="*/ 503993 h 504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320" h="504841">
                        <a:moveTo>
                          <a:pt x="62539" y="503993"/>
                        </a:moveTo>
                        <a:cubicBezTo>
                          <a:pt x="62539" y="503993"/>
                          <a:pt x="380879" y="528241"/>
                          <a:pt x="436216" y="317465"/>
                        </a:cubicBezTo>
                        <a:cubicBezTo>
                          <a:pt x="503366" y="61300"/>
                          <a:pt x="249066" y="-50616"/>
                          <a:pt x="127202" y="21508"/>
                        </a:cubicBezTo>
                        <a:cubicBezTo>
                          <a:pt x="14663" y="88658"/>
                          <a:pt x="-58704" y="245963"/>
                          <a:pt x="62539" y="503993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7" name="Hình tự do: Hình 146">
                    <a:extLst>
                      <a:ext uri="{FF2B5EF4-FFF2-40B4-BE49-F238E27FC236}">
                        <a16:creationId xmlns:a16="http://schemas.microsoft.com/office/drawing/2014/main" id="{5BD1EC09-9FFB-D7D1-7EF9-AB55CE2D0DF2}"/>
                      </a:ext>
                    </a:extLst>
                  </p:cNvPr>
                  <p:cNvSpPr/>
                  <p:nvPr/>
                </p:nvSpPr>
                <p:spPr>
                  <a:xfrm>
                    <a:off x="6451646" y="1561639"/>
                    <a:ext cx="448381" cy="345916"/>
                  </a:xfrm>
                  <a:custGeom>
                    <a:avLst/>
                    <a:gdLst>
                      <a:gd name="connsiteX0" fmla="*/ 367459 w 448381"/>
                      <a:gd name="connsiteY0" fmla="*/ 54933 h 345916"/>
                      <a:gd name="connsiteX1" fmla="*/ 138030 w 448381"/>
                      <a:gd name="connsiteY1" fmla="*/ 19493 h 345916"/>
                      <a:gd name="connsiteX2" fmla="*/ 0 w 448381"/>
                      <a:gd name="connsiteY2" fmla="*/ 217212 h 345916"/>
                      <a:gd name="connsiteX3" fmla="*/ 126217 w 448381"/>
                      <a:gd name="connsiteY3" fmla="*/ 53068 h 345916"/>
                      <a:gd name="connsiteX4" fmla="*/ 366216 w 448381"/>
                      <a:gd name="connsiteY4" fmla="*/ 89130 h 345916"/>
                      <a:gd name="connsiteX5" fmla="*/ 428392 w 448381"/>
                      <a:gd name="connsiteY5" fmla="*/ 345916 h 345916"/>
                      <a:gd name="connsiteX6" fmla="*/ 367459 w 448381"/>
                      <a:gd name="connsiteY6" fmla="*/ 54933 h 345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8381" h="345916">
                        <a:moveTo>
                          <a:pt x="367459" y="54933"/>
                        </a:moveTo>
                        <a:cubicBezTo>
                          <a:pt x="290983" y="-8486"/>
                          <a:pt x="212020" y="-12217"/>
                          <a:pt x="138030" y="19493"/>
                        </a:cubicBezTo>
                        <a:cubicBezTo>
                          <a:pt x="62176" y="51824"/>
                          <a:pt x="1865" y="141979"/>
                          <a:pt x="0" y="217212"/>
                        </a:cubicBezTo>
                        <a:cubicBezTo>
                          <a:pt x="19274" y="127679"/>
                          <a:pt x="83937" y="77938"/>
                          <a:pt x="126217" y="53068"/>
                        </a:cubicBezTo>
                        <a:cubicBezTo>
                          <a:pt x="193367" y="13275"/>
                          <a:pt x="299688" y="23845"/>
                          <a:pt x="366216" y="89130"/>
                        </a:cubicBezTo>
                        <a:cubicBezTo>
                          <a:pt x="425283" y="146953"/>
                          <a:pt x="452640" y="251409"/>
                          <a:pt x="428392" y="345916"/>
                        </a:cubicBezTo>
                        <a:cubicBezTo>
                          <a:pt x="468806" y="273792"/>
                          <a:pt x="447666" y="120840"/>
                          <a:pt x="367459" y="54933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8" name="Hình tự do: Hình 147">
                    <a:extLst>
                      <a:ext uri="{FF2B5EF4-FFF2-40B4-BE49-F238E27FC236}">
                        <a16:creationId xmlns:a16="http://schemas.microsoft.com/office/drawing/2014/main" id="{8EC2A6C8-DC3B-70D1-B6A0-4D93224C4350}"/>
                      </a:ext>
                    </a:extLst>
                  </p:cNvPr>
                  <p:cNvSpPr/>
                  <p:nvPr/>
                </p:nvSpPr>
                <p:spPr>
                  <a:xfrm>
                    <a:off x="6598304" y="1638721"/>
                    <a:ext cx="272483" cy="313835"/>
                  </a:xfrm>
                  <a:custGeom>
                    <a:avLst/>
                    <a:gdLst>
                      <a:gd name="connsiteX0" fmla="*/ 77 w 272483"/>
                      <a:gd name="connsiteY0" fmla="*/ 135778 h 313835"/>
                      <a:gd name="connsiteX1" fmla="*/ 131268 w 272483"/>
                      <a:gd name="connsiteY1" fmla="*/ 312357 h 313835"/>
                      <a:gd name="connsiteX2" fmla="*/ 272407 w 272483"/>
                      <a:gd name="connsiteY2" fmla="*/ 178058 h 313835"/>
                      <a:gd name="connsiteX3" fmla="*/ 141216 w 272483"/>
                      <a:gd name="connsiteY3" fmla="*/ 1478 h 313835"/>
                      <a:gd name="connsiteX4" fmla="*/ 77 w 272483"/>
                      <a:gd name="connsiteY4" fmla="*/ 135778 h 31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483" h="313835">
                        <a:moveTo>
                          <a:pt x="77" y="135778"/>
                        </a:moveTo>
                        <a:cubicBezTo>
                          <a:pt x="-2410" y="221581"/>
                          <a:pt x="56035" y="300544"/>
                          <a:pt x="131268" y="312357"/>
                        </a:cubicBezTo>
                        <a:cubicBezTo>
                          <a:pt x="206501" y="324171"/>
                          <a:pt x="269920" y="263860"/>
                          <a:pt x="272407" y="178058"/>
                        </a:cubicBezTo>
                        <a:cubicBezTo>
                          <a:pt x="274894" y="92255"/>
                          <a:pt x="216449" y="13291"/>
                          <a:pt x="141216" y="1478"/>
                        </a:cubicBezTo>
                        <a:cubicBezTo>
                          <a:pt x="65983" y="-10335"/>
                          <a:pt x="2564" y="49975"/>
                          <a:pt x="77" y="135778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9" name="Hình tự do: Hình 148">
                    <a:extLst>
                      <a:ext uri="{FF2B5EF4-FFF2-40B4-BE49-F238E27FC236}">
                        <a16:creationId xmlns:a16="http://schemas.microsoft.com/office/drawing/2014/main" id="{A5BD95DF-FE40-9E59-BF2A-72B0EE1EC0D0}"/>
                      </a:ext>
                    </a:extLst>
                  </p:cNvPr>
                  <p:cNvSpPr/>
                  <p:nvPr/>
                </p:nvSpPr>
                <p:spPr>
                  <a:xfrm>
                    <a:off x="6601472" y="1709466"/>
                    <a:ext cx="75889" cy="87166"/>
                  </a:xfrm>
                  <a:custGeom>
                    <a:avLst/>
                    <a:gdLst>
                      <a:gd name="connsiteX0" fmla="*/ 17 w 75889"/>
                      <a:gd name="connsiteY0" fmla="*/ 37676 h 87166"/>
                      <a:gd name="connsiteX1" fmla="*/ 36701 w 75889"/>
                      <a:gd name="connsiteY1" fmla="*/ 86795 h 87166"/>
                      <a:gd name="connsiteX2" fmla="*/ 75872 w 75889"/>
                      <a:gd name="connsiteY2" fmla="*/ 49490 h 87166"/>
                      <a:gd name="connsiteX3" fmla="*/ 39188 w 75889"/>
                      <a:gd name="connsiteY3" fmla="*/ 371 h 87166"/>
                      <a:gd name="connsiteX4" fmla="*/ 17 w 75889"/>
                      <a:gd name="connsiteY4" fmla="*/ 37676 h 8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889" h="87166">
                        <a:moveTo>
                          <a:pt x="17" y="37676"/>
                        </a:moveTo>
                        <a:cubicBezTo>
                          <a:pt x="-604" y="61303"/>
                          <a:pt x="15561" y="83686"/>
                          <a:pt x="36701" y="86795"/>
                        </a:cubicBezTo>
                        <a:cubicBezTo>
                          <a:pt x="57841" y="89904"/>
                          <a:pt x="75250" y="73117"/>
                          <a:pt x="75872" y="49490"/>
                        </a:cubicBezTo>
                        <a:cubicBezTo>
                          <a:pt x="76494" y="25863"/>
                          <a:pt x="60328" y="3480"/>
                          <a:pt x="39188" y="371"/>
                        </a:cubicBezTo>
                        <a:cubicBezTo>
                          <a:pt x="18048" y="-2738"/>
                          <a:pt x="639" y="14050"/>
                          <a:pt x="17" y="37676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38" name="Đồ họa 24">
                  <a:extLst>
                    <a:ext uri="{FF2B5EF4-FFF2-40B4-BE49-F238E27FC236}">
                      <a16:creationId xmlns:a16="http://schemas.microsoft.com/office/drawing/2014/main" id="{31641E3D-6A83-F74B-52C1-CDB392613EE5}"/>
                    </a:ext>
                  </a:extLst>
                </p:cNvPr>
                <p:cNvGrpSpPr/>
                <p:nvPr/>
              </p:nvGrpSpPr>
              <p:grpSpPr>
                <a:xfrm>
                  <a:off x="5388269" y="1868009"/>
                  <a:ext cx="608871" cy="488816"/>
                  <a:chOff x="5388269" y="1868009"/>
                  <a:chExt cx="608871" cy="488816"/>
                </a:xfrm>
              </p:grpSpPr>
              <p:sp>
                <p:nvSpPr>
                  <p:cNvPr id="142" name="Hình tự do: Hình 141">
                    <a:extLst>
                      <a:ext uri="{FF2B5EF4-FFF2-40B4-BE49-F238E27FC236}">
                        <a16:creationId xmlns:a16="http://schemas.microsoft.com/office/drawing/2014/main" id="{D12B6307-3075-C5A4-9383-52C4FC38C992}"/>
                      </a:ext>
                    </a:extLst>
                  </p:cNvPr>
                  <p:cNvSpPr/>
                  <p:nvPr/>
                </p:nvSpPr>
                <p:spPr>
                  <a:xfrm>
                    <a:off x="5407505" y="1880397"/>
                    <a:ext cx="589635" cy="476428"/>
                  </a:xfrm>
                  <a:custGeom>
                    <a:avLst/>
                    <a:gdLst>
                      <a:gd name="connsiteX0" fmla="*/ 589635 w 589635"/>
                      <a:gd name="connsiteY0" fmla="*/ 359178 h 476428"/>
                      <a:gd name="connsiteX1" fmla="*/ 100933 w 589635"/>
                      <a:gd name="connsiteY1" fmla="*/ 428193 h 476428"/>
                      <a:gd name="connsiteX2" fmla="*/ 234611 w 589635"/>
                      <a:gd name="connsiteY2" fmla="*/ 1045 h 476428"/>
                      <a:gd name="connsiteX3" fmla="*/ 589635 w 589635"/>
                      <a:gd name="connsiteY3" fmla="*/ 359178 h 47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9635" h="476428">
                        <a:moveTo>
                          <a:pt x="589635" y="359178"/>
                        </a:moveTo>
                        <a:cubicBezTo>
                          <a:pt x="589635" y="359178"/>
                          <a:pt x="283108" y="568089"/>
                          <a:pt x="100933" y="428193"/>
                        </a:cubicBezTo>
                        <a:cubicBezTo>
                          <a:pt x="-121035" y="257209"/>
                          <a:pt x="68601" y="14102"/>
                          <a:pt x="234611" y="1045"/>
                        </a:cubicBezTo>
                        <a:cubicBezTo>
                          <a:pt x="388807" y="-10769"/>
                          <a:pt x="557304" y="75656"/>
                          <a:pt x="589635" y="359178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3" name="Hình tự do: Hình 142">
                    <a:extLst>
                      <a:ext uri="{FF2B5EF4-FFF2-40B4-BE49-F238E27FC236}">
                        <a16:creationId xmlns:a16="http://schemas.microsoft.com/office/drawing/2014/main" id="{D5FEC3B1-209E-014F-5684-46998FDEB2B8}"/>
                      </a:ext>
                    </a:extLst>
                  </p:cNvPr>
                  <p:cNvSpPr/>
                  <p:nvPr/>
                </p:nvSpPr>
                <p:spPr>
                  <a:xfrm>
                    <a:off x="5388269" y="1868009"/>
                    <a:ext cx="480789" cy="444933"/>
                  </a:xfrm>
                  <a:custGeom>
                    <a:avLst/>
                    <a:gdLst>
                      <a:gd name="connsiteX0" fmla="*/ 11983 w 480789"/>
                      <a:gd name="connsiteY0" fmla="*/ 170738 h 444933"/>
                      <a:gd name="connsiteX1" fmla="*/ 222759 w 480789"/>
                      <a:gd name="connsiteY1" fmla="*/ 4728 h 444933"/>
                      <a:gd name="connsiteX2" fmla="*/ 480789 w 480789"/>
                      <a:gd name="connsiteY2" fmla="*/ 84935 h 444933"/>
                      <a:gd name="connsiteX3" fmla="*/ 255091 w 480789"/>
                      <a:gd name="connsiteY3" fmla="*/ 24625 h 444933"/>
                      <a:gd name="connsiteX4" fmla="*/ 34366 w 480789"/>
                      <a:gd name="connsiteY4" fmla="*/ 196852 h 444933"/>
                      <a:gd name="connsiteX5" fmla="*/ 125765 w 480789"/>
                      <a:gd name="connsiteY5" fmla="*/ 444934 h 444933"/>
                      <a:gd name="connsiteX6" fmla="*/ 11983 w 480789"/>
                      <a:gd name="connsiteY6" fmla="*/ 170738 h 44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0789" h="444933">
                        <a:moveTo>
                          <a:pt x="11983" y="170738"/>
                        </a:moveTo>
                        <a:cubicBezTo>
                          <a:pt x="51154" y="73122"/>
                          <a:pt x="128252" y="23381"/>
                          <a:pt x="222759" y="4728"/>
                        </a:cubicBezTo>
                        <a:cubicBezTo>
                          <a:pt x="319132" y="-13924"/>
                          <a:pt x="433535" y="24625"/>
                          <a:pt x="480789" y="84935"/>
                        </a:cubicBezTo>
                        <a:cubicBezTo>
                          <a:pt x="407422" y="22759"/>
                          <a:pt x="312292" y="20272"/>
                          <a:pt x="255091" y="24625"/>
                        </a:cubicBezTo>
                        <a:cubicBezTo>
                          <a:pt x="163692" y="31464"/>
                          <a:pt x="62345" y="103588"/>
                          <a:pt x="34366" y="196852"/>
                        </a:cubicBezTo>
                        <a:cubicBezTo>
                          <a:pt x="10118" y="279546"/>
                          <a:pt x="44314" y="382136"/>
                          <a:pt x="125765" y="444934"/>
                        </a:cubicBezTo>
                        <a:cubicBezTo>
                          <a:pt x="41827" y="411359"/>
                          <a:pt x="-29053" y="272706"/>
                          <a:pt x="11983" y="170738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4" name="Hình tự do: Hình 143">
                    <a:extLst>
                      <a:ext uri="{FF2B5EF4-FFF2-40B4-BE49-F238E27FC236}">
                        <a16:creationId xmlns:a16="http://schemas.microsoft.com/office/drawing/2014/main" id="{7985BF6E-4FDA-F2DB-0C9A-A86E83ABF5E5}"/>
                      </a:ext>
                    </a:extLst>
                  </p:cNvPr>
                  <p:cNvSpPr/>
                  <p:nvPr/>
                </p:nvSpPr>
                <p:spPr>
                  <a:xfrm>
                    <a:off x="5588584" y="1929970"/>
                    <a:ext cx="317839" cy="317748"/>
                  </a:xfrm>
                  <a:custGeom>
                    <a:avLst/>
                    <a:gdLst>
                      <a:gd name="connsiteX0" fmla="*/ 682 w 317839"/>
                      <a:gd name="connsiteY0" fmla="*/ 144839 h 317748"/>
                      <a:gd name="connsiteX1" fmla="*/ 144930 w 317839"/>
                      <a:gd name="connsiteY1" fmla="*/ 317066 h 317748"/>
                      <a:gd name="connsiteX2" fmla="*/ 317158 w 317839"/>
                      <a:gd name="connsiteY2" fmla="*/ 172818 h 317748"/>
                      <a:gd name="connsiteX3" fmla="*/ 172910 w 317839"/>
                      <a:gd name="connsiteY3" fmla="*/ 591 h 317748"/>
                      <a:gd name="connsiteX4" fmla="*/ 682 w 317839"/>
                      <a:gd name="connsiteY4" fmla="*/ 144839 h 317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839" h="317748">
                        <a:moveTo>
                          <a:pt x="682" y="144839"/>
                        </a:moveTo>
                        <a:cubicBezTo>
                          <a:pt x="-7401" y="232507"/>
                          <a:pt x="57262" y="309605"/>
                          <a:pt x="144930" y="317066"/>
                        </a:cubicBezTo>
                        <a:cubicBezTo>
                          <a:pt x="232598" y="325149"/>
                          <a:pt x="309696" y="260486"/>
                          <a:pt x="317158" y="172818"/>
                        </a:cubicBezTo>
                        <a:cubicBezTo>
                          <a:pt x="325240" y="85150"/>
                          <a:pt x="260578" y="8052"/>
                          <a:pt x="172910" y="591"/>
                        </a:cubicBezTo>
                        <a:cubicBezTo>
                          <a:pt x="85863" y="-6870"/>
                          <a:pt x="8765" y="57171"/>
                          <a:pt x="682" y="144839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5" name="Hình tự do: Hình 144">
                    <a:extLst>
                      <a:ext uri="{FF2B5EF4-FFF2-40B4-BE49-F238E27FC236}">
                        <a16:creationId xmlns:a16="http://schemas.microsoft.com/office/drawing/2014/main" id="{78FE12E7-65E7-DA11-D34E-C1FF183FE464}"/>
                      </a:ext>
                    </a:extLst>
                  </p:cNvPr>
                  <p:cNvSpPr/>
                  <p:nvPr/>
                </p:nvSpPr>
                <p:spPr>
                  <a:xfrm>
                    <a:off x="5594011" y="2006808"/>
                    <a:ext cx="88126" cy="88126"/>
                  </a:xfrm>
                  <a:custGeom>
                    <a:avLst/>
                    <a:gdLst>
                      <a:gd name="connsiteX0" fmla="*/ 229 w 88126"/>
                      <a:gd name="connsiteY0" fmla="*/ 40022 h 88126"/>
                      <a:gd name="connsiteX1" fmla="*/ 40022 w 88126"/>
                      <a:gd name="connsiteY1" fmla="*/ 87897 h 88126"/>
                      <a:gd name="connsiteX2" fmla="*/ 87897 w 88126"/>
                      <a:gd name="connsiteY2" fmla="*/ 48105 h 88126"/>
                      <a:gd name="connsiteX3" fmla="*/ 48105 w 88126"/>
                      <a:gd name="connsiteY3" fmla="*/ 229 h 88126"/>
                      <a:gd name="connsiteX4" fmla="*/ 229 w 88126"/>
                      <a:gd name="connsiteY4" fmla="*/ 40022 h 88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26" h="88126">
                        <a:moveTo>
                          <a:pt x="229" y="40022"/>
                        </a:moveTo>
                        <a:cubicBezTo>
                          <a:pt x="-2258" y="64271"/>
                          <a:pt x="15773" y="85410"/>
                          <a:pt x="40022" y="87897"/>
                        </a:cubicBezTo>
                        <a:cubicBezTo>
                          <a:pt x="64271" y="90384"/>
                          <a:pt x="85410" y="72353"/>
                          <a:pt x="87897" y="48105"/>
                        </a:cubicBezTo>
                        <a:cubicBezTo>
                          <a:pt x="90384" y="23856"/>
                          <a:pt x="72353" y="2717"/>
                          <a:pt x="48105" y="229"/>
                        </a:cubicBezTo>
                        <a:cubicBezTo>
                          <a:pt x="23856" y="-2258"/>
                          <a:pt x="2716" y="15773"/>
                          <a:pt x="229" y="40022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39" name="Hình tự do: Hình 138">
                  <a:extLst>
                    <a:ext uri="{FF2B5EF4-FFF2-40B4-BE49-F238E27FC236}">
                      <a16:creationId xmlns:a16="http://schemas.microsoft.com/office/drawing/2014/main" id="{618372F3-0E99-F840-1631-046837060DE6}"/>
                    </a:ext>
                  </a:extLst>
                </p:cNvPr>
                <p:cNvSpPr/>
                <p:nvPr/>
              </p:nvSpPr>
              <p:spPr>
                <a:xfrm>
                  <a:off x="4793163" y="2161450"/>
                  <a:ext cx="685601" cy="754604"/>
                </a:xfrm>
                <a:custGeom>
                  <a:avLst/>
                  <a:gdLst>
                    <a:gd name="connsiteX0" fmla="*/ 69267 w 685601"/>
                    <a:gd name="connsiteY0" fmla="*/ 507760 h 754604"/>
                    <a:gd name="connsiteX1" fmla="*/ 631337 w 685601"/>
                    <a:gd name="connsiteY1" fmla="*/ 727863 h 754604"/>
                    <a:gd name="connsiteX2" fmla="*/ 244603 w 685601"/>
                    <a:gd name="connsiteY2" fmla="*/ 1027 h 754604"/>
                    <a:gd name="connsiteX3" fmla="*/ 69267 w 685601"/>
                    <a:gd name="connsiteY3" fmla="*/ 507760 h 75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601" h="754604">
                      <a:moveTo>
                        <a:pt x="69267" y="507760"/>
                      </a:moveTo>
                      <a:cubicBezTo>
                        <a:pt x="198593" y="722267"/>
                        <a:pt x="468437" y="801231"/>
                        <a:pt x="631337" y="727863"/>
                      </a:cubicBezTo>
                      <a:cubicBezTo>
                        <a:pt x="794238" y="654495"/>
                        <a:pt x="568540" y="-30061"/>
                        <a:pt x="244603" y="1027"/>
                      </a:cubicBezTo>
                      <a:cubicBezTo>
                        <a:pt x="-25240" y="26519"/>
                        <a:pt x="-52597" y="306311"/>
                        <a:pt x="69267" y="507760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0" name="Hình tự do: Hình 139">
                  <a:extLst>
                    <a:ext uri="{FF2B5EF4-FFF2-40B4-BE49-F238E27FC236}">
                      <a16:creationId xmlns:a16="http://schemas.microsoft.com/office/drawing/2014/main" id="{9684766C-3225-A370-2274-99525011521A}"/>
                    </a:ext>
                  </a:extLst>
                </p:cNvPr>
                <p:cNvSpPr/>
                <p:nvPr/>
              </p:nvSpPr>
              <p:spPr>
                <a:xfrm>
                  <a:off x="5029216" y="2364674"/>
                  <a:ext cx="275167" cy="352537"/>
                </a:xfrm>
                <a:custGeom>
                  <a:avLst/>
                  <a:gdLst>
                    <a:gd name="connsiteX0" fmla="*/ 19119 w 275167"/>
                    <a:gd name="connsiteY0" fmla="*/ 238630 h 352537"/>
                    <a:gd name="connsiteX1" fmla="*/ 271554 w 275167"/>
                    <a:gd name="connsiteY1" fmla="*/ 331894 h 352537"/>
                    <a:gd name="connsiteX2" fmla="*/ 93109 w 275167"/>
                    <a:gd name="connsiteY2" fmla="*/ 496 h 352537"/>
                    <a:gd name="connsiteX3" fmla="*/ 19119 w 275167"/>
                    <a:gd name="connsiteY3" fmla="*/ 238630 h 35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167" h="352537">
                      <a:moveTo>
                        <a:pt x="19119" y="238630"/>
                      </a:moveTo>
                      <a:cubicBezTo>
                        <a:pt x="61399" y="333137"/>
                        <a:pt x="196321" y="383500"/>
                        <a:pt x="271554" y="331894"/>
                      </a:cubicBezTo>
                      <a:cubicBezTo>
                        <a:pt x="300776" y="311997"/>
                        <a:pt x="144715" y="-14426"/>
                        <a:pt x="93109" y="496"/>
                      </a:cubicBezTo>
                      <a:cubicBezTo>
                        <a:pt x="6063" y="25988"/>
                        <a:pt x="-23160" y="144123"/>
                        <a:pt x="19119" y="238630"/>
                      </a:cubicBezTo>
                      <a:close/>
                    </a:path>
                  </a:pathLst>
                </a:custGeom>
                <a:solidFill>
                  <a:srgbClr val="E0956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1" name="Hình tự do: Hình 140">
                  <a:extLst>
                    <a:ext uri="{FF2B5EF4-FFF2-40B4-BE49-F238E27FC236}">
                      <a16:creationId xmlns:a16="http://schemas.microsoft.com/office/drawing/2014/main" id="{E70862A4-AE88-E362-8FDA-A1AD35FA071F}"/>
                    </a:ext>
                  </a:extLst>
                </p:cNvPr>
                <p:cNvSpPr/>
                <p:nvPr/>
              </p:nvSpPr>
              <p:spPr>
                <a:xfrm>
                  <a:off x="6130426" y="2399367"/>
                  <a:ext cx="233981" cy="173919"/>
                </a:xfrm>
                <a:custGeom>
                  <a:avLst/>
                  <a:gdLst>
                    <a:gd name="connsiteX0" fmla="*/ 121013 w 233981"/>
                    <a:gd name="connsiteY0" fmla="*/ 0 h 173919"/>
                    <a:gd name="connsiteX1" fmla="*/ 113552 w 233981"/>
                    <a:gd name="connsiteY1" fmla="*/ 0 h 173919"/>
                    <a:gd name="connsiteX2" fmla="*/ 392 w 233981"/>
                    <a:gd name="connsiteY2" fmla="*/ 146113 h 173919"/>
                    <a:gd name="connsiteX3" fmla="*/ 11583 w 233981"/>
                    <a:gd name="connsiteY3" fmla="*/ 173471 h 173919"/>
                    <a:gd name="connsiteX4" fmla="*/ 28371 w 233981"/>
                    <a:gd name="connsiteY4" fmla="*/ 154818 h 173919"/>
                    <a:gd name="connsiteX5" fmla="*/ 114795 w 233981"/>
                    <a:gd name="connsiteY5" fmla="*/ 31088 h 173919"/>
                    <a:gd name="connsiteX6" fmla="*/ 206194 w 233981"/>
                    <a:gd name="connsiteY6" fmla="*/ 142383 h 173919"/>
                    <a:gd name="connsiteX7" fmla="*/ 223603 w 233981"/>
                    <a:gd name="connsiteY7" fmla="*/ 157927 h 173919"/>
                    <a:gd name="connsiteX8" fmla="*/ 233551 w 233981"/>
                    <a:gd name="connsiteY8" fmla="*/ 128704 h 173919"/>
                    <a:gd name="connsiteX9" fmla="*/ 121013 w 233981"/>
                    <a:gd name="connsiteY9" fmla="*/ 0 h 17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981" h="173919">
                      <a:moveTo>
                        <a:pt x="121013" y="0"/>
                      </a:moveTo>
                      <a:cubicBezTo>
                        <a:pt x="118526" y="0"/>
                        <a:pt x="116039" y="0"/>
                        <a:pt x="113552" y="0"/>
                      </a:cubicBezTo>
                      <a:cubicBezTo>
                        <a:pt x="58215" y="4974"/>
                        <a:pt x="12205" y="55958"/>
                        <a:pt x="392" y="146113"/>
                      </a:cubicBezTo>
                      <a:cubicBezTo>
                        <a:pt x="-1474" y="159170"/>
                        <a:pt x="3500" y="170984"/>
                        <a:pt x="11583" y="173471"/>
                      </a:cubicBezTo>
                      <a:cubicBezTo>
                        <a:pt x="19044" y="175958"/>
                        <a:pt x="27127" y="167875"/>
                        <a:pt x="28371" y="154818"/>
                      </a:cubicBezTo>
                      <a:cubicBezTo>
                        <a:pt x="37697" y="85803"/>
                        <a:pt x="73137" y="34819"/>
                        <a:pt x="114795" y="31088"/>
                      </a:cubicBezTo>
                      <a:cubicBezTo>
                        <a:pt x="158318" y="28601"/>
                        <a:pt x="192515" y="59689"/>
                        <a:pt x="206194" y="142383"/>
                      </a:cubicBezTo>
                      <a:cubicBezTo>
                        <a:pt x="208059" y="154818"/>
                        <a:pt x="216142" y="161657"/>
                        <a:pt x="223603" y="157927"/>
                      </a:cubicBezTo>
                      <a:cubicBezTo>
                        <a:pt x="231064" y="154196"/>
                        <a:pt x="235416" y="141139"/>
                        <a:pt x="233551" y="128704"/>
                      </a:cubicBezTo>
                      <a:cubicBezTo>
                        <a:pt x="214277" y="12435"/>
                        <a:pt x="154588" y="0"/>
                        <a:pt x="121013" y="0"/>
                      </a:cubicBezTo>
                      <a:close/>
                    </a:path>
                  </a:pathLst>
                </a:custGeom>
                <a:solidFill>
                  <a:srgbClr val="934341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16" name="Hình tự do: Hình 115">
                <a:extLst>
                  <a:ext uri="{FF2B5EF4-FFF2-40B4-BE49-F238E27FC236}">
                    <a16:creationId xmlns:a16="http://schemas.microsoft.com/office/drawing/2014/main" id="{3277C3C8-5A4F-E7B2-07EE-EF0DF5EF1956}"/>
                  </a:ext>
                </a:extLst>
              </p:cNvPr>
              <p:cNvSpPr/>
              <p:nvPr/>
            </p:nvSpPr>
            <p:spPr>
              <a:xfrm>
                <a:off x="5499753" y="3339466"/>
                <a:ext cx="1021529" cy="745098"/>
              </a:xfrm>
              <a:custGeom>
                <a:avLst/>
                <a:gdLst>
                  <a:gd name="connsiteX0" fmla="*/ 1021529 w 1021529"/>
                  <a:gd name="connsiteY0" fmla="*/ 106943 h 745098"/>
                  <a:gd name="connsiteX1" fmla="*/ 806401 w 1021529"/>
                  <a:gd name="connsiteY1" fmla="*/ 39793 h 745098"/>
                  <a:gd name="connsiteX2" fmla="*/ 544019 w 1021529"/>
                  <a:gd name="connsiteY2" fmla="*/ 443314 h 745098"/>
                  <a:gd name="connsiteX3" fmla="*/ 11793 w 1021529"/>
                  <a:gd name="connsiteY3" fmla="*/ 0 h 745098"/>
                  <a:gd name="connsiteX4" fmla="*/ 40394 w 1021529"/>
                  <a:gd name="connsiteY4" fmla="*/ 341346 h 745098"/>
                  <a:gd name="connsiteX5" fmla="*/ 591272 w 1021529"/>
                  <a:gd name="connsiteY5" fmla="*/ 743002 h 745098"/>
                  <a:gd name="connsiteX6" fmla="*/ 1021529 w 1021529"/>
                  <a:gd name="connsiteY6" fmla="*/ 106943 h 74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529" h="745098">
                    <a:moveTo>
                      <a:pt x="1021529" y="106943"/>
                    </a:moveTo>
                    <a:cubicBezTo>
                      <a:pt x="1004742" y="87668"/>
                      <a:pt x="900908" y="97616"/>
                      <a:pt x="806401" y="39793"/>
                    </a:cubicBezTo>
                    <a:cubicBezTo>
                      <a:pt x="713759" y="277926"/>
                      <a:pt x="677697" y="424040"/>
                      <a:pt x="544019" y="443314"/>
                    </a:cubicBezTo>
                    <a:cubicBezTo>
                      <a:pt x="389201" y="465698"/>
                      <a:pt x="202673" y="210155"/>
                      <a:pt x="11793" y="0"/>
                    </a:cubicBezTo>
                    <a:cubicBezTo>
                      <a:pt x="-11834" y="62798"/>
                      <a:pt x="1223" y="214507"/>
                      <a:pt x="40394" y="341346"/>
                    </a:cubicBezTo>
                    <a:cubicBezTo>
                      <a:pt x="124953" y="616163"/>
                      <a:pt x="416558" y="764763"/>
                      <a:pt x="591272" y="743002"/>
                    </a:cubicBezTo>
                    <a:cubicBezTo>
                      <a:pt x="839976" y="711914"/>
                      <a:pt x="1019664" y="419066"/>
                      <a:pt x="1021529" y="106943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7" name="Hình tự do: Hình 116">
                <a:extLst>
                  <a:ext uri="{FF2B5EF4-FFF2-40B4-BE49-F238E27FC236}">
                    <a16:creationId xmlns:a16="http://schemas.microsoft.com/office/drawing/2014/main" id="{3012088E-3133-FF84-EF9A-7F9CCD158F98}"/>
                  </a:ext>
                </a:extLst>
              </p:cNvPr>
              <p:cNvSpPr/>
              <p:nvPr/>
            </p:nvSpPr>
            <p:spPr>
              <a:xfrm>
                <a:off x="5488052" y="3304648"/>
                <a:ext cx="1002142" cy="727029"/>
              </a:xfrm>
              <a:custGeom>
                <a:avLst/>
                <a:gdLst>
                  <a:gd name="connsiteX0" fmla="*/ 1002142 w 1002142"/>
                  <a:gd name="connsiteY0" fmla="*/ 133057 h 727029"/>
                  <a:gd name="connsiteX1" fmla="*/ 787014 w 1002142"/>
                  <a:gd name="connsiteY1" fmla="*/ 21762 h 727029"/>
                  <a:gd name="connsiteX2" fmla="*/ 520901 w 1002142"/>
                  <a:gd name="connsiteY2" fmla="*/ 383003 h 727029"/>
                  <a:gd name="connsiteX3" fmla="*/ 15411 w 1002142"/>
                  <a:gd name="connsiteY3" fmla="*/ 0 h 727029"/>
                  <a:gd name="connsiteX4" fmla="*/ 39038 w 1002142"/>
                  <a:gd name="connsiteY4" fmla="*/ 359377 h 727029"/>
                  <a:gd name="connsiteX5" fmla="*/ 601108 w 1002142"/>
                  <a:gd name="connsiteY5" fmla="*/ 724971 h 727029"/>
                  <a:gd name="connsiteX6" fmla="*/ 1002142 w 1002142"/>
                  <a:gd name="connsiteY6" fmla="*/ 133057 h 72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2142" h="727029">
                    <a:moveTo>
                      <a:pt x="1002142" y="133057"/>
                    </a:moveTo>
                    <a:cubicBezTo>
                      <a:pt x="984733" y="113160"/>
                      <a:pt x="883387" y="81450"/>
                      <a:pt x="787014" y="21762"/>
                    </a:cubicBezTo>
                    <a:cubicBezTo>
                      <a:pt x="687533" y="274817"/>
                      <a:pt x="659553" y="360620"/>
                      <a:pt x="520901" y="383003"/>
                    </a:cubicBezTo>
                    <a:cubicBezTo>
                      <a:pt x="360487" y="409117"/>
                      <a:pt x="208778" y="218859"/>
                      <a:pt x="15411" y="0"/>
                    </a:cubicBezTo>
                    <a:cubicBezTo>
                      <a:pt x="-10081" y="66528"/>
                      <a:pt x="-5107" y="228186"/>
                      <a:pt x="39038" y="359377"/>
                    </a:cubicBezTo>
                    <a:cubicBezTo>
                      <a:pt x="129193" y="628598"/>
                      <a:pt x="419555" y="744245"/>
                      <a:pt x="601108" y="724971"/>
                    </a:cubicBezTo>
                    <a:cubicBezTo>
                      <a:pt x="816858" y="701344"/>
                      <a:pt x="945562" y="425283"/>
                      <a:pt x="1002142" y="133057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8" name="Hình tự do: Hình 117">
                <a:extLst>
                  <a:ext uri="{FF2B5EF4-FFF2-40B4-BE49-F238E27FC236}">
                    <a16:creationId xmlns:a16="http://schemas.microsoft.com/office/drawing/2014/main" id="{35C3CC92-E245-8F73-9F89-E38CB18C5643}"/>
                  </a:ext>
                </a:extLst>
              </p:cNvPr>
              <p:cNvSpPr/>
              <p:nvPr/>
            </p:nvSpPr>
            <p:spPr>
              <a:xfrm>
                <a:off x="6404392" y="3125581"/>
                <a:ext cx="758390" cy="1248171"/>
              </a:xfrm>
              <a:custGeom>
                <a:avLst/>
                <a:gdLst>
                  <a:gd name="connsiteX0" fmla="*/ 120621 w 758390"/>
                  <a:gd name="connsiteY0" fmla="*/ 1247248 h 1248171"/>
                  <a:gd name="connsiteX1" fmla="*/ 0 w 758390"/>
                  <a:gd name="connsiteY1" fmla="*/ 1085591 h 1248171"/>
                  <a:gd name="connsiteX2" fmla="*/ 442071 w 758390"/>
                  <a:gd name="connsiteY2" fmla="*/ 759789 h 1248171"/>
                  <a:gd name="connsiteX3" fmla="*/ 406008 w 758390"/>
                  <a:gd name="connsiteY3" fmla="*/ 0 h 1248171"/>
                  <a:gd name="connsiteX4" fmla="*/ 619272 w 758390"/>
                  <a:gd name="connsiteY4" fmla="*/ 180932 h 1248171"/>
                  <a:gd name="connsiteX5" fmla="*/ 746111 w 758390"/>
                  <a:gd name="connsiteY5" fmla="*/ 809530 h 1248171"/>
                  <a:gd name="connsiteX6" fmla="*/ 120621 w 758390"/>
                  <a:gd name="connsiteY6" fmla="*/ 1247248 h 124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90" h="1248171">
                    <a:moveTo>
                      <a:pt x="120621" y="1247248"/>
                    </a:moveTo>
                    <a:cubicBezTo>
                      <a:pt x="42901" y="1258440"/>
                      <a:pt x="44767" y="1165798"/>
                      <a:pt x="0" y="1085591"/>
                    </a:cubicBezTo>
                    <a:cubicBezTo>
                      <a:pt x="308392" y="956887"/>
                      <a:pt x="414091" y="860514"/>
                      <a:pt x="442071" y="759789"/>
                    </a:cubicBezTo>
                    <a:cubicBezTo>
                      <a:pt x="476267" y="639790"/>
                      <a:pt x="486837" y="280413"/>
                      <a:pt x="406008" y="0"/>
                    </a:cubicBezTo>
                    <a:cubicBezTo>
                      <a:pt x="475645" y="14300"/>
                      <a:pt x="572018" y="103212"/>
                      <a:pt x="619272" y="180932"/>
                    </a:cubicBezTo>
                    <a:cubicBezTo>
                      <a:pt x="748598" y="393573"/>
                      <a:pt x="779064" y="611811"/>
                      <a:pt x="746111" y="809530"/>
                    </a:cubicBezTo>
                    <a:cubicBezTo>
                      <a:pt x="710670" y="1024659"/>
                      <a:pt x="447045" y="1219891"/>
                      <a:pt x="120621" y="1247248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19" name="Hình tự do: Hình 118">
                <a:extLst>
                  <a:ext uri="{FF2B5EF4-FFF2-40B4-BE49-F238E27FC236}">
                    <a16:creationId xmlns:a16="http://schemas.microsoft.com/office/drawing/2014/main" id="{5C666E09-F73D-7B89-BCF0-D8030AEC8C03}"/>
                  </a:ext>
                </a:extLst>
              </p:cNvPr>
              <p:cNvSpPr/>
              <p:nvPr/>
            </p:nvSpPr>
            <p:spPr>
              <a:xfrm>
                <a:off x="6549262" y="3003230"/>
                <a:ext cx="677095" cy="686907"/>
              </a:xfrm>
              <a:custGeom>
                <a:avLst/>
                <a:gdLst>
                  <a:gd name="connsiteX0" fmla="*/ 259273 w 677095"/>
                  <a:gd name="connsiteY0" fmla="*/ 686908 h 686907"/>
                  <a:gd name="connsiteX1" fmla="*/ 677095 w 677095"/>
                  <a:gd name="connsiteY1" fmla="*/ 541416 h 686907"/>
                  <a:gd name="connsiteX2" fmla="*/ 340102 w 677095"/>
                  <a:gd name="connsiteY2" fmla="*/ 53958 h 686907"/>
                  <a:gd name="connsiteX3" fmla="*/ 0 w 677095"/>
                  <a:gd name="connsiteY3" fmla="*/ 2973 h 686907"/>
                  <a:gd name="connsiteX4" fmla="*/ 259273 w 677095"/>
                  <a:gd name="connsiteY4" fmla="*/ 686908 h 68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95" h="686907">
                    <a:moveTo>
                      <a:pt x="259273" y="686908"/>
                    </a:moveTo>
                    <a:cubicBezTo>
                      <a:pt x="398547" y="675094"/>
                      <a:pt x="613054" y="579965"/>
                      <a:pt x="677095" y="541416"/>
                    </a:cubicBezTo>
                    <a:cubicBezTo>
                      <a:pt x="613054" y="418308"/>
                      <a:pt x="422174" y="111159"/>
                      <a:pt x="340102" y="53958"/>
                    </a:cubicBezTo>
                    <a:cubicBezTo>
                      <a:pt x="254299" y="-5110"/>
                      <a:pt x="69015" y="-3244"/>
                      <a:pt x="0" y="2973"/>
                    </a:cubicBezTo>
                    <a:cubicBezTo>
                      <a:pt x="61554" y="238620"/>
                      <a:pt x="259273" y="686908"/>
                      <a:pt x="259273" y="686908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0" name="Hình tự do: Hình 119">
                <a:extLst>
                  <a:ext uri="{FF2B5EF4-FFF2-40B4-BE49-F238E27FC236}">
                    <a16:creationId xmlns:a16="http://schemas.microsoft.com/office/drawing/2014/main" id="{BE0DFDBD-072C-5EB1-ABCF-80099FEF6414}"/>
                  </a:ext>
                </a:extLst>
              </p:cNvPr>
              <p:cNvSpPr/>
              <p:nvPr/>
            </p:nvSpPr>
            <p:spPr>
              <a:xfrm>
                <a:off x="6170899" y="2723660"/>
                <a:ext cx="576582" cy="729611"/>
              </a:xfrm>
              <a:custGeom>
                <a:avLst/>
                <a:gdLst>
                  <a:gd name="connsiteX0" fmla="*/ 524476 w 576582"/>
                  <a:gd name="connsiteY0" fmla="*/ 520677 h 729611"/>
                  <a:gd name="connsiteX1" fmla="*/ 494010 w 576582"/>
                  <a:gd name="connsiteY1" fmla="*/ 409382 h 729611"/>
                  <a:gd name="connsiteX2" fmla="*/ 450487 w 576582"/>
                  <a:gd name="connsiteY2" fmla="*/ 304927 h 729611"/>
                  <a:gd name="connsiteX3" fmla="*/ 549347 w 576582"/>
                  <a:gd name="connsiteY3" fmla="*/ 1508 h 729611"/>
                  <a:gd name="connsiteX4" fmla="*/ 196810 w 576582"/>
                  <a:gd name="connsiteY4" fmla="*/ 257673 h 729611"/>
                  <a:gd name="connsiteX5" fmla="*/ 27691 w 576582"/>
                  <a:gd name="connsiteY5" fmla="*/ 129591 h 729611"/>
                  <a:gd name="connsiteX6" fmla="*/ 32665 w 576582"/>
                  <a:gd name="connsiteY6" fmla="*/ 518190 h 729611"/>
                  <a:gd name="connsiteX7" fmla="*/ 364684 w 576582"/>
                  <a:gd name="connsiteY7" fmla="*/ 728345 h 729611"/>
                  <a:gd name="connsiteX8" fmla="*/ 524476 w 576582"/>
                  <a:gd name="connsiteY8" fmla="*/ 520677 h 72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582" h="729611">
                    <a:moveTo>
                      <a:pt x="524476" y="520677"/>
                    </a:moveTo>
                    <a:cubicBezTo>
                      <a:pt x="554942" y="486480"/>
                      <a:pt x="563025" y="417465"/>
                      <a:pt x="494010" y="409382"/>
                    </a:cubicBezTo>
                    <a:cubicBezTo>
                      <a:pt x="497119" y="349693"/>
                      <a:pt x="492767" y="316118"/>
                      <a:pt x="450487" y="304927"/>
                    </a:cubicBezTo>
                    <a:cubicBezTo>
                      <a:pt x="548725" y="211663"/>
                      <a:pt x="617118" y="68659"/>
                      <a:pt x="549347" y="1508"/>
                    </a:cubicBezTo>
                    <a:cubicBezTo>
                      <a:pt x="524476" y="-22740"/>
                      <a:pt x="229141" y="253321"/>
                      <a:pt x="196810" y="257673"/>
                    </a:cubicBezTo>
                    <a:cubicBezTo>
                      <a:pt x="158882" y="262647"/>
                      <a:pt x="107276" y="130834"/>
                      <a:pt x="27691" y="129591"/>
                    </a:cubicBezTo>
                    <a:cubicBezTo>
                      <a:pt x="-2775" y="128969"/>
                      <a:pt x="-17076" y="395082"/>
                      <a:pt x="32665" y="518190"/>
                    </a:cubicBezTo>
                    <a:cubicBezTo>
                      <a:pt x="66240" y="602128"/>
                      <a:pt x="272042" y="744510"/>
                      <a:pt x="364684" y="728345"/>
                    </a:cubicBezTo>
                    <a:cubicBezTo>
                      <a:pt x="481575" y="708448"/>
                      <a:pt x="643854" y="561091"/>
                      <a:pt x="524476" y="520677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1" name="Hình tự do: Hình 120">
                <a:extLst>
                  <a:ext uri="{FF2B5EF4-FFF2-40B4-BE49-F238E27FC236}">
                    <a16:creationId xmlns:a16="http://schemas.microsoft.com/office/drawing/2014/main" id="{8C7BEE00-BB61-F562-AA11-69823E81063F}"/>
                  </a:ext>
                </a:extLst>
              </p:cNvPr>
              <p:cNvSpPr/>
              <p:nvPr/>
            </p:nvSpPr>
            <p:spPr>
              <a:xfrm>
                <a:off x="6186961" y="2718396"/>
                <a:ext cx="549957" cy="738004"/>
              </a:xfrm>
              <a:custGeom>
                <a:avLst/>
                <a:gdLst>
                  <a:gd name="connsiteX0" fmla="*/ 544476 w 549957"/>
                  <a:gd name="connsiteY0" fmla="*/ 515993 h 738004"/>
                  <a:gd name="connsiteX1" fmla="*/ 485409 w 549957"/>
                  <a:gd name="connsiteY1" fmla="*/ 495475 h 738004"/>
                  <a:gd name="connsiteX2" fmla="*/ 510279 w 549957"/>
                  <a:gd name="connsiteY2" fmla="*/ 406563 h 738004"/>
                  <a:gd name="connsiteX3" fmla="*/ 433181 w 549957"/>
                  <a:gd name="connsiteY3" fmla="*/ 389154 h 738004"/>
                  <a:gd name="connsiteX4" fmla="*/ 454321 w 549957"/>
                  <a:gd name="connsiteY4" fmla="*/ 309569 h 738004"/>
                  <a:gd name="connsiteX5" fmla="*/ 372871 w 549957"/>
                  <a:gd name="connsiteY5" fmla="*/ 296512 h 738004"/>
                  <a:gd name="connsiteX6" fmla="*/ 528310 w 549957"/>
                  <a:gd name="connsiteY6" fmla="*/ 1798 h 738004"/>
                  <a:gd name="connsiteX7" fmla="*/ 204374 w 549957"/>
                  <a:gd name="connsiteY7" fmla="*/ 287186 h 738004"/>
                  <a:gd name="connsiteX8" fmla="*/ 117949 w 549957"/>
                  <a:gd name="connsiteY8" fmla="*/ 255476 h 738004"/>
                  <a:gd name="connsiteX9" fmla="*/ 11629 w 549957"/>
                  <a:gd name="connsiteY9" fmla="*/ 133611 h 738004"/>
                  <a:gd name="connsiteX10" fmla="*/ 30903 w 549957"/>
                  <a:gd name="connsiteY10" fmla="*/ 474957 h 738004"/>
                  <a:gd name="connsiteX11" fmla="*/ 40230 w 549957"/>
                  <a:gd name="connsiteY11" fmla="*/ 547081 h 738004"/>
                  <a:gd name="connsiteX12" fmla="*/ 231109 w 549957"/>
                  <a:gd name="connsiteY12" fmla="*/ 737339 h 738004"/>
                  <a:gd name="connsiteX13" fmla="*/ 474839 w 549957"/>
                  <a:gd name="connsiteY13" fmla="*/ 633505 h 738004"/>
                  <a:gd name="connsiteX14" fmla="*/ 476083 w 549957"/>
                  <a:gd name="connsiteY14" fmla="*/ 632884 h 738004"/>
                  <a:gd name="connsiteX15" fmla="*/ 544476 w 549957"/>
                  <a:gd name="connsiteY15" fmla="*/ 515993 h 7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957" h="738004">
                    <a:moveTo>
                      <a:pt x="544476" y="515993"/>
                    </a:moveTo>
                    <a:cubicBezTo>
                      <a:pt x="534528" y="499827"/>
                      <a:pt x="512144" y="492988"/>
                      <a:pt x="485409" y="495475"/>
                    </a:cubicBezTo>
                    <a:cubicBezTo>
                      <a:pt x="513388" y="463144"/>
                      <a:pt x="525201" y="428947"/>
                      <a:pt x="510279" y="406563"/>
                    </a:cubicBezTo>
                    <a:cubicBezTo>
                      <a:pt x="497222" y="386667"/>
                      <a:pt x="468000" y="381693"/>
                      <a:pt x="433181" y="389154"/>
                    </a:cubicBezTo>
                    <a:cubicBezTo>
                      <a:pt x="458051" y="359310"/>
                      <a:pt x="467378" y="328844"/>
                      <a:pt x="454321" y="309569"/>
                    </a:cubicBezTo>
                    <a:cubicBezTo>
                      <a:pt x="441264" y="289673"/>
                      <a:pt x="409554" y="286564"/>
                      <a:pt x="372871" y="296512"/>
                    </a:cubicBezTo>
                    <a:cubicBezTo>
                      <a:pt x="464891" y="209466"/>
                      <a:pt x="594838" y="67705"/>
                      <a:pt x="528310" y="1798"/>
                    </a:cubicBezTo>
                    <a:cubicBezTo>
                      <a:pt x="504062" y="-22450"/>
                      <a:pt x="292664" y="205114"/>
                      <a:pt x="204374" y="287186"/>
                    </a:cubicBezTo>
                    <a:cubicBezTo>
                      <a:pt x="169555" y="312056"/>
                      <a:pt x="136602" y="315165"/>
                      <a:pt x="117949" y="255476"/>
                    </a:cubicBezTo>
                    <a:cubicBezTo>
                      <a:pt x="87483" y="179621"/>
                      <a:pt x="53287" y="144181"/>
                      <a:pt x="11629" y="133611"/>
                    </a:cubicBezTo>
                    <a:cubicBezTo>
                      <a:pt x="-16972" y="126150"/>
                      <a:pt x="14116" y="348740"/>
                      <a:pt x="30903" y="474957"/>
                    </a:cubicBezTo>
                    <a:cubicBezTo>
                      <a:pt x="30281" y="497340"/>
                      <a:pt x="32768" y="520967"/>
                      <a:pt x="40230" y="547081"/>
                    </a:cubicBezTo>
                    <a:cubicBezTo>
                      <a:pt x="68831" y="653402"/>
                      <a:pt x="141576" y="728013"/>
                      <a:pt x="231109" y="737339"/>
                    </a:cubicBezTo>
                    <a:cubicBezTo>
                      <a:pt x="277741" y="742313"/>
                      <a:pt x="353596" y="720551"/>
                      <a:pt x="474839" y="633505"/>
                    </a:cubicBezTo>
                    <a:lnTo>
                      <a:pt x="476083" y="632884"/>
                    </a:lnTo>
                    <a:cubicBezTo>
                      <a:pt x="532662" y="599930"/>
                      <a:pt x="563129" y="547081"/>
                      <a:pt x="544476" y="5159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2" name="Hình tự do: Hình 121">
                <a:extLst>
                  <a:ext uri="{FF2B5EF4-FFF2-40B4-BE49-F238E27FC236}">
                    <a16:creationId xmlns:a16="http://schemas.microsoft.com/office/drawing/2014/main" id="{3B0EB11B-BC53-1AD6-6996-7CBFB6112DB9}"/>
                  </a:ext>
                </a:extLst>
              </p:cNvPr>
              <p:cNvSpPr/>
              <p:nvPr/>
            </p:nvSpPr>
            <p:spPr>
              <a:xfrm>
                <a:off x="5452243" y="3272316"/>
                <a:ext cx="521892" cy="688308"/>
              </a:xfrm>
              <a:custGeom>
                <a:avLst/>
                <a:gdLst>
                  <a:gd name="connsiteX0" fmla="*/ 53086 w 521892"/>
                  <a:gd name="connsiteY0" fmla="*/ 682691 h 688308"/>
                  <a:gd name="connsiteX1" fmla="*/ 521892 w 521892"/>
                  <a:gd name="connsiteY1" fmla="*/ 417822 h 688308"/>
                  <a:gd name="connsiteX2" fmla="*/ 35055 w 521892"/>
                  <a:gd name="connsiteY2" fmla="*/ 0 h 688308"/>
                  <a:gd name="connsiteX3" fmla="*/ 53086 w 521892"/>
                  <a:gd name="connsiteY3" fmla="*/ 682691 h 68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892" h="688308">
                    <a:moveTo>
                      <a:pt x="53086" y="682691"/>
                    </a:moveTo>
                    <a:cubicBezTo>
                      <a:pt x="242101" y="724349"/>
                      <a:pt x="500752" y="524143"/>
                      <a:pt x="521892" y="417822"/>
                    </a:cubicBezTo>
                    <a:cubicBezTo>
                      <a:pt x="451633" y="282900"/>
                      <a:pt x="322308" y="44145"/>
                      <a:pt x="35055" y="0"/>
                    </a:cubicBezTo>
                    <a:cubicBezTo>
                      <a:pt x="-53235" y="184662"/>
                      <a:pt x="53086" y="682691"/>
                      <a:pt x="53086" y="682691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23" name="Đồ họa 24">
                <a:extLst>
                  <a:ext uri="{FF2B5EF4-FFF2-40B4-BE49-F238E27FC236}">
                    <a16:creationId xmlns:a16="http://schemas.microsoft.com/office/drawing/2014/main" id="{1E7A47D0-2DCA-1E15-48B9-99A5C6A0B1D5}"/>
                  </a:ext>
                </a:extLst>
              </p:cNvPr>
              <p:cNvGrpSpPr/>
              <p:nvPr/>
            </p:nvGrpSpPr>
            <p:grpSpPr>
              <a:xfrm>
                <a:off x="5585536" y="4150861"/>
                <a:ext cx="1518956" cy="424039"/>
                <a:chOff x="5585536" y="4150861"/>
                <a:chExt cx="1518956" cy="424039"/>
              </a:xfrm>
              <a:solidFill>
                <a:srgbClr val="FFFFFF"/>
              </a:solidFill>
            </p:grpSpPr>
            <p:sp>
              <p:nvSpPr>
                <p:cNvPr id="127" name="Hình tự do: Hình 126">
                  <a:extLst>
                    <a:ext uri="{FF2B5EF4-FFF2-40B4-BE49-F238E27FC236}">
                      <a16:creationId xmlns:a16="http://schemas.microsoft.com/office/drawing/2014/main" id="{8BEDE35B-B3B3-7507-4C32-B251843A9BB7}"/>
                    </a:ext>
                  </a:extLst>
                </p:cNvPr>
                <p:cNvSpPr/>
                <p:nvPr/>
              </p:nvSpPr>
              <p:spPr>
                <a:xfrm>
                  <a:off x="5651442" y="4150861"/>
                  <a:ext cx="1417610" cy="233159"/>
                </a:xfrm>
                <a:custGeom>
                  <a:avLst/>
                  <a:gdLst>
                    <a:gd name="connsiteX0" fmla="*/ 682691 w 1417610"/>
                    <a:gd name="connsiteY0" fmla="*/ 233160 h 233159"/>
                    <a:gd name="connsiteX1" fmla="*/ 1417610 w 1417610"/>
                    <a:gd name="connsiteY1" fmla="*/ 65285 h 233159"/>
                    <a:gd name="connsiteX2" fmla="*/ 1403310 w 1417610"/>
                    <a:gd name="connsiteY2" fmla="*/ 0 h 233159"/>
                    <a:gd name="connsiteX3" fmla="*/ 682691 w 1417610"/>
                    <a:gd name="connsiteY3" fmla="*/ 169740 h 233159"/>
                    <a:gd name="connsiteX4" fmla="*/ 19275 w 1417610"/>
                    <a:gd name="connsiteY4" fmla="*/ 59067 h 233159"/>
                    <a:gd name="connsiteX5" fmla="*/ 0 w 1417610"/>
                    <a:gd name="connsiteY5" fmla="*/ 120000 h 233159"/>
                    <a:gd name="connsiteX6" fmla="*/ 571396 w 1417610"/>
                    <a:gd name="connsiteY6" fmla="*/ 231294 h 233159"/>
                    <a:gd name="connsiteX7" fmla="*/ 682691 w 1417610"/>
                    <a:gd name="connsiteY7" fmla="*/ 233160 h 233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7610" h="233159">
                      <a:moveTo>
                        <a:pt x="682691" y="233160"/>
                      </a:moveTo>
                      <a:cubicBezTo>
                        <a:pt x="1066938" y="232538"/>
                        <a:pt x="1277093" y="147357"/>
                        <a:pt x="1417610" y="65285"/>
                      </a:cubicBezTo>
                      <a:cubicBezTo>
                        <a:pt x="1412636" y="42902"/>
                        <a:pt x="1408284" y="21762"/>
                        <a:pt x="1403310" y="0"/>
                      </a:cubicBezTo>
                      <a:cubicBezTo>
                        <a:pt x="1269632" y="80829"/>
                        <a:pt x="1066938" y="169118"/>
                        <a:pt x="682691" y="169740"/>
                      </a:cubicBezTo>
                      <a:cubicBezTo>
                        <a:pt x="368081" y="170984"/>
                        <a:pt x="156061" y="113782"/>
                        <a:pt x="19275" y="59067"/>
                      </a:cubicBezTo>
                      <a:cubicBezTo>
                        <a:pt x="13057" y="79585"/>
                        <a:pt x="6839" y="100103"/>
                        <a:pt x="0" y="120000"/>
                      </a:cubicBezTo>
                      <a:cubicBezTo>
                        <a:pt x="124974" y="169740"/>
                        <a:pt x="309014" y="220103"/>
                        <a:pt x="571396" y="231294"/>
                      </a:cubicBezTo>
                      <a:cubicBezTo>
                        <a:pt x="606837" y="232538"/>
                        <a:pt x="643520" y="233160"/>
                        <a:pt x="682691" y="233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8" name="Hình tự do: Hình 127">
                  <a:extLst>
                    <a:ext uri="{FF2B5EF4-FFF2-40B4-BE49-F238E27FC236}">
                      <a16:creationId xmlns:a16="http://schemas.microsoft.com/office/drawing/2014/main" id="{B5B3429B-848A-E493-3B7E-FDC4EED20701}"/>
                    </a:ext>
                  </a:extLst>
                </p:cNvPr>
                <p:cNvSpPr/>
                <p:nvPr/>
              </p:nvSpPr>
              <p:spPr>
                <a:xfrm>
                  <a:off x="5585536" y="4254074"/>
                  <a:ext cx="1518956" cy="320827"/>
                </a:xfrm>
                <a:custGeom>
                  <a:avLst/>
                  <a:gdLst>
                    <a:gd name="connsiteX0" fmla="*/ 741758 w 1518956"/>
                    <a:gd name="connsiteY0" fmla="*/ 320827 h 320827"/>
                    <a:gd name="connsiteX1" fmla="*/ 1518957 w 1518956"/>
                    <a:gd name="connsiteY1" fmla="*/ 133056 h 320827"/>
                    <a:gd name="connsiteX2" fmla="*/ 1491599 w 1518956"/>
                    <a:gd name="connsiteY2" fmla="*/ 0 h 320827"/>
                    <a:gd name="connsiteX3" fmla="*/ 741758 w 1518956"/>
                    <a:gd name="connsiteY3" fmla="*/ 193989 h 320827"/>
                    <a:gd name="connsiteX4" fmla="*/ 47876 w 1518956"/>
                    <a:gd name="connsiteY4" fmla="*/ 67771 h 320827"/>
                    <a:gd name="connsiteX5" fmla="*/ 0 w 1518956"/>
                    <a:gd name="connsiteY5" fmla="*/ 185906 h 320827"/>
                    <a:gd name="connsiteX6" fmla="*/ 628598 w 1518956"/>
                    <a:gd name="connsiteY6" fmla="*/ 318962 h 320827"/>
                    <a:gd name="connsiteX7" fmla="*/ 741758 w 1518956"/>
                    <a:gd name="connsiteY7" fmla="*/ 320827 h 32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8956" h="320827">
                      <a:moveTo>
                        <a:pt x="741758" y="320827"/>
                      </a:moveTo>
                      <a:cubicBezTo>
                        <a:pt x="1158337" y="320206"/>
                        <a:pt x="1375331" y="221968"/>
                        <a:pt x="1518957" y="133056"/>
                      </a:cubicBezTo>
                      <a:cubicBezTo>
                        <a:pt x="1509630" y="87668"/>
                        <a:pt x="1500926" y="43523"/>
                        <a:pt x="1491599" y="0"/>
                      </a:cubicBezTo>
                      <a:cubicBezTo>
                        <a:pt x="1362274" y="85181"/>
                        <a:pt x="1164554" y="192745"/>
                        <a:pt x="741758" y="193989"/>
                      </a:cubicBezTo>
                      <a:cubicBezTo>
                        <a:pt x="396682" y="193989"/>
                        <a:pt x="177823" y="125595"/>
                        <a:pt x="47876" y="67771"/>
                      </a:cubicBezTo>
                      <a:cubicBezTo>
                        <a:pt x="31710" y="110051"/>
                        <a:pt x="15544" y="149844"/>
                        <a:pt x="0" y="185906"/>
                      </a:cubicBezTo>
                      <a:cubicBezTo>
                        <a:pt x="126217" y="241864"/>
                        <a:pt x="327045" y="306527"/>
                        <a:pt x="628598" y="318962"/>
                      </a:cubicBezTo>
                      <a:cubicBezTo>
                        <a:pt x="664660" y="320206"/>
                        <a:pt x="702587" y="320827"/>
                        <a:pt x="741758" y="320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24" name="Hình tự do: Hình 123">
                <a:extLst>
                  <a:ext uri="{FF2B5EF4-FFF2-40B4-BE49-F238E27FC236}">
                    <a16:creationId xmlns:a16="http://schemas.microsoft.com/office/drawing/2014/main" id="{0C2FC5AC-834D-53D4-C929-1AE6C3D59FDD}"/>
                  </a:ext>
                </a:extLst>
              </p:cNvPr>
              <p:cNvSpPr/>
              <p:nvPr/>
            </p:nvSpPr>
            <p:spPr>
              <a:xfrm>
                <a:off x="5993020" y="4012831"/>
                <a:ext cx="511575" cy="416638"/>
              </a:xfrm>
              <a:custGeom>
                <a:avLst/>
                <a:gdLst>
                  <a:gd name="connsiteX0" fmla="*/ 9716 w 511575"/>
                  <a:gd name="connsiteY0" fmla="*/ 281035 h 416638"/>
                  <a:gd name="connsiteX1" fmla="*/ 65052 w 511575"/>
                  <a:gd name="connsiteY1" fmla="*/ 327667 h 416638"/>
                  <a:gd name="connsiteX2" fmla="*/ 55726 w 511575"/>
                  <a:gd name="connsiteY2" fmla="*/ 340102 h 416638"/>
                  <a:gd name="connsiteX3" fmla="*/ 270854 w 511575"/>
                  <a:gd name="connsiteY3" fmla="*/ 415335 h 416638"/>
                  <a:gd name="connsiteX4" fmla="*/ 506501 w 511575"/>
                  <a:gd name="connsiteY4" fmla="*/ 243729 h 416638"/>
                  <a:gd name="connsiteX5" fmla="*/ 215518 w 511575"/>
                  <a:gd name="connsiteY5" fmla="*/ 0 h 416638"/>
                  <a:gd name="connsiteX6" fmla="*/ 285776 w 511575"/>
                  <a:gd name="connsiteY6" fmla="*/ 104455 h 416638"/>
                  <a:gd name="connsiteX7" fmla="*/ 168886 w 511575"/>
                  <a:gd name="connsiteY7" fmla="*/ 109429 h 416638"/>
                  <a:gd name="connsiteX8" fmla="*/ 9716 w 511575"/>
                  <a:gd name="connsiteY8" fmla="*/ 239377 h 416638"/>
                  <a:gd name="connsiteX9" fmla="*/ 204326 w 511575"/>
                  <a:gd name="connsiteY9" fmla="*/ 250569 h 416638"/>
                  <a:gd name="connsiteX10" fmla="*/ 9716 w 511575"/>
                  <a:gd name="connsiteY10" fmla="*/ 281035 h 41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575" h="416638">
                    <a:moveTo>
                      <a:pt x="9716" y="281035"/>
                    </a:moveTo>
                    <a:cubicBezTo>
                      <a:pt x="15311" y="291605"/>
                      <a:pt x="21529" y="318962"/>
                      <a:pt x="65052" y="327667"/>
                    </a:cubicBezTo>
                    <a:cubicBezTo>
                      <a:pt x="78731" y="330154"/>
                      <a:pt x="50752" y="329532"/>
                      <a:pt x="55726" y="340102"/>
                    </a:cubicBezTo>
                    <a:cubicBezTo>
                      <a:pt x="73135" y="379895"/>
                      <a:pt x="169508" y="407252"/>
                      <a:pt x="270854" y="415335"/>
                    </a:cubicBezTo>
                    <a:cubicBezTo>
                      <a:pt x="471682" y="430879"/>
                      <a:pt x="500905" y="303418"/>
                      <a:pt x="506501" y="243729"/>
                    </a:cubicBezTo>
                    <a:cubicBezTo>
                      <a:pt x="511475" y="183419"/>
                      <a:pt x="559972" y="0"/>
                      <a:pt x="215518" y="0"/>
                    </a:cubicBezTo>
                    <a:cubicBezTo>
                      <a:pt x="196243" y="44766"/>
                      <a:pt x="305051" y="105699"/>
                      <a:pt x="285776" y="104455"/>
                    </a:cubicBezTo>
                    <a:cubicBezTo>
                      <a:pt x="244119" y="101968"/>
                      <a:pt x="225466" y="96373"/>
                      <a:pt x="168886" y="109429"/>
                    </a:cubicBezTo>
                    <a:cubicBezTo>
                      <a:pt x="43290" y="137409"/>
                      <a:pt x="-26968" y="208289"/>
                      <a:pt x="9716" y="239377"/>
                    </a:cubicBezTo>
                    <a:cubicBezTo>
                      <a:pt x="22151" y="249947"/>
                      <a:pt x="201839" y="242486"/>
                      <a:pt x="204326" y="250569"/>
                    </a:cubicBezTo>
                    <a:cubicBezTo>
                      <a:pt x="206813" y="256786"/>
                      <a:pt x="5363" y="272952"/>
                      <a:pt x="9716" y="281035"/>
                    </a:cubicBezTo>
                    <a:close/>
                  </a:path>
                </a:pathLst>
              </a:custGeom>
              <a:solidFill>
                <a:srgbClr val="000000">
                  <a:alpha val="17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5" name="Hình tự do: Hình 124">
                <a:extLst>
                  <a:ext uri="{FF2B5EF4-FFF2-40B4-BE49-F238E27FC236}">
                    <a16:creationId xmlns:a16="http://schemas.microsoft.com/office/drawing/2014/main" id="{D00EFC30-009C-B886-85BB-14E0DDF65DF9}"/>
                  </a:ext>
                </a:extLst>
              </p:cNvPr>
              <p:cNvSpPr/>
              <p:nvPr/>
            </p:nvSpPr>
            <p:spPr>
              <a:xfrm>
                <a:off x="6029965" y="4050253"/>
                <a:ext cx="620041" cy="373368"/>
              </a:xfrm>
              <a:custGeom>
                <a:avLst/>
                <a:gdLst>
                  <a:gd name="connsiteX0" fmla="*/ 24998 w 620041"/>
                  <a:gd name="connsiteY0" fmla="*/ 265374 h 373368"/>
                  <a:gd name="connsiteX1" fmla="*/ 122614 w 620041"/>
                  <a:gd name="connsiteY1" fmla="*/ 289623 h 373368"/>
                  <a:gd name="connsiteX2" fmla="*/ 77226 w 620041"/>
                  <a:gd name="connsiteY2" fmla="*/ 314493 h 373368"/>
                  <a:gd name="connsiteX3" fmla="*/ 286759 w 620041"/>
                  <a:gd name="connsiteY3" fmla="*/ 371695 h 373368"/>
                  <a:gd name="connsiteX4" fmla="*/ 620021 w 620041"/>
                  <a:gd name="connsiteY4" fmla="*/ 241747 h 373368"/>
                  <a:gd name="connsiteX5" fmla="*/ 232044 w 620041"/>
                  <a:gd name="connsiteY5" fmla="*/ 2370 h 373368"/>
                  <a:gd name="connsiteX6" fmla="*/ 309142 w 620041"/>
                  <a:gd name="connsiteY6" fmla="*/ 93147 h 373368"/>
                  <a:gd name="connsiteX7" fmla="*/ 184790 w 620041"/>
                  <a:gd name="connsiteY7" fmla="*/ 103717 h 373368"/>
                  <a:gd name="connsiteX8" fmla="*/ 8211 w 620041"/>
                  <a:gd name="connsiteY8" fmla="*/ 203198 h 373368"/>
                  <a:gd name="connsiteX9" fmla="*/ 243236 w 620041"/>
                  <a:gd name="connsiteY9" fmla="*/ 203198 h 373368"/>
                  <a:gd name="connsiteX10" fmla="*/ 24998 w 620041"/>
                  <a:gd name="connsiteY10" fmla="*/ 265374 h 37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0041" h="373368">
                    <a:moveTo>
                      <a:pt x="24998" y="265374"/>
                    </a:moveTo>
                    <a:cubicBezTo>
                      <a:pt x="30594" y="275323"/>
                      <a:pt x="41164" y="295840"/>
                      <a:pt x="122614" y="289623"/>
                    </a:cubicBezTo>
                    <a:cubicBezTo>
                      <a:pt x="136293" y="288379"/>
                      <a:pt x="62926" y="305788"/>
                      <a:pt x="77226" y="314493"/>
                    </a:cubicBezTo>
                    <a:cubicBezTo>
                      <a:pt x="117019" y="339364"/>
                      <a:pt x="185412" y="364856"/>
                      <a:pt x="286759" y="371695"/>
                    </a:cubicBezTo>
                    <a:cubicBezTo>
                      <a:pt x="487587" y="386617"/>
                      <a:pt x="615669" y="298328"/>
                      <a:pt x="620021" y="241747"/>
                    </a:cubicBezTo>
                    <a:cubicBezTo>
                      <a:pt x="622508" y="202577"/>
                      <a:pt x="391214" y="-25609"/>
                      <a:pt x="232044" y="2370"/>
                    </a:cubicBezTo>
                    <a:cubicBezTo>
                      <a:pt x="215878" y="4857"/>
                      <a:pt x="322821" y="81955"/>
                      <a:pt x="309142" y="93147"/>
                    </a:cubicBezTo>
                    <a:cubicBezTo>
                      <a:pt x="290489" y="108691"/>
                      <a:pt x="241370" y="91904"/>
                      <a:pt x="184790" y="103717"/>
                    </a:cubicBezTo>
                    <a:cubicBezTo>
                      <a:pt x="59195" y="129831"/>
                      <a:pt x="-27851" y="175219"/>
                      <a:pt x="8211" y="203198"/>
                    </a:cubicBezTo>
                    <a:cubicBezTo>
                      <a:pt x="20646" y="213147"/>
                      <a:pt x="240127" y="195737"/>
                      <a:pt x="243236" y="203198"/>
                    </a:cubicBezTo>
                    <a:cubicBezTo>
                      <a:pt x="246344" y="211903"/>
                      <a:pt x="20646" y="258535"/>
                      <a:pt x="24998" y="265374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26" name="Hình tự do: Hình 125">
                <a:extLst>
                  <a:ext uri="{FF2B5EF4-FFF2-40B4-BE49-F238E27FC236}">
                    <a16:creationId xmlns:a16="http://schemas.microsoft.com/office/drawing/2014/main" id="{7BC44F25-5CD1-AB0A-E247-B2F9575DC9CC}"/>
                  </a:ext>
                </a:extLst>
              </p:cNvPr>
              <p:cNvSpPr/>
              <p:nvPr/>
            </p:nvSpPr>
            <p:spPr>
              <a:xfrm>
                <a:off x="4572691" y="444055"/>
                <a:ext cx="2681645" cy="2144948"/>
              </a:xfrm>
              <a:custGeom>
                <a:avLst/>
                <a:gdLst>
                  <a:gd name="connsiteX0" fmla="*/ 0 w 2681645"/>
                  <a:gd name="connsiteY0" fmla="*/ 1714691 h 2144948"/>
                  <a:gd name="connsiteX1" fmla="*/ 151087 w 2681645"/>
                  <a:gd name="connsiteY1" fmla="*/ 1277595 h 2144948"/>
                  <a:gd name="connsiteX2" fmla="*/ 427148 w 2681645"/>
                  <a:gd name="connsiteY2" fmla="*/ 365475 h 2144948"/>
                  <a:gd name="connsiteX3" fmla="*/ 1762686 w 2681645"/>
                  <a:gd name="connsiteY3" fmla="*/ 32212 h 2144948"/>
                  <a:gd name="connsiteX4" fmla="*/ 2437916 w 2681645"/>
                  <a:gd name="connsiteY4" fmla="*/ 718634 h 2144948"/>
                  <a:gd name="connsiteX5" fmla="*/ 2674185 w 2681645"/>
                  <a:gd name="connsiteY5" fmla="*/ 1078632 h 2144948"/>
                  <a:gd name="connsiteX6" fmla="*/ 2522476 w 2681645"/>
                  <a:gd name="connsiteY6" fmla="*/ 1117803 h 2144948"/>
                  <a:gd name="connsiteX7" fmla="*/ 2681646 w 2681645"/>
                  <a:gd name="connsiteY7" fmla="*/ 1356558 h 2144948"/>
                  <a:gd name="connsiteX8" fmla="*/ 2421751 w 2681645"/>
                  <a:gd name="connsiteY8" fmla="*/ 1200497 h 2144948"/>
                  <a:gd name="connsiteX9" fmla="*/ 2202270 w 2681645"/>
                  <a:gd name="connsiteY9" fmla="*/ 595525 h 2144948"/>
                  <a:gd name="connsiteX10" fmla="*/ 1844758 w 2681645"/>
                  <a:gd name="connsiteY10" fmla="*/ 394076 h 2144948"/>
                  <a:gd name="connsiteX11" fmla="*/ 1193155 w 2681645"/>
                  <a:gd name="connsiteY11" fmla="*/ 1035109 h 2144948"/>
                  <a:gd name="connsiteX12" fmla="*/ 1487247 w 2681645"/>
                  <a:gd name="connsiteY12" fmla="*/ 475526 h 2144948"/>
                  <a:gd name="connsiteX13" fmla="*/ 1394605 w 2681645"/>
                  <a:gd name="connsiteY13" fmla="*/ 584956 h 2144948"/>
                  <a:gd name="connsiteX14" fmla="*/ 401034 w 2681645"/>
                  <a:gd name="connsiteY14" fmla="*/ 1250859 h 2144948"/>
                  <a:gd name="connsiteX15" fmla="*/ 320828 w 2681645"/>
                  <a:gd name="connsiteY15" fmla="*/ 2144948 h 2144948"/>
                  <a:gd name="connsiteX16" fmla="*/ 241864 w 2681645"/>
                  <a:gd name="connsiteY16" fmla="*/ 1660598 h 2144948"/>
                  <a:gd name="connsiteX17" fmla="*/ 0 w 2681645"/>
                  <a:gd name="connsiteY17" fmla="*/ 1714691 h 214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1645" h="2144948">
                    <a:moveTo>
                      <a:pt x="0" y="1714691"/>
                    </a:moveTo>
                    <a:cubicBezTo>
                      <a:pt x="131191" y="1629510"/>
                      <a:pt x="198341" y="1515107"/>
                      <a:pt x="151087" y="1277595"/>
                    </a:cubicBezTo>
                    <a:cubicBezTo>
                      <a:pt x="68393" y="1280704"/>
                      <a:pt x="67150" y="647753"/>
                      <a:pt x="427148" y="365475"/>
                    </a:cubicBezTo>
                    <a:cubicBezTo>
                      <a:pt x="1030254" y="-43643"/>
                      <a:pt x="1564345" y="-28720"/>
                      <a:pt x="1762686" y="32212"/>
                    </a:cubicBezTo>
                    <a:cubicBezTo>
                      <a:pt x="2128280" y="145372"/>
                      <a:pt x="2347140" y="439464"/>
                      <a:pt x="2437916" y="718634"/>
                    </a:cubicBezTo>
                    <a:cubicBezTo>
                      <a:pt x="2542994" y="966094"/>
                      <a:pt x="2556050" y="1092311"/>
                      <a:pt x="2674185" y="1078632"/>
                    </a:cubicBezTo>
                    <a:cubicBezTo>
                      <a:pt x="2643097" y="1155730"/>
                      <a:pt x="2572838" y="1149512"/>
                      <a:pt x="2522476" y="1117803"/>
                    </a:cubicBezTo>
                    <a:cubicBezTo>
                      <a:pt x="2562268" y="1229720"/>
                      <a:pt x="2581543" y="1328579"/>
                      <a:pt x="2681646" y="1356558"/>
                    </a:cubicBezTo>
                    <a:cubicBezTo>
                      <a:pt x="2515636" y="1445470"/>
                      <a:pt x="2472113" y="1365263"/>
                      <a:pt x="2421751" y="1200497"/>
                    </a:cubicBezTo>
                    <a:cubicBezTo>
                      <a:pt x="2361440" y="1003399"/>
                      <a:pt x="2247658" y="659567"/>
                      <a:pt x="2202270" y="595525"/>
                    </a:cubicBezTo>
                    <a:cubicBezTo>
                      <a:pt x="2176156" y="558220"/>
                      <a:pt x="1906934" y="381640"/>
                      <a:pt x="1844758" y="394076"/>
                    </a:cubicBezTo>
                    <a:cubicBezTo>
                      <a:pt x="1709215" y="422055"/>
                      <a:pt x="1672531" y="930032"/>
                      <a:pt x="1193155" y="1035109"/>
                    </a:cubicBezTo>
                    <a:cubicBezTo>
                      <a:pt x="1361030" y="884643"/>
                      <a:pt x="1431289" y="711794"/>
                      <a:pt x="1487247" y="475526"/>
                    </a:cubicBezTo>
                    <a:cubicBezTo>
                      <a:pt x="1454916" y="506614"/>
                      <a:pt x="1423828" y="543298"/>
                      <a:pt x="1394605" y="584956"/>
                    </a:cubicBezTo>
                    <a:cubicBezTo>
                      <a:pt x="1085591" y="1027648"/>
                      <a:pt x="744867" y="1201119"/>
                      <a:pt x="401034" y="1250859"/>
                    </a:cubicBezTo>
                    <a:cubicBezTo>
                      <a:pt x="540308" y="1595935"/>
                      <a:pt x="696992" y="2038628"/>
                      <a:pt x="320828" y="2144948"/>
                    </a:cubicBezTo>
                    <a:cubicBezTo>
                      <a:pt x="348185" y="2087747"/>
                      <a:pt x="387978" y="1822877"/>
                      <a:pt x="241864" y="1660598"/>
                    </a:cubicBezTo>
                    <a:cubicBezTo>
                      <a:pt x="202693" y="1699147"/>
                      <a:pt x="125595" y="1743914"/>
                      <a:pt x="0" y="1714691"/>
                    </a:cubicBezTo>
                    <a:close/>
                  </a:path>
                </a:pathLst>
              </a:custGeom>
              <a:solidFill>
                <a:srgbClr val="752912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8A26A08E-BD44-7D75-A0D8-20296C931CA9}"/>
                </a:ext>
              </a:extLst>
            </p:cNvPr>
            <p:cNvSpPr/>
            <p:nvPr/>
          </p:nvSpPr>
          <p:spPr>
            <a:xfrm>
              <a:off x="10610882" y="1413692"/>
              <a:ext cx="357243" cy="581633"/>
            </a:xfrm>
            <a:custGeom>
              <a:avLst/>
              <a:gdLst>
                <a:gd name="connsiteX0" fmla="*/ 181039 w 580615"/>
                <a:gd name="connsiteY0" fmla="*/ 303009 h 945309"/>
                <a:gd name="connsiteX1" fmla="*/ 98345 w 580615"/>
                <a:gd name="connsiteY1" fmla="*/ 286843 h 945309"/>
                <a:gd name="connsiteX2" fmla="*/ 24977 w 580615"/>
                <a:gd name="connsiteY2" fmla="*/ 248294 h 945309"/>
                <a:gd name="connsiteX3" fmla="*/ 1972 w 580615"/>
                <a:gd name="connsiteY3" fmla="*/ 191092 h 945309"/>
                <a:gd name="connsiteX4" fmla="*/ 89018 w 580615"/>
                <a:gd name="connsiteY4" fmla="*/ 62388 h 945309"/>
                <a:gd name="connsiteX5" fmla="*/ 233266 w 580615"/>
                <a:gd name="connsiteY5" fmla="*/ 1456 h 945309"/>
                <a:gd name="connsiteX6" fmla="*/ 404250 w 580615"/>
                <a:gd name="connsiteY6" fmla="*/ 32544 h 945309"/>
                <a:gd name="connsiteX7" fmla="*/ 526737 w 580615"/>
                <a:gd name="connsiteY7" fmla="*/ 136999 h 945309"/>
                <a:gd name="connsiteX8" fmla="*/ 579586 w 580615"/>
                <a:gd name="connsiteY8" fmla="*/ 283113 h 945309"/>
                <a:gd name="connsiteX9" fmla="*/ 540415 w 580615"/>
                <a:gd name="connsiteY9" fmla="*/ 437309 h 945309"/>
                <a:gd name="connsiteX10" fmla="*/ 372540 w 580615"/>
                <a:gd name="connsiteY10" fmla="*/ 545495 h 945309"/>
                <a:gd name="connsiteX11" fmla="*/ 346427 w 580615"/>
                <a:gd name="connsiteY11" fmla="*/ 594614 h 945309"/>
                <a:gd name="connsiteX12" fmla="*/ 314717 w 580615"/>
                <a:gd name="connsiteY12" fmla="*/ 619484 h 945309"/>
                <a:gd name="connsiteX13" fmla="*/ 240728 w 580615"/>
                <a:gd name="connsiteY13" fmla="*/ 628811 h 945309"/>
                <a:gd name="connsiteX14" fmla="*/ 166738 w 580615"/>
                <a:gd name="connsiteY14" fmla="*/ 622593 h 945309"/>
                <a:gd name="connsiteX15" fmla="*/ 136272 w 580615"/>
                <a:gd name="connsiteY15" fmla="*/ 600832 h 945309"/>
                <a:gd name="connsiteX16" fmla="*/ 135029 w 580615"/>
                <a:gd name="connsiteY16" fmla="*/ 481454 h 945309"/>
                <a:gd name="connsiteX17" fmla="*/ 173578 w 580615"/>
                <a:gd name="connsiteY17" fmla="*/ 401869 h 945309"/>
                <a:gd name="connsiteX18" fmla="*/ 265598 w 580615"/>
                <a:gd name="connsiteY18" fmla="*/ 345289 h 945309"/>
                <a:gd name="connsiteX19" fmla="*/ 333991 w 580615"/>
                <a:gd name="connsiteY19" fmla="*/ 309227 h 945309"/>
                <a:gd name="connsiteX20" fmla="*/ 291712 w 580615"/>
                <a:gd name="connsiteY20" fmla="*/ 252025 h 945309"/>
                <a:gd name="connsiteX21" fmla="*/ 219588 w 580615"/>
                <a:gd name="connsiteY21" fmla="*/ 277517 h 945309"/>
                <a:gd name="connsiteX22" fmla="*/ 181039 w 580615"/>
                <a:gd name="connsiteY22" fmla="*/ 303009 h 945309"/>
                <a:gd name="connsiteX23" fmla="*/ 266841 w 580615"/>
                <a:gd name="connsiteY23" fmla="*/ 944664 h 945309"/>
                <a:gd name="connsiteX24" fmla="*/ 163008 w 580615"/>
                <a:gd name="connsiteY24" fmla="*/ 907359 h 945309"/>
                <a:gd name="connsiteX25" fmla="*/ 129433 w 580615"/>
                <a:gd name="connsiteY25" fmla="*/ 804147 h 945309"/>
                <a:gd name="connsiteX26" fmla="*/ 177930 w 580615"/>
                <a:gd name="connsiteY26" fmla="*/ 723940 h 945309"/>
                <a:gd name="connsiteX27" fmla="*/ 269950 w 580615"/>
                <a:gd name="connsiteY27" fmla="*/ 701557 h 945309"/>
                <a:gd name="connsiteX28" fmla="*/ 335857 w 580615"/>
                <a:gd name="connsiteY28" fmla="*/ 730157 h 945309"/>
                <a:gd name="connsiteX29" fmla="*/ 373162 w 580615"/>
                <a:gd name="connsiteY29" fmla="*/ 790468 h 945309"/>
                <a:gd name="connsiteX30" fmla="*/ 353888 w 580615"/>
                <a:gd name="connsiteY30" fmla="*/ 891815 h 945309"/>
                <a:gd name="connsiteX31" fmla="*/ 266841 w 580615"/>
                <a:gd name="connsiteY31" fmla="*/ 944664 h 9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0615" h="945309">
                  <a:moveTo>
                    <a:pt x="181039" y="303009"/>
                  </a:moveTo>
                  <a:cubicBezTo>
                    <a:pt x="156790" y="302387"/>
                    <a:pt x="129433" y="296791"/>
                    <a:pt x="98345" y="286843"/>
                  </a:cubicBezTo>
                  <a:cubicBezTo>
                    <a:pt x="67257" y="276895"/>
                    <a:pt x="43008" y="263838"/>
                    <a:pt x="24977" y="248294"/>
                  </a:cubicBezTo>
                  <a:cubicBezTo>
                    <a:pt x="4459" y="231507"/>
                    <a:pt x="-4246" y="212232"/>
                    <a:pt x="1972" y="191092"/>
                  </a:cubicBezTo>
                  <a:cubicBezTo>
                    <a:pt x="15651" y="140730"/>
                    <a:pt x="45495" y="97829"/>
                    <a:pt x="89018" y="62388"/>
                  </a:cubicBezTo>
                  <a:cubicBezTo>
                    <a:pt x="132541" y="26948"/>
                    <a:pt x="181039" y="6430"/>
                    <a:pt x="233266" y="1456"/>
                  </a:cubicBezTo>
                  <a:cubicBezTo>
                    <a:pt x="295442" y="-4140"/>
                    <a:pt x="352644" y="6430"/>
                    <a:pt x="404250" y="32544"/>
                  </a:cubicBezTo>
                  <a:cubicBezTo>
                    <a:pt x="455234" y="58658"/>
                    <a:pt x="496270" y="93476"/>
                    <a:pt x="526737" y="136999"/>
                  </a:cubicBezTo>
                  <a:cubicBezTo>
                    <a:pt x="557203" y="180523"/>
                    <a:pt x="574612" y="229020"/>
                    <a:pt x="579586" y="283113"/>
                  </a:cubicBezTo>
                  <a:cubicBezTo>
                    <a:pt x="584560" y="336584"/>
                    <a:pt x="571503" y="388190"/>
                    <a:pt x="540415" y="437309"/>
                  </a:cubicBezTo>
                  <a:cubicBezTo>
                    <a:pt x="508705" y="488293"/>
                    <a:pt x="453369" y="524977"/>
                    <a:pt x="372540" y="545495"/>
                  </a:cubicBezTo>
                  <a:cubicBezTo>
                    <a:pt x="353266" y="550469"/>
                    <a:pt x="344561" y="566635"/>
                    <a:pt x="346427" y="594614"/>
                  </a:cubicBezTo>
                  <a:cubicBezTo>
                    <a:pt x="347670" y="605806"/>
                    <a:pt x="337100" y="613888"/>
                    <a:pt x="314717" y="619484"/>
                  </a:cubicBezTo>
                  <a:cubicBezTo>
                    <a:pt x="292333" y="625080"/>
                    <a:pt x="267463" y="628189"/>
                    <a:pt x="240728" y="628811"/>
                  </a:cubicBezTo>
                  <a:cubicBezTo>
                    <a:pt x="213370" y="629432"/>
                    <a:pt x="189121" y="627567"/>
                    <a:pt x="166738" y="622593"/>
                  </a:cubicBezTo>
                  <a:cubicBezTo>
                    <a:pt x="144355" y="618241"/>
                    <a:pt x="134407" y="610780"/>
                    <a:pt x="136272" y="600832"/>
                  </a:cubicBezTo>
                  <a:cubicBezTo>
                    <a:pt x="128189" y="552334"/>
                    <a:pt x="128189" y="512542"/>
                    <a:pt x="135029" y="481454"/>
                  </a:cubicBezTo>
                  <a:cubicBezTo>
                    <a:pt x="141868" y="450366"/>
                    <a:pt x="154925" y="423630"/>
                    <a:pt x="173578" y="401869"/>
                  </a:cubicBezTo>
                  <a:cubicBezTo>
                    <a:pt x="197204" y="374511"/>
                    <a:pt x="227671" y="355237"/>
                    <a:pt x="265598" y="345289"/>
                  </a:cubicBezTo>
                  <a:cubicBezTo>
                    <a:pt x="303525" y="335341"/>
                    <a:pt x="326530" y="323527"/>
                    <a:pt x="333991" y="309227"/>
                  </a:cubicBezTo>
                  <a:cubicBezTo>
                    <a:pt x="348914" y="280626"/>
                    <a:pt x="334613" y="261351"/>
                    <a:pt x="291712" y="252025"/>
                  </a:cubicBezTo>
                  <a:cubicBezTo>
                    <a:pt x="248810" y="242698"/>
                    <a:pt x="224562" y="251403"/>
                    <a:pt x="219588" y="277517"/>
                  </a:cubicBezTo>
                  <a:cubicBezTo>
                    <a:pt x="213992" y="296170"/>
                    <a:pt x="201557" y="304874"/>
                    <a:pt x="181039" y="303009"/>
                  </a:cubicBezTo>
                  <a:close/>
                  <a:moveTo>
                    <a:pt x="266841" y="944664"/>
                  </a:moveTo>
                  <a:cubicBezTo>
                    <a:pt x="226427" y="948395"/>
                    <a:pt x="192230" y="935960"/>
                    <a:pt x="163008" y="907359"/>
                  </a:cubicBezTo>
                  <a:cubicBezTo>
                    <a:pt x="133785" y="878758"/>
                    <a:pt x="122593" y="844561"/>
                    <a:pt x="129433" y="804147"/>
                  </a:cubicBezTo>
                  <a:cubicBezTo>
                    <a:pt x="134407" y="771193"/>
                    <a:pt x="150573" y="744458"/>
                    <a:pt x="177930" y="723940"/>
                  </a:cubicBezTo>
                  <a:cubicBezTo>
                    <a:pt x="204665" y="703422"/>
                    <a:pt x="235753" y="695961"/>
                    <a:pt x="269950" y="701557"/>
                  </a:cubicBezTo>
                  <a:cubicBezTo>
                    <a:pt x="294820" y="705909"/>
                    <a:pt x="317204" y="715857"/>
                    <a:pt x="335857" y="730157"/>
                  </a:cubicBezTo>
                  <a:cubicBezTo>
                    <a:pt x="355131" y="744458"/>
                    <a:pt x="367566" y="764354"/>
                    <a:pt x="373162" y="790468"/>
                  </a:cubicBezTo>
                  <a:cubicBezTo>
                    <a:pt x="381245" y="826530"/>
                    <a:pt x="375027" y="860727"/>
                    <a:pt x="353888" y="891815"/>
                  </a:cubicBezTo>
                  <a:cubicBezTo>
                    <a:pt x="332126" y="922903"/>
                    <a:pt x="303525" y="940312"/>
                    <a:pt x="266841" y="944664"/>
                  </a:cubicBezTo>
                  <a:close/>
                </a:path>
              </a:pathLst>
            </a:custGeom>
            <a:solidFill>
              <a:srgbClr val="969696"/>
            </a:solidFill>
            <a:ln w="6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aphicFrame>
        <p:nvGraphicFramePr>
          <p:cNvPr id="160" name="Table 8">
            <a:extLst>
              <a:ext uri="{FF2B5EF4-FFF2-40B4-BE49-F238E27FC236}">
                <a16:creationId xmlns:a16="http://schemas.microsoft.com/office/drawing/2014/main" id="{2E2B49A7-9AAD-C920-E3A7-2429238DB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48575"/>
              </p:ext>
            </p:extLst>
          </p:nvPr>
        </p:nvGraphicFramePr>
        <p:xfrm>
          <a:off x="1005915" y="2174627"/>
          <a:ext cx="5014899" cy="407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33">
                  <a:extLst>
                    <a:ext uri="{9D8B030D-6E8A-4147-A177-3AD203B41FA5}">
                      <a16:colId xmlns:a16="http://schemas.microsoft.com/office/drawing/2014/main" val="2720759597"/>
                    </a:ext>
                  </a:extLst>
                </a:gridCol>
                <a:gridCol w="1671633">
                  <a:extLst>
                    <a:ext uri="{9D8B030D-6E8A-4147-A177-3AD203B41FA5}">
                      <a16:colId xmlns:a16="http://schemas.microsoft.com/office/drawing/2014/main" val="4217745632"/>
                    </a:ext>
                  </a:extLst>
                </a:gridCol>
                <a:gridCol w="1671633">
                  <a:extLst>
                    <a:ext uri="{9D8B030D-6E8A-4147-A177-3AD203B41FA5}">
                      <a16:colId xmlns:a16="http://schemas.microsoft.com/office/drawing/2014/main" val="3867525051"/>
                    </a:ext>
                  </a:extLst>
                </a:gridCol>
              </a:tblGrid>
              <a:tr h="575839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5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5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38087"/>
                  </a:ext>
                </a:extLst>
              </a:tr>
              <a:tr h="3444198"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9892" marR="99892" marT="49946" marB="49946" anchor="ctr">
                    <a:lnL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A4B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71551"/>
                  </a:ext>
                </a:extLst>
              </a:tr>
            </a:tbl>
          </a:graphicData>
        </a:graphic>
      </p:graphicFrame>
      <p:grpSp>
        <p:nvGrpSpPr>
          <p:cNvPr id="161" name="Group 5">
            <a:extLst>
              <a:ext uri="{FF2B5EF4-FFF2-40B4-BE49-F238E27FC236}">
                <a16:creationId xmlns:a16="http://schemas.microsoft.com/office/drawing/2014/main" id="{B499DFB3-8EE4-BF13-E2AE-C635009F4C31}"/>
              </a:ext>
            </a:extLst>
          </p:cNvPr>
          <p:cNvGrpSpPr>
            <a:grpSpLocks/>
          </p:cNvGrpSpPr>
          <p:nvPr/>
        </p:nvGrpSpPr>
        <p:grpSpPr bwMode="auto">
          <a:xfrm>
            <a:off x="1166538" y="2895456"/>
            <a:ext cx="1369098" cy="3063615"/>
            <a:chOff x="995428" y="2289604"/>
            <a:chExt cx="1225990" cy="2629681"/>
          </a:xfrm>
        </p:grpSpPr>
        <p:pic>
          <p:nvPicPr>
            <p:cNvPr id="162" name="Picture 56">
              <a:extLst>
                <a:ext uri="{FF2B5EF4-FFF2-40B4-BE49-F238E27FC236}">
                  <a16:creationId xmlns:a16="http://schemas.microsoft.com/office/drawing/2014/main" id="{94BD8C92-1AFF-E96E-5D08-EA0E54BEF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44" y="2289604"/>
              <a:ext cx="1025141" cy="102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57">
              <a:extLst>
                <a:ext uri="{FF2B5EF4-FFF2-40B4-BE49-F238E27FC236}">
                  <a16:creationId xmlns:a16="http://schemas.microsoft.com/office/drawing/2014/main" id="{CD5CC559-AAA6-6129-3425-30570CC06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396" y="2484715"/>
              <a:ext cx="1025141" cy="102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58">
              <a:extLst>
                <a:ext uri="{FF2B5EF4-FFF2-40B4-BE49-F238E27FC236}">
                  <a16:creationId xmlns:a16="http://schemas.microsoft.com/office/drawing/2014/main" id="{B5F1B53F-FED8-2310-F594-91D4CA567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28" y="3655061"/>
              <a:ext cx="1025141" cy="102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58">
              <a:extLst>
                <a:ext uri="{FF2B5EF4-FFF2-40B4-BE49-F238E27FC236}">
                  <a16:creationId xmlns:a16="http://schemas.microsoft.com/office/drawing/2014/main" id="{57F90C50-BD8B-7255-4470-6949FF6B1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005" y="3764631"/>
              <a:ext cx="1025141" cy="102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58">
              <a:extLst>
                <a:ext uri="{FF2B5EF4-FFF2-40B4-BE49-F238E27FC236}">
                  <a16:creationId xmlns:a16="http://schemas.microsoft.com/office/drawing/2014/main" id="{8FF5FA18-3187-D753-8AD8-66FE095D7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77" y="3894144"/>
              <a:ext cx="1025141" cy="102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7" name="Đường nối Thẳng 166">
            <a:extLst>
              <a:ext uri="{FF2B5EF4-FFF2-40B4-BE49-F238E27FC236}">
                <a16:creationId xmlns:a16="http://schemas.microsoft.com/office/drawing/2014/main" id="{4562529E-0943-49FF-3D4A-24ECA64B1BE1}"/>
              </a:ext>
            </a:extLst>
          </p:cNvPr>
          <p:cNvCxnSpPr/>
          <p:nvPr/>
        </p:nvCxnSpPr>
        <p:spPr>
          <a:xfrm>
            <a:off x="1157217" y="2819686"/>
            <a:ext cx="1369098" cy="1515955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58">
            <a:extLst>
              <a:ext uri="{FF2B5EF4-FFF2-40B4-BE49-F238E27FC236}">
                <a16:creationId xmlns:a16="http://schemas.microsoft.com/office/drawing/2014/main" id="{F4A879F7-E717-4312-EABD-BF35DF2DE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40911" y="3329062"/>
            <a:ext cx="572402" cy="11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58">
            <a:extLst>
              <a:ext uri="{FF2B5EF4-FFF2-40B4-BE49-F238E27FC236}">
                <a16:creationId xmlns:a16="http://schemas.microsoft.com/office/drawing/2014/main" id="{656D7D7E-D0FF-11C7-8B69-82C0715AE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1"/>
          <a:stretch/>
        </p:blipFill>
        <p:spPr bwMode="auto">
          <a:xfrm>
            <a:off x="3406842" y="4843825"/>
            <a:ext cx="373086" cy="11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0" name="Đường nối Thẳng 169">
            <a:extLst>
              <a:ext uri="{FF2B5EF4-FFF2-40B4-BE49-F238E27FC236}">
                <a16:creationId xmlns:a16="http://schemas.microsoft.com/office/drawing/2014/main" id="{B6A73C83-CA68-6F79-B119-A96C1E25E56F}"/>
              </a:ext>
            </a:extLst>
          </p:cNvPr>
          <p:cNvCxnSpPr>
            <a:cxnSpLocks/>
          </p:cNvCxnSpPr>
          <p:nvPr/>
        </p:nvCxnSpPr>
        <p:spPr>
          <a:xfrm>
            <a:off x="3240911" y="3336510"/>
            <a:ext cx="572402" cy="1201467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Hình ảnh 170">
            <a:extLst>
              <a:ext uri="{FF2B5EF4-FFF2-40B4-BE49-F238E27FC236}">
                <a16:creationId xmlns:a16="http://schemas.microsoft.com/office/drawing/2014/main" id="{30B323D3-7F1E-6517-38ED-50AC4E66C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8082" r="-1"/>
          <a:stretch/>
        </p:blipFill>
        <p:spPr>
          <a:xfrm>
            <a:off x="5271654" y="3611711"/>
            <a:ext cx="128027" cy="1198599"/>
          </a:xfrm>
          <a:prstGeom prst="rect">
            <a:avLst/>
          </a:prstGeom>
        </p:spPr>
      </p:pic>
      <p:cxnSp>
        <p:nvCxnSpPr>
          <p:cNvPr id="172" name="Đường nối Thẳng 171">
            <a:extLst>
              <a:ext uri="{FF2B5EF4-FFF2-40B4-BE49-F238E27FC236}">
                <a16:creationId xmlns:a16="http://schemas.microsoft.com/office/drawing/2014/main" id="{1AB2FF2A-F05A-F084-879D-9456D814EDCF}"/>
              </a:ext>
            </a:extLst>
          </p:cNvPr>
          <p:cNvCxnSpPr>
            <a:cxnSpLocks/>
          </p:cNvCxnSpPr>
          <p:nvPr/>
        </p:nvCxnSpPr>
        <p:spPr>
          <a:xfrm>
            <a:off x="5271654" y="3601671"/>
            <a:ext cx="128027" cy="921695"/>
          </a:xfrm>
          <a:prstGeom prst="line">
            <a:avLst/>
          </a:prstGeom>
          <a:ln w="28575">
            <a:solidFill>
              <a:srgbClr val="E67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EFA17-F846-5E23-B067-D02F152A8F21}"/>
              </a:ext>
            </a:extLst>
          </p:cNvPr>
          <p:cNvSpPr txBox="1"/>
          <p:nvPr/>
        </p:nvSpPr>
        <p:spPr>
          <a:xfrm>
            <a:off x="1246909" y="1720075"/>
            <a:ext cx="1970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C2A2F-BA02-4BEE-B0FA-B8C42B4DCBCB}"/>
              </a:ext>
            </a:extLst>
          </p:cNvPr>
          <p:cNvSpPr txBox="1"/>
          <p:nvPr/>
        </p:nvSpPr>
        <p:spPr>
          <a:xfrm>
            <a:off x="923577" y="2170346"/>
            <a:ext cx="568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C793F-FE3D-80CA-1190-CF1883DA2E10}"/>
              </a:ext>
            </a:extLst>
          </p:cNvPr>
          <p:cNvSpPr txBox="1"/>
          <p:nvPr/>
        </p:nvSpPr>
        <p:spPr>
          <a:xfrm>
            <a:off x="1459326" y="2518899"/>
            <a:ext cx="196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731F42-0A02-4E08-EC97-86BDECF747FE}"/>
              </a:ext>
            </a:extLst>
          </p:cNvPr>
          <p:cNvCxnSpPr>
            <a:cxnSpLocks/>
          </p:cNvCxnSpPr>
          <p:nvPr/>
        </p:nvCxnSpPr>
        <p:spPr>
          <a:xfrm flipV="1">
            <a:off x="1253183" y="3491873"/>
            <a:ext cx="1910898" cy="1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77C625-9497-4167-393F-F02D3FDB4FA5}"/>
              </a:ext>
            </a:extLst>
          </p:cNvPr>
          <p:cNvSpPr txBox="1"/>
          <p:nvPr/>
        </p:nvSpPr>
        <p:spPr>
          <a:xfrm>
            <a:off x="2373901" y="3415262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C953-8553-80CD-FECB-F23C7E982A48}"/>
              </a:ext>
            </a:extLst>
          </p:cNvPr>
          <p:cNvSpPr txBox="1"/>
          <p:nvPr/>
        </p:nvSpPr>
        <p:spPr>
          <a:xfrm>
            <a:off x="1875281" y="3415262"/>
            <a:ext cx="6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314D4-B87F-7D8D-86EA-26EE1FF18DEE}"/>
              </a:ext>
            </a:extLst>
          </p:cNvPr>
          <p:cNvSpPr txBox="1"/>
          <p:nvPr/>
        </p:nvSpPr>
        <p:spPr>
          <a:xfrm>
            <a:off x="1426505" y="3415262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3B7A3-8540-0636-298C-F8AA4CEC43DD}"/>
              </a:ext>
            </a:extLst>
          </p:cNvPr>
          <p:cNvSpPr txBox="1"/>
          <p:nvPr/>
        </p:nvSpPr>
        <p:spPr>
          <a:xfrm>
            <a:off x="4037047" y="1720074"/>
            <a:ext cx="1910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1B6B3-F382-B0DC-A9A8-482C9A8EC1A1}"/>
              </a:ext>
            </a:extLst>
          </p:cNvPr>
          <p:cNvSpPr txBox="1"/>
          <p:nvPr/>
        </p:nvSpPr>
        <p:spPr>
          <a:xfrm>
            <a:off x="3720927" y="2119057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DFB83-E75C-CF10-12A5-4500829E9B15}"/>
              </a:ext>
            </a:extLst>
          </p:cNvPr>
          <p:cNvSpPr txBox="1"/>
          <p:nvPr/>
        </p:nvSpPr>
        <p:spPr>
          <a:xfrm>
            <a:off x="4213229" y="2538148"/>
            <a:ext cx="1747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0A4EF2-D867-58E6-DD61-6B6B0594A0D2}"/>
              </a:ext>
            </a:extLst>
          </p:cNvPr>
          <p:cNvCxnSpPr>
            <a:cxnSpLocks/>
          </p:cNvCxnSpPr>
          <p:nvPr/>
        </p:nvCxnSpPr>
        <p:spPr>
          <a:xfrm>
            <a:off x="4102494" y="3524550"/>
            <a:ext cx="1669959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128003-2D4C-1721-9227-C2A5207D8903}"/>
              </a:ext>
            </a:extLst>
          </p:cNvPr>
          <p:cNvSpPr txBox="1"/>
          <p:nvPr/>
        </p:nvSpPr>
        <p:spPr>
          <a:xfrm>
            <a:off x="5087748" y="3465542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849D7-9002-3AE8-166E-0C38A1ECC323}"/>
              </a:ext>
            </a:extLst>
          </p:cNvPr>
          <p:cNvSpPr txBox="1"/>
          <p:nvPr/>
        </p:nvSpPr>
        <p:spPr>
          <a:xfrm>
            <a:off x="4673894" y="3465542"/>
            <a:ext cx="6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9EED3-54BA-CE1E-075F-F85E2069FB4B}"/>
              </a:ext>
            </a:extLst>
          </p:cNvPr>
          <p:cNvSpPr txBox="1"/>
          <p:nvPr/>
        </p:nvSpPr>
        <p:spPr>
          <a:xfrm>
            <a:off x="4229463" y="3465542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5FA7B-B8BB-A633-AC78-AB6370B873E3}"/>
              </a:ext>
            </a:extLst>
          </p:cNvPr>
          <p:cNvSpPr txBox="1"/>
          <p:nvPr/>
        </p:nvSpPr>
        <p:spPr>
          <a:xfrm>
            <a:off x="6739161" y="1756106"/>
            <a:ext cx="18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7D677E-139D-8C2E-11A9-3535EE86F5BA}"/>
              </a:ext>
            </a:extLst>
          </p:cNvPr>
          <p:cNvSpPr txBox="1"/>
          <p:nvPr/>
        </p:nvSpPr>
        <p:spPr>
          <a:xfrm>
            <a:off x="6405830" y="2174553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68F91-AB25-7D03-21B4-38F3A81C1477}"/>
              </a:ext>
            </a:extLst>
          </p:cNvPr>
          <p:cNvSpPr txBox="1"/>
          <p:nvPr/>
        </p:nvSpPr>
        <p:spPr>
          <a:xfrm>
            <a:off x="6725265" y="2473161"/>
            <a:ext cx="171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91F52F-56AE-86A9-0FB9-FBFD7AD06858}"/>
              </a:ext>
            </a:extLst>
          </p:cNvPr>
          <p:cNvCxnSpPr>
            <a:cxnSpLocks/>
          </p:cNvCxnSpPr>
          <p:nvPr/>
        </p:nvCxnSpPr>
        <p:spPr>
          <a:xfrm>
            <a:off x="6873026" y="3488824"/>
            <a:ext cx="1562599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DDBCB0-4D87-E5B4-10EC-E8862E226CDC}"/>
              </a:ext>
            </a:extLst>
          </p:cNvPr>
          <p:cNvSpPr txBox="1"/>
          <p:nvPr/>
        </p:nvSpPr>
        <p:spPr>
          <a:xfrm>
            <a:off x="7844022" y="3429832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60C05-05F4-C206-3B29-19519ABF0DFD}"/>
              </a:ext>
            </a:extLst>
          </p:cNvPr>
          <p:cNvSpPr txBox="1"/>
          <p:nvPr/>
        </p:nvSpPr>
        <p:spPr>
          <a:xfrm>
            <a:off x="7393672" y="3429832"/>
            <a:ext cx="6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64DAA-0E3E-9B73-9360-B952CCB7D900}"/>
              </a:ext>
            </a:extLst>
          </p:cNvPr>
          <p:cNvSpPr txBox="1"/>
          <p:nvPr/>
        </p:nvSpPr>
        <p:spPr>
          <a:xfrm>
            <a:off x="9630420" y="1769921"/>
            <a:ext cx="165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984680-350D-C14F-D87B-A2964AE24BE1}"/>
              </a:ext>
            </a:extLst>
          </p:cNvPr>
          <p:cNvSpPr txBox="1"/>
          <p:nvPr/>
        </p:nvSpPr>
        <p:spPr>
          <a:xfrm>
            <a:off x="9275549" y="2302080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4B9C70-B365-C461-77CB-C3E6181CEA3B}"/>
              </a:ext>
            </a:extLst>
          </p:cNvPr>
          <p:cNvSpPr txBox="1"/>
          <p:nvPr/>
        </p:nvSpPr>
        <p:spPr>
          <a:xfrm>
            <a:off x="9625532" y="2517447"/>
            <a:ext cx="1593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044FBE-54EE-C6DA-22C2-33F9C466E315}"/>
              </a:ext>
            </a:extLst>
          </p:cNvPr>
          <p:cNvCxnSpPr>
            <a:cxnSpLocks/>
          </p:cNvCxnSpPr>
          <p:nvPr/>
        </p:nvCxnSpPr>
        <p:spPr>
          <a:xfrm>
            <a:off x="9657863" y="3488824"/>
            <a:ext cx="1631876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48182A0-FFF0-B3E3-A306-F374AB5C73F7}"/>
              </a:ext>
            </a:extLst>
          </p:cNvPr>
          <p:cNvSpPr txBox="1"/>
          <p:nvPr/>
        </p:nvSpPr>
        <p:spPr>
          <a:xfrm>
            <a:off x="10647483" y="3390006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22FD81-EDF1-8021-B2AC-AFD369F174D8}"/>
              </a:ext>
            </a:extLst>
          </p:cNvPr>
          <p:cNvSpPr txBox="1"/>
          <p:nvPr/>
        </p:nvSpPr>
        <p:spPr>
          <a:xfrm>
            <a:off x="10203806" y="3400336"/>
            <a:ext cx="6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A0C6C-8286-55F8-FC07-6D08909CDF84}"/>
              </a:ext>
            </a:extLst>
          </p:cNvPr>
          <p:cNvSpPr txBox="1"/>
          <p:nvPr/>
        </p:nvSpPr>
        <p:spPr>
          <a:xfrm>
            <a:off x="9743848" y="3379675"/>
            <a:ext cx="6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4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80" name="Đồ họa 79">
            <a:extLst>
              <a:ext uri="{FF2B5EF4-FFF2-40B4-BE49-F238E27FC236}">
                <a16:creationId xmlns:a16="http://schemas.microsoft.com/office/drawing/2014/main" id="{F6247A4B-05F4-BC2C-C8F5-6920D530B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222" y="3484014"/>
            <a:ext cx="1900820" cy="1822648"/>
          </a:xfrm>
          <a:prstGeom prst="rect">
            <a:avLst/>
          </a:prstGeom>
        </p:spPr>
      </p:pic>
      <p:pic>
        <p:nvPicPr>
          <p:cNvPr id="82" name="Đồ họa 81">
            <a:extLst>
              <a:ext uri="{FF2B5EF4-FFF2-40B4-BE49-F238E27FC236}">
                <a16:creationId xmlns:a16="http://schemas.microsoft.com/office/drawing/2014/main" id="{771C4A1E-B475-FCD1-B116-8A58CE20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0851" y="3524550"/>
            <a:ext cx="2022536" cy="1898345"/>
          </a:xfrm>
          <a:prstGeom prst="rect">
            <a:avLst/>
          </a:prstGeom>
        </p:spPr>
      </p:pic>
      <p:pic>
        <p:nvPicPr>
          <p:cNvPr id="84" name="Đồ họa 83">
            <a:extLst>
              <a:ext uri="{FF2B5EF4-FFF2-40B4-BE49-F238E27FC236}">
                <a16:creationId xmlns:a16="http://schemas.microsoft.com/office/drawing/2014/main" id="{F6A77473-8487-728E-A1A4-0AB984849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538" y="3524550"/>
            <a:ext cx="2027070" cy="1943429"/>
          </a:xfrm>
          <a:prstGeom prst="rect">
            <a:avLst/>
          </a:prstGeom>
        </p:spPr>
      </p:pic>
      <p:pic>
        <p:nvPicPr>
          <p:cNvPr id="86" name="Đồ họa 85">
            <a:extLst>
              <a:ext uri="{FF2B5EF4-FFF2-40B4-BE49-F238E27FC236}">
                <a16:creationId xmlns:a16="http://schemas.microsoft.com/office/drawing/2014/main" id="{456638B9-91B5-BE31-A465-5F024575B8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8495" y="3465542"/>
            <a:ext cx="2003168" cy="1833767"/>
          </a:xfrm>
          <a:prstGeom prst="rect">
            <a:avLst/>
          </a:prstGeom>
        </p:spPr>
      </p:pic>
      <p:pic>
        <p:nvPicPr>
          <p:cNvPr id="64" name="Hình ảnh 63">
            <a:extLst>
              <a:ext uri="{FF2B5EF4-FFF2-40B4-BE49-F238E27FC236}">
                <a16:creationId xmlns:a16="http://schemas.microsoft.com/office/drawing/2014/main" id="{5BA6674B-60DF-59D1-43E8-0D1FBED73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61" y="473129"/>
            <a:ext cx="5594741" cy="1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7496B-D277-921A-91DA-956C634A07A0}"/>
              </a:ext>
            </a:extLst>
          </p:cNvPr>
          <p:cNvSpPr txBox="1"/>
          <p:nvPr/>
        </p:nvSpPr>
        <p:spPr>
          <a:xfrm>
            <a:off x="1527145" y="2875051"/>
            <a:ext cx="112780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353C1-F85F-119D-179C-0BFD24B82557}"/>
              </a:ext>
            </a:extLst>
          </p:cNvPr>
          <p:cNvSpPr txBox="1"/>
          <p:nvPr/>
        </p:nvSpPr>
        <p:spPr>
          <a:xfrm>
            <a:off x="1110604" y="3283326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750C0-5418-C74A-CCBB-5953FB8B9E1A}"/>
              </a:ext>
            </a:extLst>
          </p:cNvPr>
          <p:cNvSpPr txBox="1"/>
          <p:nvPr/>
        </p:nvSpPr>
        <p:spPr>
          <a:xfrm>
            <a:off x="1578562" y="3550552"/>
            <a:ext cx="118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AE2EA-6DC3-4950-96A6-D0FD1AB86457}"/>
              </a:ext>
            </a:extLst>
          </p:cNvPr>
          <p:cNvCxnSpPr/>
          <p:nvPr/>
        </p:nvCxnSpPr>
        <p:spPr>
          <a:xfrm>
            <a:off x="1458146" y="4272352"/>
            <a:ext cx="1171176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47018D-6DF5-71B8-BB7C-DBEA9CE8838E}"/>
              </a:ext>
            </a:extLst>
          </p:cNvPr>
          <p:cNvSpPr txBox="1"/>
          <p:nvPr/>
        </p:nvSpPr>
        <p:spPr>
          <a:xfrm>
            <a:off x="2176241" y="4196540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F81C7-7305-F807-A57F-2E498FE2B064}"/>
              </a:ext>
            </a:extLst>
          </p:cNvPr>
          <p:cNvSpPr txBox="1"/>
          <p:nvPr/>
        </p:nvSpPr>
        <p:spPr>
          <a:xfrm>
            <a:off x="1836438" y="4196540"/>
            <a:ext cx="62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D340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340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269BC-56A0-912A-61BC-2438272F8EF1}"/>
              </a:ext>
            </a:extLst>
          </p:cNvPr>
          <p:cNvSpPr txBox="1"/>
          <p:nvPr/>
        </p:nvSpPr>
        <p:spPr>
          <a:xfrm>
            <a:off x="1538930" y="4210715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194DD-7379-245E-1BE1-AC1510A2EEC0}"/>
              </a:ext>
            </a:extLst>
          </p:cNvPr>
          <p:cNvSpPr txBox="1"/>
          <p:nvPr/>
        </p:nvSpPr>
        <p:spPr>
          <a:xfrm>
            <a:off x="4243828" y="2826205"/>
            <a:ext cx="112780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AC6EF-9B56-36A2-7AD5-5BD214728794}"/>
              </a:ext>
            </a:extLst>
          </p:cNvPr>
          <p:cNvSpPr txBox="1"/>
          <p:nvPr/>
        </p:nvSpPr>
        <p:spPr>
          <a:xfrm>
            <a:off x="3827287" y="3234480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BBF43-96DF-69E0-002B-EB0AD5FD6B7B}"/>
              </a:ext>
            </a:extLst>
          </p:cNvPr>
          <p:cNvSpPr txBox="1"/>
          <p:nvPr/>
        </p:nvSpPr>
        <p:spPr>
          <a:xfrm>
            <a:off x="4272194" y="3474549"/>
            <a:ext cx="118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498331-C79B-EECD-4CD9-9104C13A46AE}"/>
              </a:ext>
            </a:extLst>
          </p:cNvPr>
          <p:cNvCxnSpPr/>
          <p:nvPr/>
        </p:nvCxnSpPr>
        <p:spPr>
          <a:xfrm>
            <a:off x="4174829" y="4223506"/>
            <a:ext cx="1171176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1CF7B5-D5AA-BE0C-CBC4-FB4355D5CBAB}"/>
              </a:ext>
            </a:extLst>
          </p:cNvPr>
          <p:cNvSpPr txBox="1"/>
          <p:nvPr/>
        </p:nvSpPr>
        <p:spPr>
          <a:xfrm>
            <a:off x="4921139" y="4199803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10D7D-D846-44C3-9C5F-EC0C574C8538}"/>
              </a:ext>
            </a:extLst>
          </p:cNvPr>
          <p:cNvSpPr txBox="1"/>
          <p:nvPr/>
        </p:nvSpPr>
        <p:spPr>
          <a:xfrm>
            <a:off x="4550571" y="4199803"/>
            <a:ext cx="62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D340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340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22DDA-790F-C912-C112-89F604EFE176}"/>
              </a:ext>
            </a:extLst>
          </p:cNvPr>
          <p:cNvSpPr txBox="1"/>
          <p:nvPr/>
        </p:nvSpPr>
        <p:spPr>
          <a:xfrm>
            <a:off x="4203029" y="4199803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BAB0-A9E2-9829-139C-F74E7E3D9FE7}"/>
              </a:ext>
            </a:extLst>
          </p:cNvPr>
          <p:cNvSpPr txBox="1"/>
          <p:nvPr/>
        </p:nvSpPr>
        <p:spPr>
          <a:xfrm>
            <a:off x="7201661" y="2813414"/>
            <a:ext cx="112780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758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89519-5487-BF17-D407-F4DAFC959DBE}"/>
              </a:ext>
            </a:extLst>
          </p:cNvPr>
          <p:cNvSpPr txBox="1"/>
          <p:nvPr/>
        </p:nvSpPr>
        <p:spPr>
          <a:xfrm>
            <a:off x="6785120" y="3221689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6D2CCF-FE4A-4934-8FC3-28BDD7C633D5}"/>
              </a:ext>
            </a:extLst>
          </p:cNvPr>
          <p:cNvSpPr txBox="1"/>
          <p:nvPr/>
        </p:nvSpPr>
        <p:spPr>
          <a:xfrm>
            <a:off x="7109537" y="3541655"/>
            <a:ext cx="118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98E8C7-9D25-E460-FE05-6A5FCBAD3836}"/>
              </a:ext>
            </a:extLst>
          </p:cNvPr>
          <p:cNvCxnSpPr/>
          <p:nvPr/>
        </p:nvCxnSpPr>
        <p:spPr>
          <a:xfrm>
            <a:off x="7132662" y="4210715"/>
            <a:ext cx="1171176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CE9292-65EE-DAE9-854D-1A0F13FFE9A2}"/>
              </a:ext>
            </a:extLst>
          </p:cNvPr>
          <p:cNvSpPr txBox="1"/>
          <p:nvPr/>
        </p:nvSpPr>
        <p:spPr>
          <a:xfrm>
            <a:off x="7839339" y="4199803"/>
            <a:ext cx="39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22F24-DAEC-7BB8-FA30-E9748E005AF6}"/>
              </a:ext>
            </a:extLst>
          </p:cNvPr>
          <p:cNvSpPr txBox="1"/>
          <p:nvPr/>
        </p:nvSpPr>
        <p:spPr>
          <a:xfrm>
            <a:off x="7531298" y="4199803"/>
            <a:ext cx="625180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F5A0AE-E7EA-9394-5F22-C39C4B157DD3}"/>
              </a:ext>
            </a:extLst>
          </p:cNvPr>
          <p:cNvSpPr txBox="1"/>
          <p:nvPr/>
        </p:nvSpPr>
        <p:spPr>
          <a:xfrm>
            <a:off x="9916439" y="2795134"/>
            <a:ext cx="112780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995815-EC16-9C73-71E8-A499851C7013}"/>
              </a:ext>
            </a:extLst>
          </p:cNvPr>
          <p:cNvSpPr txBox="1"/>
          <p:nvPr/>
        </p:nvSpPr>
        <p:spPr>
          <a:xfrm>
            <a:off x="9499898" y="3203409"/>
            <a:ext cx="69508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75C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046B4-0A96-89B6-54DB-81699A713AC8}"/>
              </a:ext>
            </a:extLst>
          </p:cNvPr>
          <p:cNvSpPr txBox="1"/>
          <p:nvPr/>
        </p:nvSpPr>
        <p:spPr>
          <a:xfrm>
            <a:off x="9886094" y="3522784"/>
            <a:ext cx="118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75C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75C8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84393C-6607-D82D-0D25-866168EA1025}"/>
              </a:ext>
            </a:extLst>
          </p:cNvPr>
          <p:cNvCxnSpPr/>
          <p:nvPr/>
        </p:nvCxnSpPr>
        <p:spPr>
          <a:xfrm>
            <a:off x="9847440" y="4192435"/>
            <a:ext cx="1171176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1C686AA-132C-D526-F918-993FBC4D830E}"/>
              </a:ext>
            </a:extLst>
          </p:cNvPr>
          <p:cNvSpPr txBox="1"/>
          <p:nvPr/>
        </p:nvSpPr>
        <p:spPr>
          <a:xfrm>
            <a:off x="10648967" y="4156266"/>
            <a:ext cx="418401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38FDD-371F-8B3B-8E88-8A9B78E8CEB6}"/>
              </a:ext>
            </a:extLst>
          </p:cNvPr>
          <p:cNvSpPr txBox="1"/>
          <p:nvPr/>
        </p:nvSpPr>
        <p:spPr>
          <a:xfrm>
            <a:off x="10287340" y="4156266"/>
            <a:ext cx="625180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152914-1AA3-8FD0-4CDC-07157DCEE0C7}"/>
              </a:ext>
            </a:extLst>
          </p:cNvPr>
          <p:cNvSpPr txBox="1"/>
          <p:nvPr/>
        </p:nvSpPr>
        <p:spPr>
          <a:xfrm>
            <a:off x="9939798" y="4156266"/>
            <a:ext cx="415764" cy="71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340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A41D93-01C7-9963-E007-9F6D4A867BC9}"/>
              </a:ext>
            </a:extLst>
          </p:cNvPr>
          <p:cNvGrpSpPr/>
          <p:nvPr/>
        </p:nvGrpSpPr>
        <p:grpSpPr>
          <a:xfrm>
            <a:off x="735932" y="1876791"/>
            <a:ext cx="2402358" cy="859785"/>
            <a:chOff x="763704" y="1788554"/>
            <a:chExt cx="2402358" cy="85978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87F93E9-4CBF-B7D4-D24E-A9A3B8D44042}"/>
                </a:ext>
              </a:extLst>
            </p:cNvPr>
            <p:cNvSpPr/>
            <p:nvPr/>
          </p:nvSpPr>
          <p:spPr>
            <a:xfrm>
              <a:off x="763704" y="178855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0889B0-AADE-B96A-38A3-8DD6DEE9CD8E}"/>
                </a:ext>
              </a:extLst>
            </p:cNvPr>
            <p:cNvSpPr txBox="1"/>
            <p:nvPr/>
          </p:nvSpPr>
          <p:spPr>
            <a:xfrm>
              <a:off x="763704" y="1895282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543 - 403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3664DB-707B-72BA-FCFF-8A81C8D09530}"/>
              </a:ext>
            </a:extLst>
          </p:cNvPr>
          <p:cNvGrpSpPr/>
          <p:nvPr/>
        </p:nvGrpSpPr>
        <p:grpSpPr>
          <a:xfrm>
            <a:off x="3422393" y="1906458"/>
            <a:ext cx="2425384" cy="859785"/>
            <a:chOff x="3530788" y="715691"/>
            <a:chExt cx="2425384" cy="8597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1DED2C-F39D-41A6-8318-E9A4ECF63551}"/>
                </a:ext>
              </a:extLst>
            </p:cNvPr>
            <p:cNvSpPr/>
            <p:nvPr/>
          </p:nvSpPr>
          <p:spPr>
            <a:xfrm>
              <a:off x="3553814" y="715691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B3A607-457B-D597-1209-925A6AC76005}"/>
                </a:ext>
              </a:extLst>
            </p:cNvPr>
            <p:cNvSpPr txBox="1"/>
            <p:nvPr/>
          </p:nvSpPr>
          <p:spPr>
            <a:xfrm>
              <a:off x="3530788" y="859613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619 - 207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573839-09E5-344A-401C-3262E998516B}"/>
              </a:ext>
            </a:extLst>
          </p:cNvPr>
          <p:cNvGrpSpPr/>
          <p:nvPr/>
        </p:nvGrpSpPr>
        <p:grpSpPr>
          <a:xfrm>
            <a:off x="6355922" y="1876792"/>
            <a:ext cx="2474096" cy="859785"/>
            <a:chOff x="6364129" y="1809036"/>
            <a:chExt cx="2474096" cy="85978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B28CA72-60E5-141D-C2F3-F1B121D393C5}"/>
                </a:ext>
              </a:extLst>
            </p:cNvPr>
            <p:cNvSpPr/>
            <p:nvPr/>
          </p:nvSpPr>
          <p:spPr>
            <a:xfrm>
              <a:off x="6364129" y="1809036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40D49C-F811-D9F1-8817-D32CE22BAD5D}"/>
                </a:ext>
              </a:extLst>
            </p:cNvPr>
            <p:cNvSpPr txBox="1"/>
            <p:nvPr/>
          </p:nvSpPr>
          <p:spPr>
            <a:xfrm>
              <a:off x="6435867" y="1919724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758 - 727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2E1F14-198B-ACBA-16AD-8704FAB442E6}"/>
              </a:ext>
            </a:extLst>
          </p:cNvPr>
          <p:cNvGrpSpPr/>
          <p:nvPr/>
        </p:nvGrpSpPr>
        <p:grpSpPr>
          <a:xfrm>
            <a:off x="9137147" y="1876791"/>
            <a:ext cx="2402358" cy="859785"/>
            <a:chOff x="9199520" y="1844904"/>
            <a:chExt cx="2402358" cy="8597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757364A-7E74-3720-75FF-D3CD5164DC02}"/>
                </a:ext>
              </a:extLst>
            </p:cNvPr>
            <p:cNvSpPr/>
            <p:nvPr/>
          </p:nvSpPr>
          <p:spPr>
            <a:xfrm>
              <a:off x="9199520" y="184490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F9BDAA-F76C-6CA7-FA26-41F60A8250A5}"/>
                </a:ext>
              </a:extLst>
            </p:cNvPr>
            <p:cNvSpPr txBox="1"/>
            <p:nvPr/>
          </p:nvSpPr>
          <p:spPr>
            <a:xfrm>
              <a:off x="9199520" y="1903462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347 - 120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B954F09D-5A8F-90E9-D266-D2D04D6C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32" y="532430"/>
            <a:ext cx="9831908" cy="10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9A41D93-01C7-9963-E007-9F6D4A867BC9}"/>
              </a:ext>
            </a:extLst>
          </p:cNvPr>
          <p:cNvGrpSpPr/>
          <p:nvPr/>
        </p:nvGrpSpPr>
        <p:grpSpPr>
          <a:xfrm>
            <a:off x="692821" y="5228737"/>
            <a:ext cx="2402358" cy="859785"/>
            <a:chOff x="763704" y="1788554"/>
            <a:chExt cx="2402358" cy="85978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87F93E9-4CBF-B7D4-D24E-A9A3B8D44042}"/>
                </a:ext>
              </a:extLst>
            </p:cNvPr>
            <p:cNvSpPr/>
            <p:nvPr/>
          </p:nvSpPr>
          <p:spPr>
            <a:xfrm>
              <a:off x="763704" y="178855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0889B0-AADE-B96A-38A3-8DD6DEE9CD8E}"/>
                </a:ext>
              </a:extLst>
            </p:cNvPr>
            <p:cNvSpPr txBox="1"/>
            <p:nvPr/>
          </p:nvSpPr>
          <p:spPr>
            <a:xfrm>
              <a:off x="763704" y="1895282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700 – 300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3664DB-707B-72BA-FCFF-8A81C8D09530}"/>
              </a:ext>
            </a:extLst>
          </p:cNvPr>
          <p:cNvGrpSpPr/>
          <p:nvPr/>
        </p:nvGrpSpPr>
        <p:grpSpPr>
          <a:xfrm>
            <a:off x="3415326" y="5244882"/>
            <a:ext cx="2425384" cy="859785"/>
            <a:chOff x="3530788" y="715691"/>
            <a:chExt cx="2425384" cy="8597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1DED2C-F39D-41A6-8318-E9A4ECF63551}"/>
                </a:ext>
              </a:extLst>
            </p:cNvPr>
            <p:cNvSpPr/>
            <p:nvPr/>
          </p:nvSpPr>
          <p:spPr>
            <a:xfrm>
              <a:off x="3553814" y="715691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B3A607-457B-D597-1209-925A6AC76005}"/>
                </a:ext>
              </a:extLst>
            </p:cNvPr>
            <p:cNvSpPr txBox="1"/>
            <p:nvPr/>
          </p:nvSpPr>
          <p:spPr>
            <a:xfrm>
              <a:off x="3530788" y="859613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800 – 500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573839-09E5-344A-401C-3262E998516B}"/>
              </a:ext>
            </a:extLst>
          </p:cNvPr>
          <p:cNvGrpSpPr/>
          <p:nvPr/>
        </p:nvGrpSpPr>
        <p:grpSpPr>
          <a:xfrm>
            <a:off x="6231717" y="5290322"/>
            <a:ext cx="2474096" cy="859785"/>
            <a:chOff x="6364129" y="1809036"/>
            <a:chExt cx="2474096" cy="85978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B28CA72-60E5-141D-C2F3-F1B121D393C5}"/>
                </a:ext>
              </a:extLst>
            </p:cNvPr>
            <p:cNvSpPr/>
            <p:nvPr/>
          </p:nvSpPr>
          <p:spPr>
            <a:xfrm>
              <a:off x="6364129" y="1809036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40D49C-F811-D9F1-8817-D32CE22BAD5D}"/>
                </a:ext>
              </a:extLst>
            </p:cNvPr>
            <p:cNvSpPr txBox="1"/>
            <p:nvPr/>
          </p:nvSpPr>
          <p:spPr>
            <a:xfrm>
              <a:off x="6435867" y="1919724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600 – 400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2E1F14-198B-ACBA-16AD-8704FAB442E6}"/>
              </a:ext>
            </a:extLst>
          </p:cNvPr>
          <p:cNvGrpSpPr/>
          <p:nvPr/>
        </p:nvGrpSpPr>
        <p:grpSpPr>
          <a:xfrm>
            <a:off x="9025082" y="5290322"/>
            <a:ext cx="2403141" cy="859785"/>
            <a:chOff x="9199520" y="1844904"/>
            <a:chExt cx="2403141" cy="8597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757364A-7E74-3720-75FF-D3CD5164DC02}"/>
                </a:ext>
              </a:extLst>
            </p:cNvPr>
            <p:cNvSpPr/>
            <p:nvPr/>
          </p:nvSpPr>
          <p:spPr>
            <a:xfrm>
              <a:off x="9199520" y="184490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F9BDAA-F76C-6CA7-FA26-41F60A8250A5}"/>
                </a:ext>
              </a:extLst>
            </p:cNvPr>
            <p:cNvSpPr txBox="1"/>
            <p:nvPr/>
          </p:nvSpPr>
          <p:spPr>
            <a:xfrm>
              <a:off x="9200303" y="1951630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900 – 700</a:t>
              </a: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B1E05F9-8CDB-DA9A-3786-0F4C45C62B32}"/>
              </a:ext>
            </a:extLst>
          </p:cNvPr>
          <p:cNvSpPr txBox="1"/>
          <p:nvPr/>
        </p:nvSpPr>
        <p:spPr>
          <a:xfrm>
            <a:off x="2802859" y="2449098"/>
            <a:ext cx="60757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latinLnBrk="0"/>
            <a:r>
              <a:rPr lang="vi-VN" sz="3200" b="0" i="0" dirty="0"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Mẫu:</a:t>
            </a:r>
          </a:p>
          <a:p>
            <a:pPr algn="just" latinLnBrk="0"/>
            <a:r>
              <a:rPr lang="vi-VN" sz="3200" b="0" i="0" dirty="0"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            600 – 200 = ?</a:t>
            </a:r>
          </a:p>
          <a:p>
            <a:pPr algn="just" latinLnBrk="0"/>
            <a:r>
              <a:rPr lang="vi-VN" sz="3200" b="0" i="0" dirty="0"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Nhẩm: 6 trăm – 2 trăm = 4 trăm.</a:t>
            </a:r>
          </a:p>
          <a:p>
            <a:pPr algn="just" latinLnBrk="0"/>
            <a:r>
              <a:rPr lang="vi-VN" sz="3200" b="0" i="0" dirty="0"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            600 – 200 = 400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63BCF2B-4D84-6CD0-6293-B7400AC5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" y="1027289"/>
            <a:ext cx="11495370" cy="1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9A41D93-01C7-9963-E007-9F6D4A867BC9}"/>
              </a:ext>
            </a:extLst>
          </p:cNvPr>
          <p:cNvGrpSpPr/>
          <p:nvPr/>
        </p:nvGrpSpPr>
        <p:grpSpPr>
          <a:xfrm>
            <a:off x="2802859" y="1815287"/>
            <a:ext cx="2402358" cy="859785"/>
            <a:chOff x="763704" y="1788554"/>
            <a:chExt cx="2402358" cy="85978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87F93E9-4CBF-B7D4-D24E-A9A3B8D44042}"/>
                </a:ext>
              </a:extLst>
            </p:cNvPr>
            <p:cNvSpPr/>
            <p:nvPr/>
          </p:nvSpPr>
          <p:spPr>
            <a:xfrm>
              <a:off x="763704" y="178855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0889B0-AADE-B96A-38A3-8DD6DEE9CD8E}"/>
                </a:ext>
              </a:extLst>
            </p:cNvPr>
            <p:cNvSpPr txBox="1"/>
            <p:nvPr/>
          </p:nvSpPr>
          <p:spPr>
            <a:xfrm>
              <a:off x="763704" y="1895282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700 – 300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3664DB-707B-72BA-FCFF-8A81C8D09530}"/>
              </a:ext>
            </a:extLst>
          </p:cNvPr>
          <p:cNvGrpSpPr/>
          <p:nvPr/>
        </p:nvGrpSpPr>
        <p:grpSpPr>
          <a:xfrm>
            <a:off x="3415326" y="5244882"/>
            <a:ext cx="2425384" cy="859785"/>
            <a:chOff x="3530788" y="715691"/>
            <a:chExt cx="2425384" cy="8597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1DED2C-F39D-41A6-8318-E9A4ECF63551}"/>
                </a:ext>
              </a:extLst>
            </p:cNvPr>
            <p:cNvSpPr/>
            <p:nvPr/>
          </p:nvSpPr>
          <p:spPr>
            <a:xfrm>
              <a:off x="3553814" y="715691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B3A607-457B-D597-1209-925A6AC76005}"/>
                </a:ext>
              </a:extLst>
            </p:cNvPr>
            <p:cNvSpPr txBox="1"/>
            <p:nvPr/>
          </p:nvSpPr>
          <p:spPr>
            <a:xfrm>
              <a:off x="3530788" y="859613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800 – 500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573839-09E5-344A-401C-3262E998516B}"/>
              </a:ext>
            </a:extLst>
          </p:cNvPr>
          <p:cNvGrpSpPr/>
          <p:nvPr/>
        </p:nvGrpSpPr>
        <p:grpSpPr>
          <a:xfrm>
            <a:off x="6231717" y="5290322"/>
            <a:ext cx="2474096" cy="859785"/>
            <a:chOff x="6364129" y="1809036"/>
            <a:chExt cx="2474096" cy="85978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B28CA72-60E5-141D-C2F3-F1B121D393C5}"/>
                </a:ext>
              </a:extLst>
            </p:cNvPr>
            <p:cNvSpPr/>
            <p:nvPr/>
          </p:nvSpPr>
          <p:spPr>
            <a:xfrm>
              <a:off x="6364129" y="1809036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40D49C-F811-D9F1-8817-D32CE22BAD5D}"/>
                </a:ext>
              </a:extLst>
            </p:cNvPr>
            <p:cNvSpPr txBox="1"/>
            <p:nvPr/>
          </p:nvSpPr>
          <p:spPr>
            <a:xfrm>
              <a:off x="6435867" y="1919724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600 – 400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2E1F14-198B-ACBA-16AD-8704FAB442E6}"/>
              </a:ext>
            </a:extLst>
          </p:cNvPr>
          <p:cNvGrpSpPr/>
          <p:nvPr/>
        </p:nvGrpSpPr>
        <p:grpSpPr>
          <a:xfrm>
            <a:off x="9025082" y="5290322"/>
            <a:ext cx="2403141" cy="859785"/>
            <a:chOff x="9199520" y="1844904"/>
            <a:chExt cx="2403141" cy="8597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757364A-7E74-3720-75FF-D3CD5164DC02}"/>
                </a:ext>
              </a:extLst>
            </p:cNvPr>
            <p:cNvSpPr/>
            <p:nvPr/>
          </p:nvSpPr>
          <p:spPr>
            <a:xfrm>
              <a:off x="9199520" y="1844904"/>
              <a:ext cx="2402358" cy="859785"/>
            </a:xfrm>
            <a:prstGeom prst="roundRect">
              <a:avLst>
                <a:gd name="adj" fmla="val 3368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F9BDAA-F76C-6CA7-FA26-41F60A8250A5}"/>
                </a:ext>
              </a:extLst>
            </p:cNvPr>
            <p:cNvSpPr txBox="1"/>
            <p:nvPr/>
          </p:nvSpPr>
          <p:spPr>
            <a:xfrm>
              <a:off x="9200303" y="1951630"/>
              <a:ext cx="240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900 – 700</a:t>
              </a: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B1E05F9-8CDB-DA9A-3786-0F4C45C62B32}"/>
              </a:ext>
            </a:extLst>
          </p:cNvPr>
          <p:cNvSpPr txBox="1"/>
          <p:nvPr/>
        </p:nvSpPr>
        <p:spPr>
          <a:xfrm>
            <a:off x="2802859" y="3001617"/>
            <a:ext cx="6176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latinLnBrk="0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Nhẩm: </a:t>
            </a:r>
            <a:r>
              <a:rPr lang="en-US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7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trăm – </a:t>
            </a:r>
            <a:r>
              <a:rPr lang="en-US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3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trăm = 4 trăm.</a:t>
            </a:r>
          </a:p>
          <a:p>
            <a:pPr algn="just" latinLnBrk="0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            </a:t>
            </a:r>
            <a:r>
              <a:rPr lang="en-US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7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00 – </a:t>
            </a:r>
            <a:r>
              <a:rPr lang="en-US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3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00 = 400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DDE590E-B7AA-FFAE-AB83-D16A0AF3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5" y="588973"/>
            <a:ext cx="11495370" cy="1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0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214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Cambria</vt:lpstr>
      <vt:lpstr>Vogue</vt:lpstr>
      <vt:lpstr>Vogue-ExtraBold</vt:lpstr>
      <vt:lpstr>Arial</vt:lpstr>
      <vt:lpstr>#9Slide07 HoneyCream</vt:lpstr>
      <vt:lpstr>SVN-Ready</vt:lpstr>
      <vt:lpstr>思源黑体 CN Normal</vt:lpstr>
      <vt:lpstr>SVN-Newton</vt:lpstr>
      <vt:lpstr>Fredoka One</vt:lpstr>
      <vt:lpstr>M PLUS Rounded 1c</vt:lpstr>
      <vt:lpstr>UTM Avo</vt:lpstr>
      <vt:lpstr>Times New Roman</vt:lpstr>
      <vt:lpstr>Chủ đề Office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SingPC</cp:lastModifiedBy>
  <cp:revision>14</cp:revision>
  <dcterms:created xsi:type="dcterms:W3CDTF">2023-03-20T14:30:44Z</dcterms:created>
  <dcterms:modified xsi:type="dcterms:W3CDTF">2024-04-16T03:59:00Z</dcterms:modified>
</cp:coreProperties>
</file>