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"/>
  </p:notesMasterIdLst>
  <p:sldIdLst>
    <p:sldId id="257" r:id="rId2"/>
    <p:sldId id="259" r:id="rId3"/>
    <p:sldId id="263" r:id="rId4"/>
    <p:sldId id="266" r:id="rId5"/>
    <p:sldId id="260" r:id="rId6"/>
    <p:sldId id="267" r:id="rId7"/>
  </p:sldIdLst>
  <p:sldSz cx="12192000" cy="6858000"/>
  <p:notesSz cx="6858000" cy="9144000"/>
  <p:embeddedFontLst>
    <p:embeddedFont>
      <p:font typeface="#9Slide03 Arima Madurai Black" panose="020B0604020202020204" charset="0"/>
      <p:bold r:id="rId9"/>
    </p:embeddedFont>
    <p:embeddedFont>
      <p:font typeface="#9Slide05 Aphrodite Pro" panose="020B0604020202020204" charset="0"/>
      <p:regular r:id="rId10"/>
    </p:embeddedFont>
    <p:embeddedFont>
      <p:font typeface="#9Slide07 HoneyCream" panose="020B0604020202020204" charset="0"/>
      <p:regular r:id="rId11"/>
    </p:embeddedFont>
    <p:embeddedFont>
      <p:font typeface="HP001 4 hàng" panose="020B0604020202020204" charset="0"/>
      <p:regular r:id="rId12"/>
      <p:bold r:id="rId13"/>
    </p:embeddedFont>
    <p:embeddedFont>
      <p:font typeface="HP001 5 hàng" panose="020B0604020202020204" charset="0"/>
      <p:regular r:id="rId14"/>
      <p:bold r:id="rId15"/>
    </p:embeddedFont>
    <p:embeddedFont>
      <p:font typeface="UTM Avo" panose="02040603050506020204" pitchFamily="18" charset="0"/>
      <p:regular r:id="rId16"/>
      <p:bold r:id="rId17"/>
      <p:italic r:id="rId18"/>
      <p:boldItalic r:id="rId19"/>
    </p:embeddedFont>
    <p:embeddedFont>
      <p:font typeface="UTM Guanine" panose="02040603050506020204" pitchFamily="18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B2653-8830-4392-A633-54D3A81D771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05D75-8AB2-45A2-99FB-BB6AFFA8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7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38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9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0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1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12" name="图片 12" descr="5"/>
          <p:cNvPicPr>
            <a:picLocks noChangeAspect="1"/>
          </p:cNvPicPr>
          <p:nvPr userDrawn="1"/>
        </p:nvPicPr>
        <p:blipFill>
          <a:blip r:embed="rId7"/>
          <a:srcRect l="49356" t="5587" r="37449" b="63171"/>
          <a:stretch>
            <a:fillRect/>
          </a:stretch>
        </p:blipFill>
        <p:spPr>
          <a:xfrm rot="21300000">
            <a:off x="7604760" y="1439545"/>
            <a:ext cx="1372870" cy="1197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701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7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8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0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sp>
        <p:nvSpPr>
          <p:cNvPr id="12" name="圆角矩形 69"/>
          <p:cNvSpPr/>
          <p:nvPr userDrawn="1"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3" name="圆角矩形 70"/>
          <p:cNvSpPr/>
          <p:nvPr userDrawn="1"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7302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/>
      <p:bldP spid="20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662378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76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4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12" name="图片 11" descr="588ku_d86e2212d3e726cc7abb62f88b3a8de2_12503752"/>
          <p:cNvPicPr>
            <a:picLocks noChangeAspect="1"/>
          </p:cNvPicPr>
          <p:nvPr/>
        </p:nvPicPr>
        <p:blipFill>
          <a:blip r:embed="rId6"/>
          <a:srcRect l="11471" t="26223" r="12879" b="20562"/>
          <a:stretch>
            <a:fillRect/>
          </a:stretch>
        </p:blipFill>
        <p:spPr>
          <a:xfrm>
            <a:off x="2172335" y="0"/>
            <a:ext cx="10034905" cy="6377940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7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8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9"/>
          <a:srcRect l="27809" t="13662" r="46755" b="20190"/>
          <a:stretch>
            <a:fillRect/>
          </a:stretch>
        </p:blipFill>
        <p:spPr>
          <a:xfrm>
            <a:off x="0" y="1920875"/>
            <a:ext cx="5207000" cy="4937125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10"/>
          <a:srcRect t="57292"/>
          <a:stretch>
            <a:fillRect/>
          </a:stretch>
        </p:blipFill>
        <p:spPr>
          <a:xfrm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11" name="图片 10" descr="33"/>
          <p:cNvPicPr>
            <a:picLocks noChangeAspect="1"/>
          </p:cNvPicPr>
          <p:nvPr/>
        </p:nvPicPr>
        <p:blipFill>
          <a:blip r:embed="rId11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4272597" y="4103715"/>
            <a:ext cx="583438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5"/>
          <p:cNvPicPr>
            <a:picLocks noChangeAspect="1"/>
          </p:cNvPicPr>
          <p:nvPr/>
        </p:nvPicPr>
        <p:blipFill>
          <a:blip r:embed="rId10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sp>
        <p:nvSpPr>
          <p:cNvPr id="18" name="任意多边形 17"/>
          <p:cNvSpPr/>
          <p:nvPr/>
        </p:nvSpPr>
        <p:spPr>
          <a:xfrm>
            <a:off x="4502785" y="1474470"/>
            <a:ext cx="1284605" cy="643255"/>
          </a:xfrm>
          <a:custGeom>
            <a:avLst/>
            <a:gdLst>
              <a:gd name="connisteX0" fmla="*/ 0 w 1284605"/>
              <a:gd name="connsiteY0" fmla="*/ 566793 h 642993"/>
              <a:gd name="connisteX1" fmla="*/ 489585 w 1284605"/>
              <a:gd name="connsiteY1" fmla="*/ 373 h 642993"/>
              <a:gd name="connisteX2" fmla="*/ 1284605 w 1284605"/>
              <a:gd name="connsiteY2" fmla="*/ 642993 h 6429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284605" h="642994">
                <a:moveTo>
                  <a:pt x="0" y="566794"/>
                </a:moveTo>
                <a:cubicBezTo>
                  <a:pt x="81915" y="440429"/>
                  <a:pt x="232410" y="-14866"/>
                  <a:pt x="489585" y="374"/>
                </a:cubicBezTo>
                <a:cubicBezTo>
                  <a:pt x="746760" y="15614"/>
                  <a:pt x="1135380" y="503294"/>
                  <a:pt x="1284605" y="642994"/>
                </a:cubicBezTo>
              </a:path>
            </a:pathLst>
          </a:custGeom>
          <a:noFill/>
          <a:ln>
            <a:solidFill>
              <a:srgbClr val="CBA07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8149590" y="1474470"/>
            <a:ext cx="1360170" cy="686435"/>
          </a:xfrm>
          <a:custGeom>
            <a:avLst/>
            <a:gdLst>
              <a:gd name="connisteX0" fmla="*/ 0 w 1360170"/>
              <a:gd name="connsiteY0" fmla="*/ 686148 h 686148"/>
              <a:gd name="connisteX1" fmla="*/ 576580 w 1360170"/>
              <a:gd name="connsiteY1" fmla="*/ 348 h 686148"/>
              <a:gd name="connisteX2" fmla="*/ 1360170 w 1360170"/>
              <a:gd name="connsiteY2" fmla="*/ 609948 h 68614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360170" h="686149">
                <a:moveTo>
                  <a:pt x="0" y="686149"/>
                </a:moveTo>
                <a:cubicBezTo>
                  <a:pt x="99695" y="536924"/>
                  <a:pt x="304800" y="15589"/>
                  <a:pt x="576580" y="349"/>
                </a:cubicBezTo>
                <a:cubicBezTo>
                  <a:pt x="848360" y="-14891"/>
                  <a:pt x="1214755" y="474059"/>
                  <a:pt x="1360170" y="609949"/>
                </a:cubicBezTo>
              </a:path>
            </a:pathLst>
          </a:custGeom>
          <a:noFill/>
          <a:ln>
            <a:solidFill>
              <a:srgbClr val="CBA07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78172"/>
            <a:ext cx="1450596" cy="155734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2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2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86236" y="1557952"/>
            <a:ext cx="5520845" cy="930560"/>
            <a:chOff x="2622493" y="2097740"/>
            <a:chExt cx="5393792" cy="805053"/>
          </a:xfrm>
        </p:grpSpPr>
        <p:sp>
          <p:nvSpPr>
            <p:cNvPr id="24" name="TextBox 23"/>
            <p:cNvSpPr txBox="1"/>
            <p:nvPr/>
          </p:nvSpPr>
          <p:spPr>
            <a:xfrm>
              <a:off x="2622494" y="2103995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n w="136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22493" y="2097740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160702" y="3133841"/>
            <a:ext cx="5729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 hoa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55179" y="999276"/>
            <a:ext cx="270359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843686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5670" y="1384495"/>
            <a:ext cx="4005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84224" y="2561224"/>
            <a:ext cx="5365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chữ hoa </a:t>
            </a:r>
          </a:p>
        </p:txBody>
      </p:sp>
    </p:spTree>
    <p:extLst>
      <p:ext uri="{BB962C8B-B14F-4D97-AF65-F5344CB8AC3E}">
        <p14:creationId xmlns:p14="http://schemas.microsoft.com/office/powerpoint/2010/main" val="29245879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8" y="418622"/>
            <a:ext cx="8890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3" name="Cách viết chữ A hoa kiểu 2 cỡ vừ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342" y="1206707"/>
            <a:ext cx="9593704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492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8" y="418622"/>
            <a:ext cx="8890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3" name="Cách viết chữ A hoa kiểu 2 cỡ nhỏ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9114" y="1394085"/>
            <a:ext cx="9713626" cy="546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486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5670" y="1384495"/>
            <a:ext cx="4005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2: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0754" y="2562642"/>
            <a:ext cx="67354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</p:spTree>
    <p:extLst>
      <p:ext uri="{BB962C8B-B14F-4D97-AF65-F5344CB8AC3E}">
        <p14:creationId xmlns:p14="http://schemas.microsoft.com/office/powerpoint/2010/main" val="9763257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/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1544893"/>
              <a:ext cx="89312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60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3600" b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 em bốn biển cùng chung một nhà.</a:t>
              </a:r>
              <a:endPara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377" y="3583838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a)  Chữ cái nào được viết hoa?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044688" y="2801557"/>
            <a:ext cx="2553070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72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a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6439" y="4230169"/>
            <a:ext cx="1079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Khoảng cách giữa các chữ ghi tiếng như thế nào?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463141" y="5405771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o.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675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104</Words>
  <Application>Microsoft Office PowerPoint</Application>
  <PresentationFormat>Widescreen</PresentationFormat>
  <Paragraphs>18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SVN-Newton</vt:lpstr>
      <vt:lpstr>#9Slide05 Aphrodite Pro</vt:lpstr>
      <vt:lpstr>Calibri</vt:lpstr>
      <vt:lpstr>UTM Avo</vt:lpstr>
      <vt:lpstr>UTM Guanine</vt:lpstr>
      <vt:lpstr>思源黑体 CN Bold</vt:lpstr>
      <vt:lpstr>HP001 5 hàng</vt:lpstr>
      <vt:lpstr>#9Slide07 HoneyCream</vt:lpstr>
      <vt:lpstr>HP001 4 hàng</vt:lpstr>
      <vt:lpstr>Arial</vt:lpstr>
      <vt:lpstr>思源黑体 CN</vt:lpstr>
      <vt:lpstr>#9Slide03 Arima Madurai Black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SingPC</cp:lastModifiedBy>
  <cp:revision>16</cp:revision>
  <dcterms:created xsi:type="dcterms:W3CDTF">2023-03-11T15:18:23Z</dcterms:created>
  <dcterms:modified xsi:type="dcterms:W3CDTF">2024-04-16T03:15:01Z</dcterms:modified>
</cp:coreProperties>
</file>