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60" r:id="rId4"/>
    <p:sldId id="259" r:id="rId5"/>
    <p:sldId id="261" r:id="rId6"/>
    <p:sldId id="262" r:id="rId7"/>
    <p:sldId id="263" r:id="rId8"/>
    <p:sldId id="265" r:id="rId9"/>
    <p:sldId id="266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  <p:bold r:id="rId13"/>
    </p:embeddedFont>
    <p:embeddedFont>
      <p:font typeface="等线 Light" panose="02010600030101010101" pitchFamily="2" charset="-122"/>
      <p:regular r:id="rId14"/>
    </p:embeddedFont>
    <p:embeddedFont>
      <p:font typeface="#9Slide05 ButterScotch" panose="020B0604020202020204" charset="0"/>
      <p:regular r:id="rId15"/>
    </p:embeddedFont>
    <p:embeddedFont>
      <p:font typeface="#9Slide05 SVNShowcase Script" panose="020B0604020202020204" charset="0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VNZiclets" panose="02000603000000000000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6F0B2-FB45-436F-B78C-FAB00EF09BBE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1BCEA-9924-419E-89AF-0A40B2CB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6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6BA5B-1700-4810-BBC1-D13FEDD56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2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1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97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0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9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9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2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529668" y="470579"/>
            <a:ext cx="11132665" cy="5916842"/>
          </a:xfrm>
          <a:prstGeom prst="rect">
            <a:avLst/>
          </a:prstGeom>
          <a:solidFill>
            <a:srgbClr val="F5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5" name="图片 6" descr="组 1"/>
          <p:cNvPicPr>
            <a:picLocks noChangeAspect="1"/>
          </p:cNvPicPr>
          <p:nvPr userDrawn="1"/>
        </p:nvPicPr>
        <p:blipFill>
          <a:blip r:embed="rId14"/>
          <a:srcRect l="47944" t="25415" r="225" b="-268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0" y="3061977"/>
            <a:ext cx="4950691" cy="38669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0" y="5929892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366180" y="-1690248"/>
            <a:ext cx="2954655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</a:t>
            </a:r>
            <a:r>
              <a:rPr kumimoji="0" lang="vi-VN" altLang="zh-CN" sz="90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000" b="1" baseline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VIẾT</a:t>
            </a:r>
            <a:r>
              <a:rPr lang="vi-VN" altLang="zh-CN" sz="9000" b="1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THƯ</a:t>
            </a:r>
            <a:endParaRPr kumimoji="0" lang="zh-CN" altLang="en-US" sz="9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017" y="1624224"/>
            <a:ext cx="57898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Nói và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4271185" y="4088433"/>
            <a:ext cx="6069387" cy="2456220"/>
          </a:xfrm>
          <a:prstGeom prst="rect">
            <a:avLst/>
          </a:prstGeom>
        </p:spPr>
      </p:pic>
      <p:pic>
        <p:nvPicPr>
          <p:cNvPr id="21" name="图片 6" descr="组 1"/>
          <p:cNvPicPr>
            <a:picLocks noChangeAspect="1"/>
          </p:cNvPicPr>
          <p:nvPr/>
        </p:nvPicPr>
        <p:blipFill>
          <a:blip r:embed="rId8"/>
          <a:srcRect l="47944" t="25415" r="225" b="-268"/>
          <a:stretch>
            <a:fillRect/>
          </a:stretch>
        </p:blipFill>
        <p:spPr>
          <a:xfrm>
            <a:off x="-170636" y="-68831"/>
            <a:ext cx="12239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2" y="-229660"/>
            <a:ext cx="1554903" cy="1554903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2684982" y="655523"/>
            <a:ext cx="976632" cy="1085725"/>
            <a:chOff x="1246187" y="3427400"/>
            <a:chExt cx="1155230" cy="1284274"/>
          </a:xfrm>
        </p:grpSpPr>
        <p:sp>
          <p:nvSpPr>
            <p:cNvPr id="39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40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41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2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3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4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5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6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7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8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1239227" y="-64330"/>
            <a:ext cx="1820223" cy="1501543"/>
            <a:chOff x="2496675" y="3663908"/>
            <a:chExt cx="1759121" cy="1759121"/>
          </a:xfrm>
        </p:grpSpPr>
        <p:sp>
          <p:nvSpPr>
            <p:cNvPr id="50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51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52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3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4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5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6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7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8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0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93" y="5580891"/>
            <a:ext cx="751240" cy="1277109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1376872" y="134516"/>
            <a:ext cx="3807704" cy="334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5598116" y="134516"/>
            <a:ext cx="3969021" cy="3371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1403796" y="3479188"/>
            <a:ext cx="3780779" cy="332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5598116" y="3519287"/>
            <a:ext cx="3969021" cy="3338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7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4421206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711381" y="379288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082578" y="-4190696"/>
            <a:ext cx="923330" cy="11370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02- Kể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lại từng đoạn theo 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89" y="18432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975993" y="76468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4" y="-962156"/>
            <a:ext cx="2527678" cy="2469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24" y="1467202"/>
            <a:ext cx="3240789" cy="5113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918" y="3165244"/>
            <a:ext cx="88378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52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kể lại từng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lang="vi-VN" sz="520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44968" y="-2243734"/>
            <a:ext cx="118494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500" b="1" dirty="0">
                <a:solidFill>
                  <a:srgbClr val="ED7D31">
                    <a:lumMod val="75000"/>
                  </a:srgbClr>
                </a:solidFill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 học viết thư</a:t>
            </a:r>
            <a:endParaRPr kumimoji="0" lang="zh-CN" altLang="en-US" sz="6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5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793" y="4705926"/>
            <a:ext cx="5854535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 giáo sẻ dạy học trò làm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40986" y="1226626"/>
            <a:ext cx="5775803" cy="5308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3287" y="2011456"/>
            <a:ext cx="5404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sẻ mời các con vật muốn tập viết thư qua lớp học của thầy.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18776" y="518740"/>
            <a:ext cx="253389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319793" y="210716"/>
            <a:ext cx="5854535" cy="427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64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5995425" y="4836209"/>
            <a:ext cx="5919483" cy="1826916"/>
          </a:xfrm>
          <a:prstGeom prst="round2DiagRect">
            <a:avLst/>
          </a:prstGeom>
          <a:solidFill>
            <a:srgbClr val="92D050">
              <a:alpha val="92000"/>
            </a:srgb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663" y="4694051"/>
            <a:ext cx="5665371" cy="20313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vi-VN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sẻ hướng dẫn học trò làm cách nào để gửi thư?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425" y="5026392"/>
            <a:ext cx="6107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hướng dẫn các con vật cách nhờ gió gửi thư.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2026404" y="236116"/>
            <a:ext cx="7536696" cy="4190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25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968095" y="1909421"/>
            <a:ext cx="3780779" cy="332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7145370" y="495619"/>
            <a:ext cx="3969021" cy="3338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5" y="-347295"/>
            <a:ext cx="12215488" cy="684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5" y="5203892"/>
            <a:ext cx="5376598" cy="11387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vi-VN" sz="3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sẻ nhận được điều gì bất ngờ?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478" y="3967152"/>
            <a:ext cx="5376598" cy="1138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vi-VN" sz="3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giáo sẻ đã cảm ơn học trò bằng cách nào?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04" y="532212"/>
            <a:ext cx="5773708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lá thư mà học trò viết đều được gió gửi tới cho mình.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5234670"/>
            <a:ext cx="6087585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lập tức gửi lại thư cho từng trò, trên đó viết dòng chữ to tướng.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8095" y="1979473"/>
            <a:ext cx="718947" cy="7027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7045560" y="489712"/>
            <a:ext cx="717597" cy="6761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41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1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52301" y="0"/>
            <a:ext cx="10715500" cy="6857999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93" y="5580891"/>
            <a:ext cx="751240" cy="1277109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604065" y="-4527522"/>
            <a:ext cx="1107996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 w="38100">
                <a:solidFill>
                  <a:srgbClr val="FFC000">
                    <a:lumMod val="40000"/>
                    <a:lumOff val="60000"/>
                  </a:srgbClr>
                </a:solidFill>
              </a:ln>
              <a:pattFill prst="pct80">
                <a:fgClr>
                  <a:srgbClr val="ED7D31">
                    <a:lumMod val="5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7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2798775" y="1158731"/>
            <a:ext cx="2911276" cy="2557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6608879" y="1158731"/>
            <a:ext cx="3034615" cy="2577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2666397" y="4000746"/>
            <a:ext cx="3043654" cy="2676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6578683" y="4000746"/>
            <a:ext cx="3095009" cy="260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13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201</Words>
  <Application>Microsoft Office PowerPoint</Application>
  <PresentationFormat>Widescreen</PresentationFormat>
  <Paragraphs>31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等线</vt:lpstr>
      <vt:lpstr>SVN-Newton</vt:lpstr>
      <vt:lpstr>Cambria</vt:lpstr>
      <vt:lpstr>等线 Light</vt:lpstr>
      <vt:lpstr>Arial</vt:lpstr>
      <vt:lpstr>#9Slide05 SVNShowcase Script</vt:lpstr>
      <vt:lpstr>Wingdings</vt:lpstr>
      <vt:lpstr>Times New Roman</vt:lpstr>
      <vt:lpstr>#9Slide07 SVNZiclets</vt:lpstr>
      <vt:lpstr>#9Slide07 Altus</vt:lpstr>
      <vt:lpstr>#9Slide07 HoneyCream</vt:lpstr>
      <vt:lpstr>Calibri</vt:lpstr>
      <vt:lpstr>#9Slide05 ButterScotch</vt:lpstr>
      <vt:lpstr>inpin heiti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5</cp:revision>
  <dcterms:created xsi:type="dcterms:W3CDTF">2023-03-19T01:56:43Z</dcterms:created>
  <dcterms:modified xsi:type="dcterms:W3CDTF">2024-04-16T03:17:16Z</dcterms:modified>
</cp:coreProperties>
</file>