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15" r:id="rId2"/>
    <p:sldId id="283" r:id="rId3"/>
    <p:sldId id="270" r:id="rId4"/>
    <p:sldId id="341" r:id="rId5"/>
    <p:sldId id="297" r:id="rId6"/>
    <p:sldId id="277" r:id="rId7"/>
  </p:sldIdLst>
  <p:sldSz cx="12192000" cy="6858000"/>
  <p:notesSz cx="6858000" cy="9144000"/>
  <p:embeddedFontLst>
    <p:embeddedFont>
      <p:font typeface="#9Slide07 Altus" panose="020B0604020202020204" charset="0"/>
      <p:regular r:id="rId10"/>
    </p:embeddedFont>
    <p:embeddedFont>
      <p:font typeface="#9Slide07 HoneyCream" panose="020B0604020202020204" charset="0"/>
      <p:regular r:id="rId11"/>
    </p:embeddedFont>
    <p:embeddedFont>
      <p:font typeface="Cambria" panose="02040503050406030204" pitchFamily="18" charset="0"/>
      <p:regular r:id="rId12"/>
      <p:bold r:id="rId13"/>
      <p:italic r:id="rId14"/>
      <p:boldItalic r:id="rId15"/>
    </p:embeddedFont>
    <p:embeddedFont>
      <p:font typeface="UTM Cooper Black" panose="02040603050506020204" pitchFamily="18" charset="0"/>
      <p:regular r:id="rId16"/>
      <p:italic r:id="rId17"/>
    </p:embeddedFont>
    <p:embeddedFont>
      <p:font typeface="Vogue-ExtraBold" panose="020B0500000000000000" charset="0"/>
      <p:regular r:id="rId1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C21"/>
    <a:srgbClr val="06ADCF"/>
    <a:srgbClr val="3793B5"/>
    <a:srgbClr val="0089B0"/>
    <a:srgbClr val="07AED1"/>
    <a:srgbClr val="015CAB"/>
    <a:srgbClr val="44B1D0"/>
    <a:srgbClr val="4BD8E7"/>
    <a:srgbClr val="23768D"/>
    <a:srgbClr val="A5D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8FA8B-29D6-4A73-AB63-B54C9818D1CA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5C803-651D-4F08-8456-3EB2EC1C75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36A8B8-AA2B-49FC-AF97-D3A72B6A906F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EBD47-0E51-4D01-A053-DD92DFD76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36A8B8-AA2B-49FC-AF97-D3A72B6A906F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EBD47-0E51-4D01-A053-DD92DFD76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36A8B8-AA2B-49FC-AF97-D3A72B6A906F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EBD47-0E51-4D01-A053-DD92DFD76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36A8B8-AA2B-49FC-AF97-D3A72B6A906F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EBD47-0E51-4D01-A053-DD92DFD76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36A8B8-AA2B-49FC-AF97-D3A72B6A906F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EBD47-0E51-4D01-A053-DD92DFD76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36A8B8-AA2B-49FC-AF97-D3A72B6A906F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EBD47-0E51-4D01-A053-DD92DFD76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36A8B8-AA2B-49FC-AF97-D3A72B6A906F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EBD47-0E51-4D01-A053-DD92DFD76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36A8B8-AA2B-49FC-AF97-D3A72B6A906F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EBD47-0E51-4D01-A053-DD92DFD76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36A8B8-AA2B-49FC-AF97-D3A72B6A906F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EBD47-0E51-4D01-A053-DD92DFD76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36A8B8-AA2B-49FC-AF97-D3A72B6A906F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EBD47-0E51-4D01-A053-DD92DFD76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Google Shape;8;p1"/>
          <p:cNvSpPr txBox="1">
            <a:spLocks/>
          </p:cNvSpPr>
          <p:nvPr userDrawn="1"/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zh-CN"/>
            </a:defPPr>
            <a:lvl1pPr marL="0" lvl="0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0" eaLnBrk="1" latinLnBrk="0" hangingPunct="1">
              <a:buNone/>
              <a:defRPr sz="1333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4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FFFFFF"/>
                </a:solidFill>
                <a:cs typeface="Arial"/>
                <a:sym typeface="Arial"/>
              </a:rPr>
              <a:pPr defTabSz="121914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FFFFFF"/>
              </a:solidFill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B714D5E-99F7-3526-2C4C-4E3C229FC647}"/>
              </a:ext>
            </a:extLst>
          </p:cNvPr>
          <p:cNvSpPr txBox="1">
            <a:spLocks/>
          </p:cNvSpPr>
          <p:nvPr userDrawn="1"/>
        </p:nvSpPr>
        <p:spPr>
          <a:xfrm>
            <a:off x="9453251" y="-972425"/>
            <a:ext cx="2914996" cy="972425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267" b="0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By:Tư Bùi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3"/>
            <a:ext cx="4836708" cy="63488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3"/>
            <a:ext cx="4836708" cy="63488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m'be'r\Desktop\31.png3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89807" y="2183962"/>
            <a:ext cx="12192000" cy="7835265"/>
          </a:xfrm>
          <a:prstGeom prst="rect">
            <a:avLst/>
          </a:prstGeom>
        </p:spPr>
      </p:pic>
      <p:pic>
        <p:nvPicPr>
          <p:cNvPr id="5" name="图片 4" descr="千库网_school building卡通教室学校建筑_元素编号129746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144" y="4332168"/>
            <a:ext cx="3538855" cy="3538855"/>
          </a:xfrm>
          <a:prstGeom prst="rect">
            <a:avLst/>
          </a:prstGeom>
        </p:spPr>
      </p:pic>
      <p:sp>
        <p:nvSpPr>
          <p:cNvPr id="120" name="Freeform 6111"/>
          <p:cNvSpPr/>
          <p:nvPr/>
        </p:nvSpPr>
        <p:spPr bwMode="auto">
          <a:xfrm>
            <a:off x="10765675" y="108834"/>
            <a:ext cx="613884" cy="615993"/>
          </a:xfrm>
          <a:custGeom>
            <a:avLst/>
            <a:gdLst>
              <a:gd name="T0" fmla="*/ 146 w 291"/>
              <a:gd name="T1" fmla="*/ 0 h 292"/>
              <a:gd name="T2" fmla="*/ 184 w 291"/>
              <a:gd name="T3" fmla="*/ 107 h 292"/>
              <a:gd name="T4" fmla="*/ 291 w 291"/>
              <a:gd name="T5" fmla="*/ 146 h 292"/>
              <a:gd name="T6" fmla="*/ 184 w 291"/>
              <a:gd name="T7" fmla="*/ 184 h 292"/>
              <a:gd name="T8" fmla="*/ 146 w 291"/>
              <a:gd name="T9" fmla="*/ 292 h 292"/>
              <a:gd name="T10" fmla="*/ 108 w 291"/>
              <a:gd name="T11" fmla="*/ 184 h 292"/>
              <a:gd name="T12" fmla="*/ 0 w 291"/>
              <a:gd name="T13" fmla="*/ 146 h 292"/>
              <a:gd name="T14" fmla="*/ 108 w 291"/>
              <a:gd name="T15" fmla="*/ 107 h 292"/>
              <a:gd name="T16" fmla="*/ 146 w 291"/>
              <a:gd name="T17" fmla="*/ 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1" h="292">
                <a:moveTo>
                  <a:pt x="146" y="0"/>
                </a:moveTo>
                <a:lnTo>
                  <a:pt x="184" y="107"/>
                </a:lnTo>
                <a:lnTo>
                  <a:pt x="291" y="146"/>
                </a:lnTo>
                <a:lnTo>
                  <a:pt x="184" y="184"/>
                </a:lnTo>
                <a:lnTo>
                  <a:pt x="146" y="292"/>
                </a:lnTo>
                <a:lnTo>
                  <a:pt x="108" y="184"/>
                </a:lnTo>
                <a:lnTo>
                  <a:pt x="0" y="146"/>
                </a:lnTo>
                <a:lnTo>
                  <a:pt x="108" y="107"/>
                </a:lnTo>
                <a:lnTo>
                  <a:pt x="1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6114"/>
          <p:cNvSpPr/>
          <p:nvPr/>
        </p:nvSpPr>
        <p:spPr bwMode="auto">
          <a:xfrm>
            <a:off x="9988260" y="1035169"/>
            <a:ext cx="213773" cy="218049"/>
          </a:xfrm>
          <a:custGeom>
            <a:avLst/>
            <a:gdLst>
              <a:gd name="T0" fmla="*/ 24 w 50"/>
              <a:gd name="T1" fmla="*/ 51 h 51"/>
              <a:gd name="T2" fmla="*/ 0 w 50"/>
              <a:gd name="T3" fmla="*/ 27 h 51"/>
              <a:gd name="T4" fmla="*/ 24 w 50"/>
              <a:gd name="T5" fmla="*/ 0 h 51"/>
              <a:gd name="T6" fmla="*/ 50 w 50"/>
              <a:gd name="T7" fmla="*/ 27 h 51"/>
              <a:gd name="T8" fmla="*/ 24 w 50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51">
                <a:moveTo>
                  <a:pt x="24" y="51"/>
                </a:moveTo>
                <a:lnTo>
                  <a:pt x="0" y="27"/>
                </a:lnTo>
                <a:lnTo>
                  <a:pt x="24" y="0"/>
                </a:lnTo>
                <a:lnTo>
                  <a:pt x="50" y="27"/>
                </a:lnTo>
                <a:lnTo>
                  <a:pt x="24" y="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Freeform 6114"/>
          <p:cNvSpPr/>
          <p:nvPr/>
        </p:nvSpPr>
        <p:spPr bwMode="auto">
          <a:xfrm flipH="1" flipV="1">
            <a:off x="11087418" y="1320529"/>
            <a:ext cx="153977" cy="204415"/>
          </a:xfrm>
          <a:custGeom>
            <a:avLst/>
            <a:gdLst>
              <a:gd name="T0" fmla="*/ 24 w 50"/>
              <a:gd name="T1" fmla="*/ 51 h 51"/>
              <a:gd name="T2" fmla="*/ 0 w 50"/>
              <a:gd name="T3" fmla="*/ 27 h 51"/>
              <a:gd name="T4" fmla="*/ 24 w 50"/>
              <a:gd name="T5" fmla="*/ 0 h 51"/>
              <a:gd name="T6" fmla="*/ 50 w 50"/>
              <a:gd name="T7" fmla="*/ 27 h 51"/>
              <a:gd name="T8" fmla="*/ 24 w 50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51">
                <a:moveTo>
                  <a:pt x="24" y="51"/>
                </a:moveTo>
                <a:lnTo>
                  <a:pt x="0" y="27"/>
                </a:lnTo>
                <a:lnTo>
                  <a:pt x="24" y="0"/>
                </a:lnTo>
                <a:lnTo>
                  <a:pt x="50" y="27"/>
                </a:lnTo>
                <a:lnTo>
                  <a:pt x="24" y="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1" name="图片 10" descr="千库网_彩虹多彩简单_元素编号121828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85" y="108585"/>
            <a:ext cx="1607820" cy="160782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81000" y="1194527"/>
            <a:ext cx="9191984" cy="864720"/>
            <a:chOff x="2803457" y="1204399"/>
            <a:chExt cx="9191984" cy="864720"/>
          </a:xfrm>
        </p:grpSpPr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D30AFE1D-6FA9-2849-E55F-82B40F5FC17F}"/>
                </a:ext>
              </a:extLst>
            </p:cNvPr>
            <p:cNvSpPr txBox="1"/>
            <p:nvPr/>
          </p:nvSpPr>
          <p:spPr>
            <a:xfrm>
              <a:off x="2803458" y="1204399"/>
              <a:ext cx="9191983" cy="856986"/>
            </a:xfrm>
            <a:prstGeom prst="rect">
              <a:avLst/>
            </a:prstGeom>
            <a:noFill/>
          </p:spPr>
          <p:txBody>
            <a:bodyPr wrap="none" lIns="86699" tIns="43349" rIns="86699" bIns="43349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altLang="zh-CN" sz="5000" kern="0" cap="all" dirty="0">
                  <a:ln w="190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Vogue-ExtraBold" panose="020B0500000000000000" pitchFamily="34" charset="0"/>
                  <a:ea typeface="方正粗谭黑简体" panose="02000000000000000000" pitchFamily="2" charset="-122"/>
                  <a:cs typeface="Arial" panose="020B0604020202020204" pitchFamily="34" charset="0"/>
                  <a:sym typeface="Arial"/>
                </a:rPr>
                <a:t>THỰC HÀNH VÀ TRẢI NGHIỆM</a:t>
              </a:r>
              <a:endParaRPr lang="zh-CN" altLang="en-US" sz="5000" kern="0" cap="all" dirty="0">
                <a:ln w="190500">
                  <a:solidFill>
                    <a:schemeClr val="bg1"/>
                  </a:solidFill>
                </a:ln>
                <a:solidFill>
                  <a:schemeClr val="bg1"/>
                </a:solidFill>
                <a:latin typeface="UVN Binh Duong" pitchFamily="2" charset="0"/>
                <a:ea typeface="方正粗谭黑简体" panose="02000000000000000000" pitchFamily="2" charset="-122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D30AFE1D-6FA9-2849-E55F-82B40F5FC17F}"/>
                </a:ext>
              </a:extLst>
            </p:cNvPr>
            <p:cNvSpPr txBox="1"/>
            <p:nvPr/>
          </p:nvSpPr>
          <p:spPr>
            <a:xfrm>
              <a:off x="2803457" y="1212133"/>
              <a:ext cx="9191983" cy="856986"/>
            </a:xfrm>
            <a:prstGeom prst="rect">
              <a:avLst/>
            </a:prstGeom>
            <a:noFill/>
          </p:spPr>
          <p:txBody>
            <a:bodyPr wrap="none" lIns="86699" tIns="43349" rIns="86699" bIns="43349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altLang="zh-CN" sz="5000" kern="0" cap="all" dirty="0">
                  <a:solidFill>
                    <a:srgbClr val="FF0000"/>
                  </a:solidFill>
                  <a:latin typeface="Vogue-ExtraBold" panose="020B0500000000000000" pitchFamily="34" charset="0"/>
                  <a:ea typeface="方正粗谭黑简体" panose="02000000000000000000" pitchFamily="2" charset="-122"/>
                  <a:cs typeface="Arial" panose="020B0604020202020204" pitchFamily="34" charset="0"/>
                  <a:sym typeface="Arial"/>
                </a:rPr>
                <a:t>THỰC HÀNH VÀ TRẢI NGHIỆM</a:t>
              </a:r>
              <a:endParaRPr lang="zh-CN" altLang="en-US" sz="5000" kern="0" cap="all" dirty="0">
                <a:solidFill>
                  <a:srgbClr val="FF0000"/>
                </a:solidFill>
                <a:latin typeface="UVN Binh Duong" pitchFamily="2" charset="0"/>
                <a:ea typeface="方正粗谭黑简体" panose="02000000000000000000" pitchFamily="2" charset="-122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BD6D8CE-44D1-9E36-9D89-5752E91673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015" y="2152727"/>
            <a:ext cx="4615072" cy="6846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564D9C-95DB-4E97-9563-4E5F7723E2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4557" y="2191696"/>
            <a:ext cx="8377636" cy="2618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32962" y="226617"/>
            <a:ext cx="11412220" cy="653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7" name="组合 136"/>
          <p:cNvGrpSpPr/>
          <p:nvPr/>
        </p:nvGrpSpPr>
        <p:grpSpPr>
          <a:xfrm>
            <a:off x="3528410" y="431015"/>
            <a:ext cx="1687645" cy="842938"/>
            <a:chOff x="1744304" y="4587600"/>
            <a:chExt cx="1347537" cy="869817"/>
          </a:xfrm>
        </p:grpSpPr>
        <p:sp>
          <p:nvSpPr>
            <p:cNvPr id="48" name="圆角矩形 47"/>
            <p:cNvSpPr/>
            <p:nvPr/>
          </p:nvSpPr>
          <p:spPr>
            <a:xfrm>
              <a:off x="1744304" y="4603175"/>
              <a:ext cx="1347537" cy="854242"/>
            </a:xfrm>
            <a:prstGeom prst="roundRect">
              <a:avLst/>
            </a:prstGeom>
            <a:solidFill>
              <a:srgbClr val="015CAB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917068" y="4721732"/>
              <a:ext cx="1847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800" dirty="0">
                <a:solidFill>
                  <a:schemeClr val="bg1"/>
                </a:solidFill>
                <a:latin typeface="字魂100号-方方先锋体" panose="00000500000000000000" charset="-122"/>
                <a:ea typeface="字魂100号-方方先锋体" panose="00000500000000000000" charset="-122"/>
              </a:endParaRPr>
            </a:p>
          </p:txBody>
        </p:sp>
        <p:sp>
          <p:nvSpPr>
            <p:cNvPr id="160" name="圆角矩形 159"/>
            <p:cNvSpPr/>
            <p:nvPr/>
          </p:nvSpPr>
          <p:spPr>
            <a:xfrm>
              <a:off x="1744304" y="4587600"/>
              <a:ext cx="1347537" cy="854242"/>
            </a:xfrm>
            <a:prstGeom prst="roundRect">
              <a:avLst/>
            </a:prstGeom>
            <a:noFill/>
            <a:ln>
              <a:solidFill>
                <a:srgbClr val="206D8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 descr="千库网_彩虹多彩简单_元素编号121828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463" y="27718"/>
            <a:ext cx="1544320" cy="15443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9F1BD7-0479-7E49-8689-C54A32F14D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0" y="47500"/>
            <a:ext cx="2325467" cy="116273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36F61FE-06FE-FB4C-BBD0-13146A7A11C5}"/>
              </a:ext>
            </a:extLst>
          </p:cNvPr>
          <p:cNvSpPr txBox="1"/>
          <p:nvPr/>
        </p:nvSpPr>
        <p:spPr>
          <a:xfrm>
            <a:off x="3481347" y="502349"/>
            <a:ext cx="1843305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bg1"/>
                </a:solidFill>
              </a:rPr>
              <a:t>a) Số?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24" name="图片 5" descr="千库网_阿拉伯数字1_元素编号125826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9707" y="296753"/>
            <a:ext cx="838200" cy="838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781C0F5-3983-CF47-8EF8-547EA0C1A62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8"/>
          <a:stretch/>
        </p:blipFill>
        <p:spPr>
          <a:xfrm>
            <a:off x="1650151" y="2043289"/>
            <a:ext cx="9269857" cy="474087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66C93D3-2473-0748-A0A7-070F3E0C28EB}"/>
              </a:ext>
            </a:extLst>
          </p:cNvPr>
          <p:cNvSpPr/>
          <p:nvPr/>
        </p:nvSpPr>
        <p:spPr>
          <a:xfrm>
            <a:off x="2180665" y="1240262"/>
            <a:ext cx="6609502" cy="701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dm.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C45016-60C6-714A-9921-43CB2845F0AC}"/>
              </a:ext>
            </a:extLst>
          </p:cNvPr>
          <p:cNvSpPr txBox="1"/>
          <p:nvPr/>
        </p:nvSpPr>
        <p:spPr>
          <a:xfrm>
            <a:off x="3235701" y="3032336"/>
            <a:ext cx="585417" cy="57554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85A3F7-BEC3-8640-A8D0-BCD59C23F89B}"/>
              </a:ext>
            </a:extLst>
          </p:cNvPr>
          <p:cNvSpPr txBox="1"/>
          <p:nvPr/>
        </p:nvSpPr>
        <p:spPr>
          <a:xfrm>
            <a:off x="8623403" y="3493792"/>
            <a:ext cx="585417" cy="57554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126C83-6B79-5E41-B8BF-FEA5BB87424E}"/>
              </a:ext>
            </a:extLst>
          </p:cNvPr>
          <p:cNvSpPr txBox="1"/>
          <p:nvPr/>
        </p:nvSpPr>
        <p:spPr>
          <a:xfrm>
            <a:off x="3002303" y="6034019"/>
            <a:ext cx="526106" cy="507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 8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3001" y="290549"/>
            <a:ext cx="11566663" cy="6201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006335" y="3375005"/>
            <a:ext cx="2678621" cy="469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字魂100号-方方先锋体" panose="00000500000000000000" charset="-122"/>
                <a:ea typeface="字魂100号-方方先锋体" panose="00000500000000000000" charset="-122"/>
              </a:rPr>
              <a:t>　　</a:t>
            </a:r>
            <a:endParaRPr lang="en-US" altLang="zh-CN" dirty="0">
              <a:latin typeface="字魂100号-方方先锋体" panose="00000500000000000000" charset="-122"/>
              <a:ea typeface="字魂100号-方方先锋体" panose="00000500000000000000" charset="-122"/>
            </a:endParaRPr>
          </a:p>
        </p:txBody>
      </p:sp>
      <p:sp>
        <p:nvSpPr>
          <p:cNvPr id="200" name="矩形 199"/>
          <p:cNvSpPr/>
          <p:nvPr/>
        </p:nvSpPr>
        <p:spPr>
          <a:xfrm>
            <a:off x="1337310" y="3375025"/>
            <a:ext cx="3482975" cy="469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字魂100号-方方先锋体" panose="00000500000000000000" charset="-122"/>
                <a:ea typeface="字魂100号-方方先锋体" panose="00000500000000000000" charset="-122"/>
              </a:rPr>
              <a:t>　　　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6F61FE-06FE-FB4C-BBD0-13146A7A11C5}"/>
              </a:ext>
            </a:extLst>
          </p:cNvPr>
          <p:cNvSpPr txBox="1"/>
          <p:nvPr/>
        </p:nvSpPr>
        <p:spPr>
          <a:xfrm>
            <a:off x="3481347" y="502349"/>
            <a:ext cx="530882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bg1"/>
                </a:solidFill>
              </a:rPr>
              <a:t>a) Số?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499FA6-0429-3443-B169-4DD4AE9C418C}"/>
              </a:ext>
            </a:extLst>
          </p:cNvPr>
          <p:cNvSpPr/>
          <p:nvPr/>
        </p:nvSpPr>
        <p:spPr>
          <a:xfrm>
            <a:off x="721895" y="362082"/>
            <a:ext cx="10475494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Sau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VN" sz="2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Table 490">
            <a:extLst>
              <a:ext uri="{FF2B5EF4-FFF2-40B4-BE49-F238E27FC236}">
                <a16:creationId xmlns:a16="http://schemas.microsoft.com/office/drawing/2014/main" id="{66CFA676-3E8F-1B40-AE55-F9513F1E5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184423"/>
              </p:ext>
            </p:extLst>
          </p:nvPr>
        </p:nvGraphicFramePr>
        <p:xfrm>
          <a:off x="994611" y="1975445"/>
          <a:ext cx="9529010" cy="4106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7742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296822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2413046">
                  <a:extLst>
                    <a:ext uri="{9D8B030D-6E8A-4147-A177-3AD203B41FA5}">
                      <a16:colId xmlns:a16="http://schemas.microsoft.com/office/drawing/2014/main" val="1380285473"/>
                    </a:ext>
                  </a:extLst>
                </a:gridCol>
              </a:tblGrid>
              <a:tr h="941182"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Yêu cầu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Ước lượng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Đo bằng thước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0383">
                <a:tc>
                  <a:txBody>
                    <a:bodyPr/>
                    <a:lstStyle/>
                    <a:p>
                      <a:pPr marL="142875" indent="0" algn="l">
                        <a:tabLst/>
                      </a:pPr>
                      <a:r>
                        <a:rPr lang="en-VN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Đo độ dài cạnh bàn học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VN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Khoảng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VN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>
                        <a:tabLst/>
                      </a:pPr>
                      <a:r>
                        <a:rPr lang="en-VN" sz="2400" b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039637">
                <a:tc>
                  <a:txBody>
                    <a:bodyPr/>
                    <a:lstStyle/>
                    <a:p>
                      <a:pPr marL="142875" indent="0" algn="l">
                        <a:tabLst/>
                      </a:pPr>
                      <a:r>
                        <a:rPr lang="en-VN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Đo chiều cao ghế học sinh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VN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Khoảng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VN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>
                        <a:tabLst/>
                      </a:pPr>
                      <a:r>
                        <a:rPr lang="en-VN" sz="2400" b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125575">
                <a:tc>
                  <a:txBody>
                    <a:bodyPr/>
                    <a:lstStyle/>
                    <a:p>
                      <a:pPr marL="142875" indent="0" algn="l">
                        <a:tabLst/>
                      </a:pPr>
                      <a:r>
                        <a:rPr lang="en-VN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Đo bề rộng cửa sổ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VN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Khoảng          </a:t>
                      </a:r>
                      <a:r>
                        <a:rPr lang="vi-VN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  </a:t>
                      </a:r>
                      <a:r>
                        <a:rPr lang="en-VN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>
                        <a:tabLst/>
                      </a:pPr>
                      <a:r>
                        <a:rPr lang="en-VN" sz="2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49AB3DB7-D615-F443-A19D-541387A404E8}"/>
              </a:ext>
            </a:extLst>
          </p:cNvPr>
          <p:cNvGrpSpPr/>
          <p:nvPr/>
        </p:nvGrpSpPr>
        <p:grpSpPr>
          <a:xfrm>
            <a:off x="3592506" y="1377248"/>
            <a:ext cx="6023008" cy="4475074"/>
            <a:chOff x="3479486" y="1364907"/>
            <a:chExt cx="6023008" cy="447507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99D8C5B-860A-484F-837E-E5DD373E5A46}"/>
                </a:ext>
              </a:extLst>
            </p:cNvPr>
            <p:cNvSpPr txBox="1"/>
            <p:nvPr/>
          </p:nvSpPr>
          <p:spPr>
            <a:xfrm>
              <a:off x="3479486" y="1364907"/>
              <a:ext cx="45592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3200" dirty="0">
                  <a:solidFill>
                    <a:srgbClr val="FF0000"/>
                  </a:solidFill>
                  <a:latin typeface="UTM Cooper Black" panose="02040603050506020204" pitchFamily="18" charset="0"/>
                </a:rPr>
                <a:t>PHIẾU THỰC HÀNH 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5CD755B6-23BE-B44C-A3E8-F30C975E2465}"/>
                </a:ext>
              </a:extLst>
            </p:cNvPr>
            <p:cNvSpPr/>
            <p:nvPr/>
          </p:nvSpPr>
          <p:spPr>
            <a:xfrm>
              <a:off x="6274189" y="3083939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b="1" dirty="0">
                  <a:solidFill>
                    <a:srgbClr val="BD0C21"/>
                  </a:solidFill>
                  <a:latin typeface="Cambria" panose="02040503050406030204" pitchFamily="18" charset="0"/>
                </a:rPr>
                <a:t>?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E96E05F4-DC7C-5148-B2DE-4AC5B3912748}"/>
                </a:ext>
              </a:extLst>
            </p:cNvPr>
            <p:cNvSpPr/>
            <p:nvPr/>
          </p:nvSpPr>
          <p:spPr>
            <a:xfrm>
              <a:off x="6304006" y="4129296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b="1" dirty="0">
                  <a:solidFill>
                    <a:srgbClr val="BD0C21"/>
                  </a:solidFill>
                  <a:latin typeface="Cambria" panose="02040503050406030204" pitchFamily="18" charset="0"/>
                </a:rPr>
                <a:t>?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3916E1F6-0985-6549-9F48-1897F153746C}"/>
                </a:ext>
              </a:extLst>
            </p:cNvPr>
            <p:cNvSpPr/>
            <p:nvPr/>
          </p:nvSpPr>
          <p:spPr>
            <a:xfrm>
              <a:off x="6401832" y="5250131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b="1">
                  <a:solidFill>
                    <a:srgbClr val="BD0C21"/>
                  </a:solidFill>
                  <a:latin typeface="Cambria" panose="02040503050406030204" pitchFamily="18" charset="0"/>
                </a:rPr>
                <a:t>?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4353EE68-F6F5-DB49-B325-386092813BEC}"/>
                </a:ext>
              </a:extLst>
            </p:cNvPr>
            <p:cNvSpPr/>
            <p:nvPr/>
          </p:nvSpPr>
          <p:spPr>
            <a:xfrm>
              <a:off x="8853659" y="3134075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b="1">
                  <a:solidFill>
                    <a:srgbClr val="BD0C21"/>
                  </a:solidFill>
                  <a:latin typeface="Cambria" panose="02040503050406030204" pitchFamily="18" charset="0"/>
                </a:rPr>
                <a:t>?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E78A38FE-0D94-8B4E-838E-42E83A2FC3D0}"/>
                </a:ext>
              </a:extLst>
            </p:cNvPr>
            <p:cNvSpPr/>
            <p:nvPr/>
          </p:nvSpPr>
          <p:spPr>
            <a:xfrm>
              <a:off x="8853657" y="4129296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b="1" dirty="0">
                  <a:solidFill>
                    <a:srgbClr val="BD0C21"/>
                  </a:solidFill>
                  <a:latin typeface="Cambria" panose="02040503050406030204" pitchFamily="18" charset="0"/>
                </a:rPr>
                <a:t>?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6F0F334D-B619-2647-A8AA-2DB4E4137440}"/>
                </a:ext>
              </a:extLst>
            </p:cNvPr>
            <p:cNvSpPr/>
            <p:nvPr/>
          </p:nvSpPr>
          <p:spPr>
            <a:xfrm>
              <a:off x="8853657" y="523980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b="1">
                  <a:solidFill>
                    <a:srgbClr val="BD0C21"/>
                  </a:solidFill>
                  <a:latin typeface="Cambria" panose="02040503050406030204" pitchFamily="18" charset="0"/>
                </a:rPr>
                <a:t>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3902" y="274348"/>
            <a:ext cx="11566663" cy="6201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730876" y="578104"/>
            <a:ext cx="10799116" cy="5472838"/>
            <a:chOff x="1334530" y="2928551"/>
            <a:chExt cx="4304271" cy="2228336"/>
          </a:xfrm>
        </p:grpSpPr>
        <p:sp>
          <p:nvSpPr>
            <p:cNvPr id="69" name="矩形 68"/>
            <p:cNvSpPr/>
            <p:nvPr/>
          </p:nvSpPr>
          <p:spPr>
            <a:xfrm>
              <a:off x="1462217" y="3031524"/>
              <a:ext cx="4176584" cy="2125363"/>
            </a:xfrm>
            <a:prstGeom prst="rect">
              <a:avLst/>
            </a:prstGeom>
            <a:solidFill>
              <a:srgbClr val="206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1334530" y="2928551"/>
              <a:ext cx="4176584" cy="2125363"/>
            </a:xfrm>
            <a:prstGeom prst="rect">
              <a:avLst/>
            </a:prstGeom>
            <a:pattFill prst="wdUpDiag">
              <a:fgClr>
                <a:srgbClr val="FFC000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solidFill>
                <a:srgbClr val="206D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1470454" y="3039763"/>
              <a:ext cx="3904735" cy="187822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06D8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8006335" y="3375005"/>
            <a:ext cx="2678621" cy="469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charset="-122"/>
                <a:ea typeface="字魂100号-方方先锋体" panose="00000500000000000000" charset="-122"/>
                <a:cs typeface="+mn-cs"/>
              </a:rPr>
              <a:t>　　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0000500000000000000" charset="-122"/>
              <a:ea typeface="字魂100号-方方先锋体" panose="00000500000000000000" charset="-122"/>
              <a:cs typeface="+mn-cs"/>
            </a:endParaRPr>
          </a:p>
        </p:txBody>
      </p:sp>
      <p:sp>
        <p:nvSpPr>
          <p:cNvPr id="200" name="矩形 199"/>
          <p:cNvSpPr/>
          <p:nvPr/>
        </p:nvSpPr>
        <p:spPr>
          <a:xfrm>
            <a:off x="1337310" y="3375025"/>
            <a:ext cx="3482975" cy="469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charset="-122"/>
                <a:ea typeface="字魂100号-方方先锋体" panose="00000500000000000000" charset="-122"/>
                <a:cs typeface="+mn-cs"/>
              </a:rPr>
              <a:t>　　　</a:t>
            </a:r>
          </a:p>
        </p:txBody>
      </p:sp>
      <p:pic>
        <p:nvPicPr>
          <p:cNvPr id="7" name="图片 6" descr="千库网_阿拉伯数字2_元素编号125826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20" y="965506"/>
            <a:ext cx="871220" cy="871220"/>
          </a:xfrm>
          <a:prstGeom prst="rect">
            <a:avLst/>
          </a:prstGeom>
        </p:spPr>
      </p:pic>
      <p:pic>
        <p:nvPicPr>
          <p:cNvPr id="14" name="图片 13" descr="千库网_彩虹多彩简单_元素编号121828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96" y="0"/>
            <a:ext cx="1544320" cy="15443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B617322-BB4C-F043-A450-BBA681D0B095}"/>
              </a:ext>
            </a:extLst>
          </p:cNvPr>
          <p:cNvSpPr txBox="1"/>
          <p:nvPr/>
        </p:nvSpPr>
        <p:spPr>
          <a:xfrm>
            <a:off x="1988703" y="958751"/>
            <a:ext cx="8987757" cy="230832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Chuẩn bị ở nhà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xem quãng đường từ nhà em đến trường dài khoảng bao nhiêu ki – lô – mét?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4D6649-731C-D84B-A821-BFDD9C354C6D}"/>
              </a:ext>
            </a:extLst>
          </p:cNvPr>
          <p:cNvSpPr txBox="1"/>
          <p:nvPr/>
        </p:nvSpPr>
        <p:spPr>
          <a:xfrm>
            <a:off x="1919991" y="2750410"/>
            <a:ext cx="8414483" cy="614477"/>
          </a:xfrm>
          <a:prstGeom prst="rect">
            <a:avLst/>
          </a:prstGeom>
          <a:solidFill>
            <a:srgbClr val="FFF79A"/>
          </a:solidFill>
          <a:effectLst>
            <a:softEdge rad="63500"/>
          </a:effectLst>
        </p:spPr>
        <p:txBody>
          <a:bodyPr wrap="none" rtlCol="0" anchor="ctr">
            <a:spAutoFit/>
          </a:bodyPr>
          <a:lstStyle/>
          <a:p>
            <a:r>
              <a:rPr lang="en-US" sz="2400" dirty="0" err="1"/>
              <a:t>Mẫu</a:t>
            </a:r>
            <a:r>
              <a:rPr lang="en-US" sz="2400" dirty="0"/>
              <a:t>: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Mai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2 km</a:t>
            </a:r>
            <a:endParaRPr lang="en-VN" sz="2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0D21EA4-0CCB-434B-8CBB-B0378630CC00}"/>
              </a:ext>
            </a:extLst>
          </p:cNvPr>
          <p:cNvSpPr/>
          <p:nvPr/>
        </p:nvSpPr>
        <p:spPr>
          <a:xfrm>
            <a:off x="1953352" y="3318512"/>
            <a:ext cx="8033804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VN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Picture 2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id="{246A2E84-76F3-4440-93F7-6EA9A034B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860" y="3834964"/>
            <a:ext cx="3697705" cy="274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79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Am'be'r\Desktop\31.png3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30" y="247967"/>
            <a:ext cx="12192000" cy="7835265"/>
          </a:xfrm>
          <a:prstGeom prst="rect">
            <a:avLst/>
          </a:prstGeom>
        </p:spPr>
      </p:pic>
      <p:pic>
        <p:nvPicPr>
          <p:cNvPr id="8" name="图片 7" descr="千库网_school building卡通教室学校建筑_元素编号129746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4270" y="3723005"/>
            <a:ext cx="3427730" cy="3427730"/>
          </a:xfrm>
          <a:prstGeom prst="rect">
            <a:avLst/>
          </a:prstGeom>
        </p:spPr>
      </p:pic>
      <p:pic>
        <p:nvPicPr>
          <p:cNvPr id="7" name="图片 6" descr="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371" y="247967"/>
            <a:ext cx="4695825" cy="6981825"/>
          </a:xfrm>
          <a:prstGeom prst="rect">
            <a:avLst/>
          </a:prstGeom>
        </p:spPr>
      </p:pic>
      <p:pic>
        <p:nvPicPr>
          <p:cNvPr id="2" name="图片 1" descr="千库网_彩虹多彩简单_元素编号121828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616963" y="-146991"/>
            <a:ext cx="2959735" cy="2959735"/>
          </a:xfrm>
          <a:prstGeom prst="rect">
            <a:avLst/>
          </a:prstGeom>
        </p:spPr>
      </p:pic>
      <p:grpSp>
        <p:nvGrpSpPr>
          <p:cNvPr id="12" name="组合 7"/>
          <p:cNvGrpSpPr/>
          <p:nvPr/>
        </p:nvGrpSpPr>
        <p:grpSpPr>
          <a:xfrm>
            <a:off x="4794442" y="3093578"/>
            <a:ext cx="7061343" cy="2863859"/>
            <a:chOff x="7683188" y="618224"/>
            <a:chExt cx="7061343" cy="2863859"/>
          </a:xfrm>
        </p:grpSpPr>
        <p:sp>
          <p:nvSpPr>
            <p:cNvPr id="13" name="矩形 611"/>
            <p:cNvSpPr/>
            <p:nvPr/>
          </p:nvSpPr>
          <p:spPr>
            <a:xfrm>
              <a:off x="8030155" y="618224"/>
              <a:ext cx="6714376" cy="2379925"/>
            </a:xfrm>
            <a:prstGeom prst="rect">
              <a:avLst/>
            </a:prstGeom>
            <a:solidFill>
              <a:srgbClr val="44B1D0"/>
            </a:solidFill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9107277" y="2958863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charset="-122"/>
                  <a:ea typeface="字魂100号-方方先锋体" panose="00000500000000000000" charset="-122"/>
                  <a:cs typeface="+mn-cs"/>
                </a:rPr>
                <a:t>　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charset="-122"/>
                <a:ea typeface="字魂100号-方方先锋体" panose="00000500000000000000" charset="-122"/>
                <a:cs typeface="+mn-cs"/>
              </a:endParaRPr>
            </a:p>
          </p:txBody>
        </p:sp>
        <p:grpSp>
          <p:nvGrpSpPr>
            <p:cNvPr id="15" name="组合 604"/>
            <p:cNvGrpSpPr/>
            <p:nvPr/>
          </p:nvGrpSpPr>
          <p:grpSpPr>
            <a:xfrm rot="1199784">
              <a:off x="7683188" y="2395453"/>
              <a:ext cx="769492" cy="1022778"/>
              <a:chOff x="6991814" y="-88476"/>
              <a:chExt cx="1817649" cy="2415948"/>
            </a:xfrm>
          </p:grpSpPr>
          <p:sp>
            <p:nvSpPr>
              <p:cNvPr id="16" name="任意多边形 603"/>
              <p:cNvSpPr/>
              <p:nvPr/>
            </p:nvSpPr>
            <p:spPr>
              <a:xfrm>
                <a:off x="6991814" y="-88476"/>
                <a:ext cx="1817649" cy="2415948"/>
              </a:xfrm>
              <a:custGeom>
                <a:avLst/>
                <a:gdLst>
                  <a:gd name="connsiteX0" fmla="*/ 144966 w 1806497"/>
                  <a:gd name="connsiteY0" fmla="*/ 390292 h 2386361"/>
                  <a:gd name="connsiteX1" fmla="*/ 1170878 w 1806497"/>
                  <a:gd name="connsiteY1" fmla="*/ 0 h 2386361"/>
                  <a:gd name="connsiteX2" fmla="*/ 1806497 w 1806497"/>
                  <a:gd name="connsiteY2" fmla="*/ 869795 h 2386361"/>
                  <a:gd name="connsiteX3" fmla="*/ 1561171 w 1806497"/>
                  <a:gd name="connsiteY3" fmla="*/ 1304692 h 2386361"/>
                  <a:gd name="connsiteX4" fmla="*/ 1773044 w 1806497"/>
                  <a:gd name="connsiteY4" fmla="*/ 1728439 h 2386361"/>
                  <a:gd name="connsiteX5" fmla="*/ 1438507 w 1806497"/>
                  <a:gd name="connsiteY5" fmla="*/ 2375210 h 2386361"/>
                  <a:gd name="connsiteX6" fmla="*/ 557561 w 1806497"/>
                  <a:gd name="connsiteY6" fmla="*/ 2386361 h 2386361"/>
                  <a:gd name="connsiteX7" fmla="*/ 0 w 1806497"/>
                  <a:gd name="connsiteY7" fmla="*/ 1984917 h 2386361"/>
                  <a:gd name="connsiteX8" fmla="*/ 334536 w 1806497"/>
                  <a:gd name="connsiteY8" fmla="*/ 1505414 h 2386361"/>
                  <a:gd name="connsiteX9" fmla="*/ 546410 w 1806497"/>
                  <a:gd name="connsiteY9" fmla="*/ 1550019 h 2386361"/>
                  <a:gd name="connsiteX10" fmla="*/ 546410 w 1806497"/>
                  <a:gd name="connsiteY10" fmla="*/ 1103971 h 2386361"/>
                  <a:gd name="connsiteX11" fmla="*/ 323385 w 1806497"/>
                  <a:gd name="connsiteY11" fmla="*/ 1126273 h 2386361"/>
                  <a:gd name="connsiteX12" fmla="*/ 144966 w 1806497"/>
                  <a:gd name="connsiteY12" fmla="*/ 390292 h 2386361"/>
                  <a:gd name="connsiteX0-1" fmla="*/ 144966 w 1806497"/>
                  <a:gd name="connsiteY0-2" fmla="*/ 211873 h 2207942"/>
                  <a:gd name="connsiteX1-3" fmla="*/ 1115122 w 1806497"/>
                  <a:gd name="connsiteY1-4" fmla="*/ 0 h 2207942"/>
                  <a:gd name="connsiteX2-5" fmla="*/ 1806497 w 1806497"/>
                  <a:gd name="connsiteY2-6" fmla="*/ 691376 h 2207942"/>
                  <a:gd name="connsiteX3-7" fmla="*/ 1561171 w 1806497"/>
                  <a:gd name="connsiteY3-8" fmla="*/ 1126273 h 2207942"/>
                  <a:gd name="connsiteX4-9" fmla="*/ 1773044 w 1806497"/>
                  <a:gd name="connsiteY4-10" fmla="*/ 1550020 h 2207942"/>
                  <a:gd name="connsiteX5-11" fmla="*/ 1438507 w 1806497"/>
                  <a:gd name="connsiteY5-12" fmla="*/ 2196791 h 2207942"/>
                  <a:gd name="connsiteX6-13" fmla="*/ 557561 w 1806497"/>
                  <a:gd name="connsiteY6-14" fmla="*/ 2207942 h 2207942"/>
                  <a:gd name="connsiteX7-15" fmla="*/ 0 w 1806497"/>
                  <a:gd name="connsiteY7-16" fmla="*/ 1806498 h 2207942"/>
                  <a:gd name="connsiteX8-17" fmla="*/ 334536 w 1806497"/>
                  <a:gd name="connsiteY8-18" fmla="*/ 1326995 h 2207942"/>
                  <a:gd name="connsiteX9-19" fmla="*/ 546410 w 1806497"/>
                  <a:gd name="connsiteY9-20" fmla="*/ 1371600 h 2207942"/>
                  <a:gd name="connsiteX10-21" fmla="*/ 546410 w 1806497"/>
                  <a:gd name="connsiteY10-22" fmla="*/ 925552 h 2207942"/>
                  <a:gd name="connsiteX11-23" fmla="*/ 323385 w 1806497"/>
                  <a:gd name="connsiteY11-24" fmla="*/ 947854 h 2207942"/>
                  <a:gd name="connsiteX12-25" fmla="*/ 144966 w 1806497"/>
                  <a:gd name="connsiteY12-26" fmla="*/ 211873 h 2207942"/>
                  <a:gd name="connsiteX0-27" fmla="*/ 144966 w 1806497"/>
                  <a:gd name="connsiteY0-28" fmla="*/ 234642 h 2230711"/>
                  <a:gd name="connsiteX1-29" fmla="*/ 1115122 w 1806497"/>
                  <a:gd name="connsiteY1-30" fmla="*/ 22769 h 2230711"/>
                  <a:gd name="connsiteX2-31" fmla="*/ 1806497 w 1806497"/>
                  <a:gd name="connsiteY2-32" fmla="*/ 714145 h 2230711"/>
                  <a:gd name="connsiteX3-33" fmla="*/ 1561171 w 1806497"/>
                  <a:gd name="connsiteY3-34" fmla="*/ 1149042 h 2230711"/>
                  <a:gd name="connsiteX4-35" fmla="*/ 1773044 w 1806497"/>
                  <a:gd name="connsiteY4-36" fmla="*/ 1572789 h 2230711"/>
                  <a:gd name="connsiteX5-37" fmla="*/ 1438507 w 1806497"/>
                  <a:gd name="connsiteY5-38" fmla="*/ 2219560 h 2230711"/>
                  <a:gd name="connsiteX6-39" fmla="*/ 557561 w 1806497"/>
                  <a:gd name="connsiteY6-40" fmla="*/ 2230711 h 2230711"/>
                  <a:gd name="connsiteX7-41" fmla="*/ 0 w 1806497"/>
                  <a:gd name="connsiteY7-42" fmla="*/ 1829267 h 2230711"/>
                  <a:gd name="connsiteX8-43" fmla="*/ 334536 w 1806497"/>
                  <a:gd name="connsiteY8-44" fmla="*/ 1349764 h 2230711"/>
                  <a:gd name="connsiteX9-45" fmla="*/ 546410 w 1806497"/>
                  <a:gd name="connsiteY9-46" fmla="*/ 1394369 h 2230711"/>
                  <a:gd name="connsiteX10-47" fmla="*/ 546410 w 1806497"/>
                  <a:gd name="connsiteY10-48" fmla="*/ 948321 h 2230711"/>
                  <a:gd name="connsiteX11-49" fmla="*/ 323385 w 1806497"/>
                  <a:gd name="connsiteY11-50" fmla="*/ 970623 h 2230711"/>
                  <a:gd name="connsiteX12-51" fmla="*/ 144966 w 1806497"/>
                  <a:gd name="connsiteY12-52" fmla="*/ 234642 h 2230711"/>
                  <a:gd name="connsiteX0-53" fmla="*/ 144966 w 1806497"/>
                  <a:gd name="connsiteY0-54" fmla="*/ 242530 h 2238599"/>
                  <a:gd name="connsiteX1-55" fmla="*/ 1115122 w 1806497"/>
                  <a:gd name="connsiteY1-56" fmla="*/ 30657 h 2238599"/>
                  <a:gd name="connsiteX2-57" fmla="*/ 1806497 w 1806497"/>
                  <a:gd name="connsiteY2-58" fmla="*/ 722033 h 2238599"/>
                  <a:gd name="connsiteX3-59" fmla="*/ 1561171 w 1806497"/>
                  <a:gd name="connsiteY3-60" fmla="*/ 1156930 h 2238599"/>
                  <a:gd name="connsiteX4-61" fmla="*/ 1773044 w 1806497"/>
                  <a:gd name="connsiteY4-62" fmla="*/ 1580677 h 2238599"/>
                  <a:gd name="connsiteX5-63" fmla="*/ 1438507 w 1806497"/>
                  <a:gd name="connsiteY5-64" fmla="*/ 2227448 h 2238599"/>
                  <a:gd name="connsiteX6-65" fmla="*/ 557561 w 1806497"/>
                  <a:gd name="connsiteY6-66" fmla="*/ 2238599 h 2238599"/>
                  <a:gd name="connsiteX7-67" fmla="*/ 0 w 1806497"/>
                  <a:gd name="connsiteY7-68" fmla="*/ 1837155 h 2238599"/>
                  <a:gd name="connsiteX8-69" fmla="*/ 334536 w 1806497"/>
                  <a:gd name="connsiteY8-70" fmla="*/ 1357652 h 2238599"/>
                  <a:gd name="connsiteX9-71" fmla="*/ 546410 w 1806497"/>
                  <a:gd name="connsiteY9-72" fmla="*/ 1402257 h 2238599"/>
                  <a:gd name="connsiteX10-73" fmla="*/ 546410 w 1806497"/>
                  <a:gd name="connsiteY10-74" fmla="*/ 956209 h 2238599"/>
                  <a:gd name="connsiteX11-75" fmla="*/ 323385 w 1806497"/>
                  <a:gd name="connsiteY11-76" fmla="*/ 978511 h 2238599"/>
                  <a:gd name="connsiteX12-77" fmla="*/ 144966 w 1806497"/>
                  <a:gd name="connsiteY12-78" fmla="*/ 242530 h 2238599"/>
                  <a:gd name="connsiteX0-79" fmla="*/ 44605 w 1806497"/>
                  <a:gd name="connsiteY0-80" fmla="*/ 302811 h 2231972"/>
                  <a:gd name="connsiteX1-81" fmla="*/ 1115122 w 1806497"/>
                  <a:gd name="connsiteY1-82" fmla="*/ 24030 h 2231972"/>
                  <a:gd name="connsiteX2-83" fmla="*/ 1806497 w 1806497"/>
                  <a:gd name="connsiteY2-84" fmla="*/ 715406 h 2231972"/>
                  <a:gd name="connsiteX3-85" fmla="*/ 1561171 w 1806497"/>
                  <a:gd name="connsiteY3-86" fmla="*/ 1150303 h 2231972"/>
                  <a:gd name="connsiteX4-87" fmla="*/ 1773044 w 1806497"/>
                  <a:gd name="connsiteY4-88" fmla="*/ 1574050 h 2231972"/>
                  <a:gd name="connsiteX5-89" fmla="*/ 1438507 w 1806497"/>
                  <a:gd name="connsiteY5-90" fmla="*/ 2220821 h 2231972"/>
                  <a:gd name="connsiteX6-91" fmla="*/ 557561 w 1806497"/>
                  <a:gd name="connsiteY6-92" fmla="*/ 2231972 h 2231972"/>
                  <a:gd name="connsiteX7-93" fmla="*/ 0 w 1806497"/>
                  <a:gd name="connsiteY7-94" fmla="*/ 1830528 h 2231972"/>
                  <a:gd name="connsiteX8-95" fmla="*/ 334536 w 1806497"/>
                  <a:gd name="connsiteY8-96" fmla="*/ 1351025 h 2231972"/>
                  <a:gd name="connsiteX9-97" fmla="*/ 546410 w 1806497"/>
                  <a:gd name="connsiteY9-98" fmla="*/ 1395630 h 2231972"/>
                  <a:gd name="connsiteX10-99" fmla="*/ 546410 w 1806497"/>
                  <a:gd name="connsiteY10-100" fmla="*/ 949582 h 2231972"/>
                  <a:gd name="connsiteX11-101" fmla="*/ 323385 w 1806497"/>
                  <a:gd name="connsiteY11-102" fmla="*/ 971884 h 2231972"/>
                  <a:gd name="connsiteX12-103" fmla="*/ 44605 w 1806497"/>
                  <a:gd name="connsiteY12-104" fmla="*/ 302811 h 2231972"/>
                  <a:gd name="connsiteX0-105" fmla="*/ 44605 w 1806497"/>
                  <a:gd name="connsiteY0-106" fmla="*/ 302811 h 2231972"/>
                  <a:gd name="connsiteX1-107" fmla="*/ 1115122 w 1806497"/>
                  <a:gd name="connsiteY1-108" fmla="*/ 24030 h 2231972"/>
                  <a:gd name="connsiteX2-109" fmla="*/ 1806497 w 1806497"/>
                  <a:gd name="connsiteY2-110" fmla="*/ 715406 h 2231972"/>
                  <a:gd name="connsiteX3-111" fmla="*/ 1561171 w 1806497"/>
                  <a:gd name="connsiteY3-112" fmla="*/ 1150303 h 2231972"/>
                  <a:gd name="connsiteX4-113" fmla="*/ 1773044 w 1806497"/>
                  <a:gd name="connsiteY4-114" fmla="*/ 1574050 h 2231972"/>
                  <a:gd name="connsiteX5-115" fmla="*/ 1438507 w 1806497"/>
                  <a:gd name="connsiteY5-116" fmla="*/ 2220821 h 2231972"/>
                  <a:gd name="connsiteX6-117" fmla="*/ 557561 w 1806497"/>
                  <a:gd name="connsiteY6-118" fmla="*/ 2231972 h 2231972"/>
                  <a:gd name="connsiteX7-119" fmla="*/ 0 w 1806497"/>
                  <a:gd name="connsiteY7-120" fmla="*/ 1830528 h 2231972"/>
                  <a:gd name="connsiteX8-121" fmla="*/ 334536 w 1806497"/>
                  <a:gd name="connsiteY8-122" fmla="*/ 1351025 h 2231972"/>
                  <a:gd name="connsiteX9-123" fmla="*/ 546410 w 1806497"/>
                  <a:gd name="connsiteY9-124" fmla="*/ 1395630 h 2231972"/>
                  <a:gd name="connsiteX10-125" fmla="*/ 546410 w 1806497"/>
                  <a:gd name="connsiteY10-126" fmla="*/ 949582 h 2231972"/>
                  <a:gd name="connsiteX11-127" fmla="*/ 345687 w 1806497"/>
                  <a:gd name="connsiteY11-128" fmla="*/ 904976 h 2231972"/>
                  <a:gd name="connsiteX12-129" fmla="*/ 44605 w 1806497"/>
                  <a:gd name="connsiteY12-130" fmla="*/ 302811 h 2231972"/>
                  <a:gd name="connsiteX0-131" fmla="*/ 44605 w 1806497"/>
                  <a:gd name="connsiteY0-132" fmla="*/ 319372 h 2248533"/>
                  <a:gd name="connsiteX1-133" fmla="*/ 1115122 w 1806497"/>
                  <a:gd name="connsiteY1-134" fmla="*/ 40591 h 2248533"/>
                  <a:gd name="connsiteX2-135" fmla="*/ 1806497 w 1806497"/>
                  <a:gd name="connsiteY2-136" fmla="*/ 731967 h 2248533"/>
                  <a:gd name="connsiteX3-137" fmla="*/ 1561171 w 1806497"/>
                  <a:gd name="connsiteY3-138" fmla="*/ 1166864 h 2248533"/>
                  <a:gd name="connsiteX4-139" fmla="*/ 1773044 w 1806497"/>
                  <a:gd name="connsiteY4-140" fmla="*/ 1590611 h 2248533"/>
                  <a:gd name="connsiteX5-141" fmla="*/ 1438507 w 1806497"/>
                  <a:gd name="connsiteY5-142" fmla="*/ 2237382 h 2248533"/>
                  <a:gd name="connsiteX6-143" fmla="*/ 557561 w 1806497"/>
                  <a:gd name="connsiteY6-144" fmla="*/ 2248533 h 2248533"/>
                  <a:gd name="connsiteX7-145" fmla="*/ 0 w 1806497"/>
                  <a:gd name="connsiteY7-146" fmla="*/ 1847089 h 2248533"/>
                  <a:gd name="connsiteX8-147" fmla="*/ 334536 w 1806497"/>
                  <a:gd name="connsiteY8-148" fmla="*/ 1367586 h 2248533"/>
                  <a:gd name="connsiteX9-149" fmla="*/ 546410 w 1806497"/>
                  <a:gd name="connsiteY9-150" fmla="*/ 1412191 h 2248533"/>
                  <a:gd name="connsiteX10-151" fmla="*/ 546410 w 1806497"/>
                  <a:gd name="connsiteY10-152" fmla="*/ 966143 h 2248533"/>
                  <a:gd name="connsiteX11-153" fmla="*/ 345687 w 1806497"/>
                  <a:gd name="connsiteY11-154" fmla="*/ 921537 h 2248533"/>
                  <a:gd name="connsiteX12-155" fmla="*/ 44605 w 1806497"/>
                  <a:gd name="connsiteY12-156" fmla="*/ 319372 h 2248533"/>
                  <a:gd name="connsiteX0-157" fmla="*/ 44605 w 1806497"/>
                  <a:gd name="connsiteY0-158" fmla="*/ 319372 h 2248533"/>
                  <a:gd name="connsiteX1-159" fmla="*/ 1115122 w 1806497"/>
                  <a:gd name="connsiteY1-160" fmla="*/ 40591 h 2248533"/>
                  <a:gd name="connsiteX2-161" fmla="*/ 1806497 w 1806497"/>
                  <a:gd name="connsiteY2-162" fmla="*/ 731967 h 2248533"/>
                  <a:gd name="connsiteX3-163" fmla="*/ 1561171 w 1806497"/>
                  <a:gd name="connsiteY3-164" fmla="*/ 1166864 h 2248533"/>
                  <a:gd name="connsiteX4-165" fmla="*/ 1773044 w 1806497"/>
                  <a:gd name="connsiteY4-166" fmla="*/ 1590611 h 2248533"/>
                  <a:gd name="connsiteX5-167" fmla="*/ 1438507 w 1806497"/>
                  <a:gd name="connsiteY5-168" fmla="*/ 2237382 h 2248533"/>
                  <a:gd name="connsiteX6-169" fmla="*/ 557561 w 1806497"/>
                  <a:gd name="connsiteY6-170" fmla="*/ 2248533 h 2248533"/>
                  <a:gd name="connsiteX7-171" fmla="*/ 0 w 1806497"/>
                  <a:gd name="connsiteY7-172" fmla="*/ 1847089 h 2248533"/>
                  <a:gd name="connsiteX8-173" fmla="*/ 334536 w 1806497"/>
                  <a:gd name="connsiteY8-174" fmla="*/ 1367586 h 2248533"/>
                  <a:gd name="connsiteX9-175" fmla="*/ 546410 w 1806497"/>
                  <a:gd name="connsiteY9-176" fmla="*/ 1412191 h 2248533"/>
                  <a:gd name="connsiteX10-177" fmla="*/ 546410 w 1806497"/>
                  <a:gd name="connsiteY10-178" fmla="*/ 966143 h 2248533"/>
                  <a:gd name="connsiteX11-179" fmla="*/ 345687 w 1806497"/>
                  <a:gd name="connsiteY11-180" fmla="*/ 921537 h 2248533"/>
                  <a:gd name="connsiteX12-181" fmla="*/ 44605 w 1806497"/>
                  <a:gd name="connsiteY12-182" fmla="*/ 319372 h 2248533"/>
                  <a:gd name="connsiteX0-183" fmla="*/ 44605 w 1806497"/>
                  <a:gd name="connsiteY0-184" fmla="*/ 319372 h 2248533"/>
                  <a:gd name="connsiteX1-185" fmla="*/ 1115122 w 1806497"/>
                  <a:gd name="connsiteY1-186" fmla="*/ 40591 h 2248533"/>
                  <a:gd name="connsiteX2-187" fmla="*/ 1806497 w 1806497"/>
                  <a:gd name="connsiteY2-188" fmla="*/ 731967 h 2248533"/>
                  <a:gd name="connsiteX3-189" fmla="*/ 1561171 w 1806497"/>
                  <a:gd name="connsiteY3-190" fmla="*/ 1166864 h 2248533"/>
                  <a:gd name="connsiteX4-191" fmla="*/ 1773044 w 1806497"/>
                  <a:gd name="connsiteY4-192" fmla="*/ 1590611 h 2248533"/>
                  <a:gd name="connsiteX5-193" fmla="*/ 1438507 w 1806497"/>
                  <a:gd name="connsiteY5-194" fmla="*/ 2237382 h 2248533"/>
                  <a:gd name="connsiteX6-195" fmla="*/ 557561 w 1806497"/>
                  <a:gd name="connsiteY6-196" fmla="*/ 2248533 h 2248533"/>
                  <a:gd name="connsiteX7-197" fmla="*/ 0 w 1806497"/>
                  <a:gd name="connsiteY7-198" fmla="*/ 1847089 h 2248533"/>
                  <a:gd name="connsiteX8-199" fmla="*/ 334536 w 1806497"/>
                  <a:gd name="connsiteY8-200" fmla="*/ 1367586 h 2248533"/>
                  <a:gd name="connsiteX9-201" fmla="*/ 546410 w 1806497"/>
                  <a:gd name="connsiteY9-202" fmla="*/ 1412191 h 2248533"/>
                  <a:gd name="connsiteX10-203" fmla="*/ 546410 w 1806497"/>
                  <a:gd name="connsiteY10-204" fmla="*/ 966143 h 2248533"/>
                  <a:gd name="connsiteX11-205" fmla="*/ 345687 w 1806497"/>
                  <a:gd name="connsiteY11-206" fmla="*/ 921537 h 2248533"/>
                  <a:gd name="connsiteX12-207" fmla="*/ 44605 w 1806497"/>
                  <a:gd name="connsiteY12-208" fmla="*/ 319372 h 2248533"/>
                  <a:gd name="connsiteX0-209" fmla="*/ 44605 w 1806497"/>
                  <a:gd name="connsiteY0-210" fmla="*/ 319372 h 2248533"/>
                  <a:gd name="connsiteX1-211" fmla="*/ 1115122 w 1806497"/>
                  <a:gd name="connsiteY1-212" fmla="*/ 40591 h 2248533"/>
                  <a:gd name="connsiteX2-213" fmla="*/ 1806497 w 1806497"/>
                  <a:gd name="connsiteY2-214" fmla="*/ 731967 h 2248533"/>
                  <a:gd name="connsiteX3-215" fmla="*/ 1561171 w 1806497"/>
                  <a:gd name="connsiteY3-216" fmla="*/ 1166864 h 2248533"/>
                  <a:gd name="connsiteX4-217" fmla="*/ 1773044 w 1806497"/>
                  <a:gd name="connsiteY4-218" fmla="*/ 1590611 h 2248533"/>
                  <a:gd name="connsiteX5-219" fmla="*/ 1438507 w 1806497"/>
                  <a:gd name="connsiteY5-220" fmla="*/ 2237382 h 2248533"/>
                  <a:gd name="connsiteX6-221" fmla="*/ 557561 w 1806497"/>
                  <a:gd name="connsiteY6-222" fmla="*/ 2248533 h 2248533"/>
                  <a:gd name="connsiteX7-223" fmla="*/ 0 w 1806497"/>
                  <a:gd name="connsiteY7-224" fmla="*/ 1847089 h 2248533"/>
                  <a:gd name="connsiteX8-225" fmla="*/ 334536 w 1806497"/>
                  <a:gd name="connsiteY8-226" fmla="*/ 1367586 h 2248533"/>
                  <a:gd name="connsiteX9-227" fmla="*/ 546410 w 1806497"/>
                  <a:gd name="connsiteY9-228" fmla="*/ 1412191 h 2248533"/>
                  <a:gd name="connsiteX10-229" fmla="*/ 546410 w 1806497"/>
                  <a:gd name="connsiteY10-230" fmla="*/ 966143 h 2248533"/>
                  <a:gd name="connsiteX11-231" fmla="*/ 345687 w 1806497"/>
                  <a:gd name="connsiteY11-232" fmla="*/ 921537 h 2248533"/>
                  <a:gd name="connsiteX12-233" fmla="*/ 44605 w 1806497"/>
                  <a:gd name="connsiteY12-234" fmla="*/ 319372 h 2248533"/>
                  <a:gd name="connsiteX0-235" fmla="*/ 44605 w 1806497"/>
                  <a:gd name="connsiteY0-236" fmla="*/ 319372 h 2248533"/>
                  <a:gd name="connsiteX1-237" fmla="*/ 1115122 w 1806497"/>
                  <a:gd name="connsiteY1-238" fmla="*/ 40591 h 2248533"/>
                  <a:gd name="connsiteX2-239" fmla="*/ 1806497 w 1806497"/>
                  <a:gd name="connsiteY2-240" fmla="*/ 731967 h 2248533"/>
                  <a:gd name="connsiteX3-241" fmla="*/ 1561171 w 1806497"/>
                  <a:gd name="connsiteY3-242" fmla="*/ 1166864 h 2248533"/>
                  <a:gd name="connsiteX4-243" fmla="*/ 1773044 w 1806497"/>
                  <a:gd name="connsiteY4-244" fmla="*/ 1590611 h 2248533"/>
                  <a:gd name="connsiteX5-245" fmla="*/ 1438507 w 1806497"/>
                  <a:gd name="connsiteY5-246" fmla="*/ 2237382 h 2248533"/>
                  <a:gd name="connsiteX6-247" fmla="*/ 557561 w 1806497"/>
                  <a:gd name="connsiteY6-248" fmla="*/ 2248533 h 2248533"/>
                  <a:gd name="connsiteX7-249" fmla="*/ 0 w 1806497"/>
                  <a:gd name="connsiteY7-250" fmla="*/ 1847089 h 2248533"/>
                  <a:gd name="connsiteX8-251" fmla="*/ 334536 w 1806497"/>
                  <a:gd name="connsiteY8-252" fmla="*/ 1367586 h 2248533"/>
                  <a:gd name="connsiteX9-253" fmla="*/ 546410 w 1806497"/>
                  <a:gd name="connsiteY9-254" fmla="*/ 1412191 h 2248533"/>
                  <a:gd name="connsiteX10-255" fmla="*/ 546410 w 1806497"/>
                  <a:gd name="connsiteY10-256" fmla="*/ 966143 h 2248533"/>
                  <a:gd name="connsiteX11-257" fmla="*/ 345687 w 1806497"/>
                  <a:gd name="connsiteY11-258" fmla="*/ 921537 h 2248533"/>
                  <a:gd name="connsiteX12-259" fmla="*/ 44605 w 1806497"/>
                  <a:gd name="connsiteY12-260" fmla="*/ 319372 h 2248533"/>
                  <a:gd name="connsiteX0-261" fmla="*/ 44605 w 1806497"/>
                  <a:gd name="connsiteY0-262" fmla="*/ 432151 h 2361312"/>
                  <a:gd name="connsiteX1-263" fmla="*/ 1148575 w 1806497"/>
                  <a:gd name="connsiteY1-264" fmla="*/ 30707 h 2361312"/>
                  <a:gd name="connsiteX2-265" fmla="*/ 1806497 w 1806497"/>
                  <a:gd name="connsiteY2-266" fmla="*/ 844746 h 2361312"/>
                  <a:gd name="connsiteX3-267" fmla="*/ 1561171 w 1806497"/>
                  <a:gd name="connsiteY3-268" fmla="*/ 1279643 h 2361312"/>
                  <a:gd name="connsiteX4-269" fmla="*/ 1773044 w 1806497"/>
                  <a:gd name="connsiteY4-270" fmla="*/ 1703390 h 2361312"/>
                  <a:gd name="connsiteX5-271" fmla="*/ 1438507 w 1806497"/>
                  <a:gd name="connsiteY5-272" fmla="*/ 2350161 h 2361312"/>
                  <a:gd name="connsiteX6-273" fmla="*/ 557561 w 1806497"/>
                  <a:gd name="connsiteY6-274" fmla="*/ 2361312 h 2361312"/>
                  <a:gd name="connsiteX7-275" fmla="*/ 0 w 1806497"/>
                  <a:gd name="connsiteY7-276" fmla="*/ 1959868 h 2361312"/>
                  <a:gd name="connsiteX8-277" fmla="*/ 334536 w 1806497"/>
                  <a:gd name="connsiteY8-278" fmla="*/ 1480365 h 2361312"/>
                  <a:gd name="connsiteX9-279" fmla="*/ 546410 w 1806497"/>
                  <a:gd name="connsiteY9-280" fmla="*/ 1524970 h 2361312"/>
                  <a:gd name="connsiteX10-281" fmla="*/ 546410 w 1806497"/>
                  <a:gd name="connsiteY10-282" fmla="*/ 1078922 h 2361312"/>
                  <a:gd name="connsiteX11-283" fmla="*/ 345687 w 1806497"/>
                  <a:gd name="connsiteY11-284" fmla="*/ 1034316 h 2361312"/>
                  <a:gd name="connsiteX12-285" fmla="*/ 44605 w 1806497"/>
                  <a:gd name="connsiteY12-286" fmla="*/ 432151 h 2361312"/>
                  <a:gd name="connsiteX0-287" fmla="*/ 44605 w 1806497"/>
                  <a:gd name="connsiteY0-288" fmla="*/ 432151 h 2361312"/>
                  <a:gd name="connsiteX1-289" fmla="*/ 1148575 w 1806497"/>
                  <a:gd name="connsiteY1-290" fmla="*/ 30707 h 2361312"/>
                  <a:gd name="connsiteX2-291" fmla="*/ 1806497 w 1806497"/>
                  <a:gd name="connsiteY2-292" fmla="*/ 844746 h 2361312"/>
                  <a:gd name="connsiteX3-293" fmla="*/ 1561171 w 1806497"/>
                  <a:gd name="connsiteY3-294" fmla="*/ 1279643 h 2361312"/>
                  <a:gd name="connsiteX4-295" fmla="*/ 1773044 w 1806497"/>
                  <a:gd name="connsiteY4-296" fmla="*/ 1703390 h 2361312"/>
                  <a:gd name="connsiteX5-297" fmla="*/ 1438507 w 1806497"/>
                  <a:gd name="connsiteY5-298" fmla="*/ 2350161 h 2361312"/>
                  <a:gd name="connsiteX6-299" fmla="*/ 557561 w 1806497"/>
                  <a:gd name="connsiteY6-300" fmla="*/ 2361312 h 2361312"/>
                  <a:gd name="connsiteX7-301" fmla="*/ 0 w 1806497"/>
                  <a:gd name="connsiteY7-302" fmla="*/ 1959868 h 2361312"/>
                  <a:gd name="connsiteX8-303" fmla="*/ 334536 w 1806497"/>
                  <a:gd name="connsiteY8-304" fmla="*/ 1480365 h 2361312"/>
                  <a:gd name="connsiteX9-305" fmla="*/ 546410 w 1806497"/>
                  <a:gd name="connsiteY9-306" fmla="*/ 1524970 h 2361312"/>
                  <a:gd name="connsiteX10-307" fmla="*/ 546410 w 1806497"/>
                  <a:gd name="connsiteY10-308" fmla="*/ 1078922 h 2361312"/>
                  <a:gd name="connsiteX11-309" fmla="*/ 345687 w 1806497"/>
                  <a:gd name="connsiteY11-310" fmla="*/ 1034316 h 2361312"/>
                  <a:gd name="connsiteX12-311" fmla="*/ 44605 w 1806497"/>
                  <a:gd name="connsiteY12-312" fmla="*/ 432151 h 2361312"/>
                  <a:gd name="connsiteX0-313" fmla="*/ 44605 w 1806497"/>
                  <a:gd name="connsiteY0-314" fmla="*/ 432151 h 2361312"/>
                  <a:gd name="connsiteX1-315" fmla="*/ 1148575 w 1806497"/>
                  <a:gd name="connsiteY1-316" fmla="*/ 30707 h 2361312"/>
                  <a:gd name="connsiteX2-317" fmla="*/ 1806497 w 1806497"/>
                  <a:gd name="connsiteY2-318" fmla="*/ 844746 h 2361312"/>
                  <a:gd name="connsiteX3-319" fmla="*/ 1561171 w 1806497"/>
                  <a:gd name="connsiteY3-320" fmla="*/ 1279643 h 2361312"/>
                  <a:gd name="connsiteX4-321" fmla="*/ 1773044 w 1806497"/>
                  <a:gd name="connsiteY4-322" fmla="*/ 1703390 h 2361312"/>
                  <a:gd name="connsiteX5-323" fmla="*/ 1438507 w 1806497"/>
                  <a:gd name="connsiteY5-324" fmla="*/ 2350161 h 2361312"/>
                  <a:gd name="connsiteX6-325" fmla="*/ 557561 w 1806497"/>
                  <a:gd name="connsiteY6-326" fmla="*/ 2361312 h 2361312"/>
                  <a:gd name="connsiteX7-327" fmla="*/ 0 w 1806497"/>
                  <a:gd name="connsiteY7-328" fmla="*/ 1959868 h 2361312"/>
                  <a:gd name="connsiteX8-329" fmla="*/ 334536 w 1806497"/>
                  <a:gd name="connsiteY8-330" fmla="*/ 1480365 h 2361312"/>
                  <a:gd name="connsiteX9-331" fmla="*/ 546410 w 1806497"/>
                  <a:gd name="connsiteY9-332" fmla="*/ 1524970 h 2361312"/>
                  <a:gd name="connsiteX10-333" fmla="*/ 546410 w 1806497"/>
                  <a:gd name="connsiteY10-334" fmla="*/ 1078922 h 2361312"/>
                  <a:gd name="connsiteX11-335" fmla="*/ 345687 w 1806497"/>
                  <a:gd name="connsiteY11-336" fmla="*/ 1034316 h 2361312"/>
                  <a:gd name="connsiteX12-337" fmla="*/ 44605 w 1806497"/>
                  <a:gd name="connsiteY12-338" fmla="*/ 432151 h 2361312"/>
                  <a:gd name="connsiteX0-339" fmla="*/ 44605 w 1806497"/>
                  <a:gd name="connsiteY0-340" fmla="*/ 432151 h 2361312"/>
                  <a:gd name="connsiteX1-341" fmla="*/ 1148575 w 1806497"/>
                  <a:gd name="connsiteY1-342" fmla="*/ 30707 h 2361312"/>
                  <a:gd name="connsiteX2-343" fmla="*/ 1806497 w 1806497"/>
                  <a:gd name="connsiteY2-344" fmla="*/ 844746 h 2361312"/>
                  <a:gd name="connsiteX3-345" fmla="*/ 1561171 w 1806497"/>
                  <a:gd name="connsiteY3-346" fmla="*/ 1279643 h 2361312"/>
                  <a:gd name="connsiteX4-347" fmla="*/ 1773044 w 1806497"/>
                  <a:gd name="connsiteY4-348" fmla="*/ 1703390 h 2361312"/>
                  <a:gd name="connsiteX5-349" fmla="*/ 1438507 w 1806497"/>
                  <a:gd name="connsiteY5-350" fmla="*/ 2350161 h 2361312"/>
                  <a:gd name="connsiteX6-351" fmla="*/ 557561 w 1806497"/>
                  <a:gd name="connsiteY6-352" fmla="*/ 2361312 h 2361312"/>
                  <a:gd name="connsiteX7-353" fmla="*/ 0 w 1806497"/>
                  <a:gd name="connsiteY7-354" fmla="*/ 1959868 h 2361312"/>
                  <a:gd name="connsiteX8-355" fmla="*/ 334536 w 1806497"/>
                  <a:gd name="connsiteY8-356" fmla="*/ 1480365 h 2361312"/>
                  <a:gd name="connsiteX9-357" fmla="*/ 546410 w 1806497"/>
                  <a:gd name="connsiteY9-358" fmla="*/ 1524970 h 2361312"/>
                  <a:gd name="connsiteX10-359" fmla="*/ 546410 w 1806497"/>
                  <a:gd name="connsiteY10-360" fmla="*/ 1078922 h 2361312"/>
                  <a:gd name="connsiteX11-361" fmla="*/ 345687 w 1806497"/>
                  <a:gd name="connsiteY11-362" fmla="*/ 1034316 h 2361312"/>
                  <a:gd name="connsiteX12-363" fmla="*/ 44605 w 1806497"/>
                  <a:gd name="connsiteY12-364" fmla="*/ 432151 h 2361312"/>
                  <a:gd name="connsiteX0-365" fmla="*/ 44605 w 1806497"/>
                  <a:gd name="connsiteY0-366" fmla="*/ 432151 h 2361312"/>
                  <a:gd name="connsiteX1-367" fmla="*/ 1148575 w 1806497"/>
                  <a:gd name="connsiteY1-368" fmla="*/ 30707 h 2361312"/>
                  <a:gd name="connsiteX2-369" fmla="*/ 1806497 w 1806497"/>
                  <a:gd name="connsiteY2-370" fmla="*/ 844746 h 2361312"/>
                  <a:gd name="connsiteX3-371" fmla="*/ 1561171 w 1806497"/>
                  <a:gd name="connsiteY3-372" fmla="*/ 1279643 h 2361312"/>
                  <a:gd name="connsiteX4-373" fmla="*/ 1773044 w 1806497"/>
                  <a:gd name="connsiteY4-374" fmla="*/ 1703390 h 2361312"/>
                  <a:gd name="connsiteX5-375" fmla="*/ 1438507 w 1806497"/>
                  <a:gd name="connsiteY5-376" fmla="*/ 2350161 h 2361312"/>
                  <a:gd name="connsiteX6-377" fmla="*/ 557561 w 1806497"/>
                  <a:gd name="connsiteY6-378" fmla="*/ 2361312 h 2361312"/>
                  <a:gd name="connsiteX7-379" fmla="*/ 0 w 1806497"/>
                  <a:gd name="connsiteY7-380" fmla="*/ 1959868 h 2361312"/>
                  <a:gd name="connsiteX8-381" fmla="*/ 334536 w 1806497"/>
                  <a:gd name="connsiteY8-382" fmla="*/ 1480365 h 2361312"/>
                  <a:gd name="connsiteX9-383" fmla="*/ 546410 w 1806497"/>
                  <a:gd name="connsiteY9-384" fmla="*/ 1524970 h 2361312"/>
                  <a:gd name="connsiteX10-385" fmla="*/ 546410 w 1806497"/>
                  <a:gd name="connsiteY10-386" fmla="*/ 1078922 h 2361312"/>
                  <a:gd name="connsiteX11-387" fmla="*/ 345687 w 1806497"/>
                  <a:gd name="connsiteY11-388" fmla="*/ 1034316 h 2361312"/>
                  <a:gd name="connsiteX12-389" fmla="*/ 44605 w 1806497"/>
                  <a:gd name="connsiteY12-390" fmla="*/ 432151 h 2361312"/>
                  <a:gd name="connsiteX0-391" fmla="*/ 44605 w 1806497"/>
                  <a:gd name="connsiteY0-392" fmla="*/ 432151 h 2361312"/>
                  <a:gd name="connsiteX1-393" fmla="*/ 1148575 w 1806497"/>
                  <a:gd name="connsiteY1-394" fmla="*/ 30707 h 2361312"/>
                  <a:gd name="connsiteX2-395" fmla="*/ 1806497 w 1806497"/>
                  <a:gd name="connsiteY2-396" fmla="*/ 844746 h 2361312"/>
                  <a:gd name="connsiteX3-397" fmla="*/ 1561171 w 1806497"/>
                  <a:gd name="connsiteY3-398" fmla="*/ 1279643 h 2361312"/>
                  <a:gd name="connsiteX4-399" fmla="*/ 1773044 w 1806497"/>
                  <a:gd name="connsiteY4-400" fmla="*/ 1703390 h 2361312"/>
                  <a:gd name="connsiteX5-401" fmla="*/ 1438507 w 1806497"/>
                  <a:gd name="connsiteY5-402" fmla="*/ 2350161 h 2361312"/>
                  <a:gd name="connsiteX6-403" fmla="*/ 557561 w 1806497"/>
                  <a:gd name="connsiteY6-404" fmla="*/ 2361312 h 2361312"/>
                  <a:gd name="connsiteX7-405" fmla="*/ 0 w 1806497"/>
                  <a:gd name="connsiteY7-406" fmla="*/ 1959868 h 2361312"/>
                  <a:gd name="connsiteX8-407" fmla="*/ 334536 w 1806497"/>
                  <a:gd name="connsiteY8-408" fmla="*/ 1480365 h 2361312"/>
                  <a:gd name="connsiteX9-409" fmla="*/ 546410 w 1806497"/>
                  <a:gd name="connsiteY9-410" fmla="*/ 1524970 h 2361312"/>
                  <a:gd name="connsiteX10-411" fmla="*/ 546410 w 1806497"/>
                  <a:gd name="connsiteY10-412" fmla="*/ 1078922 h 2361312"/>
                  <a:gd name="connsiteX11-413" fmla="*/ 345687 w 1806497"/>
                  <a:gd name="connsiteY11-414" fmla="*/ 1034316 h 2361312"/>
                  <a:gd name="connsiteX12-415" fmla="*/ 44605 w 1806497"/>
                  <a:gd name="connsiteY12-416" fmla="*/ 432151 h 2361312"/>
                  <a:gd name="connsiteX0-417" fmla="*/ 44605 w 1806497"/>
                  <a:gd name="connsiteY0-418" fmla="*/ 432151 h 2361312"/>
                  <a:gd name="connsiteX1-419" fmla="*/ 1148575 w 1806497"/>
                  <a:gd name="connsiteY1-420" fmla="*/ 30707 h 2361312"/>
                  <a:gd name="connsiteX2-421" fmla="*/ 1806497 w 1806497"/>
                  <a:gd name="connsiteY2-422" fmla="*/ 844746 h 2361312"/>
                  <a:gd name="connsiteX3-423" fmla="*/ 1561171 w 1806497"/>
                  <a:gd name="connsiteY3-424" fmla="*/ 1279643 h 2361312"/>
                  <a:gd name="connsiteX4-425" fmla="*/ 1773044 w 1806497"/>
                  <a:gd name="connsiteY4-426" fmla="*/ 1703390 h 2361312"/>
                  <a:gd name="connsiteX5-427" fmla="*/ 1438507 w 1806497"/>
                  <a:gd name="connsiteY5-428" fmla="*/ 2350161 h 2361312"/>
                  <a:gd name="connsiteX6-429" fmla="*/ 557561 w 1806497"/>
                  <a:gd name="connsiteY6-430" fmla="*/ 2361312 h 2361312"/>
                  <a:gd name="connsiteX7-431" fmla="*/ 0 w 1806497"/>
                  <a:gd name="connsiteY7-432" fmla="*/ 1959868 h 2361312"/>
                  <a:gd name="connsiteX8-433" fmla="*/ 334536 w 1806497"/>
                  <a:gd name="connsiteY8-434" fmla="*/ 1480365 h 2361312"/>
                  <a:gd name="connsiteX9-435" fmla="*/ 546410 w 1806497"/>
                  <a:gd name="connsiteY9-436" fmla="*/ 1524970 h 2361312"/>
                  <a:gd name="connsiteX10-437" fmla="*/ 546410 w 1806497"/>
                  <a:gd name="connsiteY10-438" fmla="*/ 1078922 h 2361312"/>
                  <a:gd name="connsiteX11-439" fmla="*/ 345687 w 1806497"/>
                  <a:gd name="connsiteY11-440" fmla="*/ 1034316 h 2361312"/>
                  <a:gd name="connsiteX12-441" fmla="*/ 44605 w 1806497"/>
                  <a:gd name="connsiteY12-442" fmla="*/ 432151 h 2361312"/>
                  <a:gd name="connsiteX0-443" fmla="*/ 44605 w 1806497"/>
                  <a:gd name="connsiteY0-444" fmla="*/ 432151 h 2413429"/>
                  <a:gd name="connsiteX1-445" fmla="*/ 1148575 w 1806497"/>
                  <a:gd name="connsiteY1-446" fmla="*/ 30707 h 2413429"/>
                  <a:gd name="connsiteX2-447" fmla="*/ 1806497 w 1806497"/>
                  <a:gd name="connsiteY2-448" fmla="*/ 844746 h 2413429"/>
                  <a:gd name="connsiteX3-449" fmla="*/ 1561171 w 1806497"/>
                  <a:gd name="connsiteY3-450" fmla="*/ 1279643 h 2413429"/>
                  <a:gd name="connsiteX4-451" fmla="*/ 1773044 w 1806497"/>
                  <a:gd name="connsiteY4-452" fmla="*/ 1703390 h 2413429"/>
                  <a:gd name="connsiteX5-453" fmla="*/ 1438507 w 1806497"/>
                  <a:gd name="connsiteY5-454" fmla="*/ 2350161 h 2413429"/>
                  <a:gd name="connsiteX6-455" fmla="*/ 557561 w 1806497"/>
                  <a:gd name="connsiteY6-456" fmla="*/ 2361312 h 2413429"/>
                  <a:gd name="connsiteX7-457" fmla="*/ 0 w 1806497"/>
                  <a:gd name="connsiteY7-458" fmla="*/ 1959868 h 2413429"/>
                  <a:gd name="connsiteX8-459" fmla="*/ 334536 w 1806497"/>
                  <a:gd name="connsiteY8-460" fmla="*/ 1480365 h 2413429"/>
                  <a:gd name="connsiteX9-461" fmla="*/ 546410 w 1806497"/>
                  <a:gd name="connsiteY9-462" fmla="*/ 1524970 h 2413429"/>
                  <a:gd name="connsiteX10-463" fmla="*/ 546410 w 1806497"/>
                  <a:gd name="connsiteY10-464" fmla="*/ 1078922 h 2413429"/>
                  <a:gd name="connsiteX11-465" fmla="*/ 345687 w 1806497"/>
                  <a:gd name="connsiteY11-466" fmla="*/ 1034316 h 2413429"/>
                  <a:gd name="connsiteX12-467" fmla="*/ 44605 w 1806497"/>
                  <a:gd name="connsiteY12-468" fmla="*/ 432151 h 2413429"/>
                  <a:gd name="connsiteX0-469" fmla="*/ 44605 w 1806497"/>
                  <a:gd name="connsiteY0-470" fmla="*/ 432151 h 2413429"/>
                  <a:gd name="connsiteX1-471" fmla="*/ 1148575 w 1806497"/>
                  <a:gd name="connsiteY1-472" fmla="*/ 30707 h 2413429"/>
                  <a:gd name="connsiteX2-473" fmla="*/ 1806497 w 1806497"/>
                  <a:gd name="connsiteY2-474" fmla="*/ 844746 h 2413429"/>
                  <a:gd name="connsiteX3-475" fmla="*/ 1561171 w 1806497"/>
                  <a:gd name="connsiteY3-476" fmla="*/ 1279643 h 2413429"/>
                  <a:gd name="connsiteX4-477" fmla="*/ 1773044 w 1806497"/>
                  <a:gd name="connsiteY4-478" fmla="*/ 1703390 h 2413429"/>
                  <a:gd name="connsiteX5-479" fmla="*/ 1438507 w 1806497"/>
                  <a:gd name="connsiteY5-480" fmla="*/ 2350161 h 2413429"/>
                  <a:gd name="connsiteX6-481" fmla="*/ 557561 w 1806497"/>
                  <a:gd name="connsiteY6-482" fmla="*/ 2361312 h 2413429"/>
                  <a:gd name="connsiteX7-483" fmla="*/ 0 w 1806497"/>
                  <a:gd name="connsiteY7-484" fmla="*/ 1959868 h 2413429"/>
                  <a:gd name="connsiteX8-485" fmla="*/ 334536 w 1806497"/>
                  <a:gd name="connsiteY8-486" fmla="*/ 1480365 h 2413429"/>
                  <a:gd name="connsiteX9-487" fmla="*/ 546410 w 1806497"/>
                  <a:gd name="connsiteY9-488" fmla="*/ 1524970 h 2413429"/>
                  <a:gd name="connsiteX10-489" fmla="*/ 546410 w 1806497"/>
                  <a:gd name="connsiteY10-490" fmla="*/ 1078922 h 2413429"/>
                  <a:gd name="connsiteX11-491" fmla="*/ 345687 w 1806497"/>
                  <a:gd name="connsiteY11-492" fmla="*/ 1034316 h 2413429"/>
                  <a:gd name="connsiteX12-493" fmla="*/ 44605 w 1806497"/>
                  <a:gd name="connsiteY12-494" fmla="*/ 432151 h 2413429"/>
                  <a:gd name="connsiteX0-495" fmla="*/ 44605 w 1806497"/>
                  <a:gd name="connsiteY0-496" fmla="*/ 432151 h 2413429"/>
                  <a:gd name="connsiteX1-497" fmla="*/ 1148575 w 1806497"/>
                  <a:gd name="connsiteY1-498" fmla="*/ 30707 h 2413429"/>
                  <a:gd name="connsiteX2-499" fmla="*/ 1806497 w 1806497"/>
                  <a:gd name="connsiteY2-500" fmla="*/ 844746 h 2413429"/>
                  <a:gd name="connsiteX3-501" fmla="*/ 1561171 w 1806497"/>
                  <a:gd name="connsiteY3-502" fmla="*/ 1279643 h 2413429"/>
                  <a:gd name="connsiteX4-503" fmla="*/ 1773044 w 1806497"/>
                  <a:gd name="connsiteY4-504" fmla="*/ 1703390 h 2413429"/>
                  <a:gd name="connsiteX5-505" fmla="*/ 1438507 w 1806497"/>
                  <a:gd name="connsiteY5-506" fmla="*/ 2350161 h 2413429"/>
                  <a:gd name="connsiteX6-507" fmla="*/ 557561 w 1806497"/>
                  <a:gd name="connsiteY6-508" fmla="*/ 2361312 h 2413429"/>
                  <a:gd name="connsiteX7-509" fmla="*/ 0 w 1806497"/>
                  <a:gd name="connsiteY7-510" fmla="*/ 1959868 h 2413429"/>
                  <a:gd name="connsiteX8-511" fmla="*/ 334536 w 1806497"/>
                  <a:gd name="connsiteY8-512" fmla="*/ 1480365 h 2413429"/>
                  <a:gd name="connsiteX9-513" fmla="*/ 546410 w 1806497"/>
                  <a:gd name="connsiteY9-514" fmla="*/ 1524970 h 2413429"/>
                  <a:gd name="connsiteX10-515" fmla="*/ 546410 w 1806497"/>
                  <a:gd name="connsiteY10-516" fmla="*/ 1078922 h 2413429"/>
                  <a:gd name="connsiteX11-517" fmla="*/ 345687 w 1806497"/>
                  <a:gd name="connsiteY11-518" fmla="*/ 1034316 h 2413429"/>
                  <a:gd name="connsiteX12-519" fmla="*/ 44605 w 1806497"/>
                  <a:gd name="connsiteY12-520" fmla="*/ 432151 h 2413429"/>
                  <a:gd name="connsiteX0-521" fmla="*/ 44605 w 1806497"/>
                  <a:gd name="connsiteY0-522" fmla="*/ 432151 h 2435910"/>
                  <a:gd name="connsiteX1-523" fmla="*/ 1148575 w 1806497"/>
                  <a:gd name="connsiteY1-524" fmla="*/ 30707 h 2435910"/>
                  <a:gd name="connsiteX2-525" fmla="*/ 1806497 w 1806497"/>
                  <a:gd name="connsiteY2-526" fmla="*/ 844746 h 2435910"/>
                  <a:gd name="connsiteX3-527" fmla="*/ 1561171 w 1806497"/>
                  <a:gd name="connsiteY3-528" fmla="*/ 1279643 h 2435910"/>
                  <a:gd name="connsiteX4-529" fmla="*/ 1773044 w 1806497"/>
                  <a:gd name="connsiteY4-530" fmla="*/ 1703390 h 2435910"/>
                  <a:gd name="connsiteX5-531" fmla="*/ 1438507 w 1806497"/>
                  <a:gd name="connsiteY5-532" fmla="*/ 2350161 h 2435910"/>
                  <a:gd name="connsiteX6-533" fmla="*/ 557561 w 1806497"/>
                  <a:gd name="connsiteY6-534" fmla="*/ 2361312 h 2435910"/>
                  <a:gd name="connsiteX7-535" fmla="*/ 0 w 1806497"/>
                  <a:gd name="connsiteY7-536" fmla="*/ 1959868 h 2435910"/>
                  <a:gd name="connsiteX8-537" fmla="*/ 334536 w 1806497"/>
                  <a:gd name="connsiteY8-538" fmla="*/ 1480365 h 2435910"/>
                  <a:gd name="connsiteX9-539" fmla="*/ 546410 w 1806497"/>
                  <a:gd name="connsiteY9-540" fmla="*/ 1524970 h 2435910"/>
                  <a:gd name="connsiteX10-541" fmla="*/ 546410 w 1806497"/>
                  <a:gd name="connsiteY10-542" fmla="*/ 1078922 h 2435910"/>
                  <a:gd name="connsiteX11-543" fmla="*/ 345687 w 1806497"/>
                  <a:gd name="connsiteY11-544" fmla="*/ 1034316 h 2435910"/>
                  <a:gd name="connsiteX12-545" fmla="*/ 44605 w 1806497"/>
                  <a:gd name="connsiteY12-546" fmla="*/ 432151 h 2435910"/>
                  <a:gd name="connsiteX0-547" fmla="*/ 44605 w 1806497"/>
                  <a:gd name="connsiteY0-548" fmla="*/ 432151 h 2435910"/>
                  <a:gd name="connsiteX1-549" fmla="*/ 1148575 w 1806497"/>
                  <a:gd name="connsiteY1-550" fmla="*/ 30707 h 2435910"/>
                  <a:gd name="connsiteX2-551" fmla="*/ 1806497 w 1806497"/>
                  <a:gd name="connsiteY2-552" fmla="*/ 844746 h 2435910"/>
                  <a:gd name="connsiteX3-553" fmla="*/ 1561171 w 1806497"/>
                  <a:gd name="connsiteY3-554" fmla="*/ 1279643 h 2435910"/>
                  <a:gd name="connsiteX4-555" fmla="*/ 1773044 w 1806497"/>
                  <a:gd name="connsiteY4-556" fmla="*/ 1703390 h 2435910"/>
                  <a:gd name="connsiteX5-557" fmla="*/ 1438507 w 1806497"/>
                  <a:gd name="connsiteY5-558" fmla="*/ 2350161 h 2435910"/>
                  <a:gd name="connsiteX6-559" fmla="*/ 557561 w 1806497"/>
                  <a:gd name="connsiteY6-560" fmla="*/ 2361312 h 2435910"/>
                  <a:gd name="connsiteX7-561" fmla="*/ 0 w 1806497"/>
                  <a:gd name="connsiteY7-562" fmla="*/ 1959868 h 2435910"/>
                  <a:gd name="connsiteX8-563" fmla="*/ 334536 w 1806497"/>
                  <a:gd name="connsiteY8-564" fmla="*/ 1480365 h 2435910"/>
                  <a:gd name="connsiteX9-565" fmla="*/ 546410 w 1806497"/>
                  <a:gd name="connsiteY9-566" fmla="*/ 1524970 h 2435910"/>
                  <a:gd name="connsiteX10-567" fmla="*/ 546410 w 1806497"/>
                  <a:gd name="connsiteY10-568" fmla="*/ 1078922 h 2435910"/>
                  <a:gd name="connsiteX11-569" fmla="*/ 345687 w 1806497"/>
                  <a:gd name="connsiteY11-570" fmla="*/ 1034316 h 2435910"/>
                  <a:gd name="connsiteX12-571" fmla="*/ 44605 w 1806497"/>
                  <a:gd name="connsiteY12-572" fmla="*/ 432151 h 2435910"/>
                  <a:gd name="connsiteX0-573" fmla="*/ 44605 w 1806497"/>
                  <a:gd name="connsiteY0-574" fmla="*/ 432151 h 2435910"/>
                  <a:gd name="connsiteX1-575" fmla="*/ 1148575 w 1806497"/>
                  <a:gd name="connsiteY1-576" fmla="*/ 30707 h 2435910"/>
                  <a:gd name="connsiteX2-577" fmla="*/ 1806497 w 1806497"/>
                  <a:gd name="connsiteY2-578" fmla="*/ 844746 h 2435910"/>
                  <a:gd name="connsiteX3-579" fmla="*/ 1561171 w 1806497"/>
                  <a:gd name="connsiteY3-580" fmla="*/ 1279643 h 2435910"/>
                  <a:gd name="connsiteX4-581" fmla="*/ 1773044 w 1806497"/>
                  <a:gd name="connsiteY4-582" fmla="*/ 1703390 h 2435910"/>
                  <a:gd name="connsiteX5-583" fmla="*/ 1438507 w 1806497"/>
                  <a:gd name="connsiteY5-584" fmla="*/ 2350161 h 2435910"/>
                  <a:gd name="connsiteX6-585" fmla="*/ 557561 w 1806497"/>
                  <a:gd name="connsiteY6-586" fmla="*/ 2361312 h 2435910"/>
                  <a:gd name="connsiteX7-587" fmla="*/ 0 w 1806497"/>
                  <a:gd name="connsiteY7-588" fmla="*/ 1959868 h 2435910"/>
                  <a:gd name="connsiteX8-589" fmla="*/ 334536 w 1806497"/>
                  <a:gd name="connsiteY8-590" fmla="*/ 1480365 h 2435910"/>
                  <a:gd name="connsiteX9-591" fmla="*/ 546410 w 1806497"/>
                  <a:gd name="connsiteY9-592" fmla="*/ 1524970 h 2435910"/>
                  <a:gd name="connsiteX10-593" fmla="*/ 546410 w 1806497"/>
                  <a:gd name="connsiteY10-594" fmla="*/ 1078922 h 2435910"/>
                  <a:gd name="connsiteX11-595" fmla="*/ 345687 w 1806497"/>
                  <a:gd name="connsiteY11-596" fmla="*/ 1034316 h 2435910"/>
                  <a:gd name="connsiteX12-597" fmla="*/ 44605 w 1806497"/>
                  <a:gd name="connsiteY12-598" fmla="*/ 432151 h 2435910"/>
                  <a:gd name="connsiteX0-599" fmla="*/ 44605 w 1806497"/>
                  <a:gd name="connsiteY0-600" fmla="*/ 432151 h 2435910"/>
                  <a:gd name="connsiteX1-601" fmla="*/ 1148575 w 1806497"/>
                  <a:gd name="connsiteY1-602" fmla="*/ 30707 h 2435910"/>
                  <a:gd name="connsiteX2-603" fmla="*/ 1806497 w 1806497"/>
                  <a:gd name="connsiteY2-604" fmla="*/ 844746 h 2435910"/>
                  <a:gd name="connsiteX3-605" fmla="*/ 1561171 w 1806497"/>
                  <a:gd name="connsiteY3-606" fmla="*/ 1279643 h 2435910"/>
                  <a:gd name="connsiteX4-607" fmla="*/ 1773044 w 1806497"/>
                  <a:gd name="connsiteY4-608" fmla="*/ 1703390 h 2435910"/>
                  <a:gd name="connsiteX5-609" fmla="*/ 1438507 w 1806497"/>
                  <a:gd name="connsiteY5-610" fmla="*/ 2350161 h 2435910"/>
                  <a:gd name="connsiteX6-611" fmla="*/ 646771 w 1806497"/>
                  <a:gd name="connsiteY6-612" fmla="*/ 2361312 h 2435910"/>
                  <a:gd name="connsiteX7-613" fmla="*/ 0 w 1806497"/>
                  <a:gd name="connsiteY7-614" fmla="*/ 1959868 h 2435910"/>
                  <a:gd name="connsiteX8-615" fmla="*/ 334536 w 1806497"/>
                  <a:gd name="connsiteY8-616" fmla="*/ 1480365 h 2435910"/>
                  <a:gd name="connsiteX9-617" fmla="*/ 546410 w 1806497"/>
                  <a:gd name="connsiteY9-618" fmla="*/ 1524970 h 2435910"/>
                  <a:gd name="connsiteX10-619" fmla="*/ 546410 w 1806497"/>
                  <a:gd name="connsiteY10-620" fmla="*/ 1078922 h 2435910"/>
                  <a:gd name="connsiteX11-621" fmla="*/ 345687 w 1806497"/>
                  <a:gd name="connsiteY11-622" fmla="*/ 1034316 h 2435910"/>
                  <a:gd name="connsiteX12-623" fmla="*/ 44605 w 1806497"/>
                  <a:gd name="connsiteY12-624" fmla="*/ 432151 h 2435910"/>
                  <a:gd name="connsiteX0-625" fmla="*/ 44605 w 1806497"/>
                  <a:gd name="connsiteY0-626" fmla="*/ 432151 h 2413934"/>
                  <a:gd name="connsiteX1-627" fmla="*/ 1148575 w 1806497"/>
                  <a:gd name="connsiteY1-628" fmla="*/ 30707 h 2413934"/>
                  <a:gd name="connsiteX2-629" fmla="*/ 1806497 w 1806497"/>
                  <a:gd name="connsiteY2-630" fmla="*/ 844746 h 2413934"/>
                  <a:gd name="connsiteX3-631" fmla="*/ 1561171 w 1806497"/>
                  <a:gd name="connsiteY3-632" fmla="*/ 1279643 h 2413934"/>
                  <a:gd name="connsiteX4-633" fmla="*/ 1773044 w 1806497"/>
                  <a:gd name="connsiteY4-634" fmla="*/ 1703390 h 2413934"/>
                  <a:gd name="connsiteX5-635" fmla="*/ 1471961 w 1806497"/>
                  <a:gd name="connsiteY5-636" fmla="*/ 2305556 h 2413934"/>
                  <a:gd name="connsiteX6-637" fmla="*/ 646771 w 1806497"/>
                  <a:gd name="connsiteY6-638" fmla="*/ 2361312 h 2413934"/>
                  <a:gd name="connsiteX7-639" fmla="*/ 0 w 1806497"/>
                  <a:gd name="connsiteY7-640" fmla="*/ 1959868 h 2413934"/>
                  <a:gd name="connsiteX8-641" fmla="*/ 334536 w 1806497"/>
                  <a:gd name="connsiteY8-642" fmla="*/ 1480365 h 2413934"/>
                  <a:gd name="connsiteX9-643" fmla="*/ 546410 w 1806497"/>
                  <a:gd name="connsiteY9-644" fmla="*/ 1524970 h 2413934"/>
                  <a:gd name="connsiteX10-645" fmla="*/ 546410 w 1806497"/>
                  <a:gd name="connsiteY10-646" fmla="*/ 1078922 h 2413934"/>
                  <a:gd name="connsiteX11-647" fmla="*/ 345687 w 1806497"/>
                  <a:gd name="connsiteY11-648" fmla="*/ 1034316 h 2413934"/>
                  <a:gd name="connsiteX12-649" fmla="*/ 44605 w 1806497"/>
                  <a:gd name="connsiteY12-650" fmla="*/ 432151 h 2413934"/>
                  <a:gd name="connsiteX0-651" fmla="*/ 0 w 1817649"/>
                  <a:gd name="connsiteY0-652" fmla="*/ 442632 h 2413264"/>
                  <a:gd name="connsiteX1-653" fmla="*/ 1159727 w 1817649"/>
                  <a:gd name="connsiteY1-654" fmla="*/ 30037 h 2413264"/>
                  <a:gd name="connsiteX2-655" fmla="*/ 1817649 w 1817649"/>
                  <a:gd name="connsiteY2-656" fmla="*/ 844076 h 2413264"/>
                  <a:gd name="connsiteX3-657" fmla="*/ 1572323 w 1817649"/>
                  <a:gd name="connsiteY3-658" fmla="*/ 1278973 h 2413264"/>
                  <a:gd name="connsiteX4-659" fmla="*/ 1784196 w 1817649"/>
                  <a:gd name="connsiteY4-660" fmla="*/ 1702720 h 2413264"/>
                  <a:gd name="connsiteX5-661" fmla="*/ 1483113 w 1817649"/>
                  <a:gd name="connsiteY5-662" fmla="*/ 2304886 h 2413264"/>
                  <a:gd name="connsiteX6-663" fmla="*/ 657923 w 1817649"/>
                  <a:gd name="connsiteY6-664" fmla="*/ 2360642 h 2413264"/>
                  <a:gd name="connsiteX7-665" fmla="*/ 11152 w 1817649"/>
                  <a:gd name="connsiteY7-666" fmla="*/ 1959198 h 2413264"/>
                  <a:gd name="connsiteX8-667" fmla="*/ 345688 w 1817649"/>
                  <a:gd name="connsiteY8-668" fmla="*/ 1479695 h 2413264"/>
                  <a:gd name="connsiteX9-669" fmla="*/ 557562 w 1817649"/>
                  <a:gd name="connsiteY9-670" fmla="*/ 1524300 h 2413264"/>
                  <a:gd name="connsiteX10-671" fmla="*/ 557562 w 1817649"/>
                  <a:gd name="connsiteY10-672" fmla="*/ 1078252 h 2413264"/>
                  <a:gd name="connsiteX11-673" fmla="*/ 356839 w 1817649"/>
                  <a:gd name="connsiteY11-674" fmla="*/ 1033646 h 2413264"/>
                  <a:gd name="connsiteX12-675" fmla="*/ 0 w 1817649"/>
                  <a:gd name="connsiteY12-676" fmla="*/ 442632 h 2413264"/>
                  <a:gd name="connsiteX0-677" fmla="*/ 0 w 1817649"/>
                  <a:gd name="connsiteY0-678" fmla="*/ 445316 h 2415948"/>
                  <a:gd name="connsiteX1-679" fmla="*/ 1159727 w 1817649"/>
                  <a:gd name="connsiteY1-680" fmla="*/ 32721 h 2415948"/>
                  <a:gd name="connsiteX2-681" fmla="*/ 1817649 w 1817649"/>
                  <a:gd name="connsiteY2-682" fmla="*/ 846760 h 2415948"/>
                  <a:gd name="connsiteX3-683" fmla="*/ 1572323 w 1817649"/>
                  <a:gd name="connsiteY3-684" fmla="*/ 1281657 h 2415948"/>
                  <a:gd name="connsiteX4-685" fmla="*/ 1784196 w 1817649"/>
                  <a:gd name="connsiteY4-686" fmla="*/ 1705404 h 2415948"/>
                  <a:gd name="connsiteX5-687" fmla="*/ 1483113 w 1817649"/>
                  <a:gd name="connsiteY5-688" fmla="*/ 2307570 h 2415948"/>
                  <a:gd name="connsiteX6-689" fmla="*/ 657923 w 1817649"/>
                  <a:gd name="connsiteY6-690" fmla="*/ 2363326 h 2415948"/>
                  <a:gd name="connsiteX7-691" fmla="*/ 11152 w 1817649"/>
                  <a:gd name="connsiteY7-692" fmla="*/ 1961882 h 2415948"/>
                  <a:gd name="connsiteX8-693" fmla="*/ 345688 w 1817649"/>
                  <a:gd name="connsiteY8-694" fmla="*/ 1482379 h 2415948"/>
                  <a:gd name="connsiteX9-695" fmla="*/ 557562 w 1817649"/>
                  <a:gd name="connsiteY9-696" fmla="*/ 1526984 h 2415948"/>
                  <a:gd name="connsiteX10-697" fmla="*/ 557562 w 1817649"/>
                  <a:gd name="connsiteY10-698" fmla="*/ 1080936 h 2415948"/>
                  <a:gd name="connsiteX11-699" fmla="*/ 356839 w 1817649"/>
                  <a:gd name="connsiteY11-700" fmla="*/ 1036330 h 2415948"/>
                  <a:gd name="connsiteX12-701" fmla="*/ 0 w 1817649"/>
                  <a:gd name="connsiteY12-702" fmla="*/ 445316 h 24159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817649" h="2415948">
                    <a:moveTo>
                      <a:pt x="0" y="445316"/>
                    </a:moveTo>
                    <a:cubicBezTo>
                      <a:pt x="144965" y="240877"/>
                      <a:pt x="769434" y="-108528"/>
                      <a:pt x="1159727" y="32721"/>
                    </a:cubicBezTo>
                    <a:cubicBezTo>
                      <a:pt x="1624360" y="207424"/>
                      <a:pt x="1787913" y="571696"/>
                      <a:pt x="1817649" y="846760"/>
                    </a:cubicBezTo>
                    <a:cubicBezTo>
                      <a:pt x="1735874" y="1214751"/>
                      <a:pt x="1676401" y="1170145"/>
                      <a:pt x="1572323" y="1281657"/>
                    </a:cubicBezTo>
                    <a:cubicBezTo>
                      <a:pt x="1754460" y="1422906"/>
                      <a:pt x="1769328" y="1586457"/>
                      <a:pt x="1784196" y="1705404"/>
                    </a:cubicBezTo>
                    <a:cubicBezTo>
                      <a:pt x="1761894" y="1987902"/>
                      <a:pt x="1717288" y="2170038"/>
                      <a:pt x="1483113" y="2307570"/>
                    </a:cubicBezTo>
                    <a:cubicBezTo>
                      <a:pt x="1111406" y="2445102"/>
                      <a:pt x="918118" y="2437667"/>
                      <a:pt x="657923" y="2363326"/>
                    </a:cubicBezTo>
                    <a:cubicBezTo>
                      <a:pt x="338255" y="2218359"/>
                      <a:pt x="152401" y="2084546"/>
                      <a:pt x="11152" y="1961882"/>
                    </a:cubicBezTo>
                    <a:lnTo>
                      <a:pt x="345688" y="1482379"/>
                    </a:lnTo>
                    <a:lnTo>
                      <a:pt x="557562" y="1526984"/>
                    </a:lnTo>
                    <a:lnTo>
                      <a:pt x="557562" y="1080936"/>
                    </a:lnTo>
                    <a:lnTo>
                      <a:pt x="356839" y="1036330"/>
                    </a:lnTo>
                    <a:lnTo>
                      <a:pt x="0" y="4453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23768D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17" name="Group 251"/>
              <p:cNvGrpSpPr>
                <a:grpSpLocks noChangeAspect="1"/>
              </p:cNvGrpSpPr>
              <p:nvPr/>
            </p:nvGrpSpPr>
            <p:grpSpPr bwMode="auto">
              <a:xfrm>
                <a:off x="7326313" y="257175"/>
                <a:ext cx="1263650" cy="1841500"/>
                <a:chOff x="4615" y="162"/>
                <a:chExt cx="796" cy="1160"/>
              </a:xfrm>
            </p:grpSpPr>
            <p:sp>
              <p:nvSpPr>
                <p:cNvPr id="18" name="Freeform 252"/>
                <p:cNvSpPr/>
                <p:nvPr/>
              </p:nvSpPr>
              <p:spPr bwMode="auto">
                <a:xfrm>
                  <a:off x="4685" y="224"/>
                  <a:ext cx="726" cy="1098"/>
                </a:xfrm>
                <a:custGeom>
                  <a:avLst/>
                  <a:gdLst>
                    <a:gd name="T0" fmla="*/ 7 w 305"/>
                    <a:gd name="T1" fmla="*/ 60 h 462"/>
                    <a:gd name="T2" fmla="*/ 57 w 305"/>
                    <a:gd name="T3" fmla="*/ 132 h 462"/>
                    <a:gd name="T4" fmla="*/ 134 w 305"/>
                    <a:gd name="T5" fmla="*/ 95 h 462"/>
                    <a:gd name="T6" fmla="*/ 172 w 305"/>
                    <a:gd name="T7" fmla="*/ 103 h 462"/>
                    <a:gd name="T8" fmla="*/ 182 w 305"/>
                    <a:gd name="T9" fmla="*/ 149 h 462"/>
                    <a:gd name="T10" fmla="*/ 147 w 305"/>
                    <a:gd name="T11" fmla="*/ 183 h 462"/>
                    <a:gd name="T12" fmla="*/ 96 w 305"/>
                    <a:gd name="T13" fmla="*/ 196 h 462"/>
                    <a:gd name="T14" fmla="*/ 98 w 305"/>
                    <a:gd name="T15" fmla="*/ 267 h 462"/>
                    <a:gd name="T16" fmla="*/ 166 w 305"/>
                    <a:gd name="T17" fmla="*/ 276 h 462"/>
                    <a:gd name="T18" fmla="*/ 197 w 305"/>
                    <a:gd name="T19" fmla="*/ 331 h 462"/>
                    <a:gd name="T20" fmla="*/ 170 w 305"/>
                    <a:gd name="T21" fmla="*/ 360 h 462"/>
                    <a:gd name="T22" fmla="*/ 130 w 305"/>
                    <a:gd name="T23" fmla="*/ 366 h 462"/>
                    <a:gd name="T24" fmla="*/ 37 w 305"/>
                    <a:gd name="T25" fmla="*/ 327 h 462"/>
                    <a:gd name="T26" fmla="*/ 0 w 305"/>
                    <a:gd name="T27" fmla="*/ 399 h 462"/>
                    <a:gd name="T28" fmla="*/ 120 w 305"/>
                    <a:gd name="T29" fmla="*/ 455 h 462"/>
                    <a:gd name="T30" fmla="*/ 246 w 305"/>
                    <a:gd name="T31" fmla="*/ 428 h 462"/>
                    <a:gd name="T32" fmla="*/ 301 w 305"/>
                    <a:gd name="T33" fmla="*/ 314 h 462"/>
                    <a:gd name="T34" fmla="*/ 217 w 305"/>
                    <a:gd name="T35" fmla="*/ 225 h 462"/>
                    <a:gd name="T36" fmla="*/ 296 w 305"/>
                    <a:gd name="T37" fmla="*/ 140 h 462"/>
                    <a:gd name="T38" fmla="*/ 244 w 305"/>
                    <a:gd name="T39" fmla="*/ 32 h 462"/>
                    <a:gd name="T40" fmla="*/ 125 w 305"/>
                    <a:gd name="T41" fmla="*/ 6 h 462"/>
                    <a:gd name="T42" fmla="*/ 7 w 305"/>
                    <a:gd name="T43" fmla="*/ 60 h 4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5" h="462">
                      <a:moveTo>
                        <a:pt x="7" y="60"/>
                      </a:moveTo>
                      <a:cubicBezTo>
                        <a:pt x="23" y="83"/>
                        <a:pt x="39" y="107"/>
                        <a:pt x="57" y="132"/>
                      </a:cubicBezTo>
                      <a:cubicBezTo>
                        <a:pt x="77" y="111"/>
                        <a:pt x="105" y="98"/>
                        <a:pt x="134" y="95"/>
                      </a:cubicBezTo>
                      <a:cubicBezTo>
                        <a:pt x="147" y="94"/>
                        <a:pt x="161" y="95"/>
                        <a:pt x="172" y="103"/>
                      </a:cubicBezTo>
                      <a:cubicBezTo>
                        <a:pt x="185" y="114"/>
                        <a:pt x="188" y="133"/>
                        <a:pt x="182" y="149"/>
                      </a:cubicBezTo>
                      <a:cubicBezTo>
                        <a:pt x="176" y="165"/>
                        <a:pt x="162" y="176"/>
                        <a:pt x="147" y="183"/>
                      </a:cubicBezTo>
                      <a:cubicBezTo>
                        <a:pt x="131" y="190"/>
                        <a:pt x="115" y="193"/>
                        <a:pt x="96" y="196"/>
                      </a:cubicBezTo>
                      <a:cubicBezTo>
                        <a:pt x="97" y="219"/>
                        <a:pt x="98" y="242"/>
                        <a:pt x="98" y="267"/>
                      </a:cubicBezTo>
                      <a:cubicBezTo>
                        <a:pt x="121" y="267"/>
                        <a:pt x="145" y="266"/>
                        <a:pt x="166" y="276"/>
                      </a:cubicBezTo>
                      <a:cubicBezTo>
                        <a:pt x="186" y="285"/>
                        <a:pt x="203" y="308"/>
                        <a:pt x="197" y="331"/>
                      </a:cubicBezTo>
                      <a:cubicBezTo>
                        <a:pt x="194" y="344"/>
                        <a:pt x="183" y="355"/>
                        <a:pt x="170" y="360"/>
                      </a:cubicBezTo>
                      <a:cubicBezTo>
                        <a:pt x="158" y="366"/>
                        <a:pt x="144" y="367"/>
                        <a:pt x="130" y="366"/>
                      </a:cubicBezTo>
                      <a:cubicBezTo>
                        <a:pt x="97" y="363"/>
                        <a:pt x="65" y="350"/>
                        <a:pt x="37" y="327"/>
                      </a:cubicBezTo>
                      <a:cubicBezTo>
                        <a:pt x="21" y="349"/>
                        <a:pt x="9" y="373"/>
                        <a:pt x="0" y="399"/>
                      </a:cubicBezTo>
                      <a:cubicBezTo>
                        <a:pt x="35" y="427"/>
                        <a:pt x="76" y="448"/>
                        <a:pt x="120" y="455"/>
                      </a:cubicBezTo>
                      <a:cubicBezTo>
                        <a:pt x="163" y="462"/>
                        <a:pt x="210" y="454"/>
                        <a:pt x="246" y="428"/>
                      </a:cubicBezTo>
                      <a:cubicBezTo>
                        <a:pt x="282" y="402"/>
                        <a:pt x="305" y="358"/>
                        <a:pt x="301" y="314"/>
                      </a:cubicBezTo>
                      <a:cubicBezTo>
                        <a:pt x="296" y="270"/>
                        <a:pt x="262" y="229"/>
                        <a:pt x="217" y="225"/>
                      </a:cubicBezTo>
                      <a:cubicBezTo>
                        <a:pt x="259" y="220"/>
                        <a:pt x="292" y="181"/>
                        <a:pt x="296" y="140"/>
                      </a:cubicBezTo>
                      <a:cubicBezTo>
                        <a:pt x="301" y="98"/>
                        <a:pt x="279" y="56"/>
                        <a:pt x="244" y="32"/>
                      </a:cubicBezTo>
                      <a:cubicBezTo>
                        <a:pt x="210" y="7"/>
                        <a:pt x="166" y="0"/>
                        <a:pt x="125" y="6"/>
                      </a:cubicBezTo>
                      <a:cubicBezTo>
                        <a:pt x="83" y="12"/>
                        <a:pt x="44" y="32"/>
                        <a:pt x="7" y="60"/>
                      </a:cubicBezTo>
                    </a:path>
                  </a:pathLst>
                </a:custGeom>
                <a:solidFill>
                  <a:srgbClr val="7A7C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9" name="Freeform 253"/>
                <p:cNvSpPr/>
                <p:nvPr/>
              </p:nvSpPr>
              <p:spPr bwMode="auto">
                <a:xfrm>
                  <a:off x="4701" y="224"/>
                  <a:ext cx="700" cy="571"/>
                </a:xfrm>
                <a:custGeom>
                  <a:avLst/>
                  <a:gdLst>
                    <a:gd name="T0" fmla="*/ 127 w 294"/>
                    <a:gd name="T1" fmla="*/ 95 h 240"/>
                    <a:gd name="T2" fmla="*/ 165 w 294"/>
                    <a:gd name="T3" fmla="*/ 103 h 240"/>
                    <a:gd name="T4" fmla="*/ 175 w 294"/>
                    <a:gd name="T5" fmla="*/ 149 h 240"/>
                    <a:gd name="T6" fmla="*/ 140 w 294"/>
                    <a:gd name="T7" fmla="*/ 183 h 240"/>
                    <a:gd name="T8" fmla="*/ 89 w 294"/>
                    <a:gd name="T9" fmla="*/ 196 h 240"/>
                    <a:gd name="T10" fmla="*/ 90 w 294"/>
                    <a:gd name="T11" fmla="*/ 240 h 240"/>
                    <a:gd name="T12" fmla="*/ 227 w 294"/>
                    <a:gd name="T13" fmla="*/ 221 h 240"/>
                    <a:gd name="T14" fmla="*/ 289 w 294"/>
                    <a:gd name="T15" fmla="*/ 140 h 240"/>
                    <a:gd name="T16" fmla="*/ 237 w 294"/>
                    <a:gd name="T17" fmla="*/ 32 h 240"/>
                    <a:gd name="T18" fmla="*/ 118 w 294"/>
                    <a:gd name="T19" fmla="*/ 6 h 240"/>
                    <a:gd name="T20" fmla="*/ 0 w 294"/>
                    <a:gd name="T21" fmla="*/ 60 h 240"/>
                    <a:gd name="T22" fmla="*/ 50 w 294"/>
                    <a:gd name="T23" fmla="*/ 132 h 240"/>
                    <a:gd name="T24" fmla="*/ 127 w 294"/>
                    <a:gd name="T25" fmla="*/ 95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4" h="240">
                      <a:moveTo>
                        <a:pt x="127" y="95"/>
                      </a:moveTo>
                      <a:cubicBezTo>
                        <a:pt x="140" y="94"/>
                        <a:pt x="154" y="95"/>
                        <a:pt x="165" y="103"/>
                      </a:cubicBezTo>
                      <a:cubicBezTo>
                        <a:pt x="178" y="114"/>
                        <a:pt x="181" y="133"/>
                        <a:pt x="175" y="149"/>
                      </a:cubicBezTo>
                      <a:cubicBezTo>
                        <a:pt x="169" y="165"/>
                        <a:pt x="155" y="176"/>
                        <a:pt x="140" y="183"/>
                      </a:cubicBezTo>
                      <a:cubicBezTo>
                        <a:pt x="124" y="190"/>
                        <a:pt x="108" y="193"/>
                        <a:pt x="89" y="196"/>
                      </a:cubicBezTo>
                      <a:cubicBezTo>
                        <a:pt x="89" y="210"/>
                        <a:pt x="90" y="225"/>
                        <a:pt x="90" y="240"/>
                      </a:cubicBezTo>
                      <a:cubicBezTo>
                        <a:pt x="137" y="237"/>
                        <a:pt x="183" y="231"/>
                        <a:pt x="227" y="221"/>
                      </a:cubicBezTo>
                      <a:cubicBezTo>
                        <a:pt x="260" y="209"/>
                        <a:pt x="286" y="175"/>
                        <a:pt x="289" y="140"/>
                      </a:cubicBezTo>
                      <a:cubicBezTo>
                        <a:pt x="294" y="98"/>
                        <a:pt x="272" y="56"/>
                        <a:pt x="237" y="32"/>
                      </a:cubicBezTo>
                      <a:cubicBezTo>
                        <a:pt x="203" y="7"/>
                        <a:pt x="159" y="0"/>
                        <a:pt x="118" y="6"/>
                      </a:cubicBezTo>
                      <a:cubicBezTo>
                        <a:pt x="76" y="12"/>
                        <a:pt x="37" y="32"/>
                        <a:pt x="0" y="60"/>
                      </a:cubicBezTo>
                      <a:cubicBezTo>
                        <a:pt x="16" y="83"/>
                        <a:pt x="32" y="107"/>
                        <a:pt x="50" y="132"/>
                      </a:cubicBezTo>
                      <a:cubicBezTo>
                        <a:pt x="70" y="111"/>
                        <a:pt x="98" y="98"/>
                        <a:pt x="127" y="95"/>
                      </a:cubicBezTo>
                    </a:path>
                  </a:pathLst>
                </a:custGeom>
                <a:solidFill>
                  <a:srgbClr val="7A7C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Freeform 254"/>
                <p:cNvSpPr>
                  <a:spLocks noEditPoints="1"/>
                </p:cNvSpPr>
                <p:nvPr/>
              </p:nvSpPr>
              <p:spPr bwMode="auto">
                <a:xfrm>
                  <a:off x="4918" y="830"/>
                  <a:ext cx="186" cy="64"/>
                </a:xfrm>
                <a:custGeom>
                  <a:avLst/>
                  <a:gdLst>
                    <a:gd name="T0" fmla="*/ 70 w 78"/>
                    <a:gd name="T1" fmla="*/ 22 h 27"/>
                    <a:gd name="T2" fmla="*/ 78 w 78"/>
                    <a:gd name="T3" fmla="*/ 27 h 27"/>
                    <a:gd name="T4" fmla="*/ 78 w 78"/>
                    <a:gd name="T5" fmla="*/ 27 h 27"/>
                    <a:gd name="T6" fmla="*/ 70 w 78"/>
                    <a:gd name="T7" fmla="*/ 22 h 27"/>
                    <a:gd name="T8" fmla="*/ 70 w 78"/>
                    <a:gd name="T9" fmla="*/ 22 h 27"/>
                    <a:gd name="T10" fmla="*/ 70 w 78"/>
                    <a:gd name="T11" fmla="*/ 22 h 27"/>
                    <a:gd name="T12" fmla="*/ 70 w 78"/>
                    <a:gd name="T13" fmla="*/ 22 h 27"/>
                    <a:gd name="T14" fmla="*/ 69 w 78"/>
                    <a:gd name="T15" fmla="*/ 22 h 27"/>
                    <a:gd name="T16" fmla="*/ 70 w 78"/>
                    <a:gd name="T17" fmla="*/ 22 h 27"/>
                    <a:gd name="T18" fmla="*/ 69 w 78"/>
                    <a:gd name="T19" fmla="*/ 22 h 27"/>
                    <a:gd name="T20" fmla="*/ 69 w 78"/>
                    <a:gd name="T21" fmla="*/ 21 h 27"/>
                    <a:gd name="T22" fmla="*/ 69 w 78"/>
                    <a:gd name="T23" fmla="*/ 22 h 27"/>
                    <a:gd name="T24" fmla="*/ 69 w 78"/>
                    <a:gd name="T25" fmla="*/ 21 h 27"/>
                    <a:gd name="T26" fmla="*/ 69 w 78"/>
                    <a:gd name="T27" fmla="*/ 21 h 27"/>
                    <a:gd name="T28" fmla="*/ 69 w 78"/>
                    <a:gd name="T29" fmla="*/ 21 h 27"/>
                    <a:gd name="T30" fmla="*/ 69 w 78"/>
                    <a:gd name="T31" fmla="*/ 21 h 27"/>
                    <a:gd name="T32" fmla="*/ 69 w 78"/>
                    <a:gd name="T33" fmla="*/ 21 h 27"/>
                    <a:gd name="T34" fmla="*/ 69 w 78"/>
                    <a:gd name="T35" fmla="*/ 21 h 27"/>
                    <a:gd name="T36" fmla="*/ 69 w 78"/>
                    <a:gd name="T37" fmla="*/ 21 h 27"/>
                    <a:gd name="T38" fmla="*/ 69 w 78"/>
                    <a:gd name="T39" fmla="*/ 21 h 27"/>
                    <a:gd name="T40" fmla="*/ 69 w 78"/>
                    <a:gd name="T41" fmla="*/ 21 h 27"/>
                    <a:gd name="T42" fmla="*/ 69 w 78"/>
                    <a:gd name="T43" fmla="*/ 21 h 27"/>
                    <a:gd name="T44" fmla="*/ 68 w 78"/>
                    <a:gd name="T45" fmla="*/ 21 h 27"/>
                    <a:gd name="T46" fmla="*/ 68 w 78"/>
                    <a:gd name="T47" fmla="*/ 21 h 27"/>
                    <a:gd name="T48" fmla="*/ 68 w 78"/>
                    <a:gd name="T49" fmla="*/ 21 h 27"/>
                    <a:gd name="T50" fmla="*/ 68 w 78"/>
                    <a:gd name="T51" fmla="*/ 21 h 27"/>
                    <a:gd name="T52" fmla="*/ 68 w 78"/>
                    <a:gd name="T53" fmla="*/ 21 h 27"/>
                    <a:gd name="T54" fmla="*/ 68 w 78"/>
                    <a:gd name="T55" fmla="*/ 21 h 27"/>
                    <a:gd name="T56" fmla="*/ 68 w 78"/>
                    <a:gd name="T57" fmla="*/ 21 h 27"/>
                    <a:gd name="T58" fmla="*/ 68 w 78"/>
                    <a:gd name="T59" fmla="*/ 21 h 27"/>
                    <a:gd name="T60" fmla="*/ 68 w 78"/>
                    <a:gd name="T61" fmla="*/ 21 h 27"/>
                    <a:gd name="T62" fmla="*/ 17 w 78"/>
                    <a:gd name="T63" fmla="*/ 12 h 27"/>
                    <a:gd name="T64" fmla="*/ 0 w 78"/>
                    <a:gd name="T65" fmla="*/ 12 h 27"/>
                    <a:gd name="T66" fmla="*/ 17 w 78"/>
                    <a:gd name="T67" fmla="*/ 12 h 27"/>
                    <a:gd name="T68" fmla="*/ 17 w 78"/>
                    <a:gd name="T69" fmla="*/ 12 h 27"/>
                    <a:gd name="T70" fmla="*/ 0 w 78"/>
                    <a:gd name="T71" fmla="*/ 0 h 27"/>
                    <a:gd name="T72" fmla="*/ 0 w 78"/>
                    <a:gd name="T73" fmla="*/ 0 h 27"/>
                    <a:gd name="T74" fmla="*/ 0 w 78"/>
                    <a:gd name="T75" fmla="*/ 12 h 27"/>
                    <a:gd name="T76" fmla="*/ 0 w 78"/>
                    <a:gd name="T77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78" h="27">
                      <a:moveTo>
                        <a:pt x="70" y="22"/>
                      </a:moveTo>
                      <a:cubicBezTo>
                        <a:pt x="73" y="23"/>
                        <a:pt x="76" y="25"/>
                        <a:pt x="78" y="27"/>
                      </a:cubicBezTo>
                      <a:cubicBezTo>
                        <a:pt x="78" y="27"/>
                        <a:pt x="78" y="27"/>
                        <a:pt x="78" y="27"/>
                      </a:cubicBezTo>
                      <a:cubicBezTo>
                        <a:pt x="76" y="25"/>
                        <a:pt x="73" y="23"/>
                        <a:pt x="70" y="22"/>
                      </a:cubicBezTo>
                      <a:moveTo>
                        <a:pt x="70" y="22"/>
                      </a:moveTo>
                      <a:cubicBezTo>
                        <a:pt x="70" y="22"/>
                        <a:pt x="70" y="22"/>
                        <a:pt x="70" y="22"/>
                      </a:cubicBezTo>
                      <a:cubicBezTo>
                        <a:pt x="70" y="22"/>
                        <a:pt x="70" y="22"/>
                        <a:pt x="70" y="22"/>
                      </a:cubicBezTo>
                      <a:moveTo>
                        <a:pt x="69" y="22"/>
                      </a:moveTo>
                      <a:cubicBezTo>
                        <a:pt x="70" y="22"/>
                        <a:pt x="70" y="22"/>
                        <a:pt x="70" y="22"/>
                      </a:cubicBezTo>
                      <a:cubicBezTo>
                        <a:pt x="70" y="22"/>
                        <a:pt x="70" y="22"/>
                        <a:pt x="69" y="22"/>
                      </a:cubicBezTo>
                      <a:moveTo>
                        <a:pt x="69" y="21"/>
                      </a:moveTo>
                      <a:cubicBezTo>
                        <a:pt x="69" y="22"/>
                        <a:pt x="69" y="22"/>
                        <a:pt x="69" y="22"/>
                      </a:cubicBezTo>
                      <a:cubicBezTo>
                        <a:pt x="69" y="22"/>
                        <a:pt x="69" y="22"/>
                        <a:pt x="69" y="21"/>
                      </a:cubicBezTo>
                      <a:moveTo>
                        <a:pt x="69" y="21"/>
                      </a:moveTo>
                      <a:cubicBezTo>
                        <a:pt x="69" y="21"/>
                        <a:pt x="69" y="21"/>
                        <a:pt x="69" y="21"/>
                      </a:cubicBezTo>
                      <a:cubicBezTo>
                        <a:pt x="69" y="21"/>
                        <a:pt x="69" y="21"/>
                        <a:pt x="69" y="21"/>
                      </a:cubicBezTo>
                      <a:moveTo>
                        <a:pt x="69" y="21"/>
                      </a:moveTo>
                      <a:cubicBezTo>
                        <a:pt x="69" y="21"/>
                        <a:pt x="69" y="21"/>
                        <a:pt x="69" y="21"/>
                      </a:cubicBezTo>
                      <a:cubicBezTo>
                        <a:pt x="69" y="21"/>
                        <a:pt x="69" y="21"/>
                        <a:pt x="69" y="21"/>
                      </a:cubicBezTo>
                      <a:moveTo>
                        <a:pt x="69" y="21"/>
                      </a:moveTo>
                      <a:cubicBezTo>
                        <a:pt x="69" y="21"/>
                        <a:pt x="69" y="21"/>
                        <a:pt x="69" y="21"/>
                      </a:cubicBezTo>
                      <a:cubicBezTo>
                        <a:pt x="69" y="21"/>
                        <a:pt x="69" y="21"/>
                        <a:pt x="69" y="21"/>
                      </a:cubicBezTo>
                      <a:moveTo>
                        <a:pt x="68" y="21"/>
                      </a:moveTo>
                      <a:cubicBezTo>
                        <a:pt x="68" y="21"/>
                        <a:pt x="68" y="21"/>
                        <a:pt x="68" y="21"/>
                      </a:cubicBezTo>
                      <a:cubicBezTo>
                        <a:pt x="68" y="21"/>
                        <a:pt x="68" y="21"/>
                        <a:pt x="68" y="21"/>
                      </a:cubicBezTo>
                      <a:moveTo>
                        <a:pt x="68" y="21"/>
                      </a:moveTo>
                      <a:cubicBezTo>
                        <a:pt x="68" y="21"/>
                        <a:pt x="68" y="21"/>
                        <a:pt x="68" y="21"/>
                      </a:cubicBezTo>
                      <a:cubicBezTo>
                        <a:pt x="68" y="21"/>
                        <a:pt x="68" y="21"/>
                        <a:pt x="68" y="21"/>
                      </a:cubicBezTo>
                      <a:moveTo>
                        <a:pt x="68" y="21"/>
                      </a:moveTo>
                      <a:cubicBezTo>
                        <a:pt x="68" y="21"/>
                        <a:pt x="68" y="21"/>
                        <a:pt x="68" y="21"/>
                      </a:cubicBezTo>
                      <a:cubicBezTo>
                        <a:pt x="68" y="21"/>
                        <a:pt x="68" y="21"/>
                        <a:pt x="68" y="21"/>
                      </a:cubicBezTo>
                      <a:moveTo>
                        <a:pt x="17" y="12"/>
                      </a:moveTo>
                      <a:cubicBezTo>
                        <a:pt x="11" y="12"/>
                        <a:pt x="6" y="12"/>
                        <a:pt x="0" y="12"/>
                      </a:cubicBezTo>
                      <a:cubicBezTo>
                        <a:pt x="6" y="12"/>
                        <a:pt x="11" y="12"/>
                        <a:pt x="17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0" y="8"/>
                        <a:pt x="0" y="12"/>
                      </a:cubicBezTo>
                      <a:cubicBezTo>
                        <a:pt x="0" y="8"/>
                        <a:pt x="0" y="4"/>
                        <a:pt x="0" y="0"/>
                      </a:cubicBezTo>
                    </a:path>
                  </a:pathLst>
                </a:cu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" name="Freeform 255"/>
                <p:cNvSpPr/>
                <p:nvPr/>
              </p:nvSpPr>
              <p:spPr bwMode="auto">
                <a:xfrm>
                  <a:off x="4918" y="830"/>
                  <a:ext cx="186" cy="64"/>
                </a:xfrm>
                <a:custGeom>
                  <a:avLst/>
                  <a:gdLst>
                    <a:gd name="T0" fmla="*/ 5 w 78"/>
                    <a:gd name="T1" fmla="*/ 0 h 27"/>
                    <a:gd name="T2" fmla="*/ 0 w 78"/>
                    <a:gd name="T3" fmla="*/ 0 h 27"/>
                    <a:gd name="T4" fmla="*/ 0 w 78"/>
                    <a:gd name="T5" fmla="*/ 12 h 27"/>
                    <a:gd name="T6" fmla="*/ 0 w 78"/>
                    <a:gd name="T7" fmla="*/ 12 h 27"/>
                    <a:gd name="T8" fmla="*/ 0 w 78"/>
                    <a:gd name="T9" fmla="*/ 12 h 27"/>
                    <a:gd name="T10" fmla="*/ 17 w 78"/>
                    <a:gd name="T11" fmla="*/ 12 h 27"/>
                    <a:gd name="T12" fmla="*/ 17 w 78"/>
                    <a:gd name="T13" fmla="*/ 12 h 27"/>
                    <a:gd name="T14" fmla="*/ 17 w 78"/>
                    <a:gd name="T15" fmla="*/ 12 h 27"/>
                    <a:gd name="T16" fmla="*/ 68 w 78"/>
                    <a:gd name="T17" fmla="*/ 21 h 27"/>
                    <a:gd name="T18" fmla="*/ 68 w 78"/>
                    <a:gd name="T19" fmla="*/ 21 h 27"/>
                    <a:gd name="T20" fmla="*/ 68 w 78"/>
                    <a:gd name="T21" fmla="*/ 21 h 27"/>
                    <a:gd name="T22" fmla="*/ 68 w 78"/>
                    <a:gd name="T23" fmla="*/ 21 h 27"/>
                    <a:gd name="T24" fmla="*/ 68 w 78"/>
                    <a:gd name="T25" fmla="*/ 21 h 27"/>
                    <a:gd name="T26" fmla="*/ 68 w 78"/>
                    <a:gd name="T27" fmla="*/ 21 h 27"/>
                    <a:gd name="T28" fmla="*/ 68 w 78"/>
                    <a:gd name="T29" fmla="*/ 21 h 27"/>
                    <a:gd name="T30" fmla="*/ 69 w 78"/>
                    <a:gd name="T31" fmla="*/ 21 h 27"/>
                    <a:gd name="T32" fmla="*/ 69 w 78"/>
                    <a:gd name="T33" fmla="*/ 21 h 27"/>
                    <a:gd name="T34" fmla="*/ 69 w 78"/>
                    <a:gd name="T35" fmla="*/ 21 h 27"/>
                    <a:gd name="T36" fmla="*/ 69 w 78"/>
                    <a:gd name="T37" fmla="*/ 21 h 27"/>
                    <a:gd name="T38" fmla="*/ 69 w 78"/>
                    <a:gd name="T39" fmla="*/ 21 h 27"/>
                    <a:gd name="T40" fmla="*/ 69 w 78"/>
                    <a:gd name="T41" fmla="*/ 21 h 27"/>
                    <a:gd name="T42" fmla="*/ 69 w 78"/>
                    <a:gd name="T43" fmla="*/ 21 h 27"/>
                    <a:gd name="T44" fmla="*/ 69 w 78"/>
                    <a:gd name="T45" fmla="*/ 22 h 27"/>
                    <a:gd name="T46" fmla="*/ 69 w 78"/>
                    <a:gd name="T47" fmla="*/ 22 h 27"/>
                    <a:gd name="T48" fmla="*/ 70 w 78"/>
                    <a:gd name="T49" fmla="*/ 22 h 27"/>
                    <a:gd name="T50" fmla="*/ 70 w 78"/>
                    <a:gd name="T51" fmla="*/ 22 h 27"/>
                    <a:gd name="T52" fmla="*/ 70 w 78"/>
                    <a:gd name="T53" fmla="*/ 22 h 27"/>
                    <a:gd name="T54" fmla="*/ 70 w 78"/>
                    <a:gd name="T55" fmla="*/ 22 h 27"/>
                    <a:gd name="T56" fmla="*/ 78 w 78"/>
                    <a:gd name="T57" fmla="*/ 27 h 27"/>
                    <a:gd name="T58" fmla="*/ 63 w 78"/>
                    <a:gd name="T59" fmla="*/ 13 h 27"/>
                    <a:gd name="T60" fmla="*/ 63 w 78"/>
                    <a:gd name="T61" fmla="*/ 13 h 27"/>
                    <a:gd name="T62" fmla="*/ 63 w 78"/>
                    <a:gd name="T63" fmla="*/ 13 h 27"/>
                    <a:gd name="T64" fmla="*/ 63 w 78"/>
                    <a:gd name="T65" fmla="*/ 13 h 27"/>
                    <a:gd name="T66" fmla="*/ 63 w 78"/>
                    <a:gd name="T67" fmla="*/ 13 h 27"/>
                    <a:gd name="T68" fmla="*/ 63 w 78"/>
                    <a:gd name="T69" fmla="*/ 13 h 27"/>
                    <a:gd name="T70" fmla="*/ 63 w 78"/>
                    <a:gd name="T71" fmla="*/ 12 h 27"/>
                    <a:gd name="T72" fmla="*/ 62 w 78"/>
                    <a:gd name="T73" fmla="*/ 12 h 27"/>
                    <a:gd name="T74" fmla="*/ 62 w 78"/>
                    <a:gd name="T75" fmla="*/ 12 h 27"/>
                    <a:gd name="T76" fmla="*/ 62 w 78"/>
                    <a:gd name="T77" fmla="*/ 12 h 27"/>
                    <a:gd name="T78" fmla="*/ 62 w 78"/>
                    <a:gd name="T79" fmla="*/ 12 h 27"/>
                    <a:gd name="T80" fmla="*/ 62 w 78"/>
                    <a:gd name="T81" fmla="*/ 12 h 27"/>
                    <a:gd name="T82" fmla="*/ 62 w 78"/>
                    <a:gd name="T83" fmla="*/ 12 h 27"/>
                    <a:gd name="T84" fmla="*/ 61 w 78"/>
                    <a:gd name="T85" fmla="*/ 12 h 27"/>
                    <a:gd name="T86" fmla="*/ 61 w 78"/>
                    <a:gd name="T87" fmla="*/ 12 h 27"/>
                    <a:gd name="T88" fmla="*/ 56 w 78"/>
                    <a:gd name="T89" fmla="*/ 9 h 27"/>
                    <a:gd name="T90" fmla="*/ 56 w 78"/>
                    <a:gd name="T91" fmla="*/ 9 h 27"/>
                    <a:gd name="T92" fmla="*/ 56 w 78"/>
                    <a:gd name="T93" fmla="*/ 9 h 27"/>
                    <a:gd name="T94" fmla="*/ 56 w 78"/>
                    <a:gd name="T95" fmla="*/ 9 h 27"/>
                    <a:gd name="T96" fmla="*/ 55 w 78"/>
                    <a:gd name="T97" fmla="*/ 8 h 27"/>
                    <a:gd name="T98" fmla="*/ 5 w 78"/>
                    <a:gd name="T9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8" h="27">
                      <a:moveTo>
                        <a:pt x="5" y="0"/>
                      </a:moveTo>
                      <a:cubicBezTo>
                        <a:pt x="3" y="0"/>
                        <a:pt x="1" y="0"/>
                        <a:pt x="0" y="0"/>
                      </a:cubicBezTo>
                      <a:cubicBezTo>
                        <a:pt x="0" y="4"/>
                        <a:pt x="0" y="8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11" y="12"/>
                        <a:pt x="17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35" y="12"/>
                        <a:pt x="52" y="13"/>
                        <a:pt x="68" y="21"/>
                      </a:cubicBezTo>
                      <a:cubicBezTo>
                        <a:pt x="68" y="21"/>
                        <a:pt x="68" y="21"/>
                        <a:pt x="68" y="21"/>
                      </a:cubicBezTo>
                      <a:cubicBezTo>
                        <a:pt x="68" y="21"/>
                        <a:pt x="68" y="21"/>
                        <a:pt x="68" y="21"/>
                      </a:cubicBezTo>
                      <a:cubicBezTo>
                        <a:pt x="68" y="21"/>
                        <a:pt x="68" y="21"/>
                        <a:pt x="68" y="21"/>
                      </a:cubicBezTo>
                      <a:cubicBezTo>
                        <a:pt x="68" y="21"/>
                        <a:pt x="68" y="21"/>
                        <a:pt x="68" y="21"/>
                      </a:cubicBezTo>
                      <a:cubicBezTo>
                        <a:pt x="68" y="21"/>
                        <a:pt x="68" y="21"/>
                        <a:pt x="68" y="21"/>
                      </a:cubicBezTo>
                      <a:cubicBezTo>
                        <a:pt x="68" y="21"/>
                        <a:pt x="68" y="21"/>
                        <a:pt x="68" y="21"/>
                      </a:cubicBezTo>
                      <a:cubicBezTo>
                        <a:pt x="68" y="21"/>
                        <a:pt x="68" y="21"/>
                        <a:pt x="69" y="21"/>
                      </a:cubicBezTo>
                      <a:cubicBezTo>
                        <a:pt x="69" y="21"/>
                        <a:pt x="69" y="21"/>
                        <a:pt x="69" y="21"/>
                      </a:cubicBezTo>
                      <a:cubicBezTo>
                        <a:pt x="69" y="21"/>
                        <a:pt x="69" y="21"/>
                        <a:pt x="69" y="21"/>
                      </a:cubicBezTo>
                      <a:cubicBezTo>
                        <a:pt x="69" y="21"/>
                        <a:pt x="69" y="21"/>
                        <a:pt x="69" y="21"/>
                      </a:cubicBezTo>
                      <a:cubicBezTo>
                        <a:pt x="69" y="21"/>
                        <a:pt x="69" y="21"/>
                        <a:pt x="69" y="21"/>
                      </a:cubicBezTo>
                      <a:cubicBezTo>
                        <a:pt x="69" y="21"/>
                        <a:pt x="69" y="21"/>
                        <a:pt x="69" y="21"/>
                      </a:cubicBezTo>
                      <a:cubicBezTo>
                        <a:pt x="69" y="21"/>
                        <a:pt x="69" y="21"/>
                        <a:pt x="69" y="21"/>
                      </a:cubicBezTo>
                      <a:cubicBezTo>
                        <a:pt x="69" y="22"/>
                        <a:pt x="69" y="22"/>
                        <a:pt x="69" y="22"/>
                      </a:cubicBezTo>
                      <a:cubicBezTo>
                        <a:pt x="69" y="22"/>
                        <a:pt x="69" y="22"/>
                        <a:pt x="69" y="22"/>
                      </a:cubicBezTo>
                      <a:cubicBezTo>
                        <a:pt x="70" y="22"/>
                        <a:pt x="70" y="22"/>
                        <a:pt x="70" y="22"/>
                      </a:cubicBezTo>
                      <a:cubicBezTo>
                        <a:pt x="70" y="22"/>
                        <a:pt x="70" y="22"/>
                        <a:pt x="70" y="22"/>
                      </a:cubicBezTo>
                      <a:cubicBezTo>
                        <a:pt x="70" y="22"/>
                        <a:pt x="70" y="22"/>
                        <a:pt x="70" y="22"/>
                      </a:cubicBezTo>
                      <a:cubicBezTo>
                        <a:pt x="70" y="22"/>
                        <a:pt x="70" y="22"/>
                        <a:pt x="70" y="22"/>
                      </a:cubicBezTo>
                      <a:cubicBezTo>
                        <a:pt x="73" y="23"/>
                        <a:pt x="76" y="25"/>
                        <a:pt x="78" y="27"/>
                      </a:cubicBezTo>
                      <a:cubicBezTo>
                        <a:pt x="74" y="22"/>
                        <a:pt x="69" y="17"/>
                        <a:pt x="63" y="13"/>
                      </a:cubicBezTo>
                      <a:cubicBezTo>
                        <a:pt x="63" y="13"/>
                        <a:pt x="63" y="13"/>
                        <a:pt x="63" y="13"/>
                      </a:cubicBezTo>
                      <a:cubicBezTo>
                        <a:pt x="63" y="13"/>
                        <a:pt x="63" y="13"/>
                        <a:pt x="63" y="13"/>
                      </a:cubicBezTo>
                      <a:cubicBezTo>
                        <a:pt x="63" y="13"/>
                        <a:pt x="63" y="13"/>
                        <a:pt x="63" y="13"/>
                      </a:cubicBezTo>
                      <a:cubicBezTo>
                        <a:pt x="63" y="13"/>
                        <a:pt x="63" y="13"/>
                        <a:pt x="63" y="13"/>
                      </a:cubicBezTo>
                      <a:cubicBezTo>
                        <a:pt x="63" y="13"/>
                        <a:pt x="63" y="13"/>
                        <a:pt x="63" y="13"/>
                      </a:cubicBezTo>
                      <a:cubicBezTo>
                        <a:pt x="63" y="13"/>
                        <a:pt x="63" y="12"/>
                        <a:pt x="63" y="12"/>
                      </a:cubicBezTo>
                      <a:cubicBezTo>
                        <a:pt x="63" y="12"/>
                        <a:pt x="63" y="12"/>
                        <a:pt x="62" y="12"/>
                      </a:cubicBezTo>
                      <a:cubicBezTo>
                        <a:pt x="62" y="12"/>
                        <a:pt x="62" y="12"/>
                        <a:pt x="62" y="12"/>
                      </a:cubicBezTo>
                      <a:cubicBezTo>
                        <a:pt x="62" y="12"/>
                        <a:pt x="62" y="12"/>
                        <a:pt x="62" y="12"/>
                      </a:cubicBezTo>
                      <a:cubicBezTo>
                        <a:pt x="62" y="12"/>
                        <a:pt x="62" y="12"/>
                        <a:pt x="62" y="12"/>
                      </a:cubicBezTo>
                      <a:cubicBezTo>
                        <a:pt x="62" y="12"/>
                        <a:pt x="62" y="12"/>
                        <a:pt x="62" y="12"/>
                      </a:cubicBezTo>
                      <a:cubicBezTo>
                        <a:pt x="62" y="12"/>
                        <a:pt x="62" y="12"/>
                        <a:pt x="62" y="12"/>
                      </a:cubicBezTo>
                      <a:cubicBezTo>
                        <a:pt x="62" y="12"/>
                        <a:pt x="61" y="12"/>
                        <a:pt x="61" y="12"/>
                      </a:cubicBezTo>
                      <a:cubicBezTo>
                        <a:pt x="61" y="12"/>
                        <a:pt x="61" y="12"/>
                        <a:pt x="61" y="12"/>
                      </a:cubicBezTo>
                      <a:cubicBezTo>
                        <a:pt x="60" y="11"/>
                        <a:pt x="58" y="10"/>
                        <a:pt x="56" y="9"/>
                      </a:cubicBezTo>
                      <a:cubicBezTo>
                        <a:pt x="56" y="9"/>
                        <a:pt x="56" y="9"/>
                        <a:pt x="56" y="9"/>
                      </a:cubicBezTo>
                      <a:cubicBezTo>
                        <a:pt x="56" y="9"/>
                        <a:pt x="56" y="9"/>
                        <a:pt x="56" y="9"/>
                      </a:cubicBezTo>
                      <a:cubicBezTo>
                        <a:pt x="56" y="9"/>
                        <a:pt x="56" y="9"/>
                        <a:pt x="56" y="9"/>
                      </a:cubicBezTo>
                      <a:cubicBezTo>
                        <a:pt x="55" y="9"/>
                        <a:pt x="55" y="8"/>
                        <a:pt x="55" y="8"/>
                      </a:cubicBezTo>
                      <a:cubicBezTo>
                        <a:pt x="40" y="1"/>
                        <a:pt x="22" y="0"/>
                        <a:pt x="5" y="0"/>
                      </a:cubicBezTo>
                    </a:path>
                  </a:pathLst>
                </a:custGeom>
                <a:solidFill>
                  <a:srgbClr val="6E70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" name="Freeform 256"/>
                <p:cNvSpPr>
                  <a:spLocks noEditPoints="1"/>
                </p:cNvSpPr>
                <p:nvPr/>
              </p:nvSpPr>
              <p:spPr bwMode="auto">
                <a:xfrm>
                  <a:off x="5392" y="552"/>
                  <a:ext cx="0" cy="2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  <a:gd name="T3" fmla="*/ 1 h 1"/>
                    <a:gd name="T4" fmla="*/ 1 h 1"/>
                    <a:gd name="T5" fmla="*/ 1 h 1"/>
                    <a:gd name="T6" fmla="*/ 1 h 1"/>
                    <a:gd name="T7" fmla="*/ 1 h 1"/>
                    <a:gd name="T8" fmla="*/ 1 h 1"/>
                    <a:gd name="T9" fmla="*/ 1 h 1"/>
                    <a:gd name="T10" fmla="*/ 1 h 1"/>
                    <a:gd name="T11" fmla="*/ 1 h 1"/>
                    <a:gd name="T12" fmla="*/ 0 h 1"/>
                    <a:gd name="T13" fmla="*/ 0 h 1"/>
                    <a:gd name="T14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  <a:cxn ang="0">
                      <a:pos x="0" y="T10"/>
                    </a:cxn>
                    <a:cxn ang="0">
                      <a:pos x="0" y="T11"/>
                    </a:cxn>
                    <a:cxn ang="0">
                      <a:pos x="0" y="T12"/>
                    </a:cxn>
                    <a:cxn ang="0">
                      <a:pos x="0" y="T13"/>
                    </a:cxn>
                    <a:cxn ang="0">
                      <a:pos x="0" y="T1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3" name="Freeform 257"/>
                <p:cNvSpPr>
                  <a:spLocks noEditPoints="1"/>
                </p:cNvSpPr>
                <p:nvPr/>
              </p:nvSpPr>
              <p:spPr bwMode="auto">
                <a:xfrm>
                  <a:off x="5242" y="557"/>
                  <a:ext cx="147" cy="192"/>
                </a:xfrm>
                <a:custGeom>
                  <a:avLst/>
                  <a:gdLst>
                    <a:gd name="T0" fmla="*/ 62 w 62"/>
                    <a:gd name="T1" fmla="*/ 2 h 81"/>
                    <a:gd name="T2" fmla="*/ 0 w 62"/>
                    <a:gd name="T3" fmla="*/ 81 h 81"/>
                    <a:gd name="T4" fmla="*/ 0 w 62"/>
                    <a:gd name="T5" fmla="*/ 81 h 81"/>
                    <a:gd name="T6" fmla="*/ 0 w 62"/>
                    <a:gd name="T7" fmla="*/ 81 h 81"/>
                    <a:gd name="T8" fmla="*/ 62 w 62"/>
                    <a:gd name="T9" fmla="*/ 2 h 81"/>
                    <a:gd name="T10" fmla="*/ 62 w 62"/>
                    <a:gd name="T11" fmla="*/ 2 h 81"/>
                    <a:gd name="T12" fmla="*/ 62 w 62"/>
                    <a:gd name="T13" fmla="*/ 2 h 81"/>
                    <a:gd name="T14" fmla="*/ 62 w 62"/>
                    <a:gd name="T15" fmla="*/ 2 h 81"/>
                    <a:gd name="T16" fmla="*/ 62 w 62"/>
                    <a:gd name="T17" fmla="*/ 1 h 81"/>
                    <a:gd name="T18" fmla="*/ 62 w 62"/>
                    <a:gd name="T19" fmla="*/ 2 h 81"/>
                    <a:gd name="T20" fmla="*/ 62 w 62"/>
                    <a:gd name="T21" fmla="*/ 1 h 81"/>
                    <a:gd name="T22" fmla="*/ 62 w 62"/>
                    <a:gd name="T23" fmla="*/ 1 h 81"/>
                    <a:gd name="T24" fmla="*/ 62 w 62"/>
                    <a:gd name="T25" fmla="*/ 1 h 81"/>
                    <a:gd name="T26" fmla="*/ 62 w 62"/>
                    <a:gd name="T27" fmla="*/ 1 h 81"/>
                    <a:gd name="T28" fmla="*/ 62 w 62"/>
                    <a:gd name="T29" fmla="*/ 1 h 81"/>
                    <a:gd name="T30" fmla="*/ 62 w 62"/>
                    <a:gd name="T31" fmla="*/ 1 h 81"/>
                    <a:gd name="T32" fmla="*/ 62 w 62"/>
                    <a:gd name="T33" fmla="*/ 1 h 81"/>
                    <a:gd name="T34" fmla="*/ 62 w 62"/>
                    <a:gd name="T35" fmla="*/ 0 h 81"/>
                    <a:gd name="T36" fmla="*/ 62 w 62"/>
                    <a:gd name="T37" fmla="*/ 0 h 81"/>
                    <a:gd name="T38" fmla="*/ 62 w 62"/>
                    <a:gd name="T39" fmla="*/ 0 h 81"/>
                    <a:gd name="T40" fmla="*/ 62 w 62"/>
                    <a:gd name="T41" fmla="*/ 0 h 81"/>
                    <a:gd name="T42" fmla="*/ 62 w 62"/>
                    <a:gd name="T43" fmla="*/ 0 h 81"/>
                    <a:gd name="T44" fmla="*/ 62 w 62"/>
                    <a:gd name="T45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2" h="81">
                      <a:moveTo>
                        <a:pt x="62" y="2"/>
                      </a:moveTo>
                      <a:cubicBezTo>
                        <a:pt x="58" y="37"/>
                        <a:pt x="33" y="69"/>
                        <a:pt x="0" y="81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33" y="69"/>
                        <a:pt x="58" y="37"/>
                        <a:pt x="62" y="2"/>
                      </a:cubicBezTo>
                      <a:moveTo>
                        <a:pt x="62" y="2"/>
                      </a:moveTo>
                      <a:cubicBezTo>
                        <a:pt x="62" y="2"/>
                        <a:pt x="62" y="2"/>
                        <a:pt x="62" y="2"/>
                      </a:cubicBezTo>
                      <a:cubicBezTo>
                        <a:pt x="62" y="2"/>
                        <a:pt x="62" y="2"/>
                        <a:pt x="62" y="2"/>
                      </a:cubicBezTo>
                      <a:moveTo>
                        <a:pt x="62" y="1"/>
                      </a:moveTo>
                      <a:cubicBezTo>
                        <a:pt x="62" y="1"/>
                        <a:pt x="62" y="2"/>
                        <a:pt x="62" y="2"/>
                      </a:cubicBezTo>
                      <a:cubicBezTo>
                        <a:pt x="62" y="2"/>
                        <a:pt x="62" y="1"/>
                        <a:pt x="62" y="1"/>
                      </a:cubicBezTo>
                      <a:moveTo>
                        <a:pt x="62" y="1"/>
                      </a:move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2" y="1"/>
                        <a:pt x="62" y="1"/>
                        <a:pt x="62" y="1"/>
                      </a:cubicBezTo>
                      <a:moveTo>
                        <a:pt x="62" y="1"/>
                      </a:move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2" y="1"/>
                        <a:pt x="62" y="1"/>
                        <a:pt x="62" y="1"/>
                      </a:cubicBezTo>
                      <a:moveTo>
                        <a:pt x="62" y="0"/>
                      </a:move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moveTo>
                        <a:pt x="62" y="0"/>
                      </a:move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2" y="0"/>
                        <a:pt x="62" y="0"/>
                        <a:pt x="62" y="0"/>
                      </a:cubicBezTo>
                    </a:path>
                  </a:pathLst>
                </a:custGeom>
                <a:solidFill>
                  <a:srgbClr val="6E70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4" name="Freeform 258"/>
                <p:cNvSpPr/>
                <p:nvPr/>
              </p:nvSpPr>
              <p:spPr bwMode="auto">
                <a:xfrm>
                  <a:off x="5223" y="400"/>
                  <a:ext cx="174" cy="349"/>
                </a:xfrm>
                <a:custGeom>
                  <a:avLst/>
                  <a:gdLst>
                    <a:gd name="T0" fmla="*/ 56 w 73"/>
                    <a:gd name="T1" fmla="*/ 0 h 147"/>
                    <a:gd name="T2" fmla="*/ 59 w 73"/>
                    <a:gd name="T3" fmla="*/ 46 h 147"/>
                    <a:gd name="T4" fmla="*/ 58 w 73"/>
                    <a:gd name="T5" fmla="*/ 53 h 147"/>
                    <a:gd name="T6" fmla="*/ 58 w 73"/>
                    <a:gd name="T7" fmla="*/ 53 h 147"/>
                    <a:gd name="T8" fmla="*/ 58 w 73"/>
                    <a:gd name="T9" fmla="*/ 53 h 147"/>
                    <a:gd name="T10" fmla="*/ 58 w 73"/>
                    <a:gd name="T11" fmla="*/ 54 h 147"/>
                    <a:gd name="T12" fmla="*/ 58 w 73"/>
                    <a:gd name="T13" fmla="*/ 54 h 147"/>
                    <a:gd name="T14" fmla="*/ 58 w 73"/>
                    <a:gd name="T15" fmla="*/ 54 h 147"/>
                    <a:gd name="T16" fmla="*/ 58 w 73"/>
                    <a:gd name="T17" fmla="*/ 54 h 147"/>
                    <a:gd name="T18" fmla="*/ 58 w 73"/>
                    <a:gd name="T19" fmla="*/ 55 h 147"/>
                    <a:gd name="T20" fmla="*/ 58 w 73"/>
                    <a:gd name="T21" fmla="*/ 55 h 147"/>
                    <a:gd name="T22" fmla="*/ 58 w 73"/>
                    <a:gd name="T23" fmla="*/ 55 h 147"/>
                    <a:gd name="T24" fmla="*/ 58 w 73"/>
                    <a:gd name="T25" fmla="*/ 55 h 147"/>
                    <a:gd name="T26" fmla="*/ 58 w 73"/>
                    <a:gd name="T27" fmla="*/ 55 h 147"/>
                    <a:gd name="T28" fmla="*/ 58 w 73"/>
                    <a:gd name="T29" fmla="*/ 55 h 147"/>
                    <a:gd name="T30" fmla="*/ 58 w 73"/>
                    <a:gd name="T31" fmla="*/ 56 h 147"/>
                    <a:gd name="T32" fmla="*/ 58 w 73"/>
                    <a:gd name="T33" fmla="*/ 56 h 147"/>
                    <a:gd name="T34" fmla="*/ 31 w 73"/>
                    <a:gd name="T35" fmla="*/ 112 h 147"/>
                    <a:gd name="T36" fmla="*/ 0 w 73"/>
                    <a:gd name="T37" fmla="*/ 143 h 147"/>
                    <a:gd name="T38" fmla="*/ 8 w 73"/>
                    <a:gd name="T39" fmla="*/ 147 h 147"/>
                    <a:gd name="T40" fmla="*/ 8 w 73"/>
                    <a:gd name="T41" fmla="*/ 147 h 147"/>
                    <a:gd name="T42" fmla="*/ 70 w 73"/>
                    <a:gd name="T43" fmla="*/ 68 h 147"/>
                    <a:gd name="T44" fmla="*/ 70 w 73"/>
                    <a:gd name="T45" fmla="*/ 68 h 147"/>
                    <a:gd name="T46" fmla="*/ 70 w 73"/>
                    <a:gd name="T47" fmla="*/ 68 h 147"/>
                    <a:gd name="T48" fmla="*/ 70 w 73"/>
                    <a:gd name="T49" fmla="*/ 68 h 147"/>
                    <a:gd name="T50" fmla="*/ 70 w 73"/>
                    <a:gd name="T51" fmla="*/ 67 h 147"/>
                    <a:gd name="T52" fmla="*/ 70 w 73"/>
                    <a:gd name="T53" fmla="*/ 67 h 147"/>
                    <a:gd name="T54" fmla="*/ 70 w 73"/>
                    <a:gd name="T55" fmla="*/ 67 h 147"/>
                    <a:gd name="T56" fmla="*/ 70 w 73"/>
                    <a:gd name="T57" fmla="*/ 67 h 147"/>
                    <a:gd name="T58" fmla="*/ 70 w 73"/>
                    <a:gd name="T59" fmla="*/ 67 h 147"/>
                    <a:gd name="T60" fmla="*/ 70 w 73"/>
                    <a:gd name="T61" fmla="*/ 66 h 147"/>
                    <a:gd name="T62" fmla="*/ 70 w 73"/>
                    <a:gd name="T63" fmla="*/ 66 h 147"/>
                    <a:gd name="T64" fmla="*/ 70 w 73"/>
                    <a:gd name="T65" fmla="*/ 66 h 147"/>
                    <a:gd name="T66" fmla="*/ 70 w 73"/>
                    <a:gd name="T67" fmla="*/ 66 h 147"/>
                    <a:gd name="T68" fmla="*/ 70 w 73"/>
                    <a:gd name="T69" fmla="*/ 66 h 147"/>
                    <a:gd name="T70" fmla="*/ 71 w 73"/>
                    <a:gd name="T71" fmla="*/ 65 h 147"/>
                    <a:gd name="T72" fmla="*/ 71 w 73"/>
                    <a:gd name="T73" fmla="*/ 65 h 147"/>
                    <a:gd name="T74" fmla="*/ 71 w 73"/>
                    <a:gd name="T75" fmla="*/ 65 h 147"/>
                    <a:gd name="T76" fmla="*/ 71 w 73"/>
                    <a:gd name="T77" fmla="*/ 65 h 147"/>
                    <a:gd name="T78" fmla="*/ 71 w 73"/>
                    <a:gd name="T79" fmla="*/ 65 h 147"/>
                    <a:gd name="T80" fmla="*/ 71 w 73"/>
                    <a:gd name="T81" fmla="*/ 65 h 147"/>
                    <a:gd name="T82" fmla="*/ 71 w 73"/>
                    <a:gd name="T83" fmla="*/ 65 h 147"/>
                    <a:gd name="T84" fmla="*/ 71 w 73"/>
                    <a:gd name="T85" fmla="*/ 65 h 147"/>
                    <a:gd name="T86" fmla="*/ 71 w 73"/>
                    <a:gd name="T87" fmla="*/ 64 h 147"/>
                    <a:gd name="T88" fmla="*/ 71 w 73"/>
                    <a:gd name="T89" fmla="*/ 64 h 147"/>
                    <a:gd name="T90" fmla="*/ 56 w 73"/>
                    <a:gd name="T91" fmla="*/ 0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73" h="147">
                      <a:moveTo>
                        <a:pt x="56" y="0"/>
                      </a:moveTo>
                      <a:cubicBezTo>
                        <a:pt x="56" y="1"/>
                        <a:pt x="62" y="20"/>
                        <a:pt x="59" y="46"/>
                      </a:cubicBezTo>
                      <a:cubicBezTo>
                        <a:pt x="59" y="48"/>
                        <a:pt x="58" y="51"/>
                        <a:pt x="58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8" y="54"/>
                        <a:pt x="58" y="54"/>
                        <a:pt x="58" y="54"/>
                      </a:cubicBezTo>
                      <a:cubicBezTo>
                        <a:pt x="58" y="54"/>
                        <a:pt x="58" y="54"/>
                        <a:pt x="58" y="54"/>
                      </a:cubicBezTo>
                      <a:cubicBezTo>
                        <a:pt x="58" y="54"/>
                        <a:pt x="58" y="54"/>
                        <a:pt x="58" y="54"/>
                      </a:cubicBezTo>
                      <a:cubicBezTo>
                        <a:pt x="58" y="54"/>
                        <a:pt x="58" y="54"/>
                        <a:pt x="58" y="54"/>
                      </a:cubicBezTo>
                      <a:cubicBezTo>
                        <a:pt x="58" y="54"/>
                        <a:pt x="58" y="55"/>
                        <a:pt x="58" y="55"/>
                      </a:cubicBezTo>
                      <a:cubicBezTo>
                        <a:pt x="58" y="55"/>
                        <a:pt x="58" y="55"/>
                        <a:pt x="58" y="55"/>
                      </a:cubicBezTo>
                      <a:cubicBezTo>
                        <a:pt x="58" y="55"/>
                        <a:pt x="58" y="55"/>
                        <a:pt x="58" y="55"/>
                      </a:cubicBezTo>
                      <a:cubicBezTo>
                        <a:pt x="58" y="55"/>
                        <a:pt x="58" y="55"/>
                        <a:pt x="58" y="55"/>
                      </a:cubicBezTo>
                      <a:cubicBezTo>
                        <a:pt x="58" y="55"/>
                        <a:pt x="58" y="55"/>
                        <a:pt x="58" y="55"/>
                      </a:cubicBezTo>
                      <a:cubicBezTo>
                        <a:pt x="58" y="55"/>
                        <a:pt x="58" y="55"/>
                        <a:pt x="58" y="55"/>
                      </a:cubicBezTo>
                      <a:cubicBezTo>
                        <a:pt x="58" y="56"/>
                        <a:pt x="58" y="56"/>
                        <a:pt x="58" y="56"/>
                      </a:cubicBezTo>
                      <a:cubicBezTo>
                        <a:pt x="58" y="56"/>
                        <a:pt x="58" y="56"/>
                        <a:pt x="58" y="56"/>
                      </a:cubicBezTo>
                      <a:cubicBezTo>
                        <a:pt x="55" y="77"/>
                        <a:pt x="45" y="97"/>
                        <a:pt x="31" y="112"/>
                      </a:cubicBezTo>
                      <a:cubicBezTo>
                        <a:pt x="23" y="122"/>
                        <a:pt x="13" y="133"/>
                        <a:pt x="0" y="143"/>
                      </a:cubicBezTo>
                      <a:cubicBezTo>
                        <a:pt x="3" y="144"/>
                        <a:pt x="5" y="145"/>
                        <a:pt x="8" y="147"/>
                      </a:cubicBezTo>
                      <a:cubicBezTo>
                        <a:pt x="8" y="147"/>
                        <a:pt x="8" y="147"/>
                        <a:pt x="8" y="147"/>
                      </a:cubicBezTo>
                      <a:cubicBezTo>
                        <a:pt x="41" y="135"/>
                        <a:pt x="66" y="103"/>
                        <a:pt x="70" y="68"/>
                      </a:cubicBezTo>
                      <a:cubicBezTo>
                        <a:pt x="70" y="68"/>
                        <a:pt x="70" y="68"/>
                        <a:pt x="70" y="68"/>
                      </a:cubicBezTo>
                      <a:cubicBezTo>
                        <a:pt x="70" y="68"/>
                        <a:pt x="70" y="68"/>
                        <a:pt x="70" y="68"/>
                      </a:cubicBezTo>
                      <a:cubicBezTo>
                        <a:pt x="70" y="68"/>
                        <a:pt x="70" y="68"/>
                        <a:pt x="70" y="68"/>
                      </a:cubicBezTo>
                      <a:cubicBezTo>
                        <a:pt x="70" y="68"/>
                        <a:pt x="70" y="67"/>
                        <a:pt x="70" y="67"/>
                      </a:cubicBezTo>
                      <a:cubicBezTo>
                        <a:pt x="70" y="67"/>
                        <a:pt x="70" y="67"/>
                        <a:pt x="70" y="67"/>
                      </a:cubicBezTo>
                      <a:cubicBezTo>
                        <a:pt x="70" y="67"/>
                        <a:pt x="70" y="67"/>
                        <a:pt x="70" y="67"/>
                      </a:cubicBezTo>
                      <a:cubicBezTo>
                        <a:pt x="70" y="67"/>
                        <a:pt x="70" y="67"/>
                        <a:pt x="70" y="67"/>
                      </a:cubicBezTo>
                      <a:cubicBezTo>
                        <a:pt x="70" y="67"/>
                        <a:pt x="70" y="67"/>
                        <a:pt x="70" y="67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70" y="66"/>
                        <a:pt x="70" y="65"/>
                        <a:pt x="71" y="65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1" y="64"/>
                        <a:pt x="71" y="64"/>
                        <a:pt x="71" y="64"/>
                      </a:cubicBezTo>
                      <a:cubicBezTo>
                        <a:pt x="71" y="64"/>
                        <a:pt x="71" y="64"/>
                        <a:pt x="71" y="64"/>
                      </a:cubicBezTo>
                      <a:cubicBezTo>
                        <a:pt x="73" y="42"/>
                        <a:pt x="67" y="19"/>
                        <a:pt x="56" y="0"/>
                      </a:cubicBezTo>
                    </a:path>
                  </a:pathLst>
                </a:custGeom>
                <a:solidFill>
                  <a:srgbClr val="6E70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5" name="Freeform 259"/>
                <p:cNvSpPr>
                  <a:spLocks noEditPoints="1"/>
                </p:cNvSpPr>
                <p:nvPr/>
              </p:nvSpPr>
              <p:spPr bwMode="auto">
                <a:xfrm>
                  <a:off x="4685" y="1172"/>
                  <a:ext cx="423" cy="138"/>
                </a:xfrm>
                <a:custGeom>
                  <a:avLst/>
                  <a:gdLst>
                    <a:gd name="T0" fmla="*/ 178 w 178"/>
                    <a:gd name="T1" fmla="*/ 56 h 58"/>
                    <a:gd name="T2" fmla="*/ 150 w 178"/>
                    <a:gd name="T3" fmla="*/ 58 h 58"/>
                    <a:gd name="T4" fmla="*/ 150 w 178"/>
                    <a:gd name="T5" fmla="*/ 58 h 58"/>
                    <a:gd name="T6" fmla="*/ 178 w 178"/>
                    <a:gd name="T7" fmla="*/ 56 h 58"/>
                    <a:gd name="T8" fmla="*/ 1 w 178"/>
                    <a:gd name="T9" fmla="*/ 0 h 58"/>
                    <a:gd name="T10" fmla="*/ 0 w 178"/>
                    <a:gd name="T11" fmla="*/ 0 h 58"/>
                    <a:gd name="T12" fmla="*/ 0 w 178"/>
                    <a:gd name="T13" fmla="*/ 0 h 58"/>
                    <a:gd name="T14" fmla="*/ 1 w 178"/>
                    <a:gd name="T15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8" h="58">
                      <a:moveTo>
                        <a:pt x="178" y="56"/>
                      </a:moveTo>
                      <a:cubicBezTo>
                        <a:pt x="169" y="57"/>
                        <a:pt x="159" y="58"/>
                        <a:pt x="150" y="58"/>
                      </a:cubicBezTo>
                      <a:cubicBezTo>
                        <a:pt x="150" y="58"/>
                        <a:pt x="150" y="58"/>
                        <a:pt x="150" y="58"/>
                      </a:cubicBezTo>
                      <a:cubicBezTo>
                        <a:pt x="159" y="58"/>
                        <a:pt x="169" y="57"/>
                        <a:pt x="178" y="56"/>
                      </a:cubicBezTo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E7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Freeform 260"/>
                <p:cNvSpPr/>
                <p:nvPr/>
              </p:nvSpPr>
              <p:spPr bwMode="auto">
                <a:xfrm>
                  <a:off x="4685" y="806"/>
                  <a:ext cx="716" cy="504"/>
                </a:xfrm>
                <a:custGeom>
                  <a:avLst/>
                  <a:gdLst>
                    <a:gd name="T0" fmla="*/ 265 w 301"/>
                    <a:gd name="T1" fmla="*/ 0 h 212"/>
                    <a:gd name="T2" fmla="*/ 289 w 301"/>
                    <a:gd name="T3" fmla="*/ 56 h 212"/>
                    <a:gd name="T4" fmla="*/ 289 w 301"/>
                    <a:gd name="T5" fmla="*/ 67 h 212"/>
                    <a:gd name="T6" fmla="*/ 234 w 301"/>
                    <a:gd name="T7" fmla="*/ 170 h 212"/>
                    <a:gd name="T8" fmla="*/ 150 w 301"/>
                    <a:gd name="T9" fmla="*/ 199 h 212"/>
                    <a:gd name="T10" fmla="*/ 138 w 301"/>
                    <a:gd name="T11" fmla="*/ 200 h 212"/>
                    <a:gd name="T12" fmla="*/ 132 w 301"/>
                    <a:gd name="T13" fmla="*/ 200 h 212"/>
                    <a:gd name="T14" fmla="*/ 109 w 301"/>
                    <a:gd name="T15" fmla="*/ 198 h 212"/>
                    <a:gd name="T16" fmla="*/ 107 w 301"/>
                    <a:gd name="T17" fmla="*/ 197 h 212"/>
                    <a:gd name="T18" fmla="*/ 1 w 301"/>
                    <a:gd name="T19" fmla="*/ 152 h 212"/>
                    <a:gd name="T20" fmla="*/ 1 w 301"/>
                    <a:gd name="T21" fmla="*/ 154 h 212"/>
                    <a:gd name="T22" fmla="*/ 0 w 301"/>
                    <a:gd name="T23" fmla="*/ 154 h 212"/>
                    <a:gd name="T24" fmla="*/ 120 w 301"/>
                    <a:gd name="T25" fmla="*/ 210 h 212"/>
                    <a:gd name="T26" fmla="*/ 150 w 301"/>
                    <a:gd name="T27" fmla="*/ 212 h 212"/>
                    <a:gd name="T28" fmla="*/ 178 w 301"/>
                    <a:gd name="T29" fmla="*/ 210 h 212"/>
                    <a:gd name="T30" fmla="*/ 246 w 301"/>
                    <a:gd name="T31" fmla="*/ 183 h 212"/>
                    <a:gd name="T32" fmla="*/ 301 w 301"/>
                    <a:gd name="T33" fmla="*/ 79 h 212"/>
                    <a:gd name="T34" fmla="*/ 301 w 301"/>
                    <a:gd name="T35" fmla="*/ 69 h 212"/>
                    <a:gd name="T36" fmla="*/ 265 w 301"/>
                    <a:gd name="T37" fmla="*/ 0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1" h="212">
                      <a:moveTo>
                        <a:pt x="265" y="0"/>
                      </a:moveTo>
                      <a:cubicBezTo>
                        <a:pt x="278" y="16"/>
                        <a:pt x="287" y="36"/>
                        <a:pt x="289" y="56"/>
                      </a:cubicBezTo>
                      <a:cubicBezTo>
                        <a:pt x="289" y="60"/>
                        <a:pt x="289" y="63"/>
                        <a:pt x="289" y="67"/>
                      </a:cubicBezTo>
                      <a:cubicBezTo>
                        <a:pt x="289" y="107"/>
                        <a:pt x="267" y="147"/>
                        <a:pt x="234" y="170"/>
                      </a:cubicBezTo>
                      <a:cubicBezTo>
                        <a:pt x="209" y="188"/>
                        <a:pt x="180" y="197"/>
                        <a:pt x="150" y="199"/>
                      </a:cubicBezTo>
                      <a:cubicBezTo>
                        <a:pt x="146" y="200"/>
                        <a:pt x="142" y="200"/>
                        <a:pt x="138" y="200"/>
                      </a:cubicBezTo>
                      <a:cubicBezTo>
                        <a:pt x="136" y="200"/>
                        <a:pt x="134" y="200"/>
                        <a:pt x="132" y="200"/>
                      </a:cubicBezTo>
                      <a:cubicBezTo>
                        <a:pt x="124" y="199"/>
                        <a:pt x="116" y="199"/>
                        <a:pt x="109" y="198"/>
                      </a:cubicBezTo>
                      <a:cubicBezTo>
                        <a:pt x="108" y="198"/>
                        <a:pt x="108" y="197"/>
                        <a:pt x="107" y="197"/>
                      </a:cubicBezTo>
                      <a:cubicBezTo>
                        <a:pt x="69" y="191"/>
                        <a:pt x="33" y="174"/>
                        <a:pt x="1" y="152"/>
                      </a:cubicBezTo>
                      <a:cubicBezTo>
                        <a:pt x="1" y="153"/>
                        <a:pt x="1" y="153"/>
                        <a:pt x="1" y="154"/>
                      </a:cubicBezTo>
                      <a:cubicBezTo>
                        <a:pt x="1" y="154"/>
                        <a:pt x="0" y="154"/>
                        <a:pt x="0" y="154"/>
                      </a:cubicBezTo>
                      <a:cubicBezTo>
                        <a:pt x="35" y="182"/>
                        <a:pt x="76" y="203"/>
                        <a:pt x="120" y="210"/>
                      </a:cubicBezTo>
                      <a:cubicBezTo>
                        <a:pt x="129" y="211"/>
                        <a:pt x="139" y="212"/>
                        <a:pt x="150" y="212"/>
                      </a:cubicBezTo>
                      <a:cubicBezTo>
                        <a:pt x="159" y="212"/>
                        <a:pt x="169" y="211"/>
                        <a:pt x="178" y="210"/>
                      </a:cubicBezTo>
                      <a:cubicBezTo>
                        <a:pt x="202" y="206"/>
                        <a:pt x="226" y="197"/>
                        <a:pt x="246" y="183"/>
                      </a:cubicBezTo>
                      <a:cubicBezTo>
                        <a:pt x="279" y="159"/>
                        <a:pt x="301" y="120"/>
                        <a:pt x="301" y="79"/>
                      </a:cubicBezTo>
                      <a:cubicBezTo>
                        <a:pt x="301" y="76"/>
                        <a:pt x="301" y="72"/>
                        <a:pt x="301" y="69"/>
                      </a:cubicBezTo>
                      <a:cubicBezTo>
                        <a:pt x="298" y="42"/>
                        <a:pt x="285" y="17"/>
                        <a:pt x="265" y="0"/>
                      </a:cubicBezTo>
                    </a:path>
                  </a:pathLst>
                </a:custGeom>
                <a:solidFill>
                  <a:srgbClr val="6E70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Freeform 261"/>
                <p:cNvSpPr/>
                <p:nvPr/>
              </p:nvSpPr>
              <p:spPr bwMode="auto">
                <a:xfrm>
                  <a:off x="4796" y="421"/>
                  <a:ext cx="289" cy="117"/>
                </a:xfrm>
                <a:custGeom>
                  <a:avLst/>
                  <a:gdLst>
                    <a:gd name="T0" fmla="*/ 87 w 121"/>
                    <a:gd name="T1" fmla="*/ 0 h 49"/>
                    <a:gd name="T2" fmla="*/ 23 w 121"/>
                    <a:gd name="T3" fmla="*/ 17 h 49"/>
                    <a:gd name="T4" fmla="*/ 0 w 121"/>
                    <a:gd name="T5" fmla="*/ 34 h 49"/>
                    <a:gd name="T6" fmla="*/ 10 w 121"/>
                    <a:gd name="T7" fmla="*/ 49 h 49"/>
                    <a:gd name="T8" fmla="*/ 87 w 121"/>
                    <a:gd name="T9" fmla="*/ 12 h 49"/>
                    <a:gd name="T10" fmla="*/ 96 w 121"/>
                    <a:gd name="T11" fmla="*/ 12 h 49"/>
                    <a:gd name="T12" fmla="*/ 121 w 121"/>
                    <a:gd name="T13" fmla="*/ 18 h 49"/>
                    <a:gd name="T14" fmla="*/ 113 w 121"/>
                    <a:gd name="T15" fmla="*/ 9 h 49"/>
                    <a:gd name="T16" fmla="*/ 113 w 121"/>
                    <a:gd name="T17" fmla="*/ 9 h 49"/>
                    <a:gd name="T18" fmla="*/ 113 w 121"/>
                    <a:gd name="T19" fmla="*/ 9 h 49"/>
                    <a:gd name="T20" fmla="*/ 113 w 121"/>
                    <a:gd name="T21" fmla="*/ 9 h 49"/>
                    <a:gd name="T22" fmla="*/ 113 w 121"/>
                    <a:gd name="T23" fmla="*/ 9 h 49"/>
                    <a:gd name="T24" fmla="*/ 113 w 121"/>
                    <a:gd name="T25" fmla="*/ 9 h 49"/>
                    <a:gd name="T26" fmla="*/ 113 w 121"/>
                    <a:gd name="T27" fmla="*/ 8 h 49"/>
                    <a:gd name="T28" fmla="*/ 113 w 121"/>
                    <a:gd name="T29" fmla="*/ 8 h 49"/>
                    <a:gd name="T30" fmla="*/ 113 w 121"/>
                    <a:gd name="T31" fmla="*/ 8 h 49"/>
                    <a:gd name="T32" fmla="*/ 113 w 121"/>
                    <a:gd name="T33" fmla="*/ 8 h 49"/>
                    <a:gd name="T34" fmla="*/ 113 w 121"/>
                    <a:gd name="T35" fmla="*/ 8 h 49"/>
                    <a:gd name="T36" fmla="*/ 113 w 121"/>
                    <a:gd name="T37" fmla="*/ 8 h 49"/>
                    <a:gd name="T38" fmla="*/ 112 w 121"/>
                    <a:gd name="T39" fmla="*/ 8 h 49"/>
                    <a:gd name="T40" fmla="*/ 112 w 121"/>
                    <a:gd name="T41" fmla="*/ 8 h 49"/>
                    <a:gd name="T42" fmla="*/ 112 w 121"/>
                    <a:gd name="T43" fmla="*/ 8 h 49"/>
                    <a:gd name="T44" fmla="*/ 95 w 121"/>
                    <a:gd name="T45" fmla="*/ 1 h 49"/>
                    <a:gd name="T46" fmla="*/ 87 w 121"/>
                    <a:gd name="T47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21" h="49">
                      <a:moveTo>
                        <a:pt x="87" y="0"/>
                      </a:moveTo>
                      <a:cubicBezTo>
                        <a:pt x="66" y="0"/>
                        <a:pt x="42" y="8"/>
                        <a:pt x="23" y="17"/>
                      </a:cubicBezTo>
                      <a:cubicBezTo>
                        <a:pt x="14" y="22"/>
                        <a:pt x="7" y="28"/>
                        <a:pt x="0" y="34"/>
                      </a:cubicBezTo>
                      <a:cubicBezTo>
                        <a:pt x="3" y="39"/>
                        <a:pt x="6" y="44"/>
                        <a:pt x="10" y="49"/>
                      </a:cubicBezTo>
                      <a:cubicBezTo>
                        <a:pt x="30" y="28"/>
                        <a:pt x="58" y="15"/>
                        <a:pt x="87" y="12"/>
                      </a:cubicBezTo>
                      <a:cubicBezTo>
                        <a:pt x="90" y="12"/>
                        <a:pt x="93" y="12"/>
                        <a:pt x="96" y="12"/>
                      </a:cubicBezTo>
                      <a:cubicBezTo>
                        <a:pt x="104" y="12"/>
                        <a:pt x="113" y="13"/>
                        <a:pt x="121" y="18"/>
                      </a:cubicBezTo>
                      <a:cubicBezTo>
                        <a:pt x="119" y="14"/>
                        <a:pt x="116" y="11"/>
                        <a:pt x="113" y="9"/>
                      </a:cubicBezTo>
                      <a:cubicBezTo>
                        <a:pt x="113" y="9"/>
                        <a:pt x="113" y="9"/>
                        <a:pt x="113" y="9"/>
                      </a:cubicBezTo>
                      <a:cubicBezTo>
                        <a:pt x="113" y="9"/>
                        <a:pt x="113" y="9"/>
                        <a:pt x="113" y="9"/>
                      </a:cubicBezTo>
                      <a:cubicBezTo>
                        <a:pt x="113" y="9"/>
                        <a:pt x="113" y="9"/>
                        <a:pt x="113" y="9"/>
                      </a:cubicBezTo>
                      <a:cubicBezTo>
                        <a:pt x="113" y="9"/>
                        <a:pt x="113" y="9"/>
                        <a:pt x="113" y="9"/>
                      </a:cubicBezTo>
                      <a:cubicBezTo>
                        <a:pt x="113" y="9"/>
                        <a:pt x="113" y="9"/>
                        <a:pt x="113" y="9"/>
                      </a:cubicBezTo>
                      <a:cubicBezTo>
                        <a:pt x="113" y="9"/>
                        <a:pt x="113" y="8"/>
                        <a:pt x="113" y="8"/>
                      </a:cubicBezTo>
                      <a:cubicBezTo>
                        <a:pt x="113" y="8"/>
                        <a:pt x="113" y="8"/>
                        <a:pt x="113" y="8"/>
                      </a:cubicBezTo>
                      <a:cubicBezTo>
                        <a:pt x="113" y="8"/>
                        <a:pt x="113" y="8"/>
                        <a:pt x="113" y="8"/>
                      </a:cubicBezTo>
                      <a:cubicBezTo>
                        <a:pt x="113" y="8"/>
                        <a:pt x="113" y="8"/>
                        <a:pt x="113" y="8"/>
                      </a:cubicBezTo>
                      <a:cubicBezTo>
                        <a:pt x="113" y="8"/>
                        <a:pt x="113" y="8"/>
                        <a:pt x="113" y="8"/>
                      </a:cubicBezTo>
                      <a:cubicBezTo>
                        <a:pt x="113" y="8"/>
                        <a:pt x="113" y="8"/>
                        <a:pt x="113" y="8"/>
                      </a:cubicBezTo>
                      <a:cubicBezTo>
                        <a:pt x="112" y="8"/>
                        <a:pt x="112" y="8"/>
                        <a:pt x="112" y="8"/>
                      </a:cubicBezTo>
                      <a:cubicBezTo>
                        <a:pt x="112" y="8"/>
                        <a:pt x="112" y="8"/>
                        <a:pt x="112" y="8"/>
                      </a:cubicBezTo>
                      <a:cubicBezTo>
                        <a:pt x="112" y="8"/>
                        <a:pt x="112" y="8"/>
                        <a:pt x="112" y="8"/>
                      </a:cubicBezTo>
                      <a:cubicBezTo>
                        <a:pt x="107" y="4"/>
                        <a:pt x="101" y="2"/>
                        <a:pt x="95" y="1"/>
                      </a:cubicBezTo>
                      <a:cubicBezTo>
                        <a:pt x="92" y="0"/>
                        <a:pt x="90" y="0"/>
                        <a:pt x="87" y="0"/>
                      </a:cubicBezTo>
                    </a:path>
                  </a:pathLst>
                </a:custGeom>
                <a:solidFill>
                  <a:srgbClr val="6E70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" name="Freeform 262"/>
                <p:cNvSpPr/>
                <p:nvPr/>
              </p:nvSpPr>
              <p:spPr bwMode="auto">
                <a:xfrm>
                  <a:off x="4656" y="196"/>
                  <a:ext cx="726" cy="1095"/>
                </a:xfrm>
                <a:custGeom>
                  <a:avLst/>
                  <a:gdLst>
                    <a:gd name="T0" fmla="*/ 7 w 305"/>
                    <a:gd name="T1" fmla="*/ 60 h 461"/>
                    <a:gd name="T2" fmla="*/ 56 w 305"/>
                    <a:gd name="T3" fmla="*/ 132 h 461"/>
                    <a:gd name="T4" fmla="*/ 133 w 305"/>
                    <a:gd name="T5" fmla="*/ 95 h 461"/>
                    <a:gd name="T6" fmla="*/ 171 w 305"/>
                    <a:gd name="T7" fmla="*/ 103 h 461"/>
                    <a:gd name="T8" fmla="*/ 182 w 305"/>
                    <a:gd name="T9" fmla="*/ 149 h 461"/>
                    <a:gd name="T10" fmla="*/ 146 w 305"/>
                    <a:gd name="T11" fmla="*/ 183 h 461"/>
                    <a:gd name="T12" fmla="*/ 96 w 305"/>
                    <a:gd name="T13" fmla="*/ 195 h 461"/>
                    <a:gd name="T14" fmla="*/ 98 w 305"/>
                    <a:gd name="T15" fmla="*/ 267 h 461"/>
                    <a:gd name="T16" fmla="*/ 165 w 305"/>
                    <a:gd name="T17" fmla="*/ 275 h 461"/>
                    <a:gd name="T18" fmla="*/ 197 w 305"/>
                    <a:gd name="T19" fmla="*/ 330 h 461"/>
                    <a:gd name="T20" fmla="*/ 170 w 305"/>
                    <a:gd name="T21" fmla="*/ 360 h 461"/>
                    <a:gd name="T22" fmla="*/ 129 w 305"/>
                    <a:gd name="T23" fmla="*/ 366 h 461"/>
                    <a:gd name="T24" fmla="*/ 37 w 305"/>
                    <a:gd name="T25" fmla="*/ 326 h 461"/>
                    <a:gd name="T26" fmla="*/ 0 w 305"/>
                    <a:gd name="T27" fmla="*/ 399 h 461"/>
                    <a:gd name="T28" fmla="*/ 119 w 305"/>
                    <a:gd name="T29" fmla="*/ 454 h 461"/>
                    <a:gd name="T30" fmla="*/ 246 w 305"/>
                    <a:gd name="T31" fmla="*/ 427 h 461"/>
                    <a:gd name="T32" fmla="*/ 301 w 305"/>
                    <a:gd name="T33" fmla="*/ 313 h 461"/>
                    <a:gd name="T34" fmla="*/ 217 w 305"/>
                    <a:gd name="T35" fmla="*/ 224 h 461"/>
                    <a:gd name="T36" fmla="*/ 296 w 305"/>
                    <a:gd name="T37" fmla="*/ 139 h 461"/>
                    <a:gd name="T38" fmla="*/ 244 w 305"/>
                    <a:gd name="T39" fmla="*/ 31 h 461"/>
                    <a:gd name="T40" fmla="*/ 124 w 305"/>
                    <a:gd name="T41" fmla="*/ 6 h 461"/>
                    <a:gd name="T42" fmla="*/ 7 w 305"/>
                    <a:gd name="T43" fmla="*/ 60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5" h="461">
                      <a:moveTo>
                        <a:pt x="7" y="60"/>
                      </a:moveTo>
                      <a:cubicBezTo>
                        <a:pt x="23" y="83"/>
                        <a:pt x="39" y="106"/>
                        <a:pt x="56" y="132"/>
                      </a:cubicBezTo>
                      <a:cubicBezTo>
                        <a:pt x="77" y="111"/>
                        <a:pt x="105" y="98"/>
                        <a:pt x="133" y="95"/>
                      </a:cubicBezTo>
                      <a:cubicBezTo>
                        <a:pt x="147" y="94"/>
                        <a:pt x="161" y="95"/>
                        <a:pt x="171" y="103"/>
                      </a:cubicBezTo>
                      <a:cubicBezTo>
                        <a:pt x="185" y="113"/>
                        <a:pt x="188" y="133"/>
                        <a:pt x="182" y="149"/>
                      </a:cubicBezTo>
                      <a:cubicBezTo>
                        <a:pt x="176" y="165"/>
                        <a:pt x="162" y="176"/>
                        <a:pt x="146" y="183"/>
                      </a:cubicBezTo>
                      <a:cubicBezTo>
                        <a:pt x="131" y="190"/>
                        <a:pt x="114" y="193"/>
                        <a:pt x="96" y="195"/>
                      </a:cubicBezTo>
                      <a:cubicBezTo>
                        <a:pt x="96" y="219"/>
                        <a:pt x="97" y="242"/>
                        <a:pt x="98" y="267"/>
                      </a:cubicBezTo>
                      <a:cubicBezTo>
                        <a:pt x="121" y="266"/>
                        <a:pt x="145" y="266"/>
                        <a:pt x="165" y="275"/>
                      </a:cubicBezTo>
                      <a:cubicBezTo>
                        <a:pt x="186" y="285"/>
                        <a:pt x="203" y="308"/>
                        <a:pt x="197" y="330"/>
                      </a:cubicBezTo>
                      <a:cubicBezTo>
                        <a:pt x="194" y="344"/>
                        <a:pt x="183" y="354"/>
                        <a:pt x="170" y="360"/>
                      </a:cubicBezTo>
                      <a:cubicBezTo>
                        <a:pt x="158" y="366"/>
                        <a:pt x="143" y="367"/>
                        <a:pt x="129" y="366"/>
                      </a:cubicBezTo>
                      <a:cubicBezTo>
                        <a:pt x="96" y="363"/>
                        <a:pt x="64" y="349"/>
                        <a:pt x="37" y="326"/>
                      </a:cubicBezTo>
                      <a:cubicBezTo>
                        <a:pt x="21" y="348"/>
                        <a:pt x="8" y="373"/>
                        <a:pt x="0" y="399"/>
                      </a:cubicBezTo>
                      <a:cubicBezTo>
                        <a:pt x="35" y="427"/>
                        <a:pt x="76" y="447"/>
                        <a:pt x="119" y="454"/>
                      </a:cubicBezTo>
                      <a:cubicBezTo>
                        <a:pt x="163" y="461"/>
                        <a:pt x="210" y="453"/>
                        <a:pt x="246" y="427"/>
                      </a:cubicBezTo>
                      <a:cubicBezTo>
                        <a:pt x="282" y="402"/>
                        <a:pt x="305" y="357"/>
                        <a:pt x="301" y="313"/>
                      </a:cubicBezTo>
                      <a:cubicBezTo>
                        <a:pt x="296" y="269"/>
                        <a:pt x="261" y="229"/>
                        <a:pt x="217" y="224"/>
                      </a:cubicBezTo>
                      <a:cubicBezTo>
                        <a:pt x="258" y="219"/>
                        <a:pt x="292" y="181"/>
                        <a:pt x="296" y="139"/>
                      </a:cubicBezTo>
                      <a:cubicBezTo>
                        <a:pt x="301" y="98"/>
                        <a:pt x="278" y="56"/>
                        <a:pt x="244" y="31"/>
                      </a:cubicBezTo>
                      <a:cubicBezTo>
                        <a:pt x="210" y="7"/>
                        <a:pt x="166" y="0"/>
                        <a:pt x="124" y="6"/>
                      </a:cubicBezTo>
                      <a:cubicBezTo>
                        <a:pt x="83" y="12"/>
                        <a:pt x="44" y="31"/>
                        <a:pt x="7" y="60"/>
                      </a:cubicBezTo>
                    </a:path>
                  </a:pathLst>
                </a:custGeom>
                <a:solidFill>
                  <a:srgbClr val="F2EB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9" name="Freeform 263"/>
                <p:cNvSpPr/>
                <p:nvPr/>
              </p:nvSpPr>
              <p:spPr bwMode="auto">
                <a:xfrm>
                  <a:off x="4673" y="196"/>
                  <a:ext cx="700" cy="568"/>
                </a:xfrm>
                <a:custGeom>
                  <a:avLst/>
                  <a:gdLst>
                    <a:gd name="T0" fmla="*/ 126 w 294"/>
                    <a:gd name="T1" fmla="*/ 95 h 239"/>
                    <a:gd name="T2" fmla="*/ 164 w 294"/>
                    <a:gd name="T3" fmla="*/ 103 h 239"/>
                    <a:gd name="T4" fmla="*/ 175 w 294"/>
                    <a:gd name="T5" fmla="*/ 149 h 239"/>
                    <a:gd name="T6" fmla="*/ 139 w 294"/>
                    <a:gd name="T7" fmla="*/ 183 h 239"/>
                    <a:gd name="T8" fmla="*/ 89 w 294"/>
                    <a:gd name="T9" fmla="*/ 195 h 239"/>
                    <a:gd name="T10" fmla="*/ 90 w 294"/>
                    <a:gd name="T11" fmla="*/ 239 h 239"/>
                    <a:gd name="T12" fmla="*/ 227 w 294"/>
                    <a:gd name="T13" fmla="*/ 220 h 239"/>
                    <a:gd name="T14" fmla="*/ 289 w 294"/>
                    <a:gd name="T15" fmla="*/ 139 h 239"/>
                    <a:gd name="T16" fmla="*/ 237 w 294"/>
                    <a:gd name="T17" fmla="*/ 31 h 239"/>
                    <a:gd name="T18" fmla="*/ 117 w 294"/>
                    <a:gd name="T19" fmla="*/ 6 h 239"/>
                    <a:gd name="T20" fmla="*/ 0 w 294"/>
                    <a:gd name="T21" fmla="*/ 60 h 239"/>
                    <a:gd name="T22" fmla="*/ 49 w 294"/>
                    <a:gd name="T23" fmla="*/ 132 h 239"/>
                    <a:gd name="T24" fmla="*/ 126 w 294"/>
                    <a:gd name="T25" fmla="*/ 95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4" h="239">
                      <a:moveTo>
                        <a:pt x="126" y="95"/>
                      </a:moveTo>
                      <a:cubicBezTo>
                        <a:pt x="140" y="94"/>
                        <a:pt x="154" y="95"/>
                        <a:pt x="164" y="103"/>
                      </a:cubicBezTo>
                      <a:cubicBezTo>
                        <a:pt x="178" y="113"/>
                        <a:pt x="181" y="133"/>
                        <a:pt x="175" y="149"/>
                      </a:cubicBezTo>
                      <a:cubicBezTo>
                        <a:pt x="169" y="165"/>
                        <a:pt x="155" y="176"/>
                        <a:pt x="139" y="183"/>
                      </a:cubicBezTo>
                      <a:cubicBezTo>
                        <a:pt x="124" y="190"/>
                        <a:pt x="107" y="193"/>
                        <a:pt x="89" y="195"/>
                      </a:cubicBezTo>
                      <a:cubicBezTo>
                        <a:pt x="89" y="210"/>
                        <a:pt x="90" y="224"/>
                        <a:pt x="90" y="239"/>
                      </a:cubicBezTo>
                      <a:cubicBezTo>
                        <a:pt x="137" y="236"/>
                        <a:pt x="183" y="230"/>
                        <a:pt x="227" y="220"/>
                      </a:cubicBezTo>
                      <a:cubicBezTo>
                        <a:pt x="260" y="208"/>
                        <a:pt x="285" y="175"/>
                        <a:pt x="289" y="139"/>
                      </a:cubicBezTo>
                      <a:cubicBezTo>
                        <a:pt x="294" y="98"/>
                        <a:pt x="271" y="56"/>
                        <a:pt x="237" y="31"/>
                      </a:cubicBezTo>
                      <a:cubicBezTo>
                        <a:pt x="203" y="7"/>
                        <a:pt x="159" y="0"/>
                        <a:pt x="117" y="6"/>
                      </a:cubicBezTo>
                      <a:cubicBezTo>
                        <a:pt x="76" y="12"/>
                        <a:pt x="37" y="31"/>
                        <a:pt x="0" y="60"/>
                      </a:cubicBezTo>
                      <a:cubicBezTo>
                        <a:pt x="16" y="83"/>
                        <a:pt x="32" y="106"/>
                        <a:pt x="49" y="132"/>
                      </a:cubicBezTo>
                      <a:cubicBezTo>
                        <a:pt x="70" y="111"/>
                        <a:pt x="98" y="98"/>
                        <a:pt x="126" y="95"/>
                      </a:cubicBezTo>
                    </a:path>
                  </a:pathLst>
                </a:custGeom>
                <a:solidFill>
                  <a:srgbClr val="C4A6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" name="Rectangle 264"/>
                <p:cNvSpPr>
                  <a:spLocks noChangeArrowheads="1"/>
                </p:cNvSpPr>
                <p:nvPr/>
              </p:nvSpPr>
              <p:spPr bwMode="auto">
                <a:xfrm>
                  <a:off x="5128" y="956"/>
                  <a:ext cx="1" cy="1"/>
                </a:xfrm>
                <a:prstGeom prst="rect">
                  <a:avLst/>
                </a:prstGeom>
                <a:solidFill>
                  <a:srgbClr val="D6D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Freeform 265"/>
                <p:cNvSpPr/>
                <p:nvPr/>
              </p:nvSpPr>
              <p:spPr bwMode="auto">
                <a:xfrm>
                  <a:off x="5128" y="95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2" name="Freeform 266"/>
                <p:cNvSpPr>
                  <a:spLocks noEditPoints="1"/>
                </p:cNvSpPr>
                <p:nvPr/>
              </p:nvSpPr>
              <p:spPr bwMode="auto">
                <a:xfrm>
                  <a:off x="4887" y="797"/>
                  <a:ext cx="31" cy="33"/>
                </a:xfrm>
                <a:custGeom>
                  <a:avLst/>
                  <a:gdLst>
                    <a:gd name="T0" fmla="*/ 13 w 13"/>
                    <a:gd name="T1" fmla="*/ 14 h 14"/>
                    <a:gd name="T2" fmla="*/ 1 w 13"/>
                    <a:gd name="T3" fmla="*/ 14 h 14"/>
                    <a:gd name="T4" fmla="*/ 13 w 13"/>
                    <a:gd name="T5" fmla="*/ 14 h 14"/>
                    <a:gd name="T6" fmla="*/ 13 w 13"/>
                    <a:gd name="T7" fmla="*/ 14 h 14"/>
                    <a:gd name="T8" fmla="*/ 0 w 13"/>
                    <a:gd name="T9" fmla="*/ 0 h 14"/>
                    <a:gd name="T10" fmla="*/ 0 w 13"/>
                    <a:gd name="T11" fmla="*/ 0 h 14"/>
                    <a:gd name="T12" fmla="*/ 1 w 13"/>
                    <a:gd name="T13" fmla="*/ 14 h 14"/>
                    <a:gd name="T14" fmla="*/ 0 w 13"/>
                    <a:gd name="T1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5" y="14"/>
                        <a:pt x="1" y="14"/>
                      </a:cubicBezTo>
                      <a:cubicBezTo>
                        <a:pt x="5" y="14"/>
                        <a:pt x="9" y="14"/>
                        <a:pt x="13" y="14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5"/>
                        <a:pt x="1" y="9"/>
                        <a:pt x="1" y="14"/>
                      </a:cubicBezTo>
                      <a:cubicBezTo>
                        <a:pt x="1" y="9"/>
                        <a:pt x="1" y="5"/>
                        <a:pt x="0" y="0"/>
                      </a:cubicBezTo>
                    </a:path>
                  </a:pathLst>
                </a:custGeom>
                <a:solidFill>
                  <a:srgbClr val="D6D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Oval 267"/>
                <p:cNvSpPr>
                  <a:spLocks noChangeArrowheads="1"/>
                </p:cNvSpPr>
                <p:nvPr/>
              </p:nvSpPr>
              <p:spPr bwMode="auto">
                <a:xfrm>
                  <a:off x="4918" y="830"/>
                  <a:ext cx="1" cy="1"/>
                </a:xfrm>
                <a:prstGeom prst="ellipse">
                  <a:avLst/>
                </a:prstGeom>
                <a:solidFill>
                  <a:srgbClr val="C2C4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" name="Freeform 268"/>
                <p:cNvSpPr>
                  <a:spLocks noEditPoints="1"/>
                </p:cNvSpPr>
                <p:nvPr/>
              </p:nvSpPr>
              <p:spPr bwMode="auto">
                <a:xfrm>
                  <a:off x="4918" y="830"/>
                  <a:ext cx="150" cy="31"/>
                </a:xfrm>
                <a:custGeom>
                  <a:avLst/>
                  <a:gdLst>
                    <a:gd name="T0" fmla="*/ 63 w 63"/>
                    <a:gd name="T1" fmla="*/ 13 h 13"/>
                    <a:gd name="T2" fmla="*/ 63 w 63"/>
                    <a:gd name="T3" fmla="*/ 13 h 13"/>
                    <a:gd name="T4" fmla="*/ 63 w 63"/>
                    <a:gd name="T5" fmla="*/ 13 h 13"/>
                    <a:gd name="T6" fmla="*/ 63 w 63"/>
                    <a:gd name="T7" fmla="*/ 13 h 13"/>
                    <a:gd name="T8" fmla="*/ 63 w 63"/>
                    <a:gd name="T9" fmla="*/ 13 h 13"/>
                    <a:gd name="T10" fmla="*/ 63 w 63"/>
                    <a:gd name="T11" fmla="*/ 13 h 13"/>
                    <a:gd name="T12" fmla="*/ 63 w 63"/>
                    <a:gd name="T13" fmla="*/ 12 h 13"/>
                    <a:gd name="T14" fmla="*/ 63 w 63"/>
                    <a:gd name="T15" fmla="*/ 13 h 13"/>
                    <a:gd name="T16" fmla="*/ 63 w 63"/>
                    <a:gd name="T17" fmla="*/ 12 h 13"/>
                    <a:gd name="T18" fmla="*/ 62 w 63"/>
                    <a:gd name="T19" fmla="*/ 12 h 13"/>
                    <a:gd name="T20" fmla="*/ 62 w 63"/>
                    <a:gd name="T21" fmla="*/ 12 h 13"/>
                    <a:gd name="T22" fmla="*/ 62 w 63"/>
                    <a:gd name="T23" fmla="*/ 12 h 13"/>
                    <a:gd name="T24" fmla="*/ 62 w 63"/>
                    <a:gd name="T25" fmla="*/ 12 h 13"/>
                    <a:gd name="T26" fmla="*/ 62 w 63"/>
                    <a:gd name="T27" fmla="*/ 12 h 13"/>
                    <a:gd name="T28" fmla="*/ 62 w 63"/>
                    <a:gd name="T29" fmla="*/ 12 h 13"/>
                    <a:gd name="T30" fmla="*/ 62 w 63"/>
                    <a:gd name="T31" fmla="*/ 12 h 13"/>
                    <a:gd name="T32" fmla="*/ 62 w 63"/>
                    <a:gd name="T33" fmla="*/ 12 h 13"/>
                    <a:gd name="T34" fmla="*/ 62 w 63"/>
                    <a:gd name="T35" fmla="*/ 12 h 13"/>
                    <a:gd name="T36" fmla="*/ 61 w 63"/>
                    <a:gd name="T37" fmla="*/ 12 h 13"/>
                    <a:gd name="T38" fmla="*/ 61 w 63"/>
                    <a:gd name="T39" fmla="*/ 12 h 13"/>
                    <a:gd name="T40" fmla="*/ 61 w 63"/>
                    <a:gd name="T41" fmla="*/ 12 h 13"/>
                    <a:gd name="T42" fmla="*/ 56 w 63"/>
                    <a:gd name="T43" fmla="*/ 9 h 13"/>
                    <a:gd name="T44" fmla="*/ 56 w 63"/>
                    <a:gd name="T45" fmla="*/ 9 h 13"/>
                    <a:gd name="T46" fmla="*/ 56 w 63"/>
                    <a:gd name="T47" fmla="*/ 9 h 13"/>
                    <a:gd name="T48" fmla="*/ 56 w 63"/>
                    <a:gd name="T49" fmla="*/ 9 h 13"/>
                    <a:gd name="T50" fmla="*/ 56 w 63"/>
                    <a:gd name="T51" fmla="*/ 9 h 13"/>
                    <a:gd name="T52" fmla="*/ 56 w 63"/>
                    <a:gd name="T53" fmla="*/ 9 h 13"/>
                    <a:gd name="T54" fmla="*/ 5 w 63"/>
                    <a:gd name="T55" fmla="*/ 0 h 13"/>
                    <a:gd name="T56" fmla="*/ 0 w 63"/>
                    <a:gd name="T57" fmla="*/ 0 h 13"/>
                    <a:gd name="T58" fmla="*/ 0 w 63"/>
                    <a:gd name="T59" fmla="*/ 0 h 13"/>
                    <a:gd name="T60" fmla="*/ 5 w 63"/>
                    <a:gd name="T61" fmla="*/ 0 h 13"/>
                    <a:gd name="T62" fmla="*/ 5 w 63"/>
                    <a:gd name="T6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3" h="13">
                      <a:moveTo>
                        <a:pt x="63" y="13"/>
                      </a:moveTo>
                      <a:cubicBezTo>
                        <a:pt x="63" y="13"/>
                        <a:pt x="63" y="13"/>
                        <a:pt x="63" y="13"/>
                      </a:cubicBezTo>
                      <a:cubicBezTo>
                        <a:pt x="63" y="13"/>
                        <a:pt x="63" y="13"/>
                        <a:pt x="63" y="13"/>
                      </a:cubicBezTo>
                      <a:moveTo>
                        <a:pt x="63" y="13"/>
                      </a:moveTo>
                      <a:cubicBezTo>
                        <a:pt x="63" y="13"/>
                        <a:pt x="63" y="13"/>
                        <a:pt x="63" y="13"/>
                      </a:cubicBezTo>
                      <a:cubicBezTo>
                        <a:pt x="63" y="13"/>
                        <a:pt x="63" y="13"/>
                        <a:pt x="63" y="13"/>
                      </a:cubicBezTo>
                      <a:moveTo>
                        <a:pt x="63" y="12"/>
                      </a:moveTo>
                      <a:cubicBezTo>
                        <a:pt x="63" y="12"/>
                        <a:pt x="63" y="13"/>
                        <a:pt x="63" y="13"/>
                      </a:cubicBezTo>
                      <a:cubicBezTo>
                        <a:pt x="63" y="13"/>
                        <a:pt x="63" y="12"/>
                        <a:pt x="63" y="12"/>
                      </a:cubicBezTo>
                      <a:moveTo>
                        <a:pt x="62" y="12"/>
                      </a:moveTo>
                      <a:cubicBezTo>
                        <a:pt x="62" y="12"/>
                        <a:pt x="62" y="12"/>
                        <a:pt x="62" y="12"/>
                      </a:cubicBezTo>
                      <a:cubicBezTo>
                        <a:pt x="62" y="12"/>
                        <a:pt x="62" y="12"/>
                        <a:pt x="62" y="12"/>
                      </a:cubicBezTo>
                      <a:moveTo>
                        <a:pt x="62" y="12"/>
                      </a:moveTo>
                      <a:cubicBezTo>
                        <a:pt x="62" y="12"/>
                        <a:pt x="62" y="12"/>
                        <a:pt x="62" y="12"/>
                      </a:cubicBezTo>
                      <a:cubicBezTo>
                        <a:pt x="62" y="12"/>
                        <a:pt x="62" y="12"/>
                        <a:pt x="62" y="12"/>
                      </a:cubicBezTo>
                      <a:moveTo>
                        <a:pt x="62" y="12"/>
                      </a:moveTo>
                      <a:cubicBezTo>
                        <a:pt x="62" y="12"/>
                        <a:pt x="62" y="12"/>
                        <a:pt x="62" y="12"/>
                      </a:cubicBezTo>
                      <a:cubicBezTo>
                        <a:pt x="62" y="12"/>
                        <a:pt x="62" y="12"/>
                        <a:pt x="62" y="12"/>
                      </a:cubicBezTo>
                      <a:moveTo>
                        <a:pt x="61" y="12"/>
                      </a:moveTo>
                      <a:cubicBezTo>
                        <a:pt x="61" y="12"/>
                        <a:pt x="61" y="12"/>
                        <a:pt x="61" y="12"/>
                      </a:cubicBezTo>
                      <a:cubicBezTo>
                        <a:pt x="61" y="12"/>
                        <a:pt x="61" y="12"/>
                        <a:pt x="61" y="12"/>
                      </a:cubicBezTo>
                      <a:moveTo>
                        <a:pt x="56" y="9"/>
                      </a:moveTo>
                      <a:cubicBezTo>
                        <a:pt x="56" y="9"/>
                        <a:pt x="56" y="9"/>
                        <a:pt x="56" y="9"/>
                      </a:cubicBezTo>
                      <a:cubicBezTo>
                        <a:pt x="56" y="9"/>
                        <a:pt x="56" y="9"/>
                        <a:pt x="56" y="9"/>
                      </a:cubicBezTo>
                      <a:moveTo>
                        <a:pt x="56" y="9"/>
                      </a:moveTo>
                      <a:cubicBezTo>
                        <a:pt x="56" y="9"/>
                        <a:pt x="56" y="9"/>
                        <a:pt x="56" y="9"/>
                      </a:cubicBezTo>
                      <a:cubicBezTo>
                        <a:pt x="56" y="9"/>
                        <a:pt x="56" y="9"/>
                        <a:pt x="56" y="9"/>
                      </a:cubicBezTo>
                      <a:moveTo>
                        <a:pt x="5" y="0"/>
                      </a:moveTo>
                      <a:cubicBezTo>
                        <a:pt x="3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5D5F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5" name="Freeform 269"/>
                <p:cNvSpPr/>
                <p:nvPr/>
              </p:nvSpPr>
              <p:spPr bwMode="auto">
                <a:xfrm>
                  <a:off x="5104" y="894"/>
                  <a:ext cx="19" cy="36"/>
                </a:xfrm>
                <a:custGeom>
                  <a:avLst/>
                  <a:gdLst>
                    <a:gd name="T0" fmla="*/ 0 w 8"/>
                    <a:gd name="T1" fmla="*/ 0 h 15"/>
                    <a:gd name="T2" fmla="*/ 8 w 8"/>
                    <a:gd name="T3" fmla="*/ 15 h 15"/>
                    <a:gd name="T4" fmla="*/ 8 w 8"/>
                    <a:gd name="T5" fmla="*/ 15 h 15"/>
                    <a:gd name="T6" fmla="*/ 0 w 8"/>
                    <a:gd name="T7" fmla="*/ 0 h 15"/>
                    <a:gd name="T8" fmla="*/ 0 w 8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5">
                      <a:moveTo>
                        <a:pt x="0" y="0"/>
                      </a:moveTo>
                      <a:cubicBezTo>
                        <a:pt x="4" y="5"/>
                        <a:pt x="7" y="10"/>
                        <a:pt x="8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7" y="10"/>
                        <a:pt x="4" y="5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D6D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6" name="Oval 270"/>
                <p:cNvSpPr>
                  <a:spLocks noChangeArrowheads="1"/>
                </p:cNvSpPr>
                <p:nvPr/>
              </p:nvSpPr>
              <p:spPr bwMode="auto">
                <a:xfrm>
                  <a:off x="5104" y="894"/>
                  <a:ext cx="1" cy="1"/>
                </a:xfrm>
                <a:prstGeom prst="ellipse">
                  <a:avLst/>
                </a:prstGeom>
                <a:solidFill>
                  <a:srgbClr val="C2C4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7" name="Freeform 271"/>
                <p:cNvSpPr/>
                <p:nvPr/>
              </p:nvSpPr>
              <p:spPr bwMode="auto">
                <a:xfrm>
                  <a:off x="5068" y="861"/>
                  <a:ext cx="36" cy="33"/>
                </a:xfrm>
                <a:custGeom>
                  <a:avLst/>
                  <a:gdLst>
                    <a:gd name="T0" fmla="*/ 0 w 15"/>
                    <a:gd name="T1" fmla="*/ 0 h 14"/>
                    <a:gd name="T2" fmla="*/ 15 w 15"/>
                    <a:gd name="T3" fmla="*/ 14 h 14"/>
                    <a:gd name="T4" fmla="*/ 15 w 15"/>
                    <a:gd name="T5" fmla="*/ 14 h 14"/>
                    <a:gd name="T6" fmla="*/ 0 w 15"/>
                    <a:gd name="T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4">
                      <a:moveTo>
                        <a:pt x="0" y="0"/>
                      </a:moveTo>
                      <a:cubicBezTo>
                        <a:pt x="6" y="4"/>
                        <a:pt x="11" y="9"/>
                        <a:pt x="15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1" y="9"/>
                        <a:pt x="6" y="4"/>
                        <a:pt x="0" y="0"/>
                      </a:cubicBezTo>
                    </a:path>
                  </a:pathLst>
                </a:custGeom>
                <a:solidFill>
                  <a:srgbClr val="5D5F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8" name="Freeform 272"/>
                <p:cNvSpPr/>
                <p:nvPr/>
              </p:nvSpPr>
              <p:spPr bwMode="auto">
                <a:xfrm>
                  <a:off x="4887" y="797"/>
                  <a:ext cx="236" cy="133"/>
                </a:xfrm>
                <a:custGeom>
                  <a:avLst/>
                  <a:gdLst>
                    <a:gd name="T0" fmla="*/ 8 w 99"/>
                    <a:gd name="T1" fmla="*/ 0 h 56"/>
                    <a:gd name="T2" fmla="*/ 0 w 99"/>
                    <a:gd name="T3" fmla="*/ 0 h 56"/>
                    <a:gd name="T4" fmla="*/ 1 w 99"/>
                    <a:gd name="T5" fmla="*/ 14 h 56"/>
                    <a:gd name="T6" fmla="*/ 1 w 99"/>
                    <a:gd name="T7" fmla="*/ 14 h 56"/>
                    <a:gd name="T8" fmla="*/ 1 w 99"/>
                    <a:gd name="T9" fmla="*/ 14 h 56"/>
                    <a:gd name="T10" fmla="*/ 13 w 99"/>
                    <a:gd name="T11" fmla="*/ 14 h 56"/>
                    <a:gd name="T12" fmla="*/ 13 w 99"/>
                    <a:gd name="T13" fmla="*/ 14 h 56"/>
                    <a:gd name="T14" fmla="*/ 18 w 99"/>
                    <a:gd name="T15" fmla="*/ 14 h 56"/>
                    <a:gd name="T16" fmla="*/ 18 w 99"/>
                    <a:gd name="T17" fmla="*/ 14 h 56"/>
                    <a:gd name="T18" fmla="*/ 18 w 99"/>
                    <a:gd name="T19" fmla="*/ 14 h 56"/>
                    <a:gd name="T20" fmla="*/ 68 w 99"/>
                    <a:gd name="T21" fmla="*/ 22 h 56"/>
                    <a:gd name="T22" fmla="*/ 69 w 99"/>
                    <a:gd name="T23" fmla="*/ 23 h 56"/>
                    <a:gd name="T24" fmla="*/ 69 w 99"/>
                    <a:gd name="T25" fmla="*/ 23 h 56"/>
                    <a:gd name="T26" fmla="*/ 69 w 99"/>
                    <a:gd name="T27" fmla="*/ 23 h 56"/>
                    <a:gd name="T28" fmla="*/ 69 w 99"/>
                    <a:gd name="T29" fmla="*/ 23 h 56"/>
                    <a:gd name="T30" fmla="*/ 74 w 99"/>
                    <a:gd name="T31" fmla="*/ 26 h 56"/>
                    <a:gd name="T32" fmla="*/ 74 w 99"/>
                    <a:gd name="T33" fmla="*/ 26 h 56"/>
                    <a:gd name="T34" fmla="*/ 75 w 99"/>
                    <a:gd name="T35" fmla="*/ 26 h 56"/>
                    <a:gd name="T36" fmla="*/ 75 w 99"/>
                    <a:gd name="T37" fmla="*/ 26 h 56"/>
                    <a:gd name="T38" fmla="*/ 75 w 99"/>
                    <a:gd name="T39" fmla="*/ 26 h 56"/>
                    <a:gd name="T40" fmla="*/ 75 w 99"/>
                    <a:gd name="T41" fmla="*/ 26 h 56"/>
                    <a:gd name="T42" fmla="*/ 75 w 99"/>
                    <a:gd name="T43" fmla="*/ 26 h 56"/>
                    <a:gd name="T44" fmla="*/ 75 w 99"/>
                    <a:gd name="T45" fmla="*/ 26 h 56"/>
                    <a:gd name="T46" fmla="*/ 76 w 99"/>
                    <a:gd name="T47" fmla="*/ 26 h 56"/>
                    <a:gd name="T48" fmla="*/ 76 w 99"/>
                    <a:gd name="T49" fmla="*/ 27 h 56"/>
                    <a:gd name="T50" fmla="*/ 76 w 99"/>
                    <a:gd name="T51" fmla="*/ 27 h 56"/>
                    <a:gd name="T52" fmla="*/ 76 w 99"/>
                    <a:gd name="T53" fmla="*/ 27 h 56"/>
                    <a:gd name="T54" fmla="*/ 76 w 99"/>
                    <a:gd name="T55" fmla="*/ 27 h 56"/>
                    <a:gd name="T56" fmla="*/ 76 w 99"/>
                    <a:gd name="T57" fmla="*/ 27 h 56"/>
                    <a:gd name="T58" fmla="*/ 76 w 99"/>
                    <a:gd name="T59" fmla="*/ 27 h 56"/>
                    <a:gd name="T60" fmla="*/ 91 w 99"/>
                    <a:gd name="T61" fmla="*/ 41 h 56"/>
                    <a:gd name="T62" fmla="*/ 91 w 99"/>
                    <a:gd name="T63" fmla="*/ 41 h 56"/>
                    <a:gd name="T64" fmla="*/ 99 w 99"/>
                    <a:gd name="T65" fmla="*/ 56 h 56"/>
                    <a:gd name="T66" fmla="*/ 8 w 99"/>
                    <a:gd name="T67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99" h="56">
                      <a:moveTo>
                        <a:pt x="8" y="0"/>
                      </a:moveTo>
                      <a:cubicBezTo>
                        <a:pt x="6" y="0"/>
                        <a:pt x="3" y="0"/>
                        <a:pt x="0" y="0"/>
                      </a:cubicBezTo>
                      <a:cubicBezTo>
                        <a:pt x="1" y="5"/>
                        <a:pt x="1" y="9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5" y="14"/>
                        <a:pt x="9" y="14"/>
                        <a:pt x="13" y="14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4" y="14"/>
                        <a:pt x="16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35" y="14"/>
                        <a:pt x="53" y="15"/>
                        <a:pt x="68" y="22"/>
                      </a:cubicBezTo>
                      <a:cubicBezTo>
                        <a:pt x="68" y="22"/>
                        <a:pt x="68" y="23"/>
                        <a:pt x="69" y="23"/>
                      </a:cubicBezTo>
                      <a:cubicBezTo>
                        <a:pt x="69" y="23"/>
                        <a:pt x="69" y="23"/>
                        <a:pt x="69" y="23"/>
                      </a:cubicBezTo>
                      <a:cubicBezTo>
                        <a:pt x="69" y="23"/>
                        <a:pt x="69" y="23"/>
                        <a:pt x="69" y="23"/>
                      </a:cubicBezTo>
                      <a:cubicBezTo>
                        <a:pt x="69" y="23"/>
                        <a:pt x="69" y="23"/>
                        <a:pt x="69" y="23"/>
                      </a:cubicBezTo>
                      <a:cubicBezTo>
                        <a:pt x="71" y="24"/>
                        <a:pt x="73" y="25"/>
                        <a:pt x="74" y="26"/>
                      </a:cubicBezTo>
                      <a:cubicBezTo>
                        <a:pt x="74" y="26"/>
                        <a:pt x="74" y="26"/>
                        <a:pt x="74" y="26"/>
                      </a:cubicBezTo>
                      <a:cubicBezTo>
                        <a:pt x="74" y="26"/>
                        <a:pt x="75" y="26"/>
                        <a:pt x="75" y="26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76" y="26"/>
                        <a:pt x="76" y="26"/>
                        <a:pt x="76" y="26"/>
                      </a:cubicBezTo>
                      <a:cubicBezTo>
                        <a:pt x="76" y="26"/>
                        <a:pt x="76" y="27"/>
                        <a:pt x="76" y="27"/>
                      </a:cubicBezTo>
                      <a:cubicBezTo>
                        <a:pt x="76" y="27"/>
                        <a:pt x="76" y="27"/>
                        <a:pt x="76" y="27"/>
                      </a:cubicBezTo>
                      <a:cubicBezTo>
                        <a:pt x="76" y="27"/>
                        <a:pt x="76" y="27"/>
                        <a:pt x="76" y="27"/>
                      </a:cubicBezTo>
                      <a:cubicBezTo>
                        <a:pt x="76" y="27"/>
                        <a:pt x="76" y="27"/>
                        <a:pt x="76" y="27"/>
                      </a:cubicBezTo>
                      <a:cubicBezTo>
                        <a:pt x="76" y="27"/>
                        <a:pt x="76" y="27"/>
                        <a:pt x="76" y="27"/>
                      </a:cubicBezTo>
                      <a:cubicBezTo>
                        <a:pt x="76" y="27"/>
                        <a:pt x="76" y="27"/>
                        <a:pt x="76" y="27"/>
                      </a:cubicBezTo>
                      <a:cubicBezTo>
                        <a:pt x="82" y="31"/>
                        <a:pt x="87" y="36"/>
                        <a:pt x="91" y="41"/>
                      </a:cubicBezTo>
                      <a:cubicBezTo>
                        <a:pt x="91" y="41"/>
                        <a:pt x="91" y="41"/>
                        <a:pt x="91" y="41"/>
                      </a:cubicBezTo>
                      <a:cubicBezTo>
                        <a:pt x="95" y="46"/>
                        <a:pt x="98" y="51"/>
                        <a:pt x="99" y="56"/>
                      </a:cubicBezTo>
                      <a:cubicBezTo>
                        <a:pt x="88" y="9"/>
                        <a:pt x="43" y="0"/>
                        <a:pt x="8" y="0"/>
                      </a:cubicBezTo>
                    </a:path>
                  </a:pathLst>
                </a:custGeom>
                <a:solidFill>
                  <a:srgbClr val="CBC7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9" name="Freeform 273"/>
                <p:cNvSpPr>
                  <a:spLocks noEditPoints="1"/>
                </p:cNvSpPr>
                <p:nvPr/>
              </p:nvSpPr>
              <p:spPr bwMode="auto">
                <a:xfrm>
                  <a:off x="5173" y="526"/>
                  <a:ext cx="188" cy="202"/>
                </a:xfrm>
                <a:custGeom>
                  <a:avLst/>
                  <a:gdLst>
                    <a:gd name="T0" fmla="*/ 79 w 79"/>
                    <a:gd name="T1" fmla="*/ 3 h 85"/>
                    <a:gd name="T2" fmla="*/ 17 w 79"/>
                    <a:gd name="T3" fmla="*/ 81 h 85"/>
                    <a:gd name="T4" fmla="*/ 1 w 79"/>
                    <a:gd name="T5" fmla="*/ 85 h 85"/>
                    <a:gd name="T6" fmla="*/ 0 w 79"/>
                    <a:gd name="T7" fmla="*/ 85 h 85"/>
                    <a:gd name="T8" fmla="*/ 79 w 79"/>
                    <a:gd name="T9" fmla="*/ 3 h 85"/>
                    <a:gd name="T10" fmla="*/ 79 w 79"/>
                    <a:gd name="T11" fmla="*/ 2 h 85"/>
                    <a:gd name="T12" fmla="*/ 79 w 79"/>
                    <a:gd name="T13" fmla="*/ 3 h 85"/>
                    <a:gd name="T14" fmla="*/ 79 w 79"/>
                    <a:gd name="T15" fmla="*/ 2 h 85"/>
                    <a:gd name="T16" fmla="*/ 79 w 79"/>
                    <a:gd name="T17" fmla="*/ 2 h 85"/>
                    <a:gd name="T18" fmla="*/ 79 w 79"/>
                    <a:gd name="T19" fmla="*/ 2 h 85"/>
                    <a:gd name="T20" fmla="*/ 79 w 79"/>
                    <a:gd name="T21" fmla="*/ 2 h 85"/>
                    <a:gd name="T22" fmla="*/ 79 w 79"/>
                    <a:gd name="T23" fmla="*/ 2 h 85"/>
                    <a:gd name="T24" fmla="*/ 79 w 79"/>
                    <a:gd name="T25" fmla="*/ 2 h 85"/>
                    <a:gd name="T26" fmla="*/ 79 w 79"/>
                    <a:gd name="T27" fmla="*/ 2 h 85"/>
                    <a:gd name="T28" fmla="*/ 79 w 79"/>
                    <a:gd name="T29" fmla="*/ 1 h 85"/>
                    <a:gd name="T30" fmla="*/ 79 w 79"/>
                    <a:gd name="T31" fmla="*/ 2 h 85"/>
                    <a:gd name="T32" fmla="*/ 79 w 79"/>
                    <a:gd name="T33" fmla="*/ 1 h 85"/>
                    <a:gd name="T34" fmla="*/ 79 w 79"/>
                    <a:gd name="T35" fmla="*/ 1 h 85"/>
                    <a:gd name="T36" fmla="*/ 79 w 79"/>
                    <a:gd name="T37" fmla="*/ 1 h 85"/>
                    <a:gd name="T38" fmla="*/ 79 w 79"/>
                    <a:gd name="T39" fmla="*/ 1 h 85"/>
                    <a:gd name="T40" fmla="*/ 79 w 79"/>
                    <a:gd name="T41" fmla="*/ 0 h 85"/>
                    <a:gd name="T42" fmla="*/ 79 w 79"/>
                    <a:gd name="T43" fmla="*/ 1 h 85"/>
                    <a:gd name="T44" fmla="*/ 79 w 79"/>
                    <a:gd name="T45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79" h="85">
                      <a:moveTo>
                        <a:pt x="79" y="3"/>
                      </a:moveTo>
                      <a:cubicBezTo>
                        <a:pt x="74" y="38"/>
                        <a:pt x="49" y="70"/>
                        <a:pt x="17" y="81"/>
                      </a:cubicBezTo>
                      <a:cubicBezTo>
                        <a:pt x="11" y="83"/>
                        <a:pt x="6" y="84"/>
                        <a:pt x="1" y="85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40" y="80"/>
                        <a:pt x="74" y="44"/>
                        <a:pt x="79" y="3"/>
                      </a:cubicBezTo>
                      <a:moveTo>
                        <a:pt x="79" y="2"/>
                      </a:moveTo>
                      <a:cubicBezTo>
                        <a:pt x="79" y="3"/>
                        <a:pt x="79" y="3"/>
                        <a:pt x="79" y="3"/>
                      </a:cubicBezTo>
                      <a:cubicBezTo>
                        <a:pt x="79" y="3"/>
                        <a:pt x="79" y="3"/>
                        <a:pt x="79" y="2"/>
                      </a:cubicBezTo>
                      <a:moveTo>
                        <a:pt x="79" y="2"/>
                      </a:moveTo>
                      <a:cubicBezTo>
                        <a:pt x="79" y="2"/>
                        <a:pt x="79" y="2"/>
                        <a:pt x="79" y="2"/>
                      </a:cubicBezTo>
                      <a:cubicBezTo>
                        <a:pt x="79" y="2"/>
                        <a:pt x="79" y="2"/>
                        <a:pt x="79" y="2"/>
                      </a:cubicBezTo>
                      <a:moveTo>
                        <a:pt x="79" y="2"/>
                      </a:moveTo>
                      <a:cubicBezTo>
                        <a:pt x="79" y="2"/>
                        <a:pt x="79" y="2"/>
                        <a:pt x="79" y="2"/>
                      </a:cubicBezTo>
                      <a:cubicBezTo>
                        <a:pt x="79" y="2"/>
                        <a:pt x="79" y="2"/>
                        <a:pt x="79" y="2"/>
                      </a:cubicBezTo>
                      <a:moveTo>
                        <a:pt x="79" y="1"/>
                      </a:moveTo>
                      <a:cubicBezTo>
                        <a:pt x="79" y="1"/>
                        <a:pt x="79" y="2"/>
                        <a:pt x="79" y="2"/>
                      </a:cubicBezTo>
                      <a:cubicBezTo>
                        <a:pt x="79" y="2"/>
                        <a:pt x="79" y="1"/>
                        <a:pt x="79" y="1"/>
                      </a:cubicBezTo>
                      <a:moveTo>
                        <a:pt x="79" y="1"/>
                      </a:moveTo>
                      <a:cubicBezTo>
                        <a:pt x="79" y="1"/>
                        <a:pt x="79" y="1"/>
                        <a:pt x="79" y="1"/>
                      </a:cubicBezTo>
                      <a:cubicBezTo>
                        <a:pt x="79" y="1"/>
                        <a:pt x="79" y="1"/>
                        <a:pt x="79" y="1"/>
                      </a:cubicBezTo>
                      <a:moveTo>
                        <a:pt x="79" y="0"/>
                      </a:moveTo>
                      <a:cubicBezTo>
                        <a:pt x="79" y="1"/>
                        <a:pt x="79" y="1"/>
                        <a:pt x="79" y="1"/>
                      </a:cubicBezTo>
                      <a:cubicBezTo>
                        <a:pt x="79" y="1"/>
                        <a:pt x="79" y="1"/>
                        <a:pt x="79" y="0"/>
                      </a:cubicBezTo>
                    </a:path>
                  </a:pathLst>
                </a:custGeom>
                <a:solidFill>
                  <a:srgbClr val="CBC7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Freeform 274"/>
                <p:cNvSpPr/>
                <p:nvPr/>
              </p:nvSpPr>
              <p:spPr bwMode="auto">
                <a:xfrm>
                  <a:off x="5175" y="369"/>
                  <a:ext cx="214" cy="359"/>
                </a:xfrm>
                <a:custGeom>
                  <a:avLst/>
                  <a:gdLst>
                    <a:gd name="T0" fmla="*/ 64 w 90"/>
                    <a:gd name="T1" fmla="*/ 0 h 151"/>
                    <a:gd name="T2" fmla="*/ 0 w 90"/>
                    <a:gd name="T3" fmla="*/ 151 h 151"/>
                    <a:gd name="T4" fmla="*/ 16 w 90"/>
                    <a:gd name="T5" fmla="*/ 147 h 151"/>
                    <a:gd name="T6" fmla="*/ 78 w 90"/>
                    <a:gd name="T7" fmla="*/ 69 h 151"/>
                    <a:gd name="T8" fmla="*/ 78 w 90"/>
                    <a:gd name="T9" fmla="*/ 69 h 151"/>
                    <a:gd name="T10" fmla="*/ 78 w 90"/>
                    <a:gd name="T11" fmla="*/ 68 h 151"/>
                    <a:gd name="T12" fmla="*/ 78 w 90"/>
                    <a:gd name="T13" fmla="*/ 68 h 151"/>
                    <a:gd name="T14" fmla="*/ 78 w 90"/>
                    <a:gd name="T15" fmla="*/ 68 h 151"/>
                    <a:gd name="T16" fmla="*/ 78 w 90"/>
                    <a:gd name="T17" fmla="*/ 68 h 151"/>
                    <a:gd name="T18" fmla="*/ 78 w 90"/>
                    <a:gd name="T19" fmla="*/ 68 h 151"/>
                    <a:gd name="T20" fmla="*/ 78 w 90"/>
                    <a:gd name="T21" fmla="*/ 68 h 151"/>
                    <a:gd name="T22" fmla="*/ 78 w 90"/>
                    <a:gd name="T23" fmla="*/ 67 h 151"/>
                    <a:gd name="T24" fmla="*/ 78 w 90"/>
                    <a:gd name="T25" fmla="*/ 67 h 151"/>
                    <a:gd name="T26" fmla="*/ 78 w 90"/>
                    <a:gd name="T27" fmla="*/ 67 h 151"/>
                    <a:gd name="T28" fmla="*/ 78 w 90"/>
                    <a:gd name="T29" fmla="*/ 67 h 151"/>
                    <a:gd name="T30" fmla="*/ 78 w 90"/>
                    <a:gd name="T31" fmla="*/ 66 h 151"/>
                    <a:gd name="T32" fmla="*/ 78 w 90"/>
                    <a:gd name="T33" fmla="*/ 66 h 151"/>
                    <a:gd name="T34" fmla="*/ 78 w 90"/>
                    <a:gd name="T35" fmla="*/ 66 h 151"/>
                    <a:gd name="T36" fmla="*/ 78 w 90"/>
                    <a:gd name="T37" fmla="*/ 66 h 151"/>
                    <a:gd name="T38" fmla="*/ 64 w 90"/>
                    <a:gd name="T39" fmla="*/ 0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0" h="151">
                      <a:moveTo>
                        <a:pt x="64" y="0"/>
                      </a:moveTo>
                      <a:cubicBezTo>
                        <a:pt x="65" y="4"/>
                        <a:pt x="90" y="81"/>
                        <a:pt x="0" y="151"/>
                      </a:cubicBezTo>
                      <a:cubicBezTo>
                        <a:pt x="5" y="150"/>
                        <a:pt x="10" y="149"/>
                        <a:pt x="16" y="147"/>
                      </a:cubicBezTo>
                      <a:cubicBezTo>
                        <a:pt x="48" y="136"/>
                        <a:pt x="73" y="104"/>
                        <a:pt x="78" y="69"/>
                      </a:cubicBezTo>
                      <a:cubicBezTo>
                        <a:pt x="78" y="69"/>
                        <a:pt x="78" y="69"/>
                        <a:pt x="78" y="69"/>
                      </a:cubicBezTo>
                      <a:cubicBezTo>
                        <a:pt x="78" y="69"/>
                        <a:pt x="78" y="69"/>
                        <a:pt x="78" y="68"/>
                      </a:cubicBezTo>
                      <a:cubicBezTo>
                        <a:pt x="78" y="68"/>
                        <a:pt x="78" y="68"/>
                        <a:pt x="78" y="68"/>
                      </a:cubicBezTo>
                      <a:cubicBezTo>
                        <a:pt x="78" y="68"/>
                        <a:pt x="78" y="68"/>
                        <a:pt x="78" y="68"/>
                      </a:cubicBezTo>
                      <a:cubicBezTo>
                        <a:pt x="78" y="68"/>
                        <a:pt x="78" y="68"/>
                        <a:pt x="78" y="68"/>
                      </a:cubicBezTo>
                      <a:cubicBezTo>
                        <a:pt x="78" y="68"/>
                        <a:pt x="78" y="68"/>
                        <a:pt x="78" y="68"/>
                      </a:cubicBezTo>
                      <a:cubicBezTo>
                        <a:pt x="78" y="68"/>
                        <a:pt x="78" y="68"/>
                        <a:pt x="78" y="68"/>
                      </a:cubicBezTo>
                      <a:cubicBezTo>
                        <a:pt x="78" y="68"/>
                        <a:pt x="78" y="67"/>
                        <a:pt x="78" y="67"/>
                      </a:cubicBezTo>
                      <a:cubicBezTo>
                        <a:pt x="78" y="67"/>
                        <a:pt x="78" y="67"/>
                        <a:pt x="78" y="67"/>
                      </a:cubicBezTo>
                      <a:cubicBezTo>
                        <a:pt x="78" y="67"/>
                        <a:pt x="78" y="67"/>
                        <a:pt x="78" y="67"/>
                      </a:cubicBezTo>
                      <a:cubicBezTo>
                        <a:pt x="78" y="67"/>
                        <a:pt x="78" y="67"/>
                        <a:pt x="78" y="67"/>
                      </a:cubicBezTo>
                      <a:cubicBezTo>
                        <a:pt x="78" y="67"/>
                        <a:pt x="78" y="67"/>
                        <a:pt x="78" y="66"/>
                      </a:cubicBezTo>
                      <a:cubicBezTo>
                        <a:pt x="78" y="66"/>
                        <a:pt x="78" y="66"/>
                        <a:pt x="78" y="66"/>
                      </a:cubicBezTo>
                      <a:cubicBezTo>
                        <a:pt x="78" y="66"/>
                        <a:pt x="78" y="66"/>
                        <a:pt x="78" y="66"/>
                      </a:cubicBezTo>
                      <a:cubicBezTo>
                        <a:pt x="78" y="66"/>
                        <a:pt x="78" y="66"/>
                        <a:pt x="78" y="66"/>
                      </a:cubicBezTo>
                      <a:cubicBezTo>
                        <a:pt x="81" y="43"/>
                        <a:pt x="75" y="20"/>
                        <a:pt x="64" y="0"/>
                      </a:cubicBezTo>
                    </a:path>
                  </a:pathLst>
                </a:custGeom>
                <a:solidFill>
                  <a:srgbClr val="A58D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" name="Freeform 275"/>
                <p:cNvSpPr/>
                <p:nvPr/>
              </p:nvSpPr>
              <p:spPr bwMode="auto">
                <a:xfrm>
                  <a:off x="5173" y="72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6769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" name="Freeform 276"/>
                <p:cNvSpPr/>
                <p:nvPr/>
              </p:nvSpPr>
              <p:spPr bwMode="auto">
                <a:xfrm>
                  <a:off x="4656" y="1142"/>
                  <a:ext cx="0" cy="2"/>
                </a:xfrm>
                <a:custGeom>
                  <a:avLst/>
                  <a:gdLst>
                    <a:gd name="T0" fmla="*/ 0 h 1"/>
                    <a:gd name="T1" fmla="*/ 1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</a:path>
                  </a:pathLst>
                </a:custGeom>
                <a:solidFill>
                  <a:srgbClr val="D6D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" name="Freeform 277"/>
                <p:cNvSpPr/>
                <p:nvPr/>
              </p:nvSpPr>
              <p:spPr bwMode="auto">
                <a:xfrm>
                  <a:off x="4999" y="1282"/>
                  <a:ext cx="12" cy="0"/>
                </a:xfrm>
                <a:custGeom>
                  <a:avLst/>
                  <a:gdLst>
                    <a:gd name="T0" fmla="*/ 0 w 5"/>
                    <a:gd name="T1" fmla="*/ 0 w 5"/>
                    <a:gd name="T2" fmla="*/ 5 w 5"/>
                    <a:gd name="T3" fmla="*/ 5 w 5"/>
                    <a:gd name="T4" fmla="*/ 0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6769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4" name="Freeform 278"/>
                <p:cNvSpPr/>
                <p:nvPr/>
              </p:nvSpPr>
              <p:spPr bwMode="auto">
                <a:xfrm>
                  <a:off x="4944" y="1277"/>
                  <a:ext cx="55" cy="5"/>
                </a:xfrm>
                <a:custGeom>
                  <a:avLst/>
                  <a:gdLst>
                    <a:gd name="T0" fmla="*/ 0 w 23"/>
                    <a:gd name="T1" fmla="*/ 0 h 2"/>
                    <a:gd name="T2" fmla="*/ 23 w 23"/>
                    <a:gd name="T3" fmla="*/ 2 h 2"/>
                    <a:gd name="T4" fmla="*/ 23 w 23"/>
                    <a:gd name="T5" fmla="*/ 2 h 2"/>
                    <a:gd name="T6" fmla="*/ 0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0" y="0"/>
                      </a:moveTo>
                      <a:cubicBezTo>
                        <a:pt x="7" y="1"/>
                        <a:pt x="15" y="1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15" y="1"/>
                        <a:pt x="7" y="1"/>
                        <a:pt x="0" y="0"/>
                      </a:cubicBezTo>
                    </a:path>
                  </a:pathLst>
                </a:custGeom>
                <a:solidFill>
                  <a:srgbClr val="5D5F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5" name="Freeform 279"/>
                <p:cNvSpPr/>
                <p:nvPr/>
              </p:nvSpPr>
              <p:spPr bwMode="auto">
                <a:xfrm>
                  <a:off x="4656" y="728"/>
                  <a:ext cx="717" cy="554"/>
                </a:xfrm>
                <a:custGeom>
                  <a:avLst/>
                  <a:gdLst>
                    <a:gd name="T0" fmla="*/ 217 w 301"/>
                    <a:gd name="T1" fmla="*/ 0 h 233"/>
                    <a:gd name="T2" fmla="*/ 190 w 301"/>
                    <a:gd name="T3" fmla="*/ 19 h 233"/>
                    <a:gd name="T4" fmla="*/ 274 w 301"/>
                    <a:gd name="T5" fmla="*/ 121 h 233"/>
                    <a:gd name="T6" fmla="*/ 138 w 301"/>
                    <a:gd name="T7" fmla="*/ 221 h 233"/>
                    <a:gd name="T8" fmla="*/ 3 w 301"/>
                    <a:gd name="T9" fmla="*/ 167 h 233"/>
                    <a:gd name="T10" fmla="*/ 0 w 301"/>
                    <a:gd name="T11" fmla="*/ 174 h 233"/>
                    <a:gd name="T12" fmla="*/ 0 w 301"/>
                    <a:gd name="T13" fmla="*/ 175 h 233"/>
                    <a:gd name="T14" fmla="*/ 119 w 301"/>
                    <a:gd name="T15" fmla="*/ 230 h 233"/>
                    <a:gd name="T16" fmla="*/ 121 w 301"/>
                    <a:gd name="T17" fmla="*/ 231 h 233"/>
                    <a:gd name="T18" fmla="*/ 144 w 301"/>
                    <a:gd name="T19" fmla="*/ 233 h 233"/>
                    <a:gd name="T20" fmla="*/ 149 w 301"/>
                    <a:gd name="T21" fmla="*/ 233 h 233"/>
                    <a:gd name="T22" fmla="*/ 246 w 301"/>
                    <a:gd name="T23" fmla="*/ 203 h 233"/>
                    <a:gd name="T24" fmla="*/ 301 w 301"/>
                    <a:gd name="T25" fmla="*/ 100 h 233"/>
                    <a:gd name="T26" fmla="*/ 301 w 301"/>
                    <a:gd name="T27" fmla="*/ 89 h 233"/>
                    <a:gd name="T28" fmla="*/ 246 w 301"/>
                    <a:gd name="T29" fmla="*/ 9 h 233"/>
                    <a:gd name="T30" fmla="*/ 238 w 301"/>
                    <a:gd name="T31" fmla="*/ 5 h 233"/>
                    <a:gd name="T32" fmla="*/ 217 w 301"/>
                    <a:gd name="T33" fmla="*/ 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01" h="233">
                      <a:moveTo>
                        <a:pt x="217" y="0"/>
                      </a:moveTo>
                      <a:cubicBezTo>
                        <a:pt x="209" y="7"/>
                        <a:pt x="200" y="13"/>
                        <a:pt x="190" y="19"/>
                      </a:cubicBezTo>
                      <a:cubicBezTo>
                        <a:pt x="190" y="19"/>
                        <a:pt x="290" y="48"/>
                        <a:pt x="274" y="121"/>
                      </a:cubicBezTo>
                      <a:cubicBezTo>
                        <a:pt x="264" y="168"/>
                        <a:pt x="212" y="221"/>
                        <a:pt x="138" y="221"/>
                      </a:cubicBezTo>
                      <a:cubicBezTo>
                        <a:pt x="98" y="221"/>
                        <a:pt x="52" y="205"/>
                        <a:pt x="3" y="167"/>
                      </a:cubicBezTo>
                      <a:cubicBezTo>
                        <a:pt x="2" y="169"/>
                        <a:pt x="1" y="172"/>
                        <a:pt x="0" y="174"/>
                      </a:cubicBezTo>
                      <a:cubicBezTo>
                        <a:pt x="0" y="175"/>
                        <a:pt x="0" y="175"/>
                        <a:pt x="0" y="175"/>
                      </a:cubicBezTo>
                      <a:cubicBezTo>
                        <a:pt x="35" y="203"/>
                        <a:pt x="76" y="223"/>
                        <a:pt x="119" y="230"/>
                      </a:cubicBezTo>
                      <a:cubicBezTo>
                        <a:pt x="120" y="230"/>
                        <a:pt x="120" y="231"/>
                        <a:pt x="121" y="231"/>
                      </a:cubicBezTo>
                      <a:cubicBezTo>
                        <a:pt x="128" y="232"/>
                        <a:pt x="136" y="232"/>
                        <a:pt x="144" y="233"/>
                      </a:cubicBezTo>
                      <a:cubicBezTo>
                        <a:pt x="145" y="233"/>
                        <a:pt x="147" y="233"/>
                        <a:pt x="149" y="233"/>
                      </a:cubicBezTo>
                      <a:cubicBezTo>
                        <a:pt x="184" y="233"/>
                        <a:pt x="218" y="223"/>
                        <a:pt x="246" y="203"/>
                      </a:cubicBezTo>
                      <a:cubicBezTo>
                        <a:pt x="279" y="180"/>
                        <a:pt x="301" y="140"/>
                        <a:pt x="301" y="100"/>
                      </a:cubicBezTo>
                      <a:cubicBezTo>
                        <a:pt x="301" y="96"/>
                        <a:pt x="301" y="93"/>
                        <a:pt x="301" y="89"/>
                      </a:cubicBezTo>
                      <a:cubicBezTo>
                        <a:pt x="297" y="55"/>
                        <a:pt x="276" y="23"/>
                        <a:pt x="246" y="9"/>
                      </a:cubicBezTo>
                      <a:cubicBezTo>
                        <a:pt x="243" y="7"/>
                        <a:pt x="241" y="6"/>
                        <a:pt x="238" y="5"/>
                      </a:cubicBezTo>
                      <a:cubicBezTo>
                        <a:pt x="231" y="3"/>
                        <a:pt x="224" y="1"/>
                        <a:pt x="217" y="0"/>
                      </a:cubicBezTo>
                    </a:path>
                  </a:pathLst>
                </a:custGeom>
                <a:solidFill>
                  <a:srgbClr val="CBC7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6" name="Freeform 280"/>
                <p:cNvSpPr/>
                <p:nvPr/>
              </p:nvSpPr>
              <p:spPr bwMode="auto">
                <a:xfrm>
                  <a:off x="5063" y="440"/>
                  <a:ext cx="3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5D5F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7" name="Freeform 281"/>
                <p:cNvSpPr/>
                <p:nvPr/>
              </p:nvSpPr>
              <p:spPr bwMode="auto">
                <a:xfrm>
                  <a:off x="5066" y="44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5D5F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8" name="Freeform 282"/>
                <p:cNvSpPr/>
                <p:nvPr/>
              </p:nvSpPr>
              <p:spPr bwMode="auto">
                <a:xfrm>
                  <a:off x="5066" y="44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5D5F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9" name="Freeform 283"/>
                <p:cNvSpPr/>
                <p:nvPr/>
              </p:nvSpPr>
              <p:spPr bwMode="auto">
                <a:xfrm>
                  <a:off x="5066" y="440"/>
                  <a:ext cx="0" cy="3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5D5F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0" name="Freeform 284"/>
                <p:cNvSpPr/>
                <p:nvPr/>
              </p:nvSpPr>
              <p:spPr bwMode="auto">
                <a:xfrm>
                  <a:off x="5066" y="44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5D5F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1" name="Freeform 285"/>
                <p:cNvSpPr/>
                <p:nvPr/>
              </p:nvSpPr>
              <p:spPr bwMode="auto">
                <a:xfrm>
                  <a:off x="5066" y="44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5D5F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" name="Freeform 286"/>
                <p:cNvSpPr/>
                <p:nvPr/>
              </p:nvSpPr>
              <p:spPr bwMode="auto">
                <a:xfrm>
                  <a:off x="5085" y="464"/>
                  <a:ext cx="7" cy="22"/>
                </a:xfrm>
                <a:custGeom>
                  <a:avLst/>
                  <a:gdLst>
                    <a:gd name="T0" fmla="*/ 0 w 3"/>
                    <a:gd name="T1" fmla="*/ 0 h 9"/>
                    <a:gd name="T2" fmla="*/ 3 w 3"/>
                    <a:gd name="T3" fmla="*/ 9 h 9"/>
                    <a:gd name="T4" fmla="*/ 3 w 3"/>
                    <a:gd name="T5" fmla="*/ 9 h 9"/>
                    <a:gd name="T6" fmla="*/ 3 w 3"/>
                    <a:gd name="T7" fmla="*/ 9 h 9"/>
                    <a:gd name="T8" fmla="*/ 0 w 3"/>
                    <a:gd name="T9" fmla="*/ 0 h 9"/>
                    <a:gd name="T10" fmla="*/ 0 w 3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9">
                      <a:moveTo>
                        <a:pt x="0" y="0"/>
                      </a:moveTo>
                      <a:cubicBezTo>
                        <a:pt x="1" y="2"/>
                        <a:pt x="2" y="5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2" y="5"/>
                        <a:pt x="1" y="2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D6D8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" name="Freeform 287"/>
                <p:cNvSpPr/>
                <p:nvPr/>
              </p:nvSpPr>
              <p:spPr bwMode="auto">
                <a:xfrm>
                  <a:off x="5066" y="443"/>
                  <a:ext cx="19" cy="21"/>
                </a:xfrm>
                <a:custGeom>
                  <a:avLst/>
                  <a:gdLst>
                    <a:gd name="T0" fmla="*/ 0 w 8"/>
                    <a:gd name="T1" fmla="*/ 0 h 9"/>
                    <a:gd name="T2" fmla="*/ 8 w 8"/>
                    <a:gd name="T3" fmla="*/ 9 h 9"/>
                    <a:gd name="T4" fmla="*/ 8 w 8"/>
                    <a:gd name="T5" fmla="*/ 9 h 9"/>
                    <a:gd name="T6" fmla="*/ 0 w 8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9">
                      <a:moveTo>
                        <a:pt x="0" y="0"/>
                      </a:moveTo>
                      <a:cubicBezTo>
                        <a:pt x="3" y="2"/>
                        <a:pt x="6" y="5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6" y="5"/>
                        <a:pt x="3" y="2"/>
                        <a:pt x="0" y="0"/>
                      </a:cubicBezTo>
                    </a:path>
                  </a:pathLst>
                </a:custGeom>
                <a:solidFill>
                  <a:srgbClr val="5D5F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" name="Freeform 288"/>
                <p:cNvSpPr/>
                <p:nvPr/>
              </p:nvSpPr>
              <p:spPr bwMode="auto">
                <a:xfrm>
                  <a:off x="4758" y="393"/>
                  <a:ext cx="334" cy="116"/>
                </a:xfrm>
                <a:custGeom>
                  <a:avLst/>
                  <a:gdLst>
                    <a:gd name="T0" fmla="*/ 91 w 140"/>
                    <a:gd name="T1" fmla="*/ 0 h 49"/>
                    <a:gd name="T2" fmla="*/ 0 w 140"/>
                    <a:gd name="T3" fmla="*/ 30 h 49"/>
                    <a:gd name="T4" fmla="*/ 13 w 140"/>
                    <a:gd name="T5" fmla="*/ 49 h 49"/>
                    <a:gd name="T6" fmla="*/ 90 w 140"/>
                    <a:gd name="T7" fmla="*/ 12 h 49"/>
                    <a:gd name="T8" fmla="*/ 99 w 140"/>
                    <a:gd name="T9" fmla="*/ 12 h 49"/>
                    <a:gd name="T10" fmla="*/ 128 w 140"/>
                    <a:gd name="T11" fmla="*/ 20 h 49"/>
                    <a:gd name="T12" fmla="*/ 128 w 140"/>
                    <a:gd name="T13" fmla="*/ 20 h 49"/>
                    <a:gd name="T14" fmla="*/ 129 w 140"/>
                    <a:gd name="T15" fmla="*/ 20 h 49"/>
                    <a:gd name="T16" fmla="*/ 129 w 140"/>
                    <a:gd name="T17" fmla="*/ 20 h 49"/>
                    <a:gd name="T18" fmla="*/ 129 w 140"/>
                    <a:gd name="T19" fmla="*/ 20 h 49"/>
                    <a:gd name="T20" fmla="*/ 129 w 140"/>
                    <a:gd name="T21" fmla="*/ 20 h 49"/>
                    <a:gd name="T22" fmla="*/ 129 w 140"/>
                    <a:gd name="T23" fmla="*/ 20 h 49"/>
                    <a:gd name="T24" fmla="*/ 129 w 140"/>
                    <a:gd name="T25" fmla="*/ 20 h 49"/>
                    <a:gd name="T26" fmla="*/ 129 w 140"/>
                    <a:gd name="T27" fmla="*/ 21 h 49"/>
                    <a:gd name="T28" fmla="*/ 129 w 140"/>
                    <a:gd name="T29" fmla="*/ 21 h 49"/>
                    <a:gd name="T30" fmla="*/ 129 w 140"/>
                    <a:gd name="T31" fmla="*/ 21 h 49"/>
                    <a:gd name="T32" fmla="*/ 129 w 140"/>
                    <a:gd name="T33" fmla="*/ 21 h 49"/>
                    <a:gd name="T34" fmla="*/ 129 w 140"/>
                    <a:gd name="T35" fmla="*/ 21 h 49"/>
                    <a:gd name="T36" fmla="*/ 129 w 140"/>
                    <a:gd name="T37" fmla="*/ 21 h 49"/>
                    <a:gd name="T38" fmla="*/ 140 w 140"/>
                    <a:gd name="T39" fmla="*/ 39 h 49"/>
                    <a:gd name="T40" fmla="*/ 91 w 140"/>
                    <a:gd name="T41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0" h="49">
                      <a:moveTo>
                        <a:pt x="91" y="0"/>
                      </a:moveTo>
                      <a:cubicBezTo>
                        <a:pt x="58" y="0"/>
                        <a:pt x="19" y="20"/>
                        <a:pt x="0" y="30"/>
                      </a:cubicBezTo>
                      <a:cubicBezTo>
                        <a:pt x="5" y="36"/>
                        <a:pt x="9" y="42"/>
                        <a:pt x="13" y="49"/>
                      </a:cubicBezTo>
                      <a:cubicBezTo>
                        <a:pt x="34" y="28"/>
                        <a:pt x="62" y="15"/>
                        <a:pt x="90" y="12"/>
                      </a:cubicBezTo>
                      <a:cubicBezTo>
                        <a:pt x="93" y="12"/>
                        <a:pt x="96" y="12"/>
                        <a:pt x="99" y="12"/>
                      </a:cubicBezTo>
                      <a:cubicBezTo>
                        <a:pt x="110" y="12"/>
                        <a:pt x="120" y="14"/>
                        <a:pt x="128" y="20"/>
                      </a:cubicBezTo>
                      <a:cubicBezTo>
                        <a:pt x="128" y="20"/>
                        <a:pt x="128" y="20"/>
                        <a:pt x="128" y="20"/>
                      </a:cubicBezTo>
                      <a:cubicBezTo>
                        <a:pt x="128" y="20"/>
                        <a:pt x="128" y="20"/>
                        <a:pt x="129" y="20"/>
                      </a:cubicBezTo>
                      <a:cubicBezTo>
                        <a:pt x="129" y="20"/>
                        <a:pt x="129" y="20"/>
                        <a:pt x="129" y="20"/>
                      </a:cubicBezTo>
                      <a:cubicBezTo>
                        <a:pt x="129" y="20"/>
                        <a:pt x="129" y="20"/>
                        <a:pt x="129" y="20"/>
                      </a:cubicBezTo>
                      <a:cubicBezTo>
                        <a:pt x="129" y="20"/>
                        <a:pt x="129" y="20"/>
                        <a:pt x="129" y="20"/>
                      </a:cubicBezTo>
                      <a:cubicBezTo>
                        <a:pt x="129" y="20"/>
                        <a:pt x="129" y="20"/>
                        <a:pt x="129" y="20"/>
                      </a:cubicBezTo>
                      <a:cubicBezTo>
                        <a:pt x="129" y="20"/>
                        <a:pt x="129" y="20"/>
                        <a:pt x="129" y="20"/>
                      </a:cubicBezTo>
                      <a:cubicBezTo>
                        <a:pt x="129" y="20"/>
                        <a:pt x="129" y="21"/>
                        <a:pt x="129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35" y="25"/>
                        <a:pt x="138" y="32"/>
                        <a:pt x="140" y="39"/>
                      </a:cubicBezTo>
                      <a:cubicBezTo>
                        <a:pt x="134" y="10"/>
                        <a:pt x="114" y="0"/>
                        <a:pt x="91" y="0"/>
                      </a:cubicBezTo>
                    </a:path>
                  </a:pathLst>
                </a:custGeom>
                <a:solidFill>
                  <a:srgbClr val="A58D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" name="Freeform 289"/>
                <p:cNvSpPr/>
                <p:nvPr/>
              </p:nvSpPr>
              <p:spPr bwMode="auto">
                <a:xfrm>
                  <a:off x="4615" y="162"/>
                  <a:ext cx="732" cy="1134"/>
                </a:xfrm>
                <a:custGeom>
                  <a:avLst/>
                  <a:gdLst>
                    <a:gd name="T0" fmla="*/ 227 w 307"/>
                    <a:gd name="T1" fmla="*/ 250 h 477"/>
                    <a:gd name="T2" fmla="*/ 301 w 307"/>
                    <a:gd name="T3" fmla="*/ 336 h 477"/>
                    <a:gd name="T4" fmla="*/ 249 w 307"/>
                    <a:gd name="T5" fmla="*/ 441 h 477"/>
                    <a:gd name="T6" fmla="*/ 131 w 307"/>
                    <a:gd name="T7" fmla="*/ 469 h 477"/>
                    <a:gd name="T8" fmla="*/ 14 w 307"/>
                    <a:gd name="T9" fmla="*/ 428 h 477"/>
                    <a:gd name="T10" fmla="*/ 52 w 307"/>
                    <a:gd name="T11" fmla="*/ 351 h 477"/>
                    <a:gd name="T12" fmla="*/ 48 w 307"/>
                    <a:gd name="T13" fmla="*/ 352 h 477"/>
                    <a:gd name="T14" fmla="*/ 163 w 307"/>
                    <a:gd name="T15" fmla="*/ 371 h 477"/>
                    <a:gd name="T16" fmla="*/ 203 w 307"/>
                    <a:gd name="T17" fmla="*/ 332 h 477"/>
                    <a:gd name="T18" fmla="*/ 153 w 307"/>
                    <a:gd name="T19" fmla="*/ 281 h 477"/>
                    <a:gd name="T20" fmla="*/ 104 w 307"/>
                    <a:gd name="T21" fmla="*/ 280 h 477"/>
                    <a:gd name="T22" fmla="*/ 108 w 307"/>
                    <a:gd name="T23" fmla="*/ 284 h 477"/>
                    <a:gd name="T24" fmla="*/ 106 w 307"/>
                    <a:gd name="T25" fmla="*/ 221 h 477"/>
                    <a:gd name="T26" fmla="*/ 104 w 307"/>
                    <a:gd name="T27" fmla="*/ 224 h 477"/>
                    <a:gd name="T28" fmla="*/ 191 w 307"/>
                    <a:gd name="T29" fmla="*/ 150 h 477"/>
                    <a:gd name="T30" fmla="*/ 174 w 307"/>
                    <a:gd name="T31" fmla="*/ 116 h 477"/>
                    <a:gd name="T32" fmla="*/ 139 w 307"/>
                    <a:gd name="T33" fmla="*/ 105 h 477"/>
                    <a:gd name="T34" fmla="*/ 57 w 307"/>
                    <a:gd name="T35" fmla="*/ 148 h 477"/>
                    <a:gd name="T36" fmla="*/ 61 w 307"/>
                    <a:gd name="T37" fmla="*/ 148 h 477"/>
                    <a:gd name="T38" fmla="*/ 4 w 307"/>
                    <a:gd name="T39" fmla="*/ 70 h 477"/>
                    <a:gd name="T40" fmla="*/ 135 w 307"/>
                    <a:gd name="T41" fmla="*/ 8 h 477"/>
                    <a:gd name="T42" fmla="*/ 268 w 307"/>
                    <a:gd name="T43" fmla="*/ 51 h 477"/>
                    <a:gd name="T44" fmla="*/ 292 w 307"/>
                    <a:gd name="T45" fmla="*/ 151 h 477"/>
                    <a:gd name="T46" fmla="*/ 224 w 307"/>
                    <a:gd name="T47" fmla="*/ 247 h 477"/>
                    <a:gd name="T48" fmla="*/ 227 w 307"/>
                    <a:gd name="T49" fmla="*/ 247 h 477"/>
                    <a:gd name="T50" fmla="*/ 298 w 307"/>
                    <a:gd name="T51" fmla="*/ 153 h 477"/>
                    <a:gd name="T52" fmla="*/ 272 w 307"/>
                    <a:gd name="T53" fmla="*/ 47 h 477"/>
                    <a:gd name="T54" fmla="*/ 134 w 307"/>
                    <a:gd name="T55" fmla="*/ 2 h 477"/>
                    <a:gd name="T56" fmla="*/ 1 w 307"/>
                    <a:gd name="T57" fmla="*/ 72 h 477"/>
                    <a:gd name="T58" fmla="*/ 58 w 307"/>
                    <a:gd name="T59" fmla="*/ 153 h 477"/>
                    <a:gd name="T60" fmla="*/ 101 w 307"/>
                    <a:gd name="T61" fmla="*/ 121 h 477"/>
                    <a:gd name="T62" fmla="*/ 148 w 307"/>
                    <a:gd name="T63" fmla="*/ 111 h 477"/>
                    <a:gd name="T64" fmla="*/ 183 w 307"/>
                    <a:gd name="T65" fmla="*/ 140 h 477"/>
                    <a:gd name="T66" fmla="*/ 162 w 307"/>
                    <a:gd name="T67" fmla="*/ 191 h 477"/>
                    <a:gd name="T68" fmla="*/ 100 w 307"/>
                    <a:gd name="T69" fmla="*/ 221 h 477"/>
                    <a:gd name="T70" fmla="*/ 101 w 307"/>
                    <a:gd name="T71" fmla="*/ 283 h 477"/>
                    <a:gd name="T72" fmla="*/ 105 w 307"/>
                    <a:gd name="T73" fmla="*/ 286 h 477"/>
                    <a:gd name="T74" fmla="*/ 152 w 307"/>
                    <a:gd name="T75" fmla="*/ 287 h 477"/>
                    <a:gd name="T76" fmla="*/ 197 w 307"/>
                    <a:gd name="T77" fmla="*/ 332 h 477"/>
                    <a:gd name="T78" fmla="*/ 162 w 307"/>
                    <a:gd name="T79" fmla="*/ 365 h 477"/>
                    <a:gd name="T80" fmla="*/ 51 w 307"/>
                    <a:gd name="T81" fmla="*/ 347 h 477"/>
                    <a:gd name="T82" fmla="*/ 11 w 307"/>
                    <a:gd name="T83" fmla="*/ 427 h 477"/>
                    <a:gd name="T84" fmla="*/ 131 w 307"/>
                    <a:gd name="T85" fmla="*/ 475 h 477"/>
                    <a:gd name="T86" fmla="*/ 253 w 307"/>
                    <a:gd name="T87" fmla="*/ 446 h 477"/>
                    <a:gd name="T88" fmla="*/ 307 w 307"/>
                    <a:gd name="T89" fmla="*/ 335 h 477"/>
                    <a:gd name="T90" fmla="*/ 228 w 307"/>
                    <a:gd name="T91" fmla="*/ 244 h 477"/>
                    <a:gd name="T92" fmla="*/ 229 w 307"/>
                    <a:gd name="T93" fmla="*/ 249 h 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07" h="477">
                      <a:moveTo>
                        <a:pt x="227" y="247"/>
                      </a:moveTo>
                      <a:cubicBezTo>
                        <a:pt x="227" y="250"/>
                        <a:pt x="227" y="250"/>
                        <a:pt x="227" y="250"/>
                      </a:cubicBezTo>
                      <a:cubicBezTo>
                        <a:pt x="246" y="253"/>
                        <a:pt x="264" y="265"/>
                        <a:pt x="277" y="280"/>
                      </a:cubicBezTo>
                      <a:cubicBezTo>
                        <a:pt x="290" y="296"/>
                        <a:pt x="299" y="315"/>
                        <a:pt x="301" y="336"/>
                      </a:cubicBezTo>
                      <a:cubicBezTo>
                        <a:pt x="301" y="338"/>
                        <a:pt x="301" y="341"/>
                        <a:pt x="301" y="344"/>
                      </a:cubicBezTo>
                      <a:cubicBezTo>
                        <a:pt x="301" y="382"/>
                        <a:pt x="280" y="419"/>
                        <a:pt x="249" y="441"/>
                      </a:cubicBezTo>
                      <a:cubicBezTo>
                        <a:pt x="221" y="461"/>
                        <a:pt x="187" y="471"/>
                        <a:pt x="153" y="471"/>
                      </a:cubicBezTo>
                      <a:cubicBezTo>
                        <a:pt x="146" y="471"/>
                        <a:pt x="138" y="470"/>
                        <a:pt x="131" y="469"/>
                      </a:cubicBezTo>
                      <a:cubicBezTo>
                        <a:pt x="90" y="465"/>
                        <a:pt x="51" y="448"/>
                        <a:pt x="16" y="425"/>
                      </a:cubicBezTo>
                      <a:cubicBezTo>
                        <a:pt x="14" y="428"/>
                        <a:pt x="14" y="428"/>
                        <a:pt x="14" y="428"/>
                      </a:cubicBezTo>
                      <a:cubicBezTo>
                        <a:pt x="17" y="429"/>
                        <a:pt x="17" y="429"/>
                        <a:pt x="17" y="429"/>
                      </a:cubicBezTo>
                      <a:cubicBezTo>
                        <a:pt x="26" y="397"/>
                        <a:pt x="37" y="373"/>
                        <a:pt x="52" y="351"/>
                      </a:cubicBezTo>
                      <a:cubicBezTo>
                        <a:pt x="49" y="350"/>
                        <a:pt x="49" y="350"/>
                        <a:pt x="49" y="350"/>
                      </a:cubicBezTo>
                      <a:cubicBezTo>
                        <a:pt x="48" y="352"/>
                        <a:pt x="48" y="352"/>
                        <a:pt x="48" y="352"/>
                      </a:cubicBezTo>
                      <a:cubicBezTo>
                        <a:pt x="75" y="365"/>
                        <a:pt x="106" y="374"/>
                        <a:pt x="136" y="374"/>
                      </a:cubicBezTo>
                      <a:cubicBezTo>
                        <a:pt x="145" y="374"/>
                        <a:pt x="154" y="373"/>
                        <a:pt x="163" y="371"/>
                      </a:cubicBezTo>
                      <a:cubicBezTo>
                        <a:pt x="174" y="369"/>
                        <a:pt x="187" y="365"/>
                        <a:pt x="195" y="355"/>
                      </a:cubicBezTo>
                      <a:cubicBezTo>
                        <a:pt x="201" y="349"/>
                        <a:pt x="203" y="340"/>
                        <a:pt x="203" y="332"/>
                      </a:cubicBezTo>
                      <a:cubicBezTo>
                        <a:pt x="203" y="323"/>
                        <a:pt x="200" y="314"/>
                        <a:pt x="195" y="307"/>
                      </a:cubicBezTo>
                      <a:cubicBezTo>
                        <a:pt x="186" y="293"/>
                        <a:pt x="169" y="285"/>
                        <a:pt x="153" y="281"/>
                      </a:cubicBezTo>
                      <a:cubicBezTo>
                        <a:pt x="145" y="280"/>
                        <a:pt x="137" y="279"/>
                        <a:pt x="129" y="279"/>
                      </a:cubicBezTo>
                      <a:cubicBezTo>
                        <a:pt x="121" y="279"/>
                        <a:pt x="112" y="280"/>
                        <a:pt x="104" y="280"/>
                      </a:cubicBezTo>
                      <a:cubicBezTo>
                        <a:pt x="105" y="283"/>
                        <a:pt x="105" y="283"/>
                        <a:pt x="105" y="283"/>
                      </a:cubicBezTo>
                      <a:cubicBezTo>
                        <a:pt x="108" y="284"/>
                        <a:pt x="108" y="284"/>
                        <a:pt x="108" y="284"/>
                      </a:cubicBezTo>
                      <a:cubicBezTo>
                        <a:pt x="108" y="277"/>
                        <a:pt x="108" y="271"/>
                        <a:pt x="108" y="265"/>
                      </a:cubicBezTo>
                      <a:cubicBezTo>
                        <a:pt x="108" y="249"/>
                        <a:pt x="107" y="235"/>
                        <a:pt x="106" y="221"/>
                      </a:cubicBezTo>
                      <a:cubicBezTo>
                        <a:pt x="103" y="221"/>
                        <a:pt x="103" y="221"/>
                        <a:pt x="103" y="221"/>
                      </a:cubicBezTo>
                      <a:cubicBezTo>
                        <a:pt x="104" y="224"/>
                        <a:pt x="104" y="224"/>
                        <a:pt x="104" y="224"/>
                      </a:cubicBezTo>
                      <a:cubicBezTo>
                        <a:pt x="128" y="213"/>
                        <a:pt x="149" y="208"/>
                        <a:pt x="166" y="196"/>
                      </a:cubicBezTo>
                      <a:cubicBezTo>
                        <a:pt x="180" y="185"/>
                        <a:pt x="191" y="168"/>
                        <a:pt x="191" y="150"/>
                      </a:cubicBezTo>
                      <a:cubicBezTo>
                        <a:pt x="191" y="146"/>
                        <a:pt x="190" y="142"/>
                        <a:pt x="189" y="138"/>
                      </a:cubicBezTo>
                      <a:cubicBezTo>
                        <a:pt x="187" y="129"/>
                        <a:pt x="181" y="122"/>
                        <a:pt x="174" y="116"/>
                      </a:cubicBezTo>
                      <a:cubicBezTo>
                        <a:pt x="167" y="111"/>
                        <a:pt x="158" y="107"/>
                        <a:pt x="149" y="105"/>
                      </a:cubicBezTo>
                      <a:cubicBezTo>
                        <a:pt x="146" y="105"/>
                        <a:pt x="142" y="105"/>
                        <a:pt x="139" y="105"/>
                      </a:cubicBezTo>
                      <a:cubicBezTo>
                        <a:pt x="125" y="105"/>
                        <a:pt x="110" y="109"/>
                        <a:pt x="98" y="116"/>
                      </a:cubicBezTo>
                      <a:cubicBezTo>
                        <a:pt x="83" y="125"/>
                        <a:pt x="70" y="136"/>
                        <a:pt x="57" y="148"/>
                      </a:cubicBezTo>
                      <a:cubicBezTo>
                        <a:pt x="59" y="150"/>
                        <a:pt x="59" y="150"/>
                        <a:pt x="59" y="150"/>
                      </a:cubicBezTo>
                      <a:cubicBezTo>
                        <a:pt x="61" y="148"/>
                        <a:pt x="61" y="148"/>
                        <a:pt x="61" y="148"/>
                      </a:cubicBezTo>
                      <a:cubicBezTo>
                        <a:pt x="43" y="119"/>
                        <a:pt x="26" y="94"/>
                        <a:pt x="6" y="68"/>
                      </a:cubicBezTo>
                      <a:cubicBezTo>
                        <a:pt x="4" y="70"/>
                        <a:pt x="4" y="70"/>
                        <a:pt x="4" y="70"/>
                      </a:cubicBezTo>
                      <a:cubicBezTo>
                        <a:pt x="5" y="72"/>
                        <a:pt x="5" y="72"/>
                        <a:pt x="5" y="72"/>
                      </a:cubicBezTo>
                      <a:cubicBezTo>
                        <a:pt x="44" y="41"/>
                        <a:pt x="87" y="15"/>
                        <a:pt x="135" y="8"/>
                      </a:cubicBezTo>
                      <a:cubicBezTo>
                        <a:pt x="144" y="7"/>
                        <a:pt x="152" y="6"/>
                        <a:pt x="161" y="6"/>
                      </a:cubicBezTo>
                      <a:cubicBezTo>
                        <a:pt x="201" y="6"/>
                        <a:pt x="242" y="20"/>
                        <a:pt x="268" y="51"/>
                      </a:cubicBezTo>
                      <a:cubicBezTo>
                        <a:pt x="285" y="71"/>
                        <a:pt x="295" y="98"/>
                        <a:pt x="295" y="126"/>
                      </a:cubicBezTo>
                      <a:cubicBezTo>
                        <a:pt x="295" y="134"/>
                        <a:pt x="294" y="143"/>
                        <a:pt x="292" y="151"/>
                      </a:cubicBezTo>
                      <a:cubicBezTo>
                        <a:pt x="284" y="186"/>
                        <a:pt x="258" y="217"/>
                        <a:pt x="225" y="244"/>
                      </a:cubicBezTo>
                      <a:cubicBezTo>
                        <a:pt x="224" y="245"/>
                        <a:pt x="224" y="246"/>
                        <a:pt x="224" y="247"/>
                      </a:cubicBezTo>
                      <a:cubicBezTo>
                        <a:pt x="224" y="249"/>
                        <a:pt x="225" y="249"/>
                        <a:pt x="227" y="250"/>
                      </a:cubicBezTo>
                      <a:cubicBezTo>
                        <a:pt x="227" y="247"/>
                        <a:pt x="227" y="247"/>
                        <a:pt x="227" y="247"/>
                      </a:cubicBezTo>
                      <a:cubicBezTo>
                        <a:pt x="229" y="249"/>
                        <a:pt x="229" y="249"/>
                        <a:pt x="229" y="249"/>
                      </a:cubicBezTo>
                      <a:cubicBezTo>
                        <a:pt x="262" y="221"/>
                        <a:pt x="289" y="190"/>
                        <a:pt x="298" y="153"/>
                      </a:cubicBezTo>
                      <a:cubicBezTo>
                        <a:pt x="300" y="144"/>
                        <a:pt x="301" y="135"/>
                        <a:pt x="301" y="126"/>
                      </a:cubicBezTo>
                      <a:cubicBezTo>
                        <a:pt x="301" y="97"/>
                        <a:pt x="291" y="68"/>
                        <a:pt x="272" y="47"/>
                      </a:cubicBezTo>
                      <a:cubicBezTo>
                        <a:pt x="245" y="15"/>
                        <a:pt x="203" y="0"/>
                        <a:pt x="161" y="0"/>
                      </a:cubicBezTo>
                      <a:cubicBezTo>
                        <a:pt x="152" y="0"/>
                        <a:pt x="143" y="0"/>
                        <a:pt x="134" y="2"/>
                      </a:cubicBezTo>
                      <a:cubicBezTo>
                        <a:pt x="85" y="10"/>
                        <a:pt x="40" y="36"/>
                        <a:pt x="2" y="68"/>
                      </a:cubicBezTo>
                      <a:cubicBezTo>
                        <a:pt x="0" y="69"/>
                        <a:pt x="0" y="71"/>
                        <a:pt x="1" y="72"/>
                      </a:cubicBezTo>
                      <a:cubicBezTo>
                        <a:pt x="21" y="97"/>
                        <a:pt x="38" y="123"/>
                        <a:pt x="56" y="152"/>
                      </a:cubicBezTo>
                      <a:cubicBezTo>
                        <a:pt x="57" y="152"/>
                        <a:pt x="58" y="153"/>
                        <a:pt x="58" y="153"/>
                      </a:cubicBezTo>
                      <a:cubicBezTo>
                        <a:pt x="59" y="153"/>
                        <a:pt x="60" y="153"/>
                        <a:pt x="61" y="152"/>
                      </a:cubicBezTo>
                      <a:cubicBezTo>
                        <a:pt x="74" y="141"/>
                        <a:pt x="86" y="130"/>
                        <a:pt x="101" y="121"/>
                      </a:cubicBezTo>
                      <a:cubicBezTo>
                        <a:pt x="113" y="115"/>
                        <a:pt x="126" y="111"/>
                        <a:pt x="139" y="111"/>
                      </a:cubicBezTo>
                      <a:cubicBezTo>
                        <a:pt x="142" y="111"/>
                        <a:pt x="145" y="111"/>
                        <a:pt x="148" y="111"/>
                      </a:cubicBezTo>
                      <a:cubicBezTo>
                        <a:pt x="156" y="113"/>
                        <a:pt x="164" y="116"/>
                        <a:pt x="170" y="121"/>
                      </a:cubicBezTo>
                      <a:cubicBezTo>
                        <a:pt x="176" y="126"/>
                        <a:pt x="181" y="133"/>
                        <a:pt x="183" y="140"/>
                      </a:cubicBezTo>
                      <a:cubicBezTo>
                        <a:pt x="184" y="143"/>
                        <a:pt x="185" y="147"/>
                        <a:pt x="185" y="150"/>
                      </a:cubicBezTo>
                      <a:cubicBezTo>
                        <a:pt x="185" y="165"/>
                        <a:pt x="175" y="181"/>
                        <a:pt x="162" y="191"/>
                      </a:cubicBezTo>
                      <a:cubicBezTo>
                        <a:pt x="146" y="203"/>
                        <a:pt x="126" y="208"/>
                        <a:pt x="102" y="218"/>
                      </a:cubicBezTo>
                      <a:cubicBezTo>
                        <a:pt x="101" y="219"/>
                        <a:pt x="100" y="220"/>
                        <a:pt x="100" y="221"/>
                      </a:cubicBezTo>
                      <a:cubicBezTo>
                        <a:pt x="101" y="235"/>
                        <a:pt x="102" y="250"/>
                        <a:pt x="102" y="265"/>
                      </a:cubicBezTo>
                      <a:cubicBezTo>
                        <a:pt x="102" y="271"/>
                        <a:pt x="102" y="277"/>
                        <a:pt x="101" y="283"/>
                      </a:cubicBezTo>
                      <a:cubicBezTo>
                        <a:pt x="101" y="284"/>
                        <a:pt x="102" y="285"/>
                        <a:pt x="102" y="286"/>
                      </a:cubicBezTo>
                      <a:cubicBezTo>
                        <a:pt x="103" y="286"/>
                        <a:pt x="104" y="287"/>
                        <a:pt x="105" y="286"/>
                      </a:cubicBezTo>
                      <a:cubicBezTo>
                        <a:pt x="113" y="286"/>
                        <a:pt x="121" y="285"/>
                        <a:pt x="129" y="285"/>
                      </a:cubicBezTo>
                      <a:cubicBezTo>
                        <a:pt x="137" y="285"/>
                        <a:pt x="144" y="286"/>
                        <a:pt x="152" y="287"/>
                      </a:cubicBezTo>
                      <a:cubicBezTo>
                        <a:pt x="167" y="290"/>
                        <a:pt x="182" y="298"/>
                        <a:pt x="190" y="310"/>
                      </a:cubicBezTo>
                      <a:cubicBezTo>
                        <a:pt x="195" y="316"/>
                        <a:pt x="197" y="324"/>
                        <a:pt x="197" y="332"/>
                      </a:cubicBezTo>
                      <a:cubicBezTo>
                        <a:pt x="197" y="339"/>
                        <a:pt x="195" y="346"/>
                        <a:pt x="190" y="351"/>
                      </a:cubicBezTo>
                      <a:cubicBezTo>
                        <a:pt x="184" y="359"/>
                        <a:pt x="173" y="363"/>
                        <a:pt x="162" y="365"/>
                      </a:cubicBezTo>
                      <a:cubicBezTo>
                        <a:pt x="153" y="367"/>
                        <a:pt x="145" y="368"/>
                        <a:pt x="136" y="368"/>
                      </a:cubicBezTo>
                      <a:cubicBezTo>
                        <a:pt x="107" y="368"/>
                        <a:pt x="77" y="359"/>
                        <a:pt x="51" y="347"/>
                      </a:cubicBezTo>
                      <a:cubicBezTo>
                        <a:pt x="49" y="346"/>
                        <a:pt x="48" y="347"/>
                        <a:pt x="47" y="348"/>
                      </a:cubicBezTo>
                      <a:cubicBezTo>
                        <a:pt x="31" y="370"/>
                        <a:pt x="20" y="395"/>
                        <a:pt x="11" y="427"/>
                      </a:cubicBezTo>
                      <a:cubicBezTo>
                        <a:pt x="11" y="428"/>
                        <a:pt x="11" y="430"/>
                        <a:pt x="12" y="431"/>
                      </a:cubicBezTo>
                      <a:cubicBezTo>
                        <a:pt x="48" y="453"/>
                        <a:pt x="88" y="471"/>
                        <a:pt x="131" y="475"/>
                      </a:cubicBezTo>
                      <a:cubicBezTo>
                        <a:pt x="138" y="476"/>
                        <a:pt x="145" y="477"/>
                        <a:pt x="153" y="477"/>
                      </a:cubicBezTo>
                      <a:cubicBezTo>
                        <a:pt x="188" y="477"/>
                        <a:pt x="224" y="467"/>
                        <a:pt x="253" y="446"/>
                      </a:cubicBezTo>
                      <a:cubicBezTo>
                        <a:pt x="285" y="423"/>
                        <a:pt x="307" y="384"/>
                        <a:pt x="307" y="344"/>
                      </a:cubicBezTo>
                      <a:cubicBezTo>
                        <a:pt x="307" y="341"/>
                        <a:pt x="307" y="338"/>
                        <a:pt x="307" y="335"/>
                      </a:cubicBezTo>
                      <a:cubicBezTo>
                        <a:pt x="305" y="314"/>
                        <a:pt x="296" y="293"/>
                        <a:pt x="282" y="276"/>
                      </a:cubicBezTo>
                      <a:cubicBezTo>
                        <a:pt x="268" y="260"/>
                        <a:pt x="249" y="248"/>
                        <a:pt x="228" y="244"/>
                      </a:cubicBezTo>
                      <a:cubicBezTo>
                        <a:pt x="227" y="247"/>
                        <a:pt x="227" y="247"/>
                        <a:pt x="227" y="247"/>
                      </a:cubicBezTo>
                      <a:cubicBezTo>
                        <a:pt x="229" y="249"/>
                        <a:pt x="229" y="249"/>
                        <a:pt x="229" y="249"/>
                      </a:cubicBezTo>
                      <a:lnTo>
                        <a:pt x="227" y="247"/>
                      </a:lnTo>
                      <a:close/>
                    </a:path>
                  </a:pathLst>
                </a:custGeom>
                <a:solidFill>
                  <a:srgbClr val="1E28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6" name="Freeform 290"/>
                <p:cNvSpPr>
                  <a:spLocks noEditPoints="1"/>
                </p:cNvSpPr>
                <p:nvPr/>
              </p:nvSpPr>
              <p:spPr bwMode="auto">
                <a:xfrm>
                  <a:off x="4954" y="783"/>
                  <a:ext cx="328" cy="463"/>
                </a:xfrm>
                <a:custGeom>
                  <a:avLst/>
                  <a:gdLst>
                    <a:gd name="T0" fmla="*/ 17 w 138"/>
                    <a:gd name="T1" fmla="*/ 191 h 195"/>
                    <a:gd name="T2" fmla="*/ 2 w 138"/>
                    <a:gd name="T3" fmla="*/ 187 h 195"/>
                    <a:gd name="T4" fmla="*/ 0 w 138"/>
                    <a:gd name="T5" fmla="*/ 188 h 195"/>
                    <a:gd name="T6" fmla="*/ 1 w 138"/>
                    <a:gd name="T7" fmla="*/ 190 h 195"/>
                    <a:gd name="T8" fmla="*/ 17 w 138"/>
                    <a:gd name="T9" fmla="*/ 194 h 195"/>
                    <a:gd name="T10" fmla="*/ 19 w 138"/>
                    <a:gd name="T11" fmla="*/ 193 h 195"/>
                    <a:gd name="T12" fmla="*/ 17 w 138"/>
                    <a:gd name="T13" fmla="*/ 191 h 195"/>
                    <a:gd name="T14" fmla="*/ 57 w 138"/>
                    <a:gd name="T15" fmla="*/ 189 h 195"/>
                    <a:gd name="T16" fmla="*/ 37 w 138"/>
                    <a:gd name="T17" fmla="*/ 192 h 195"/>
                    <a:gd name="T18" fmla="*/ 36 w 138"/>
                    <a:gd name="T19" fmla="*/ 194 h 195"/>
                    <a:gd name="T20" fmla="*/ 38 w 138"/>
                    <a:gd name="T21" fmla="*/ 195 h 195"/>
                    <a:gd name="T22" fmla="*/ 58 w 138"/>
                    <a:gd name="T23" fmla="*/ 192 h 195"/>
                    <a:gd name="T24" fmla="*/ 59 w 138"/>
                    <a:gd name="T25" fmla="*/ 190 h 195"/>
                    <a:gd name="T26" fmla="*/ 57 w 138"/>
                    <a:gd name="T27" fmla="*/ 189 h 195"/>
                    <a:gd name="T28" fmla="*/ 94 w 138"/>
                    <a:gd name="T29" fmla="*/ 173 h 195"/>
                    <a:gd name="T30" fmla="*/ 76 w 138"/>
                    <a:gd name="T31" fmla="*/ 183 h 195"/>
                    <a:gd name="T32" fmla="*/ 76 w 138"/>
                    <a:gd name="T33" fmla="*/ 185 h 195"/>
                    <a:gd name="T34" fmla="*/ 78 w 138"/>
                    <a:gd name="T35" fmla="*/ 186 h 195"/>
                    <a:gd name="T36" fmla="*/ 96 w 138"/>
                    <a:gd name="T37" fmla="*/ 175 h 195"/>
                    <a:gd name="T38" fmla="*/ 96 w 138"/>
                    <a:gd name="T39" fmla="*/ 173 h 195"/>
                    <a:gd name="T40" fmla="*/ 94 w 138"/>
                    <a:gd name="T41" fmla="*/ 173 h 195"/>
                    <a:gd name="T42" fmla="*/ 121 w 138"/>
                    <a:gd name="T43" fmla="*/ 143 h 195"/>
                    <a:gd name="T44" fmla="*/ 109 w 138"/>
                    <a:gd name="T45" fmla="*/ 159 h 195"/>
                    <a:gd name="T46" fmla="*/ 109 w 138"/>
                    <a:gd name="T47" fmla="*/ 161 h 195"/>
                    <a:gd name="T48" fmla="*/ 111 w 138"/>
                    <a:gd name="T49" fmla="*/ 161 h 195"/>
                    <a:gd name="T50" fmla="*/ 123 w 138"/>
                    <a:gd name="T51" fmla="*/ 145 h 195"/>
                    <a:gd name="T52" fmla="*/ 123 w 138"/>
                    <a:gd name="T53" fmla="*/ 142 h 195"/>
                    <a:gd name="T54" fmla="*/ 121 w 138"/>
                    <a:gd name="T55" fmla="*/ 143 h 195"/>
                    <a:gd name="T56" fmla="*/ 134 w 138"/>
                    <a:gd name="T57" fmla="*/ 105 h 195"/>
                    <a:gd name="T58" fmla="*/ 129 w 138"/>
                    <a:gd name="T59" fmla="*/ 125 h 195"/>
                    <a:gd name="T60" fmla="*/ 130 w 138"/>
                    <a:gd name="T61" fmla="*/ 127 h 195"/>
                    <a:gd name="T62" fmla="*/ 132 w 138"/>
                    <a:gd name="T63" fmla="*/ 126 h 195"/>
                    <a:gd name="T64" fmla="*/ 137 w 138"/>
                    <a:gd name="T65" fmla="*/ 106 h 195"/>
                    <a:gd name="T66" fmla="*/ 136 w 138"/>
                    <a:gd name="T67" fmla="*/ 104 h 195"/>
                    <a:gd name="T68" fmla="*/ 134 w 138"/>
                    <a:gd name="T69" fmla="*/ 105 h 195"/>
                    <a:gd name="T70" fmla="*/ 132 w 138"/>
                    <a:gd name="T71" fmla="*/ 65 h 195"/>
                    <a:gd name="T72" fmla="*/ 135 w 138"/>
                    <a:gd name="T73" fmla="*/ 84 h 195"/>
                    <a:gd name="T74" fmla="*/ 135 w 138"/>
                    <a:gd name="T75" fmla="*/ 85 h 195"/>
                    <a:gd name="T76" fmla="*/ 137 w 138"/>
                    <a:gd name="T77" fmla="*/ 87 h 195"/>
                    <a:gd name="T78" fmla="*/ 138 w 138"/>
                    <a:gd name="T79" fmla="*/ 85 h 195"/>
                    <a:gd name="T80" fmla="*/ 138 w 138"/>
                    <a:gd name="T81" fmla="*/ 84 h 195"/>
                    <a:gd name="T82" fmla="*/ 135 w 138"/>
                    <a:gd name="T83" fmla="*/ 65 h 195"/>
                    <a:gd name="T84" fmla="*/ 133 w 138"/>
                    <a:gd name="T85" fmla="*/ 64 h 195"/>
                    <a:gd name="T86" fmla="*/ 132 w 138"/>
                    <a:gd name="T87" fmla="*/ 65 h 195"/>
                    <a:gd name="T88" fmla="*/ 114 w 138"/>
                    <a:gd name="T89" fmla="*/ 29 h 195"/>
                    <a:gd name="T90" fmla="*/ 125 w 138"/>
                    <a:gd name="T91" fmla="*/ 47 h 195"/>
                    <a:gd name="T92" fmla="*/ 127 w 138"/>
                    <a:gd name="T93" fmla="*/ 47 h 195"/>
                    <a:gd name="T94" fmla="*/ 128 w 138"/>
                    <a:gd name="T95" fmla="*/ 45 h 195"/>
                    <a:gd name="T96" fmla="*/ 117 w 138"/>
                    <a:gd name="T97" fmla="*/ 28 h 195"/>
                    <a:gd name="T98" fmla="*/ 115 w 138"/>
                    <a:gd name="T99" fmla="*/ 27 h 195"/>
                    <a:gd name="T100" fmla="*/ 114 w 138"/>
                    <a:gd name="T101" fmla="*/ 29 h 195"/>
                    <a:gd name="T102" fmla="*/ 85 w 138"/>
                    <a:gd name="T103" fmla="*/ 3 h 195"/>
                    <a:gd name="T104" fmla="*/ 101 w 138"/>
                    <a:gd name="T105" fmla="*/ 15 h 195"/>
                    <a:gd name="T106" fmla="*/ 103 w 138"/>
                    <a:gd name="T107" fmla="*/ 14 h 195"/>
                    <a:gd name="T108" fmla="*/ 103 w 138"/>
                    <a:gd name="T109" fmla="*/ 12 h 195"/>
                    <a:gd name="T110" fmla="*/ 86 w 138"/>
                    <a:gd name="T111" fmla="*/ 0 h 195"/>
                    <a:gd name="T112" fmla="*/ 84 w 138"/>
                    <a:gd name="T113" fmla="*/ 1 h 195"/>
                    <a:gd name="T114" fmla="*/ 85 w 138"/>
                    <a:gd name="T115" fmla="*/ 3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38" h="195">
                      <a:moveTo>
                        <a:pt x="17" y="191"/>
                      </a:moveTo>
                      <a:cubicBezTo>
                        <a:pt x="12" y="190"/>
                        <a:pt x="7" y="189"/>
                        <a:pt x="2" y="187"/>
                      </a:cubicBezTo>
                      <a:cubicBezTo>
                        <a:pt x="1" y="187"/>
                        <a:pt x="0" y="187"/>
                        <a:pt x="0" y="188"/>
                      </a:cubicBezTo>
                      <a:cubicBezTo>
                        <a:pt x="0" y="189"/>
                        <a:pt x="0" y="190"/>
                        <a:pt x="1" y="190"/>
                      </a:cubicBezTo>
                      <a:cubicBezTo>
                        <a:pt x="6" y="192"/>
                        <a:pt x="12" y="193"/>
                        <a:pt x="17" y="194"/>
                      </a:cubicBezTo>
                      <a:cubicBezTo>
                        <a:pt x="18" y="194"/>
                        <a:pt x="19" y="194"/>
                        <a:pt x="19" y="193"/>
                      </a:cubicBezTo>
                      <a:cubicBezTo>
                        <a:pt x="19" y="192"/>
                        <a:pt x="18" y="191"/>
                        <a:pt x="17" y="191"/>
                      </a:cubicBezTo>
                      <a:close/>
                      <a:moveTo>
                        <a:pt x="57" y="189"/>
                      </a:moveTo>
                      <a:cubicBezTo>
                        <a:pt x="51" y="191"/>
                        <a:pt x="44" y="192"/>
                        <a:pt x="37" y="192"/>
                      </a:cubicBezTo>
                      <a:cubicBezTo>
                        <a:pt x="37" y="192"/>
                        <a:pt x="36" y="193"/>
                        <a:pt x="36" y="194"/>
                      </a:cubicBezTo>
                      <a:cubicBezTo>
                        <a:pt x="36" y="195"/>
                        <a:pt x="37" y="195"/>
                        <a:pt x="38" y="195"/>
                      </a:cubicBezTo>
                      <a:cubicBezTo>
                        <a:pt x="45" y="195"/>
                        <a:pt x="51" y="194"/>
                        <a:pt x="58" y="192"/>
                      </a:cubicBezTo>
                      <a:cubicBezTo>
                        <a:pt x="59" y="192"/>
                        <a:pt x="59" y="191"/>
                        <a:pt x="59" y="190"/>
                      </a:cubicBezTo>
                      <a:cubicBezTo>
                        <a:pt x="59" y="190"/>
                        <a:pt x="58" y="189"/>
                        <a:pt x="57" y="189"/>
                      </a:cubicBezTo>
                      <a:close/>
                      <a:moveTo>
                        <a:pt x="94" y="173"/>
                      </a:moveTo>
                      <a:cubicBezTo>
                        <a:pt x="88" y="177"/>
                        <a:pt x="83" y="180"/>
                        <a:pt x="76" y="183"/>
                      </a:cubicBezTo>
                      <a:cubicBezTo>
                        <a:pt x="76" y="183"/>
                        <a:pt x="75" y="184"/>
                        <a:pt x="76" y="185"/>
                      </a:cubicBezTo>
                      <a:cubicBezTo>
                        <a:pt x="76" y="186"/>
                        <a:pt x="77" y="186"/>
                        <a:pt x="78" y="186"/>
                      </a:cubicBezTo>
                      <a:cubicBezTo>
                        <a:pt x="84" y="183"/>
                        <a:pt x="90" y="179"/>
                        <a:pt x="96" y="175"/>
                      </a:cubicBezTo>
                      <a:cubicBezTo>
                        <a:pt x="96" y="175"/>
                        <a:pt x="96" y="174"/>
                        <a:pt x="96" y="173"/>
                      </a:cubicBezTo>
                      <a:cubicBezTo>
                        <a:pt x="95" y="172"/>
                        <a:pt x="94" y="172"/>
                        <a:pt x="94" y="173"/>
                      </a:cubicBezTo>
                      <a:close/>
                      <a:moveTo>
                        <a:pt x="121" y="143"/>
                      </a:moveTo>
                      <a:cubicBezTo>
                        <a:pt x="117" y="149"/>
                        <a:pt x="113" y="154"/>
                        <a:pt x="109" y="159"/>
                      </a:cubicBezTo>
                      <a:cubicBezTo>
                        <a:pt x="108" y="160"/>
                        <a:pt x="108" y="161"/>
                        <a:pt x="109" y="161"/>
                      </a:cubicBezTo>
                      <a:cubicBezTo>
                        <a:pt x="109" y="162"/>
                        <a:pt x="110" y="162"/>
                        <a:pt x="111" y="161"/>
                      </a:cubicBezTo>
                      <a:cubicBezTo>
                        <a:pt x="116" y="156"/>
                        <a:pt x="120" y="151"/>
                        <a:pt x="123" y="145"/>
                      </a:cubicBezTo>
                      <a:cubicBezTo>
                        <a:pt x="124" y="144"/>
                        <a:pt x="123" y="143"/>
                        <a:pt x="123" y="142"/>
                      </a:cubicBezTo>
                      <a:cubicBezTo>
                        <a:pt x="122" y="142"/>
                        <a:pt x="121" y="142"/>
                        <a:pt x="121" y="143"/>
                      </a:cubicBezTo>
                      <a:close/>
                      <a:moveTo>
                        <a:pt x="134" y="105"/>
                      </a:moveTo>
                      <a:cubicBezTo>
                        <a:pt x="133" y="112"/>
                        <a:pt x="131" y="118"/>
                        <a:pt x="129" y="125"/>
                      </a:cubicBezTo>
                      <a:cubicBezTo>
                        <a:pt x="129" y="126"/>
                        <a:pt x="129" y="126"/>
                        <a:pt x="130" y="127"/>
                      </a:cubicBezTo>
                      <a:cubicBezTo>
                        <a:pt x="131" y="127"/>
                        <a:pt x="132" y="127"/>
                        <a:pt x="132" y="126"/>
                      </a:cubicBezTo>
                      <a:cubicBezTo>
                        <a:pt x="134" y="119"/>
                        <a:pt x="136" y="113"/>
                        <a:pt x="137" y="106"/>
                      </a:cubicBezTo>
                      <a:cubicBezTo>
                        <a:pt x="137" y="105"/>
                        <a:pt x="137" y="104"/>
                        <a:pt x="136" y="104"/>
                      </a:cubicBezTo>
                      <a:cubicBezTo>
                        <a:pt x="135" y="104"/>
                        <a:pt x="134" y="104"/>
                        <a:pt x="134" y="105"/>
                      </a:cubicBezTo>
                      <a:close/>
                      <a:moveTo>
                        <a:pt x="132" y="65"/>
                      </a:moveTo>
                      <a:cubicBezTo>
                        <a:pt x="134" y="71"/>
                        <a:pt x="135" y="78"/>
                        <a:pt x="135" y="84"/>
                      </a:cubicBezTo>
                      <a:cubicBezTo>
                        <a:pt x="135" y="84"/>
                        <a:pt x="135" y="85"/>
                        <a:pt x="135" y="85"/>
                      </a:cubicBezTo>
                      <a:cubicBezTo>
                        <a:pt x="135" y="86"/>
                        <a:pt x="136" y="87"/>
                        <a:pt x="137" y="87"/>
                      </a:cubicBezTo>
                      <a:cubicBezTo>
                        <a:pt x="138" y="87"/>
                        <a:pt x="138" y="86"/>
                        <a:pt x="138" y="85"/>
                      </a:cubicBezTo>
                      <a:cubicBezTo>
                        <a:pt x="138" y="85"/>
                        <a:pt x="138" y="84"/>
                        <a:pt x="138" y="84"/>
                      </a:cubicBezTo>
                      <a:cubicBezTo>
                        <a:pt x="138" y="77"/>
                        <a:pt x="137" y="71"/>
                        <a:pt x="135" y="65"/>
                      </a:cubicBezTo>
                      <a:cubicBezTo>
                        <a:pt x="135" y="64"/>
                        <a:pt x="134" y="63"/>
                        <a:pt x="133" y="64"/>
                      </a:cubicBezTo>
                      <a:cubicBezTo>
                        <a:pt x="132" y="64"/>
                        <a:pt x="132" y="65"/>
                        <a:pt x="132" y="65"/>
                      </a:cubicBezTo>
                      <a:close/>
                      <a:moveTo>
                        <a:pt x="114" y="29"/>
                      </a:moveTo>
                      <a:cubicBezTo>
                        <a:pt x="119" y="35"/>
                        <a:pt x="122" y="41"/>
                        <a:pt x="125" y="47"/>
                      </a:cubicBezTo>
                      <a:cubicBezTo>
                        <a:pt x="125" y="47"/>
                        <a:pt x="126" y="48"/>
                        <a:pt x="127" y="47"/>
                      </a:cubicBezTo>
                      <a:cubicBezTo>
                        <a:pt x="128" y="47"/>
                        <a:pt x="128" y="46"/>
                        <a:pt x="128" y="45"/>
                      </a:cubicBezTo>
                      <a:cubicBezTo>
                        <a:pt x="125" y="39"/>
                        <a:pt x="121" y="33"/>
                        <a:pt x="117" y="28"/>
                      </a:cubicBezTo>
                      <a:cubicBezTo>
                        <a:pt x="116" y="27"/>
                        <a:pt x="115" y="27"/>
                        <a:pt x="115" y="27"/>
                      </a:cubicBezTo>
                      <a:cubicBezTo>
                        <a:pt x="114" y="28"/>
                        <a:pt x="114" y="29"/>
                        <a:pt x="114" y="29"/>
                      </a:cubicBezTo>
                      <a:close/>
                      <a:moveTo>
                        <a:pt x="85" y="3"/>
                      </a:moveTo>
                      <a:cubicBezTo>
                        <a:pt x="90" y="6"/>
                        <a:pt x="96" y="10"/>
                        <a:pt x="101" y="15"/>
                      </a:cubicBezTo>
                      <a:cubicBezTo>
                        <a:pt x="102" y="15"/>
                        <a:pt x="102" y="15"/>
                        <a:pt x="103" y="14"/>
                      </a:cubicBezTo>
                      <a:cubicBezTo>
                        <a:pt x="104" y="14"/>
                        <a:pt x="104" y="13"/>
                        <a:pt x="103" y="12"/>
                      </a:cubicBezTo>
                      <a:cubicBezTo>
                        <a:pt x="98" y="8"/>
                        <a:pt x="92" y="4"/>
                        <a:pt x="86" y="0"/>
                      </a:cubicBezTo>
                      <a:cubicBezTo>
                        <a:pt x="85" y="0"/>
                        <a:pt x="85" y="0"/>
                        <a:pt x="84" y="1"/>
                      </a:cubicBezTo>
                      <a:cubicBezTo>
                        <a:pt x="84" y="1"/>
                        <a:pt x="84" y="2"/>
                        <a:pt x="85" y="3"/>
                      </a:cubicBezTo>
                      <a:close/>
                    </a:path>
                  </a:pathLst>
                </a:custGeom>
                <a:solidFill>
                  <a:srgbClr val="1E28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7" name="Freeform 291"/>
                <p:cNvSpPr/>
                <p:nvPr/>
              </p:nvSpPr>
              <p:spPr bwMode="auto">
                <a:xfrm>
                  <a:off x="4982" y="930"/>
                  <a:ext cx="43" cy="43"/>
                </a:xfrm>
                <a:custGeom>
                  <a:avLst/>
                  <a:gdLst>
                    <a:gd name="T0" fmla="*/ 9 w 18"/>
                    <a:gd name="T1" fmla="*/ 17 h 18"/>
                    <a:gd name="T2" fmla="*/ 9 w 18"/>
                    <a:gd name="T3" fmla="*/ 15 h 18"/>
                    <a:gd name="T4" fmla="*/ 9 w 18"/>
                    <a:gd name="T5" fmla="*/ 15 h 18"/>
                    <a:gd name="T6" fmla="*/ 5 w 18"/>
                    <a:gd name="T7" fmla="*/ 13 h 18"/>
                    <a:gd name="T8" fmla="*/ 3 w 18"/>
                    <a:gd name="T9" fmla="*/ 9 h 18"/>
                    <a:gd name="T10" fmla="*/ 3 w 18"/>
                    <a:gd name="T11" fmla="*/ 7 h 18"/>
                    <a:gd name="T12" fmla="*/ 3 w 18"/>
                    <a:gd name="T13" fmla="*/ 7 h 18"/>
                    <a:gd name="T14" fmla="*/ 9 w 18"/>
                    <a:gd name="T15" fmla="*/ 3 h 18"/>
                    <a:gd name="T16" fmla="*/ 13 w 18"/>
                    <a:gd name="T17" fmla="*/ 4 h 18"/>
                    <a:gd name="T18" fmla="*/ 15 w 18"/>
                    <a:gd name="T19" fmla="*/ 9 h 18"/>
                    <a:gd name="T20" fmla="*/ 14 w 18"/>
                    <a:gd name="T21" fmla="*/ 13 h 18"/>
                    <a:gd name="T22" fmla="*/ 9 w 18"/>
                    <a:gd name="T23" fmla="*/ 15 h 18"/>
                    <a:gd name="T24" fmla="*/ 9 w 18"/>
                    <a:gd name="T25" fmla="*/ 17 h 18"/>
                    <a:gd name="T26" fmla="*/ 9 w 18"/>
                    <a:gd name="T27" fmla="*/ 18 h 18"/>
                    <a:gd name="T28" fmla="*/ 16 w 18"/>
                    <a:gd name="T29" fmla="*/ 15 h 18"/>
                    <a:gd name="T30" fmla="*/ 18 w 18"/>
                    <a:gd name="T31" fmla="*/ 9 h 18"/>
                    <a:gd name="T32" fmla="*/ 15 w 18"/>
                    <a:gd name="T33" fmla="*/ 2 h 18"/>
                    <a:gd name="T34" fmla="*/ 9 w 18"/>
                    <a:gd name="T35" fmla="*/ 0 h 18"/>
                    <a:gd name="T36" fmla="*/ 0 w 18"/>
                    <a:gd name="T37" fmla="*/ 6 h 18"/>
                    <a:gd name="T38" fmla="*/ 0 w 18"/>
                    <a:gd name="T39" fmla="*/ 6 h 18"/>
                    <a:gd name="T40" fmla="*/ 0 w 18"/>
                    <a:gd name="T41" fmla="*/ 9 h 18"/>
                    <a:gd name="T42" fmla="*/ 2 w 18"/>
                    <a:gd name="T43" fmla="*/ 15 h 18"/>
                    <a:gd name="T44" fmla="*/ 9 w 18"/>
                    <a:gd name="T45" fmla="*/ 18 h 18"/>
                    <a:gd name="T46" fmla="*/ 9 w 18"/>
                    <a:gd name="T47" fmla="*/ 18 h 18"/>
                    <a:gd name="T48" fmla="*/ 9 w 18"/>
                    <a:gd name="T4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8" h="18">
                      <a:moveTo>
                        <a:pt x="9" y="17"/>
                      </a:move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7" y="15"/>
                        <a:pt x="6" y="14"/>
                        <a:pt x="5" y="13"/>
                      </a:cubicBezTo>
                      <a:cubicBezTo>
                        <a:pt x="3" y="12"/>
                        <a:pt x="3" y="10"/>
                        <a:pt x="3" y="9"/>
                      </a:cubicBezTo>
                      <a:cubicBezTo>
                        <a:pt x="3" y="8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4" y="4"/>
                        <a:pt x="6" y="3"/>
                        <a:pt x="9" y="3"/>
                      </a:cubicBezTo>
                      <a:cubicBezTo>
                        <a:pt x="11" y="3"/>
                        <a:pt x="12" y="3"/>
                        <a:pt x="13" y="4"/>
                      </a:cubicBezTo>
                      <a:cubicBezTo>
                        <a:pt x="14" y="5"/>
                        <a:pt x="15" y="7"/>
                        <a:pt x="15" y="9"/>
                      </a:cubicBezTo>
                      <a:cubicBezTo>
                        <a:pt x="15" y="11"/>
                        <a:pt x="14" y="12"/>
                        <a:pt x="14" y="13"/>
                      </a:cubicBezTo>
                      <a:cubicBezTo>
                        <a:pt x="13" y="14"/>
                        <a:pt x="11" y="15"/>
                        <a:pt x="9" y="15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2" y="18"/>
                        <a:pt x="15" y="17"/>
                        <a:pt x="16" y="15"/>
                      </a:cubicBezTo>
                      <a:cubicBezTo>
                        <a:pt x="17" y="13"/>
                        <a:pt x="18" y="11"/>
                        <a:pt x="18" y="9"/>
                      </a:cubicBezTo>
                      <a:cubicBezTo>
                        <a:pt x="18" y="6"/>
                        <a:pt x="17" y="4"/>
                        <a:pt x="15" y="2"/>
                      </a:cubicBezTo>
                      <a:cubicBezTo>
                        <a:pt x="13" y="0"/>
                        <a:pt x="11" y="0"/>
                        <a:pt x="9" y="0"/>
                      </a:cubicBezTo>
                      <a:cubicBezTo>
                        <a:pt x="5" y="0"/>
                        <a:pt x="1" y="2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0" y="8"/>
                        <a:pt x="0" y="9"/>
                      </a:cubicBezTo>
                      <a:cubicBezTo>
                        <a:pt x="0" y="11"/>
                        <a:pt x="1" y="13"/>
                        <a:pt x="2" y="15"/>
                      </a:cubicBezTo>
                      <a:cubicBezTo>
                        <a:pt x="4" y="17"/>
                        <a:pt x="6" y="18"/>
                        <a:pt x="9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lnTo>
                        <a:pt x="9" y="17"/>
                      </a:lnTo>
                      <a:close/>
                    </a:path>
                  </a:pathLst>
                </a:custGeom>
                <a:solidFill>
                  <a:srgbClr val="1E28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8" name="Freeform 292"/>
                <p:cNvSpPr/>
                <p:nvPr/>
              </p:nvSpPr>
              <p:spPr bwMode="auto">
                <a:xfrm>
                  <a:off x="5013" y="959"/>
                  <a:ext cx="217" cy="190"/>
                </a:xfrm>
                <a:custGeom>
                  <a:avLst/>
                  <a:gdLst>
                    <a:gd name="T0" fmla="*/ 1 w 91"/>
                    <a:gd name="T1" fmla="*/ 3 h 80"/>
                    <a:gd name="T2" fmla="*/ 89 w 91"/>
                    <a:gd name="T3" fmla="*/ 79 h 80"/>
                    <a:gd name="T4" fmla="*/ 91 w 91"/>
                    <a:gd name="T5" fmla="*/ 79 h 80"/>
                    <a:gd name="T6" fmla="*/ 91 w 91"/>
                    <a:gd name="T7" fmla="*/ 77 h 80"/>
                    <a:gd name="T8" fmla="*/ 3 w 91"/>
                    <a:gd name="T9" fmla="*/ 1 h 80"/>
                    <a:gd name="T10" fmla="*/ 1 w 91"/>
                    <a:gd name="T11" fmla="*/ 1 h 80"/>
                    <a:gd name="T12" fmla="*/ 1 w 91"/>
                    <a:gd name="T13" fmla="*/ 3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80">
                      <a:moveTo>
                        <a:pt x="1" y="3"/>
                      </a:moveTo>
                      <a:cubicBezTo>
                        <a:pt x="29" y="28"/>
                        <a:pt x="61" y="55"/>
                        <a:pt x="89" y="79"/>
                      </a:cubicBezTo>
                      <a:cubicBezTo>
                        <a:pt x="89" y="80"/>
                        <a:pt x="90" y="80"/>
                        <a:pt x="91" y="79"/>
                      </a:cubicBezTo>
                      <a:cubicBezTo>
                        <a:pt x="91" y="79"/>
                        <a:pt x="91" y="78"/>
                        <a:pt x="91" y="77"/>
                      </a:cubicBezTo>
                      <a:cubicBezTo>
                        <a:pt x="63" y="53"/>
                        <a:pt x="31" y="25"/>
                        <a:pt x="3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E28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9" name="Freeform 293"/>
                <p:cNvSpPr/>
                <p:nvPr/>
              </p:nvSpPr>
              <p:spPr bwMode="auto">
                <a:xfrm>
                  <a:off x="5170" y="1087"/>
                  <a:ext cx="60" cy="62"/>
                </a:xfrm>
                <a:custGeom>
                  <a:avLst/>
                  <a:gdLst>
                    <a:gd name="T0" fmla="*/ 2 w 25"/>
                    <a:gd name="T1" fmla="*/ 26 h 26"/>
                    <a:gd name="T2" fmla="*/ 24 w 25"/>
                    <a:gd name="T3" fmla="*/ 25 h 26"/>
                    <a:gd name="T4" fmla="*/ 25 w 25"/>
                    <a:gd name="T5" fmla="*/ 25 h 26"/>
                    <a:gd name="T6" fmla="*/ 25 w 25"/>
                    <a:gd name="T7" fmla="*/ 24 h 26"/>
                    <a:gd name="T8" fmla="*/ 23 w 25"/>
                    <a:gd name="T9" fmla="*/ 1 h 26"/>
                    <a:gd name="T10" fmla="*/ 21 w 25"/>
                    <a:gd name="T11" fmla="*/ 0 h 26"/>
                    <a:gd name="T12" fmla="*/ 20 w 25"/>
                    <a:gd name="T13" fmla="*/ 1 h 26"/>
                    <a:gd name="T14" fmla="*/ 22 w 25"/>
                    <a:gd name="T15" fmla="*/ 22 h 26"/>
                    <a:gd name="T16" fmla="*/ 2 w 25"/>
                    <a:gd name="T17" fmla="*/ 23 h 26"/>
                    <a:gd name="T18" fmla="*/ 0 w 25"/>
                    <a:gd name="T19" fmla="*/ 24 h 26"/>
                    <a:gd name="T20" fmla="*/ 2 w 25"/>
                    <a:gd name="T21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" h="26">
                      <a:moveTo>
                        <a:pt x="2" y="26"/>
                      </a:move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24" y="25"/>
                        <a:pt x="25" y="25"/>
                        <a:pt x="25" y="25"/>
                      </a:cubicBezTo>
                      <a:cubicBezTo>
                        <a:pt x="25" y="25"/>
                        <a:pt x="25" y="24"/>
                        <a:pt x="25" y="24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0"/>
                        <a:pt x="22" y="0"/>
                        <a:pt x="21" y="0"/>
                      </a:cubicBezTo>
                      <a:cubicBezTo>
                        <a:pt x="21" y="0"/>
                        <a:pt x="20" y="0"/>
                        <a:pt x="20" y="1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1" y="23"/>
                        <a:pt x="0" y="23"/>
                        <a:pt x="0" y="24"/>
                      </a:cubicBezTo>
                      <a:cubicBezTo>
                        <a:pt x="0" y="25"/>
                        <a:pt x="1" y="26"/>
                        <a:pt x="2" y="26"/>
                      </a:cubicBezTo>
                      <a:close/>
                    </a:path>
                  </a:pathLst>
                </a:custGeom>
                <a:solidFill>
                  <a:srgbClr val="1E28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4714" y="3111165"/>
            <a:ext cx="7675529" cy="2670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5" descr="C:\Users\Am'be'r\Desktop\31.png3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215897"/>
            <a:ext cx="12192000" cy="7835265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42016" y="405265"/>
            <a:ext cx="11412220" cy="6064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 descr="卡通人物&#10;&#10;中度可信度描述已自动生成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70744" y="1351915"/>
            <a:ext cx="6845673" cy="3734188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10949981" y="4493895"/>
            <a:ext cx="488315" cy="1875155"/>
            <a:chOff x="7654" y="4976"/>
            <a:chExt cx="769" cy="2953"/>
          </a:xfrm>
        </p:grpSpPr>
        <p:grpSp>
          <p:nvGrpSpPr>
            <p:cNvPr id="80" name="组合 79"/>
            <p:cNvGrpSpPr/>
            <p:nvPr/>
          </p:nvGrpSpPr>
          <p:grpSpPr>
            <a:xfrm flipH="1">
              <a:off x="7666" y="4976"/>
              <a:ext cx="706" cy="690"/>
              <a:chOff x="8866601" y="3216545"/>
              <a:chExt cx="884126" cy="863451"/>
            </a:xfrm>
          </p:grpSpPr>
          <p:sp>
            <p:nvSpPr>
              <p:cNvPr id="82" name="任意多边形 81"/>
              <p:cNvSpPr/>
              <p:nvPr/>
            </p:nvSpPr>
            <p:spPr>
              <a:xfrm>
                <a:off x="8866601" y="3216545"/>
                <a:ext cx="884126" cy="857806"/>
              </a:xfrm>
              <a:custGeom>
                <a:avLst/>
                <a:gdLst>
                  <a:gd name="connsiteX0" fmla="*/ 487445 w 884126"/>
                  <a:gd name="connsiteY0" fmla="*/ 106 h 857806"/>
                  <a:gd name="connsiteX1" fmla="*/ 511829 w 884126"/>
                  <a:gd name="connsiteY1" fmla="*/ 12728 h 857806"/>
                  <a:gd name="connsiteX2" fmla="*/ 618025 w 884126"/>
                  <a:gd name="connsiteY2" fmla="*/ 228185 h 857806"/>
                  <a:gd name="connsiteX3" fmla="*/ 867400 w 884126"/>
                  <a:gd name="connsiteY3" fmla="*/ 271573 h 857806"/>
                  <a:gd name="connsiteX4" fmla="*/ 869477 w 884126"/>
                  <a:gd name="connsiteY4" fmla="*/ 316016 h 857806"/>
                  <a:gd name="connsiteX5" fmla="*/ 700751 w 884126"/>
                  <a:gd name="connsiteY5" fmla="*/ 495892 h 857806"/>
                  <a:gd name="connsiteX6" fmla="*/ 736257 w 884126"/>
                  <a:gd name="connsiteY6" fmla="*/ 742616 h 857806"/>
                  <a:gd name="connsiteX7" fmla="*/ 737376 w 884126"/>
                  <a:gd name="connsiteY7" fmla="*/ 761719 h 857806"/>
                  <a:gd name="connsiteX8" fmla="*/ 733953 w 884126"/>
                  <a:gd name="connsiteY8" fmla="*/ 772802 h 857806"/>
                  <a:gd name="connsiteX9" fmla="*/ 734599 w 884126"/>
                  <a:gd name="connsiteY9" fmla="*/ 773986 h 857806"/>
                  <a:gd name="connsiteX10" fmla="*/ 650779 w 884126"/>
                  <a:gd name="connsiteY10" fmla="*/ 857806 h 857806"/>
                  <a:gd name="connsiteX11" fmla="*/ 566810 w 884126"/>
                  <a:gd name="connsiteY11" fmla="*/ 704863 h 857806"/>
                  <a:gd name="connsiteX12" fmla="*/ 484172 w 884126"/>
                  <a:gd name="connsiteY12" fmla="*/ 661342 h 857806"/>
                  <a:gd name="connsiteX13" fmla="*/ 276812 w 884126"/>
                  <a:gd name="connsiteY13" fmla="*/ 770545 h 857806"/>
                  <a:gd name="connsiteX14" fmla="*/ 232845 w 884126"/>
                  <a:gd name="connsiteY14" fmla="*/ 737343 h 857806"/>
                  <a:gd name="connsiteX15" fmla="*/ 267592 w 884126"/>
                  <a:gd name="connsiteY15" fmla="*/ 495892 h 857806"/>
                  <a:gd name="connsiteX16" fmla="*/ 166646 w 884126"/>
                  <a:gd name="connsiteY16" fmla="*/ 388274 h 857806"/>
                  <a:gd name="connsiteX17" fmla="*/ 125730 w 884126"/>
                  <a:gd name="connsiteY17" fmla="*/ 448674 h 857806"/>
                  <a:gd name="connsiteX18" fmla="*/ 0 w 884126"/>
                  <a:gd name="connsiteY18" fmla="*/ 368664 h 857806"/>
                  <a:gd name="connsiteX19" fmla="*/ 87711 w 884126"/>
                  <a:gd name="connsiteY19" fmla="*/ 280953 h 857806"/>
                  <a:gd name="connsiteX20" fmla="*/ 87753 w 884126"/>
                  <a:gd name="connsiteY20" fmla="*/ 280548 h 857806"/>
                  <a:gd name="connsiteX21" fmla="*/ 88815 w 884126"/>
                  <a:gd name="connsiteY21" fmla="*/ 279849 h 857806"/>
                  <a:gd name="connsiteX22" fmla="*/ 91440 w 884126"/>
                  <a:gd name="connsiteY22" fmla="*/ 277224 h 857806"/>
                  <a:gd name="connsiteX23" fmla="*/ 92240 w 884126"/>
                  <a:gd name="connsiteY23" fmla="*/ 277597 h 857806"/>
                  <a:gd name="connsiteX24" fmla="*/ 99263 w 884126"/>
                  <a:gd name="connsiteY24" fmla="*/ 272980 h 857806"/>
                  <a:gd name="connsiteX25" fmla="*/ 114864 w 884126"/>
                  <a:gd name="connsiteY25" fmla="*/ 269152 h 857806"/>
                  <a:gd name="connsiteX26" fmla="*/ 350318 w 884126"/>
                  <a:gd name="connsiteY26" fmla="*/ 228185 h 857806"/>
                  <a:gd name="connsiteX27" fmla="*/ 396819 w 884126"/>
                  <a:gd name="connsiteY27" fmla="*/ 133842 h 857806"/>
                  <a:gd name="connsiteX28" fmla="*/ 383599 w 884126"/>
                  <a:gd name="connsiteY28" fmla="*/ 96120 h 857806"/>
                  <a:gd name="connsiteX29" fmla="*/ 453237 w 884126"/>
                  <a:gd name="connsiteY29" fmla="*/ 19380 h 857806"/>
                  <a:gd name="connsiteX30" fmla="*/ 456516 w 884126"/>
                  <a:gd name="connsiteY30" fmla="*/ 12728 h 857806"/>
                  <a:gd name="connsiteX31" fmla="*/ 487445 w 884126"/>
                  <a:gd name="connsiteY31" fmla="*/ 106 h 857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84126" h="857806">
                    <a:moveTo>
                      <a:pt x="487445" y="106"/>
                    </a:moveTo>
                    <a:cubicBezTo>
                      <a:pt x="496820" y="885"/>
                      <a:pt x="505104" y="5872"/>
                      <a:pt x="511829" y="12728"/>
                    </a:cubicBezTo>
                    <a:lnTo>
                      <a:pt x="618025" y="228185"/>
                    </a:lnTo>
                    <a:lnTo>
                      <a:pt x="867400" y="271573"/>
                    </a:lnTo>
                    <a:cubicBezTo>
                      <a:pt x="895516" y="285141"/>
                      <a:pt x="882497" y="302447"/>
                      <a:pt x="869477" y="316016"/>
                    </a:cubicBezTo>
                    <a:lnTo>
                      <a:pt x="700751" y="495892"/>
                    </a:lnTo>
                    <a:lnTo>
                      <a:pt x="736257" y="742616"/>
                    </a:lnTo>
                    <a:cubicBezTo>
                      <a:pt x="737019" y="749685"/>
                      <a:pt x="737626" y="756208"/>
                      <a:pt x="737376" y="761719"/>
                    </a:cubicBezTo>
                    <a:lnTo>
                      <a:pt x="733953" y="772802"/>
                    </a:lnTo>
                    <a:lnTo>
                      <a:pt x="734599" y="773986"/>
                    </a:lnTo>
                    <a:lnTo>
                      <a:pt x="650779" y="857806"/>
                    </a:lnTo>
                    <a:lnTo>
                      <a:pt x="566810" y="704863"/>
                    </a:lnTo>
                    <a:lnTo>
                      <a:pt x="484172" y="661342"/>
                    </a:lnTo>
                    <a:lnTo>
                      <a:pt x="276812" y="770545"/>
                    </a:lnTo>
                    <a:cubicBezTo>
                      <a:pt x="248442" y="783163"/>
                      <a:pt x="225063" y="792040"/>
                      <a:pt x="232845" y="737343"/>
                    </a:cubicBezTo>
                    <a:lnTo>
                      <a:pt x="267592" y="495892"/>
                    </a:lnTo>
                    <a:lnTo>
                      <a:pt x="166646" y="388274"/>
                    </a:lnTo>
                    <a:lnTo>
                      <a:pt x="125730" y="448674"/>
                    </a:lnTo>
                    <a:lnTo>
                      <a:pt x="0" y="368664"/>
                    </a:lnTo>
                    <a:lnTo>
                      <a:pt x="87711" y="280953"/>
                    </a:lnTo>
                    <a:lnTo>
                      <a:pt x="87753" y="280548"/>
                    </a:lnTo>
                    <a:lnTo>
                      <a:pt x="88815" y="279849"/>
                    </a:lnTo>
                    <a:lnTo>
                      <a:pt x="91440" y="277224"/>
                    </a:lnTo>
                    <a:lnTo>
                      <a:pt x="92240" y="277597"/>
                    </a:lnTo>
                    <a:lnTo>
                      <a:pt x="99263" y="272980"/>
                    </a:lnTo>
                    <a:cubicBezTo>
                      <a:pt x="104113" y="271236"/>
                      <a:pt x="109644" y="270116"/>
                      <a:pt x="114864" y="269152"/>
                    </a:cubicBezTo>
                    <a:lnTo>
                      <a:pt x="350318" y="228185"/>
                    </a:lnTo>
                    <a:lnTo>
                      <a:pt x="396819" y="133842"/>
                    </a:lnTo>
                    <a:lnTo>
                      <a:pt x="383599" y="96120"/>
                    </a:lnTo>
                    <a:lnTo>
                      <a:pt x="453237" y="19380"/>
                    </a:lnTo>
                    <a:lnTo>
                      <a:pt x="456516" y="12728"/>
                    </a:lnTo>
                    <a:cubicBezTo>
                      <a:pt x="467605" y="2755"/>
                      <a:pt x="478070" y="-673"/>
                      <a:pt x="487445" y="106"/>
                    </a:cubicBezTo>
                    <a:close/>
                  </a:path>
                </a:pathLst>
              </a:custGeom>
              <a:solidFill>
                <a:srgbClr val="E95F33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ExtraLight" panose="020B0200000000000000" pitchFamily="34" charset="-122"/>
                  <a:ea typeface="思源黑体 CN ExtraLight" panose="020B0200000000000000" pitchFamily="34" charset="-122"/>
                  <a:cs typeface="+mn-ea"/>
                  <a:sym typeface="思源黑体 CN ExtraLight" panose="020B0200000000000000" pitchFamily="34" charset="-122"/>
                </a:endParaRPr>
              </a:p>
            </p:txBody>
          </p:sp>
          <p:sp>
            <p:nvSpPr>
              <p:cNvPr id="135" name="任意多边形 134"/>
              <p:cNvSpPr/>
              <p:nvPr/>
            </p:nvSpPr>
            <p:spPr>
              <a:xfrm>
                <a:off x="8874248" y="3299935"/>
                <a:ext cx="798840" cy="780061"/>
              </a:xfrm>
              <a:custGeom>
                <a:avLst/>
                <a:gdLst>
                  <a:gd name="connsiteX0" fmla="*/ 220374 w 476244"/>
                  <a:gd name="connsiteY0" fmla="*/ 0 h 470040"/>
                  <a:gd name="connsiteX1" fmla="*/ 254646 w 476244"/>
                  <a:gd name="connsiteY1" fmla="*/ 0 h 470040"/>
                  <a:gd name="connsiteX2" fmla="*/ 320445 w 476244"/>
                  <a:gd name="connsiteY2" fmla="*/ 133497 h 470040"/>
                  <a:gd name="connsiteX3" fmla="*/ 474957 w 476244"/>
                  <a:gd name="connsiteY3" fmla="*/ 160380 h 470040"/>
                  <a:gd name="connsiteX4" fmla="*/ 476244 w 476244"/>
                  <a:gd name="connsiteY4" fmla="*/ 187917 h 470040"/>
                  <a:gd name="connsiteX5" fmla="*/ 371702 w 476244"/>
                  <a:gd name="connsiteY5" fmla="*/ 299368 h 470040"/>
                  <a:gd name="connsiteX6" fmla="*/ 393701 w 476244"/>
                  <a:gd name="connsiteY6" fmla="*/ 452238 h 470040"/>
                  <a:gd name="connsiteX7" fmla="*/ 366932 w 476244"/>
                  <a:gd name="connsiteY7" fmla="*/ 470040 h 470040"/>
                  <a:gd name="connsiteX8" fmla="*/ 237510 w 476244"/>
                  <a:gd name="connsiteY8" fmla="*/ 401881 h 470040"/>
                  <a:gd name="connsiteX9" fmla="*/ 109030 w 476244"/>
                  <a:gd name="connsiteY9" fmla="*/ 469543 h 470040"/>
                  <a:gd name="connsiteX10" fmla="*/ 81788 w 476244"/>
                  <a:gd name="connsiteY10" fmla="*/ 448971 h 470040"/>
                  <a:gd name="connsiteX11" fmla="*/ 103317 w 476244"/>
                  <a:gd name="connsiteY11" fmla="*/ 299368 h 470040"/>
                  <a:gd name="connsiteX12" fmla="*/ 0 w 476244"/>
                  <a:gd name="connsiteY12" fmla="*/ 189222 h 470040"/>
                  <a:gd name="connsiteX13" fmla="*/ 8687 w 476244"/>
                  <a:gd name="connsiteY13" fmla="*/ 158880 h 470040"/>
                  <a:gd name="connsiteX14" fmla="*/ 154574 w 476244"/>
                  <a:gd name="connsiteY14" fmla="*/ 133497 h 470040"/>
                  <a:gd name="connsiteX0-1" fmla="*/ 220374 w 476244"/>
                  <a:gd name="connsiteY0-2" fmla="*/ 5492 h 475532"/>
                  <a:gd name="connsiteX1-3" fmla="*/ 254646 w 476244"/>
                  <a:gd name="connsiteY1-4" fmla="*/ 5492 h 475532"/>
                  <a:gd name="connsiteX2-5" fmla="*/ 320445 w 476244"/>
                  <a:gd name="connsiteY2-6" fmla="*/ 138989 h 475532"/>
                  <a:gd name="connsiteX3-7" fmla="*/ 474957 w 476244"/>
                  <a:gd name="connsiteY3-8" fmla="*/ 165872 h 475532"/>
                  <a:gd name="connsiteX4-9" fmla="*/ 476244 w 476244"/>
                  <a:gd name="connsiteY4-10" fmla="*/ 193409 h 475532"/>
                  <a:gd name="connsiteX5-11" fmla="*/ 371702 w 476244"/>
                  <a:gd name="connsiteY5-12" fmla="*/ 304860 h 475532"/>
                  <a:gd name="connsiteX6-13" fmla="*/ 393701 w 476244"/>
                  <a:gd name="connsiteY6-14" fmla="*/ 457730 h 475532"/>
                  <a:gd name="connsiteX7-15" fmla="*/ 366932 w 476244"/>
                  <a:gd name="connsiteY7-16" fmla="*/ 475532 h 475532"/>
                  <a:gd name="connsiteX8-17" fmla="*/ 237510 w 476244"/>
                  <a:gd name="connsiteY8-18" fmla="*/ 407373 h 475532"/>
                  <a:gd name="connsiteX9-19" fmla="*/ 109030 w 476244"/>
                  <a:gd name="connsiteY9-20" fmla="*/ 475035 h 475532"/>
                  <a:gd name="connsiteX10-21" fmla="*/ 81788 w 476244"/>
                  <a:gd name="connsiteY10-22" fmla="*/ 454463 h 475532"/>
                  <a:gd name="connsiteX11-23" fmla="*/ 103317 w 476244"/>
                  <a:gd name="connsiteY11-24" fmla="*/ 304860 h 475532"/>
                  <a:gd name="connsiteX12-25" fmla="*/ 0 w 476244"/>
                  <a:gd name="connsiteY12-26" fmla="*/ 194714 h 475532"/>
                  <a:gd name="connsiteX13-27" fmla="*/ 8687 w 476244"/>
                  <a:gd name="connsiteY13-28" fmla="*/ 164372 h 475532"/>
                  <a:gd name="connsiteX14-29" fmla="*/ 154574 w 476244"/>
                  <a:gd name="connsiteY14-30" fmla="*/ 138989 h 475532"/>
                  <a:gd name="connsiteX15" fmla="*/ 220374 w 476244"/>
                  <a:gd name="connsiteY15" fmla="*/ 5492 h 475532"/>
                  <a:gd name="connsiteX0-31" fmla="*/ 220374 w 476244"/>
                  <a:gd name="connsiteY0-32" fmla="*/ 7886 h 477926"/>
                  <a:gd name="connsiteX1-33" fmla="*/ 254646 w 476244"/>
                  <a:gd name="connsiteY1-34" fmla="*/ 7886 h 477926"/>
                  <a:gd name="connsiteX2-35" fmla="*/ 320445 w 476244"/>
                  <a:gd name="connsiteY2-36" fmla="*/ 141383 h 477926"/>
                  <a:gd name="connsiteX3-37" fmla="*/ 474957 w 476244"/>
                  <a:gd name="connsiteY3-38" fmla="*/ 168266 h 477926"/>
                  <a:gd name="connsiteX4-39" fmla="*/ 476244 w 476244"/>
                  <a:gd name="connsiteY4-40" fmla="*/ 195803 h 477926"/>
                  <a:gd name="connsiteX5-41" fmla="*/ 371702 w 476244"/>
                  <a:gd name="connsiteY5-42" fmla="*/ 307254 h 477926"/>
                  <a:gd name="connsiteX6-43" fmla="*/ 393701 w 476244"/>
                  <a:gd name="connsiteY6-44" fmla="*/ 460124 h 477926"/>
                  <a:gd name="connsiteX7-45" fmla="*/ 366932 w 476244"/>
                  <a:gd name="connsiteY7-46" fmla="*/ 477926 h 477926"/>
                  <a:gd name="connsiteX8-47" fmla="*/ 237510 w 476244"/>
                  <a:gd name="connsiteY8-48" fmla="*/ 409767 h 477926"/>
                  <a:gd name="connsiteX9-49" fmla="*/ 109030 w 476244"/>
                  <a:gd name="connsiteY9-50" fmla="*/ 477429 h 477926"/>
                  <a:gd name="connsiteX10-51" fmla="*/ 81788 w 476244"/>
                  <a:gd name="connsiteY10-52" fmla="*/ 456857 h 477926"/>
                  <a:gd name="connsiteX11-53" fmla="*/ 103317 w 476244"/>
                  <a:gd name="connsiteY11-54" fmla="*/ 307254 h 477926"/>
                  <a:gd name="connsiteX12-55" fmla="*/ 0 w 476244"/>
                  <a:gd name="connsiteY12-56" fmla="*/ 197108 h 477926"/>
                  <a:gd name="connsiteX13-57" fmla="*/ 8687 w 476244"/>
                  <a:gd name="connsiteY13-58" fmla="*/ 166766 h 477926"/>
                  <a:gd name="connsiteX14-59" fmla="*/ 154574 w 476244"/>
                  <a:gd name="connsiteY14-60" fmla="*/ 141383 h 477926"/>
                  <a:gd name="connsiteX15-61" fmla="*/ 220374 w 476244"/>
                  <a:gd name="connsiteY15-62" fmla="*/ 7886 h 477926"/>
                  <a:gd name="connsiteX0-63" fmla="*/ 227030 w 482900"/>
                  <a:gd name="connsiteY0-64" fmla="*/ 7886 h 477926"/>
                  <a:gd name="connsiteX1-65" fmla="*/ 261302 w 482900"/>
                  <a:gd name="connsiteY1-66" fmla="*/ 7886 h 477926"/>
                  <a:gd name="connsiteX2-67" fmla="*/ 327101 w 482900"/>
                  <a:gd name="connsiteY2-68" fmla="*/ 141383 h 477926"/>
                  <a:gd name="connsiteX3-69" fmla="*/ 481613 w 482900"/>
                  <a:gd name="connsiteY3-70" fmla="*/ 168266 h 477926"/>
                  <a:gd name="connsiteX4-71" fmla="*/ 482900 w 482900"/>
                  <a:gd name="connsiteY4-72" fmla="*/ 195803 h 477926"/>
                  <a:gd name="connsiteX5-73" fmla="*/ 378358 w 482900"/>
                  <a:gd name="connsiteY5-74" fmla="*/ 307254 h 477926"/>
                  <a:gd name="connsiteX6-75" fmla="*/ 400357 w 482900"/>
                  <a:gd name="connsiteY6-76" fmla="*/ 460124 h 477926"/>
                  <a:gd name="connsiteX7-77" fmla="*/ 373588 w 482900"/>
                  <a:gd name="connsiteY7-78" fmla="*/ 477926 h 477926"/>
                  <a:gd name="connsiteX8-79" fmla="*/ 244166 w 482900"/>
                  <a:gd name="connsiteY8-80" fmla="*/ 409767 h 477926"/>
                  <a:gd name="connsiteX9-81" fmla="*/ 115686 w 482900"/>
                  <a:gd name="connsiteY9-82" fmla="*/ 477429 h 477926"/>
                  <a:gd name="connsiteX10-83" fmla="*/ 88444 w 482900"/>
                  <a:gd name="connsiteY10-84" fmla="*/ 456857 h 477926"/>
                  <a:gd name="connsiteX11-85" fmla="*/ 109973 w 482900"/>
                  <a:gd name="connsiteY11-86" fmla="*/ 307254 h 477926"/>
                  <a:gd name="connsiteX12-87" fmla="*/ 6656 w 482900"/>
                  <a:gd name="connsiteY12-88" fmla="*/ 197108 h 477926"/>
                  <a:gd name="connsiteX13-89" fmla="*/ 15343 w 482900"/>
                  <a:gd name="connsiteY13-90" fmla="*/ 166766 h 477926"/>
                  <a:gd name="connsiteX14-91" fmla="*/ 161230 w 482900"/>
                  <a:gd name="connsiteY14-92" fmla="*/ 141383 h 477926"/>
                  <a:gd name="connsiteX15-93" fmla="*/ 227030 w 482900"/>
                  <a:gd name="connsiteY15-94" fmla="*/ 7886 h 477926"/>
                  <a:gd name="connsiteX0-95" fmla="*/ 228985 w 484855"/>
                  <a:gd name="connsiteY0-96" fmla="*/ 7886 h 477926"/>
                  <a:gd name="connsiteX1-97" fmla="*/ 263257 w 484855"/>
                  <a:gd name="connsiteY1-98" fmla="*/ 7886 h 477926"/>
                  <a:gd name="connsiteX2-99" fmla="*/ 329056 w 484855"/>
                  <a:gd name="connsiteY2-100" fmla="*/ 141383 h 477926"/>
                  <a:gd name="connsiteX3-101" fmla="*/ 483568 w 484855"/>
                  <a:gd name="connsiteY3-102" fmla="*/ 168266 h 477926"/>
                  <a:gd name="connsiteX4-103" fmla="*/ 484855 w 484855"/>
                  <a:gd name="connsiteY4-104" fmla="*/ 195803 h 477926"/>
                  <a:gd name="connsiteX5-105" fmla="*/ 380313 w 484855"/>
                  <a:gd name="connsiteY5-106" fmla="*/ 307254 h 477926"/>
                  <a:gd name="connsiteX6-107" fmla="*/ 402312 w 484855"/>
                  <a:gd name="connsiteY6-108" fmla="*/ 460124 h 477926"/>
                  <a:gd name="connsiteX7-109" fmla="*/ 375543 w 484855"/>
                  <a:gd name="connsiteY7-110" fmla="*/ 477926 h 477926"/>
                  <a:gd name="connsiteX8-111" fmla="*/ 246121 w 484855"/>
                  <a:gd name="connsiteY8-112" fmla="*/ 409767 h 477926"/>
                  <a:gd name="connsiteX9-113" fmla="*/ 117641 w 484855"/>
                  <a:gd name="connsiteY9-114" fmla="*/ 477429 h 477926"/>
                  <a:gd name="connsiteX10-115" fmla="*/ 90399 w 484855"/>
                  <a:gd name="connsiteY10-116" fmla="*/ 456857 h 477926"/>
                  <a:gd name="connsiteX11-117" fmla="*/ 111928 w 484855"/>
                  <a:gd name="connsiteY11-118" fmla="*/ 307254 h 477926"/>
                  <a:gd name="connsiteX12-119" fmla="*/ 8611 w 484855"/>
                  <a:gd name="connsiteY12-120" fmla="*/ 197108 h 477926"/>
                  <a:gd name="connsiteX13-121" fmla="*/ 17298 w 484855"/>
                  <a:gd name="connsiteY13-122" fmla="*/ 166766 h 477926"/>
                  <a:gd name="connsiteX14-123" fmla="*/ 163185 w 484855"/>
                  <a:gd name="connsiteY14-124" fmla="*/ 141383 h 477926"/>
                  <a:gd name="connsiteX15-125" fmla="*/ 228985 w 484855"/>
                  <a:gd name="connsiteY15-126" fmla="*/ 7886 h 477926"/>
                  <a:gd name="connsiteX0-127" fmla="*/ 228985 w 493615"/>
                  <a:gd name="connsiteY0-128" fmla="*/ 7886 h 477926"/>
                  <a:gd name="connsiteX1-129" fmla="*/ 263257 w 493615"/>
                  <a:gd name="connsiteY1-130" fmla="*/ 7886 h 477926"/>
                  <a:gd name="connsiteX2-131" fmla="*/ 329056 w 493615"/>
                  <a:gd name="connsiteY2-132" fmla="*/ 141383 h 477926"/>
                  <a:gd name="connsiteX3-133" fmla="*/ 483568 w 493615"/>
                  <a:gd name="connsiteY3-134" fmla="*/ 168266 h 477926"/>
                  <a:gd name="connsiteX4-135" fmla="*/ 484855 w 493615"/>
                  <a:gd name="connsiteY4-136" fmla="*/ 195803 h 477926"/>
                  <a:gd name="connsiteX5-137" fmla="*/ 380313 w 493615"/>
                  <a:gd name="connsiteY5-138" fmla="*/ 307254 h 477926"/>
                  <a:gd name="connsiteX6-139" fmla="*/ 402312 w 493615"/>
                  <a:gd name="connsiteY6-140" fmla="*/ 460124 h 477926"/>
                  <a:gd name="connsiteX7-141" fmla="*/ 375543 w 493615"/>
                  <a:gd name="connsiteY7-142" fmla="*/ 477926 h 477926"/>
                  <a:gd name="connsiteX8-143" fmla="*/ 246121 w 493615"/>
                  <a:gd name="connsiteY8-144" fmla="*/ 409767 h 477926"/>
                  <a:gd name="connsiteX9-145" fmla="*/ 117641 w 493615"/>
                  <a:gd name="connsiteY9-146" fmla="*/ 477429 h 477926"/>
                  <a:gd name="connsiteX10-147" fmla="*/ 90399 w 493615"/>
                  <a:gd name="connsiteY10-148" fmla="*/ 456857 h 477926"/>
                  <a:gd name="connsiteX11-149" fmla="*/ 111928 w 493615"/>
                  <a:gd name="connsiteY11-150" fmla="*/ 307254 h 477926"/>
                  <a:gd name="connsiteX12-151" fmla="*/ 8611 w 493615"/>
                  <a:gd name="connsiteY12-152" fmla="*/ 197108 h 477926"/>
                  <a:gd name="connsiteX13-153" fmla="*/ 17298 w 493615"/>
                  <a:gd name="connsiteY13-154" fmla="*/ 166766 h 477926"/>
                  <a:gd name="connsiteX14-155" fmla="*/ 163185 w 493615"/>
                  <a:gd name="connsiteY14-156" fmla="*/ 141383 h 477926"/>
                  <a:gd name="connsiteX15-157" fmla="*/ 228985 w 493615"/>
                  <a:gd name="connsiteY15-158" fmla="*/ 7886 h 477926"/>
                  <a:gd name="connsiteX0-159" fmla="*/ 228985 w 495206"/>
                  <a:gd name="connsiteY0-160" fmla="*/ 7886 h 477926"/>
                  <a:gd name="connsiteX1-161" fmla="*/ 263257 w 495206"/>
                  <a:gd name="connsiteY1-162" fmla="*/ 7886 h 477926"/>
                  <a:gd name="connsiteX2-163" fmla="*/ 329056 w 495206"/>
                  <a:gd name="connsiteY2-164" fmla="*/ 141383 h 477926"/>
                  <a:gd name="connsiteX3-165" fmla="*/ 483568 w 495206"/>
                  <a:gd name="connsiteY3-166" fmla="*/ 168266 h 477926"/>
                  <a:gd name="connsiteX4-167" fmla="*/ 484855 w 495206"/>
                  <a:gd name="connsiteY4-168" fmla="*/ 195803 h 477926"/>
                  <a:gd name="connsiteX5-169" fmla="*/ 380313 w 495206"/>
                  <a:gd name="connsiteY5-170" fmla="*/ 307254 h 477926"/>
                  <a:gd name="connsiteX6-171" fmla="*/ 402312 w 495206"/>
                  <a:gd name="connsiteY6-172" fmla="*/ 460124 h 477926"/>
                  <a:gd name="connsiteX7-173" fmla="*/ 375543 w 495206"/>
                  <a:gd name="connsiteY7-174" fmla="*/ 477926 h 477926"/>
                  <a:gd name="connsiteX8-175" fmla="*/ 246121 w 495206"/>
                  <a:gd name="connsiteY8-176" fmla="*/ 409767 h 477926"/>
                  <a:gd name="connsiteX9-177" fmla="*/ 117641 w 495206"/>
                  <a:gd name="connsiteY9-178" fmla="*/ 477429 h 477926"/>
                  <a:gd name="connsiteX10-179" fmla="*/ 90399 w 495206"/>
                  <a:gd name="connsiteY10-180" fmla="*/ 456857 h 477926"/>
                  <a:gd name="connsiteX11-181" fmla="*/ 111928 w 495206"/>
                  <a:gd name="connsiteY11-182" fmla="*/ 307254 h 477926"/>
                  <a:gd name="connsiteX12-183" fmla="*/ 8611 w 495206"/>
                  <a:gd name="connsiteY12-184" fmla="*/ 197108 h 477926"/>
                  <a:gd name="connsiteX13-185" fmla="*/ 17298 w 495206"/>
                  <a:gd name="connsiteY13-186" fmla="*/ 166766 h 477926"/>
                  <a:gd name="connsiteX14-187" fmla="*/ 163185 w 495206"/>
                  <a:gd name="connsiteY14-188" fmla="*/ 141383 h 477926"/>
                  <a:gd name="connsiteX15-189" fmla="*/ 228985 w 495206"/>
                  <a:gd name="connsiteY15-190" fmla="*/ 7886 h 477926"/>
                  <a:gd name="connsiteX0-191" fmla="*/ 228985 w 495206"/>
                  <a:gd name="connsiteY0-192" fmla="*/ 7886 h 477926"/>
                  <a:gd name="connsiteX1-193" fmla="*/ 263257 w 495206"/>
                  <a:gd name="connsiteY1-194" fmla="*/ 7886 h 477926"/>
                  <a:gd name="connsiteX2-195" fmla="*/ 329056 w 495206"/>
                  <a:gd name="connsiteY2-196" fmla="*/ 141383 h 477926"/>
                  <a:gd name="connsiteX3-197" fmla="*/ 483568 w 495206"/>
                  <a:gd name="connsiteY3-198" fmla="*/ 168266 h 477926"/>
                  <a:gd name="connsiteX4-199" fmla="*/ 484855 w 495206"/>
                  <a:gd name="connsiteY4-200" fmla="*/ 195803 h 477926"/>
                  <a:gd name="connsiteX5-201" fmla="*/ 380313 w 495206"/>
                  <a:gd name="connsiteY5-202" fmla="*/ 307254 h 477926"/>
                  <a:gd name="connsiteX6-203" fmla="*/ 402312 w 495206"/>
                  <a:gd name="connsiteY6-204" fmla="*/ 460124 h 477926"/>
                  <a:gd name="connsiteX7-205" fmla="*/ 375543 w 495206"/>
                  <a:gd name="connsiteY7-206" fmla="*/ 477926 h 477926"/>
                  <a:gd name="connsiteX8-207" fmla="*/ 246121 w 495206"/>
                  <a:gd name="connsiteY8-208" fmla="*/ 409767 h 477926"/>
                  <a:gd name="connsiteX9-209" fmla="*/ 117641 w 495206"/>
                  <a:gd name="connsiteY9-210" fmla="*/ 477429 h 477926"/>
                  <a:gd name="connsiteX10-211" fmla="*/ 90399 w 495206"/>
                  <a:gd name="connsiteY10-212" fmla="*/ 456857 h 477926"/>
                  <a:gd name="connsiteX11-213" fmla="*/ 111928 w 495206"/>
                  <a:gd name="connsiteY11-214" fmla="*/ 307254 h 477926"/>
                  <a:gd name="connsiteX12-215" fmla="*/ 8611 w 495206"/>
                  <a:gd name="connsiteY12-216" fmla="*/ 197108 h 477926"/>
                  <a:gd name="connsiteX13-217" fmla="*/ 17298 w 495206"/>
                  <a:gd name="connsiteY13-218" fmla="*/ 166766 h 477926"/>
                  <a:gd name="connsiteX14-219" fmla="*/ 163185 w 495206"/>
                  <a:gd name="connsiteY14-220" fmla="*/ 141383 h 477926"/>
                  <a:gd name="connsiteX15-221" fmla="*/ 228985 w 495206"/>
                  <a:gd name="connsiteY15-222" fmla="*/ 7886 h 477926"/>
                  <a:gd name="connsiteX0-223" fmla="*/ 228985 w 495206"/>
                  <a:gd name="connsiteY0-224" fmla="*/ 7886 h 479387"/>
                  <a:gd name="connsiteX1-225" fmla="*/ 263257 w 495206"/>
                  <a:gd name="connsiteY1-226" fmla="*/ 7886 h 479387"/>
                  <a:gd name="connsiteX2-227" fmla="*/ 329056 w 495206"/>
                  <a:gd name="connsiteY2-228" fmla="*/ 141383 h 479387"/>
                  <a:gd name="connsiteX3-229" fmla="*/ 483568 w 495206"/>
                  <a:gd name="connsiteY3-230" fmla="*/ 168266 h 479387"/>
                  <a:gd name="connsiteX4-231" fmla="*/ 484855 w 495206"/>
                  <a:gd name="connsiteY4-232" fmla="*/ 195803 h 479387"/>
                  <a:gd name="connsiteX5-233" fmla="*/ 380313 w 495206"/>
                  <a:gd name="connsiteY5-234" fmla="*/ 307254 h 479387"/>
                  <a:gd name="connsiteX6-235" fmla="*/ 402312 w 495206"/>
                  <a:gd name="connsiteY6-236" fmla="*/ 460124 h 479387"/>
                  <a:gd name="connsiteX7-237" fmla="*/ 375543 w 495206"/>
                  <a:gd name="connsiteY7-238" fmla="*/ 477926 h 479387"/>
                  <a:gd name="connsiteX8-239" fmla="*/ 246121 w 495206"/>
                  <a:gd name="connsiteY8-240" fmla="*/ 409767 h 479387"/>
                  <a:gd name="connsiteX9-241" fmla="*/ 117641 w 495206"/>
                  <a:gd name="connsiteY9-242" fmla="*/ 477429 h 479387"/>
                  <a:gd name="connsiteX10-243" fmla="*/ 90399 w 495206"/>
                  <a:gd name="connsiteY10-244" fmla="*/ 456857 h 479387"/>
                  <a:gd name="connsiteX11-245" fmla="*/ 111928 w 495206"/>
                  <a:gd name="connsiteY11-246" fmla="*/ 307254 h 479387"/>
                  <a:gd name="connsiteX12-247" fmla="*/ 8611 w 495206"/>
                  <a:gd name="connsiteY12-248" fmla="*/ 197108 h 479387"/>
                  <a:gd name="connsiteX13-249" fmla="*/ 17298 w 495206"/>
                  <a:gd name="connsiteY13-250" fmla="*/ 166766 h 479387"/>
                  <a:gd name="connsiteX14-251" fmla="*/ 163185 w 495206"/>
                  <a:gd name="connsiteY14-252" fmla="*/ 141383 h 479387"/>
                  <a:gd name="connsiteX15-253" fmla="*/ 228985 w 495206"/>
                  <a:gd name="connsiteY15-254" fmla="*/ 7886 h 479387"/>
                  <a:gd name="connsiteX0-255" fmla="*/ 228985 w 495206"/>
                  <a:gd name="connsiteY0-256" fmla="*/ 7886 h 480066"/>
                  <a:gd name="connsiteX1-257" fmla="*/ 263257 w 495206"/>
                  <a:gd name="connsiteY1-258" fmla="*/ 7886 h 480066"/>
                  <a:gd name="connsiteX2-259" fmla="*/ 329056 w 495206"/>
                  <a:gd name="connsiteY2-260" fmla="*/ 141383 h 480066"/>
                  <a:gd name="connsiteX3-261" fmla="*/ 483568 w 495206"/>
                  <a:gd name="connsiteY3-262" fmla="*/ 168266 h 480066"/>
                  <a:gd name="connsiteX4-263" fmla="*/ 484855 w 495206"/>
                  <a:gd name="connsiteY4-264" fmla="*/ 195803 h 480066"/>
                  <a:gd name="connsiteX5-265" fmla="*/ 380313 w 495206"/>
                  <a:gd name="connsiteY5-266" fmla="*/ 307254 h 480066"/>
                  <a:gd name="connsiteX6-267" fmla="*/ 402312 w 495206"/>
                  <a:gd name="connsiteY6-268" fmla="*/ 460124 h 480066"/>
                  <a:gd name="connsiteX7-269" fmla="*/ 375543 w 495206"/>
                  <a:gd name="connsiteY7-270" fmla="*/ 477926 h 480066"/>
                  <a:gd name="connsiteX8-271" fmla="*/ 246121 w 495206"/>
                  <a:gd name="connsiteY8-272" fmla="*/ 409767 h 480066"/>
                  <a:gd name="connsiteX9-273" fmla="*/ 117641 w 495206"/>
                  <a:gd name="connsiteY9-274" fmla="*/ 477429 h 480066"/>
                  <a:gd name="connsiteX10-275" fmla="*/ 90399 w 495206"/>
                  <a:gd name="connsiteY10-276" fmla="*/ 456857 h 480066"/>
                  <a:gd name="connsiteX11-277" fmla="*/ 111928 w 495206"/>
                  <a:gd name="connsiteY11-278" fmla="*/ 307254 h 480066"/>
                  <a:gd name="connsiteX12-279" fmla="*/ 8611 w 495206"/>
                  <a:gd name="connsiteY12-280" fmla="*/ 197108 h 480066"/>
                  <a:gd name="connsiteX13-281" fmla="*/ 17298 w 495206"/>
                  <a:gd name="connsiteY13-282" fmla="*/ 166766 h 480066"/>
                  <a:gd name="connsiteX14-283" fmla="*/ 163185 w 495206"/>
                  <a:gd name="connsiteY14-284" fmla="*/ 141383 h 480066"/>
                  <a:gd name="connsiteX15-285" fmla="*/ 228985 w 495206"/>
                  <a:gd name="connsiteY15-286" fmla="*/ 7886 h 480066"/>
                  <a:gd name="connsiteX0-287" fmla="*/ 228985 w 495206"/>
                  <a:gd name="connsiteY0-288" fmla="*/ 7886 h 480898"/>
                  <a:gd name="connsiteX1-289" fmla="*/ 263257 w 495206"/>
                  <a:gd name="connsiteY1-290" fmla="*/ 7886 h 480898"/>
                  <a:gd name="connsiteX2-291" fmla="*/ 329056 w 495206"/>
                  <a:gd name="connsiteY2-292" fmla="*/ 141383 h 480898"/>
                  <a:gd name="connsiteX3-293" fmla="*/ 483568 w 495206"/>
                  <a:gd name="connsiteY3-294" fmla="*/ 168266 h 480898"/>
                  <a:gd name="connsiteX4-295" fmla="*/ 484855 w 495206"/>
                  <a:gd name="connsiteY4-296" fmla="*/ 195803 h 480898"/>
                  <a:gd name="connsiteX5-297" fmla="*/ 380313 w 495206"/>
                  <a:gd name="connsiteY5-298" fmla="*/ 307254 h 480898"/>
                  <a:gd name="connsiteX6-299" fmla="*/ 402312 w 495206"/>
                  <a:gd name="connsiteY6-300" fmla="*/ 460124 h 480898"/>
                  <a:gd name="connsiteX7-301" fmla="*/ 375543 w 495206"/>
                  <a:gd name="connsiteY7-302" fmla="*/ 477926 h 480898"/>
                  <a:gd name="connsiteX8-303" fmla="*/ 246121 w 495206"/>
                  <a:gd name="connsiteY8-304" fmla="*/ 409767 h 480898"/>
                  <a:gd name="connsiteX9-305" fmla="*/ 117641 w 495206"/>
                  <a:gd name="connsiteY9-306" fmla="*/ 477429 h 480898"/>
                  <a:gd name="connsiteX10-307" fmla="*/ 90399 w 495206"/>
                  <a:gd name="connsiteY10-308" fmla="*/ 456857 h 480898"/>
                  <a:gd name="connsiteX11-309" fmla="*/ 111928 w 495206"/>
                  <a:gd name="connsiteY11-310" fmla="*/ 307254 h 480898"/>
                  <a:gd name="connsiteX12-311" fmla="*/ 8611 w 495206"/>
                  <a:gd name="connsiteY12-312" fmla="*/ 197108 h 480898"/>
                  <a:gd name="connsiteX13-313" fmla="*/ 17298 w 495206"/>
                  <a:gd name="connsiteY13-314" fmla="*/ 166766 h 480898"/>
                  <a:gd name="connsiteX14-315" fmla="*/ 163185 w 495206"/>
                  <a:gd name="connsiteY14-316" fmla="*/ 141383 h 480898"/>
                  <a:gd name="connsiteX15-317" fmla="*/ 228985 w 495206"/>
                  <a:gd name="connsiteY15-318" fmla="*/ 7886 h 480898"/>
                  <a:gd name="connsiteX0-319" fmla="*/ 228985 w 495206"/>
                  <a:gd name="connsiteY0-320" fmla="*/ 7886 h 481839"/>
                  <a:gd name="connsiteX1-321" fmla="*/ 263257 w 495206"/>
                  <a:gd name="connsiteY1-322" fmla="*/ 7886 h 481839"/>
                  <a:gd name="connsiteX2-323" fmla="*/ 329056 w 495206"/>
                  <a:gd name="connsiteY2-324" fmla="*/ 141383 h 481839"/>
                  <a:gd name="connsiteX3-325" fmla="*/ 483568 w 495206"/>
                  <a:gd name="connsiteY3-326" fmla="*/ 168266 h 481839"/>
                  <a:gd name="connsiteX4-327" fmla="*/ 484855 w 495206"/>
                  <a:gd name="connsiteY4-328" fmla="*/ 195803 h 481839"/>
                  <a:gd name="connsiteX5-329" fmla="*/ 380313 w 495206"/>
                  <a:gd name="connsiteY5-330" fmla="*/ 307254 h 481839"/>
                  <a:gd name="connsiteX6-331" fmla="*/ 402312 w 495206"/>
                  <a:gd name="connsiteY6-332" fmla="*/ 460124 h 481839"/>
                  <a:gd name="connsiteX7-333" fmla="*/ 375543 w 495206"/>
                  <a:gd name="connsiteY7-334" fmla="*/ 477926 h 481839"/>
                  <a:gd name="connsiteX8-335" fmla="*/ 246121 w 495206"/>
                  <a:gd name="connsiteY8-336" fmla="*/ 409767 h 481839"/>
                  <a:gd name="connsiteX9-337" fmla="*/ 117641 w 495206"/>
                  <a:gd name="connsiteY9-338" fmla="*/ 477429 h 481839"/>
                  <a:gd name="connsiteX10-339" fmla="*/ 90399 w 495206"/>
                  <a:gd name="connsiteY10-340" fmla="*/ 456857 h 481839"/>
                  <a:gd name="connsiteX11-341" fmla="*/ 111928 w 495206"/>
                  <a:gd name="connsiteY11-342" fmla="*/ 307254 h 481839"/>
                  <a:gd name="connsiteX12-343" fmla="*/ 8611 w 495206"/>
                  <a:gd name="connsiteY12-344" fmla="*/ 197108 h 481839"/>
                  <a:gd name="connsiteX13-345" fmla="*/ 17298 w 495206"/>
                  <a:gd name="connsiteY13-346" fmla="*/ 166766 h 481839"/>
                  <a:gd name="connsiteX14-347" fmla="*/ 163185 w 495206"/>
                  <a:gd name="connsiteY14-348" fmla="*/ 141383 h 481839"/>
                  <a:gd name="connsiteX15-349" fmla="*/ 228985 w 495206"/>
                  <a:gd name="connsiteY15-350" fmla="*/ 7886 h 481839"/>
                  <a:gd name="connsiteX0-351" fmla="*/ 228985 w 495206"/>
                  <a:gd name="connsiteY0-352" fmla="*/ 7886 h 482304"/>
                  <a:gd name="connsiteX1-353" fmla="*/ 263257 w 495206"/>
                  <a:gd name="connsiteY1-354" fmla="*/ 7886 h 482304"/>
                  <a:gd name="connsiteX2-355" fmla="*/ 329056 w 495206"/>
                  <a:gd name="connsiteY2-356" fmla="*/ 141383 h 482304"/>
                  <a:gd name="connsiteX3-357" fmla="*/ 483568 w 495206"/>
                  <a:gd name="connsiteY3-358" fmla="*/ 168266 h 482304"/>
                  <a:gd name="connsiteX4-359" fmla="*/ 484855 w 495206"/>
                  <a:gd name="connsiteY4-360" fmla="*/ 195803 h 482304"/>
                  <a:gd name="connsiteX5-361" fmla="*/ 380313 w 495206"/>
                  <a:gd name="connsiteY5-362" fmla="*/ 307254 h 482304"/>
                  <a:gd name="connsiteX6-363" fmla="*/ 402312 w 495206"/>
                  <a:gd name="connsiteY6-364" fmla="*/ 460124 h 482304"/>
                  <a:gd name="connsiteX7-365" fmla="*/ 375543 w 495206"/>
                  <a:gd name="connsiteY7-366" fmla="*/ 477926 h 482304"/>
                  <a:gd name="connsiteX8-367" fmla="*/ 246121 w 495206"/>
                  <a:gd name="connsiteY8-368" fmla="*/ 409767 h 482304"/>
                  <a:gd name="connsiteX9-369" fmla="*/ 117641 w 495206"/>
                  <a:gd name="connsiteY9-370" fmla="*/ 477429 h 482304"/>
                  <a:gd name="connsiteX10-371" fmla="*/ 90399 w 495206"/>
                  <a:gd name="connsiteY10-372" fmla="*/ 456857 h 482304"/>
                  <a:gd name="connsiteX11-373" fmla="*/ 111928 w 495206"/>
                  <a:gd name="connsiteY11-374" fmla="*/ 307254 h 482304"/>
                  <a:gd name="connsiteX12-375" fmla="*/ 8611 w 495206"/>
                  <a:gd name="connsiteY12-376" fmla="*/ 197108 h 482304"/>
                  <a:gd name="connsiteX13-377" fmla="*/ 17298 w 495206"/>
                  <a:gd name="connsiteY13-378" fmla="*/ 166766 h 482304"/>
                  <a:gd name="connsiteX14-379" fmla="*/ 163185 w 495206"/>
                  <a:gd name="connsiteY14-380" fmla="*/ 141383 h 482304"/>
                  <a:gd name="connsiteX15-381" fmla="*/ 228985 w 495206"/>
                  <a:gd name="connsiteY15-382" fmla="*/ 7886 h 482304"/>
                  <a:gd name="connsiteX0-383" fmla="*/ 228985 w 495206"/>
                  <a:gd name="connsiteY0-384" fmla="*/ 7886 h 482639"/>
                  <a:gd name="connsiteX1-385" fmla="*/ 263257 w 495206"/>
                  <a:gd name="connsiteY1-386" fmla="*/ 7886 h 482639"/>
                  <a:gd name="connsiteX2-387" fmla="*/ 329056 w 495206"/>
                  <a:gd name="connsiteY2-388" fmla="*/ 141383 h 482639"/>
                  <a:gd name="connsiteX3-389" fmla="*/ 483568 w 495206"/>
                  <a:gd name="connsiteY3-390" fmla="*/ 168266 h 482639"/>
                  <a:gd name="connsiteX4-391" fmla="*/ 484855 w 495206"/>
                  <a:gd name="connsiteY4-392" fmla="*/ 195803 h 482639"/>
                  <a:gd name="connsiteX5-393" fmla="*/ 380313 w 495206"/>
                  <a:gd name="connsiteY5-394" fmla="*/ 307254 h 482639"/>
                  <a:gd name="connsiteX6-395" fmla="*/ 402312 w 495206"/>
                  <a:gd name="connsiteY6-396" fmla="*/ 460124 h 482639"/>
                  <a:gd name="connsiteX7-397" fmla="*/ 375543 w 495206"/>
                  <a:gd name="connsiteY7-398" fmla="*/ 477926 h 482639"/>
                  <a:gd name="connsiteX8-399" fmla="*/ 246121 w 495206"/>
                  <a:gd name="connsiteY8-400" fmla="*/ 409767 h 482639"/>
                  <a:gd name="connsiteX9-401" fmla="*/ 117641 w 495206"/>
                  <a:gd name="connsiteY9-402" fmla="*/ 477429 h 482639"/>
                  <a:gd name="connsiteX10-403" fmla="*/ 90399 w 495206"/>
                  <a:gd name="connsiteY10-404" fmla="*/ 456857 h 482639"/>
                  <a:gd name="connsiteX11-405" fmla="*/ 111928 w 495206"/>
                  <a:gd name="connsiteY11-406" fmla="*/ 307254 h 482639"/>
                  <a:gd name="connsiteX12-407" fmla="*/ 8611 w 495206"/>
                  <a:gd name="connsiteY12-408" fmla="*/ 197108 h 482639"/>
                  <a:gd name="connsiteX13-409" fmla="*/ 17298 w 495206"/>
                  <a:gd name="connsiteY13-410" fmla="*/ 166766 h 482639"/>
                  <a:gd name="connsiteX14-411" fmla="*/ 163185 w 495206"/>
                  <a:gd name="connsiteY14-412" fmla="*/ 141383 h 482639"/>
                  <a:gd name="connsiteX15-413" fmla="*/ 228985 w 495206"/>
                  <a:gd name="connsiteY15-414" fmla="*/ 7886 h 482639"/>
                  <a:gd name="connsiteX0-415" fmla="*/ 228985 w 495206"/>
                  <a:gd name="connsiteY0-416" fmla="*/ 7886 h 482639"/>
                  <a:gd name="connsiteX1-417" fmla="*/ 263257 w 495206"/>
                  <a:gd name="connsiteY1-418" fmla="*/ 7886 h 482639"/>
                  <a:gd name="connsiteX2-419" fmla="*/ 329056 w 495206"/>
                  <a:gd name="connsiteY2-420" fmla="*/ 141383 h 482639"/>
                  <a:gd name="connsiteX3-421" fmla="*/ 483568 w 495206"/>
                  <a:gd name="connsiteY3-422" fmla="*/ 168266 h 482639"/>
                  <a:gd name="connsiteX4-423" fmla="*/ 484855 w 495206"/>
                  <a:gd name="connsiteY4-424" fmla="*/ 195803 h 482639"/>
                  <a:gd name="connsiteX5-425" fmla="*/ 380313 w 495206"/>
                  <a:gd name="connsiteY5-426" fmla="*/ 307254 h 482639"/>
                  <a:gd name="connsiteX6-427" fmla="*/ 402312 w 495206"/>
                  <a:gd name="connsiteY6-428" fmla="*/ 460124 h 482639"/>
                  <a:gd name="connsiteX7-429" fmla="*/ 375543 w 495206"/>
                  <a:gd name="connsiteY7-430" fmla="*/ 477926 h 482639"/>
                  <a:gd name="connsiteX8-431" fmla="*/ 246121 w 495206"/>
                  <a:gd name="connsiteY8-432" fmla="*/ 409767 h 482639"/>
                  <a:gd name="connsiteX9-433" fmla="*/ 117641 w 495206"/>
                  <a:gd name="connsiteY9-434" fmla="*/ 477429 h 482639"/>
                  <a:gd name="connsiteX10-435" fmla="*/ 90399 w 495206"/>
                  <a:gd name="connsiteY10-436" fmla="*/ 456857 h 482639"/>
                  <a:gd name="connsiteX11-437" fmla="*/ 111928 w 495206"/>
                  <a:gd name="connsiteY11-438" fmla="*/ 307254 h 482639"/>
                  <a:gd name="connsiteX12-439" fmla="*/ 8611 w 495206"/>
                  <a:gd name="connsiteY12-440" fmla="*/ 197108 h 482639"/>
                  <a:gd name="connsiteX13-441" fmla="*/ 17298 w 495206"/>
                  <a:gd name="connsiteY13-442" fmla="*/ 166766 h 482639"/>
                  <a:gd name="connsiteX14-443" fmla="*/ 163185 w 495206"/>
                  <a:gd name="connsiteY14-444" fmla="*/ 141383 h 482639"/>
                  <a:gd name="connsiteX15-445" fmla="*/ 228985 w 495206"/>
                  <a:gd name="connsiteY15-446" fmla="*/ 7886 h 482639"/>
                  <a:gd name="connsiteX0-447" fmla="*/ 228985 w 495206"/>
                  <a:gd name="connsiteY0-448" fmla="*/ 7886 h 483325"/>
                  <a:gd name="connsiteX1-449" fmla="*/ 263257 w 495206"/>
                  <a:gd name="connsiteY1-450" fmla="*/ 7886 h 483325"/>
                  <a:gd name="connsiteX2-451" fmla="*/ 329056 w 495206"/>
                  <a:gd name="connsiteY2-452" fmla="*/ 141383 h 483325"/>
                  <a:gd name="connsiteX3-453" fmla="*/ 483568 w 495206"/>
                  <a:gd name="connsiteY3-454" fmla="*/ 168266 h 483325"/>
                  <a:gd name="connsiteX4-455" fmla="*/ 484855 w 495206"/>
                  <a:gd name="connsiteY4-456" fmla="*/ 195803 h 483325"/>
                  <a:gd name="connsiteX5-457" fmla="*/ 380313 w 495206"/>
                  <a:gd name="connsiteY5-458" fmla="*/ 307254 h 483325"/>
                  <a:gd name="connsiteX6-459" fmla="*/ 402312 w 495206"/>
                  <a:gd name="connsiteY6-460" fmla="*/ 460124 h 483325"/>
                  <a:gd name="connsiteX7-461" fmla="*/ 375543 w 495206"/>
                  <a:gd name="connsiteY7-462" fmla="*/ 477926 h 483325"/>
                  <a:gd name="connsiteX8-463" fmla="*/ 246121 w 495206"/>
                  <a:gd name="connsiteY8-464" fmla="*/ 409767 h 483325"/>
                  <a:gd name="connsiteX9-465" fmla="*/ 117641 w 495206"/>
                  <a:gd name="connsiteY9-466" fmla="*/ 477429 h 483325"/>
                  <a:gd name="connsiteX10-467" fmla="*/ 90399 w 495206"/>
                  <a:gd name="connsiteY10-468" fmla="*/ 456857 h 483325"/>
                  <a:gd name="connsiteX11-469" fmla="*/ 111928 w 495206"/>
                  <a:gd name="connsiteY11-470" fmla="*/ 307254 h 483325"/>
                  <a:gd name="connsiteX12-471" fmla="*/ 8611 w 495206"/>
                  <a:gd name="connsiteY12-472" fmla="*/ 197108 h 483325"/>
                  <a:gd name="connsiteX13-473" fmla="*/ 17298 w 495206"/>
                  <a:gd name="connsiteY13-474" fmla="*/ 166766 h 483325"/>
                  <a:gd name="connsiteX14-475" fmla="*/ 163185 w 495206"/>
                  <a:gd name="connsiteY14-476" fmla="*/ 141383 h 483325"/>
                  <a:gd name="connsiteX15-477" fmla="*/ 228985 w 495206"/>
                  <a:gd name="connsiteY15-478" fmla="*/ 7886 h 483325"/>
                  <a:gd name="connsiteX0-479" fmla="*/ 228985 w 495884"/>
                  <a:gd name="connsiteY0-480" fmla="*/ 7886 h 483325"/>
                  <a:gd name="connsiteX1-481" fmla="*/ 263257 w 495884"/>
                  <a:gd name="connsiteY1-482" fmla="*/ 7886 h 483325"/>
                  <a:gd name="connsiteX2-483" fmla="*/ 329056 w 495884"/>
                  <a:gd name="connsiteY2-484" fmla="*/ 141383 h 483325"/>
                  <a:gd name="connsiteX3-485" fmla="*/ 483568 w 495884"/>
                  <a:gd name="connsiteY3-486" fmla="*/ 168266 h 483325"/>
                  <a:gd name="connsiteX4-487" fmla="*/ 484855 w 495884"/>
                  <a:gd name="connsiteY4-488" fmla="*/ 195803 h 483325"/>
                  <a:gd name="connsiteX5-489" fmla="*/ 380313 w 495884"/>
                  <a:gd name="connsiteY5-490" fmla="*/ 307254 h 483325"/>
                  <a:gd name="connsiteX6-491" fmla="*/ 402312 w 495884"/>
                  <a:gd name="connsiteY6-492" fmla="*/ 460124 h 483325"/>
                  <a:gd name="connsiteX7-493" fmla="*/ 375543 w 495884"/>
                  <a:gd name="connsiteY7-494" fmla="*/ 477926 h 483325"/>
                  <a:gd name="connsiteX8-495" fmla="*/ 246121 w 495884"/>
                  <a:gd name="connsiteY8-496" fmla="*/ 409767 h 483325"/>
                  <a:gd name="connsiteX9-497" fmla="*/ 117641 w 495884"/>
                  <a:gd name="connsiteY9-498" fmla="*/ 477429 h 483325"/>
                  <a:gd name="connsiteX10-499" fmla="*/ 90399 w 495884"/>
                  <a:gd name="connsiteY10-500" fmla="*/ 456857 h 483325"/>
                  <a:gd name="connsiteX11-501" fmla="*/ 111928 w 495884"/>
                  <a:gd name="connsiteY11-502" fmla="*/ 307254 h 483325"/>
                  <a:gd name="connsiteX12-503" fmla="*/ 8611 w 495884"/>
                  <a:gd name="connsiteY12-504" fmla="*/ 197108 h 483325"/>
                  <a:gd name="connsiteX13-505" fmla="*/ 17298 w 495884"/>
                  <a:gd name="connsiteY13-506" fmla="*/ 166766 h 483325"/>
                  <a:gd name="connsiteX14-507" fmla="*/ 163185 w 495884"/>
                  <a:gd name="connsiteY14-508" fmla="*/ 141383 h 483325"/>
                  <a:gd name="connsiteX15-509" fmla="*/ 228985 w 495884"/>
                  <a:gd name="connsiteY15-510" fmla="*/ 7886 h 483325"/>
                  <a:gd name="connsiteX0-511" fmla="*/ 228985 w 495884"/>
                  <a:gd name="connsiteY0-512" fmla="*/ 7886 h 483325"/>
                  <a:gd name="connsiteX1-513" fmla="*/ 263257 w 495884"/>
                  <a:gd name="connsiteY1-514" fmla="*/ 7886 h 483325"/>
                  <a:gd name="connsiteX2-515" fmla="*/ 329056 w 495884"/>
                  <a:gd name="connsiteY2-516" fmla="*/ 141383 h 483325"/>
                  <a:gd name="connsiteX3-517" fmla="*/ 483568 w 495884"/>
                  <a:gd name="connsiteY3-518" fmla="*/ 168266 h 483325"/>
                  <a:gd name="connsiteX4-519" fmla="*/ 484855 w 495884"/>
                  <a:gd name="connsiteY4-520" fmla="*/ 195803 h 483325"/>
                  <a:gd name="connsiteX5-521" fmla="*/ 380313 w 495884"/>
                  <a:gd name="connsiteY5-522" fmla="*/ 307254 h 483325"/>
                  <a:gd name="connsiteX6-523" fmla="*/ 402312 w 495884"/>
                  <a:gd name="connsiteY6-524" fmla="*/ 460124 h 483325"/>
                  <a:gd name="connsiteX7-525" fmla="*/ 375543 w 495884"/>
                  <a:gd name="connsiteY7-526" fmla="*/ 477926 h 483325"/>
                  <a:gd name="connsiteX8-527" fmla="*/ 246121 w 495884"/>
                  <a:gd name="connsiteY8-528" fmla="*/ 409767 h 483325"/>
                  <a:gd name="connsiteX9-529" fmla="*/ 117641 w 495884"/>
                  <a:gd name="connsiteY9-530" fmla="*/ 477429 h 483325"/>
                  <a:gd name="connsiteX10-531" fmla="*/ 90399 w 495884"/>
                  <a:gd name="connsiteY10-532" fmla="*/ 456857 h 483325"/>
                  <a:gd name="connsiteX11-533" fmla="*/ 111928 w 495884"/>
                  <a:gd name="connsiteY11-534" fmla="*/ 307254 h 483325"/>
                  <a:gd name="connsiteX12-535" fmla="*/ 8611 w 495884"/>
                  <a:gd name="connsiteY12-536" fmla="*/ 197108 h 483325"/>
                  <a:gd name="connsiteX13-537" fmla="*/ 17298 w 495884"/>
                  <a:gd name="connsiteY13-538" fmla="*/ 166766 h 483325"/>
                  <a:gd name="connsiteX14-539" fmla="*/ 163185 w 495884"/>
                  <a:gd name="connsiteY14-540" fmla="*/ 141383 h 483325"/>
                  <a:gd name="connsiteX15-541" fmla="*/ 228985 w 495884"/>
                  <a:gd name="connsiteY15-542" fmla="*/ 7886 h 483325"/>
                  <a:gd name="connsiteX0-543" fmla="*/ 228985 w 493931"/>
                  <a:gd name="connsiteY0-544" fmla="*/ 7886 h 483325"/>
                  <a:gd name="connsiteX1-545" fmla="*/ 263257 w 493931"/>
                  <a:gd name="connsiteY1-546" fmla="*/ 7886 h 483325"/>
                  <a:gd name="connsiteX2-547" fmla="*/ 329056 w 493931"/>
                  <a:gd name="connsiteY2-548" fmla="*/ 141383 h 483325"/>
                  <a:gd name="connsiteX3-549" fmla="*/ 483568 w 493931"/>
                  <a:gd name="connsiteY3-550" fmla="*/ 168266 h 483325"/>
                  <a:gd name="connsiteX4-551" fmla="*/ 484855 w 493931"/>
                  <a:gd name="connsiteY4-552" fmla="*/ 195803 h 483325"/>
                  <a:gd name="connsiteX5-553" fmla="*/ 380313 w 493931"/>
                  <a:gd name="connsiteY5-554" fmla="*/ 307254 h 483325"/>
                  <a:gd name="connsiteX6-555" fmla="*/ 402312 w 493931"/>
                  <a:gd name="connsiteY6-556" fmla="*/ 460124 h 483325"/>
                  <a:gd name="connsiteX7-557" fmla="*/ 375543 w 493931"/>
                  <a:gd name="connsiteY7-558" fmla="*/ 477926 h 483325"/>
                  <a:gd name="connsiteX8-559" fmla="*/ 246121 w 493931"/>
                  <a:gd name="connsiteY8-560" fmla="*/ 409767 h 483325"/>
                  <a:gd name="connsiteX9-561" fmla="*/ 117641 w 493931"/>
                  <a:gd name="connsiteY9-562" fmla="*/ 477429 h 483325"/>
                  <a:gd name="connsiteX10-563" fmla="*/ 90399 w 493931"/>
                  <a:gd name="connsiteY10-564" fmla="*/ 456857 h 483325"/>
                  <a:gd name="connsiteX11-565" fmla="*/ 111928 w 493931"/>
                  <a:gd name="connsiteY11-566" fmla="*/ 307254 h 483325"/>
                  <a:gd name="connsiteX12-567" fmla="*/ 8611 w 493931"/>
                  <a:gd name="connsiteY12-568" fmla="*/ 197108 h 483325"/>
                  <a:gd name="connsiteX13-569" fmla="*/ 17298 w 493931"/>
                  <a:gd name="connsiteY13-570" fmla="*/ 166766 h 483325"/>
                  <a:gd name="connsiteX14-571" fmla="*/ 163185 w 493931"/>
                  <a:gd name="connsiteY14-572" fmla="*/ 141383 h 483325"/>
                  <a:gd name="connsiteX15-573" fmla="*/ 228985 w 493931"/>
                  <a:gd name="connsiteY15-574" fmla="*/ 7886 h 483325"/>
                  <a:gd name="connsiteX0-575" fmla="*/ 230014 w 494960"/>
                  <a:gd name="connsiteY0-576" fmla="*/ 7886 h 483325"/>
                  <a:gd name="connsiteX1-577" fmla="*/ 264286 w 494960"/>
                  <a:gd name="connsiteY1-578" fmla="*/ 7886 h 483325"/>
                  <a:gd name="connsiteX2-579" fmla="*/ 330085 w 494960"/>
                  <a:gd name="connsiteY2-580" fmla="*/ 141383 h 483325"/>
                  <a:gd name="connsiteX3-581" fmla="*/ 484597 w 494960"/>
                  <a:gd name="connsiteY3-582" fmla="*/ 168266 h 483325"/>
                  <a:gd name="connsiteX4-583" fmla="*/ 485884 w 494960"/>
                  <a:gd name="connsiteY4-584" fmla="*/ 195803 h 483325"/>
                  <a:gd name="connsiteX5-585" fmla="*/ 381342 w 494960"/>
                  <a:gd name="connsiteY5-586" fmla="*/ 307254 h 483325"/>
                  <a:gd name="connsiteX6-587" fmla="*/ 403341 w 494960"/>
                  <a:gd name="connsiteY6-588" fmla="*/ 460124 h 483325"/>
                  <a:gd name="connsiteX7-589" fmla="*/ 376572 w 494960"/>
                  <a:gd name="connsiteY7-590" fmla="*/ 477926 h 483325"/>
                  <a:gd name="connsiteX8-591" fmla="*/ 247150 w 494960"/>
                  <a:gd name="connsiteY8-592" fmla="*/ 409767 h 483325"/>
                  <a:gd name="connsiteX9-593" fmla="*/ 118670 w 494960"/>
                  <a:gd name="connsiteY9-594" fmla="*/ 477429 h 483325"/>
                  <a:gd name="connsiteX10-595" fmla="*/ 91428 w 494960"/>
                  <a:gd name="connsiteY10-596" fmla="*/ 456857 h 483325"/>
                  <a:gd name="connsiteX11-597" fmla="*/ 112957 w 494960"/>
                  <a:gd name="connsiteY11-598" fmla="*/ 307254 h 483325"/>
                  <a:gd name="connsiteX12-599" fmla="*/ 9640 w 494960"/>
                  <a:gd name="connsiteY12-600" fmla="*/ 197108 h 483325"/>
                  <a:gd name="connsiteX13-601" fmla="*/ 18327 w 494960"/>
                  <a:gd name="connsiteY13-602" fmla="*/ 166766 h 483325"/>
                  <a:gd name="connsiteX14-603" fmla="*/ 164214 w 494960"/>
                  <a:gd name="connsiteY14-604" fmla="*/ 141383 h 483325"/>
                  <a:gd name="connsiteX15-605" fmla="*/ 230014 w 494960"/>
                  <a:gd name="connsiteY15-606" fmla="*/ 7886 h 4833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61" y="connsiteY15-62"/>
                  </a:cxn>
                </a:cxnLst>
                <a:rect l="l" t="t" r="r" b="b"/>
                <a:pathLst>
                  <a:path w="494960" h="483325">
                    <a:moveTo>
                      <a:pt x="230014" y="7886"/>
                    </a:moveTo>
                    <a:cubicBezTo>
                      <a:pt x="243755" y="-4472"/>
                      <a:pt x="255952" y="-610"/>
                      <a:pt x="264286" y="7886"/>
                    </a:cubicBezTo>
                    <a:lnTo>
                      <a:pt x="330085" y="141383"/>
                    </a:lnTo>
                    <a:lnTo>
                      <a:pt x="484597" y="168266"/>
                    </a:lnTo>
                    <a:cubicBezTo>
                      <a:pt x="502018" y="176673"/>
                      <a:pt x="493951" y="187396"/>
                      <a:pt x="485884" y="195803"/>
                    </a:cubicBezTo>
                    <a:lnTo>
                      <a:pt x="381342" y="307254"/>
                    </a:lnTo>
                    <a:lnTo>
                      <a:pt x="403341" y="460124"/>
                    </a:lnTo>
                    <a:cubicBezTo>
                      <a:pt x="405231" y="477643"/>
                      <a:pt x="405576" y="489756"/>
                      <a:pt x="376572" y="477926"/>
                    </a:cubicBezTo>
                    <a:lnTo>
                      <a:pt x="247150" y="409767"/>
                    </a:lnTo>
                    <a:lnTo>
                      <a:pt x="118670" y="477429"/>
                    </a:lnTo>
                    <a:cubicBezTo>
                      <a:pt x="101092" y="485247"/>
                      <a:pt x="86606" y="490747"/>
                      <a:pt x="91428" y="456857"/>
                    </a:cubicBezTo>
                    <a:lnTo>
                      <a:pt x="112957" y="307254"/>
                    </a:lnTo>
                    <a:lnTo>
                      <a:pt x="9640" y="197108"/>
                    </a:lnTo>
                    <a:cubicBezTo>
                      <a:pt x="-10635" y="173091"/>
                      <a:pt x="5390" y="169156"/>
                      <a:pt x="18327" y="166766"/>
                    </a:cubicBezTo>
                    <a:lnTo>
                      <a:pt x="164214" y="141383"/>
                    </a:lnTo>
                    <a:lnTo>
                      <a:pt x="230014" y="7886"/>
                    </a:lnTo>
                    <a:close/>
                  </a:path>
                </a:pathLst>
              </a:custGeom>
              <a:solidFill>
                <a:srgbClr val="F79581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ExtraLight" panose="020B0200000000000000" pitchFamily="34" charset="-122"/>
                  <a:ea typeface="思源黑体 CN ExtraLight" panose="020B0200000000000000" pitchFamily="34" charset="-122"/>
                  <a:cs typeface="+mn-ea"/>
                  <a:sym typeface="思源黑体 CN ExtraLight" panose="020B0200000000000000" pitchFamily="34" charset="-122"/>
                </a:endParaRPr>
              </a:p>
            </p:txBody>
          </p:sp>
        </p:grpSp>
        <p:grpSp>
          <p:nvGrpSpPr>
            <p:cNvPr id="136" name="组合 135"/>
            <p:cNvGrpSpPr/>
            <p:nvPr/>
          </p:nvGrpSpPr>
          <p:grpSpPr>
            <a:xfrm flipH="1">
              <a:off x="7654" y="6106"/>
              <a:ext cx="673" cy="657"/>
              <a:chOff x="8866601" y="3216545"/>
              <a:chExt cx="884126" cy="863451"/>
            </a:xfrm>
          </p:grpSpPr>
          <p:sp>
            <p:nvSpPr>
              <p:cNvPr id="137" name="任意多边形 136"/>
              <p:cNvSpPr/>
              <p:nvPr/>
            </p:nvSpPr>
            <p:spPr>
              <a:xfrm>
                <a:off x="8866601" y="3216545"/>
                <a:ext cx="884126" cy="857806"/>
              </a:xfrm>
              <a:custGeom>
                <a:avLst/>
                <a:gdLst>
                  <a:gd name="connsiteX0" fmla="*/ 487445 w 884126"/>
                  <a:gd name="connsiteY0" fmla="*/ 106 h 857806"/>
                  <a:gd name="connsiteX1" fmla="*/ 511829 w 884126"/>
                  <a:gd name="connsiteY1" fmla="*/ 12728 h 857806"/>
                  <a:gd name="connsiteX2" fmla="*/ 618025 w 884126"/>
                  <a:gd name="connsiteY2" fmla="*/ 228185 h 857806"/>
                  <a:gd name="connsiteX3" fmla="*/ 867400 w 884126"/>
                  <a:gd name="connsiteY3" fmla="*/ 271573 h 857806"/>
                  <a:gd name="connsiteX4" fmla="*/ 869477 w 884126"/>
                  <a:gd name="connsiteY4" fmla="*/ 316016 h 857806"/>
                  <a:gd name="connsiteX5" fmla="*/ 700751 w 884126"/>
                  <a:gd name="connsiteY5" fmla="*/ 495892 h 857806"/>
                  <a:gd name="connsiteX6" fmla="*/ 736257 w 884126"/>
                  <a:gd name="connsiteY6" fmla="*/ 742616 h 857806"/>
                  <a:gd name="connsiteX7" fmla="*/ 737376 w 884126"/>
                  <a:gd name="connsiteY7" fmla="*/ 761719 h 857806"/>
                  <a:gd name="connsiteX8" fmla="*/ 733953 w 884126"/>
                  <a:gd name="connsiteY8" fmla="*/ 772802 h 857806"/>
                  <a:gd name="connsiteX9" fmla="*/ 734599 w 884126"/>
                  <a:gd name="connsiteY9" fmla="*/ 773986 h 857806"/>
                  <a:gd name="connsiteX10" fmla="*/ 650779 w 884126"/>
                  <a:gd name="connsiteY10" fmla="*/ 857806 h 857806"/>
                  <a:gd name="connsiteX11" fmla="*/ 566810 w 884126"/>
                  <a:gd name="connsiteY11" fmla="*/ 704863 h 857806"/>
                  <a:gd name="connsiteX12" fmla="*/ 484172 w 884126"/>
                  <a:gd name="connsiteY12" fmla="*/ 661342 h 857806"/>
                  <a:gd name="connsiteX13" fmla="*/ 276812 w 884126"/>
                  <a:gd name="connsiteY13" fmla="*/ 770545 h 857806"/>
                  <a:gd name="connsiteX14" fmla="*/ 232845 w 884126"/>
                  <a:gd name="connsiteY14" fmla="*/ 737343 h 857806"/>
                  <a:gd name="connsiteX15" fmla="*/ 267592 w 884126"/>
                  <a:gd name="connsiteY15" fmla="*/ 495892 h 857806"/>
                  <a:gd name="connsiteX16" fmla="*/ 166646 w 884126"/>
                  <a:gd name="connsiteY16" fmla="*/ 388274 h 857806"/>
                  <a:gd name="connsiteX17" fmla="*/ 125730 w 884126"/>
                  <a:gd name="connsiteY17" fmla="*/ 448674 h 857806"/>
                  <a:gd name="connsiteX18" fmla="*/ 0 w 884126"/>
                  <a:gd name="connsiteY18" fmla="*/ 368664 h 857806"/>
                  <a:gd name="connsiteX19" fmla="*/ 87711 w 884126"/>
                  <a:gd name="connsiteY19" fmla="*/ 280953 h 857806"/>
                  <a:gd name="connsiteX20" fmla="*/ 87753 w 884126"/>
                  <a:gd name="connsiteY20" fmla="*/ 280548 h 857806"/>
                  <a:gd name="connsiteX21" fmla="*/ 88815 w 884126"/>
                  <a:gd name="connsiteY21" fmla="*/ 279849 h 857806"/>
                  <a:gd name="connsiteX22" fmla="*/ 91440 w 884126"/>
                  <a:gd name="connsiteY22" fmla="*/ 277224 h 857806"/>
                  <a:gd name="connsiteX23" fmla="*/ 92240 w 884126"/>
                  <a:gd name="connsiteY23" fmla="*/ 277597 h 857806"/>
                  <a:gd name="connsiteX24" fmla="*/ 99263 w 884126"/>
                  <a:gd name="connsiteY24" fmla="*/ 272980 h 857806"/>
                  <a:gd name="connsiteX25" fmla="*/ 114864 w 884126"/>
                  <a:gd name="connsiteY25" fmla="*/ 269152 h 857806"/>
                  <a:gd name="connsiteX26" fmla="*/ 350318 w 884126"/>
                  <a:gd name="connsiteY26" fmla="*/ 228185 h 857806"/>
                  <a:gd name="connsiteX27" fmla="*/ 396819 w 884126"/>
                  <a:gd name="connsiteY27" fmla="*/ 133842 h 857806"/>
                  <a:gd name="connsiteX28" fmla="*/ 383599 w 884126"/>
                  <a:gd name="connsiteY28" fmla="*/ 96120 h 857806"/>
                  <a:gd name="connsiteX29" fmla="*/ 453237 w 884126"/>
                  <a:gd name="connsiteY29" fmla="*/ 19380 h 857806"/>
                  <a:gd name="connsiteX30" fmla="*/ 456516 w 884126"/>
                  <a:gd name="connsiteY30" fmla="*/ 12728 h 857806"/>
                  <a:gd name="connsiteX31" fmla="*/ 487445 w 884126"/>
                  <a:gd name="connsiteY31" fmla="*/ 106 h 857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84126" h="857806">
                    <a:moveTo>
                      <a:pt x="487445" y="106"/>
                    </a:moveTo>
                    <a:cubicBezTo>
                      <a:pt x="496820" y="885"/>
                      <a:pt x="505104" y="5872"/>
                      <a:pt x="511829" y="12728"/>
                    </a:cubicBezTo>
                    <a:lnTo>
                      <a:pt x="618025" y="228185"/>
                    </a:lnTo>
                    <a:lnTo>
                      <a:pt x="867400" y="271573"/>
                    </a:lnTo>
                    <a:cubicBezTo>
                      <a:pt x="895516" y="285141"/>
                      <a:pt x="882497" y="302447"/>
                      <a:pt x="869477" y="316016"/>
                    </a:cubicBezTo>
                    <a:lnTo>
                      <a:pt x="700751" y="495892"/>
                    </a:lnTo>
                    <a:lnTo>
                      <a:pt x="736257" y="742616"/>
                    </a:lnTo>
                    <a:cubicBezTo>
                      <a:pt x="737019" y="749685"/>
                      <a:pt x="737626" y="756208"/>
                      <a:pt x="737376" y="761719"/>
                    </a:cubicBezTo>
                    <a:lnTo>
                      <a:pt x="733953" y="772802"/>
                    </a:lnTo>
                    <a:lnTo>
                      <a:pt x="734599" y="773986"/>
                    </a:lnTo>
                    <a:lnTo>
                      <a:pt x="650779" y="857806"/>
                    </a:lnTo>
                    <a:lnTo>
                      <a:pt x="566810" y="704863"/>
                    </a:lnTo>
                    <a:lnTo>
                      <a:pt x="484172" y="661342"/>
                    </a:lnTo>
                    <a:lnTo>
                      <a:pt x="276812" y="770545"/>
                    </a:lnTo>
                    <a:cubicBezTo>
                      <a:pt x="248442" y="783163"/>
                      <a:pt x="225063" y="792040"/>
                      <a:pt x="232845" y="737343"/>
                    </a:cubicBezTo>
                    <a:lnTo>
                      <a:pt x="267592" y="495892"/>
                    </a:lnTo>
                    <a:lnTo>
                      <a:pt x="166646" y="388274"/>
                    </a:lnTo>
                    <a:lnTo>
                      <a:pt x="125730" y="448674"/>
                    </a:lnTo>
                    <a:lnTo>
                      <a:pt x="0" y="368664"/>
                    </a:lnTo>
                    <a:lnTo>
                      <a:pt x="87711" y="280953"/>
                    </a:lnTo>
                    <a:lnTo>
                      <a:pt x="87753" y="280548"/>
                    </a:lnTo>
                    <a:lnTo>
                      <a:pt x="88815" y="279849"/>
                    </a:lnTo>
                    <a:lnTo>
                      <a:pt x="91440" y="277224"/>
                    </a:lnTo>
                    <a:lnTo>
                      <a:pt x="92240" y="277597"/>
                    </a:lnTo>
                    <a:lnTo>
                      <a:pt x="99263" y="272980"/>
                    </a:lnTo>
                    <a:cubicBezTo>
                      <a:pt x="104113" y="271236"/>
                      <a:pt x="109644" y="270116"/>
                      <a:pt x="114864" y="269152"/>
                    </a:cubicBezTo>
                    <a:lnTo>
                      <a:pt x="350318" y="228185"/>
                    </a:lnTo>
                    <a:lnTo>
                      <a:pt x="396819" y="133842"/>
                    </a:lnTo>
                    <a:lnTo>
                      <a:pt x="383599" y="96120"/>
                    </a:lnTo>
                    <a:lnTo>
                      <a:pt x="453237" y="19380"/>
                    </a:lnTo>
                    <a:lnTo>
                      <a:pt x="456516" y="12728"/>
                    </a:lnTo>
                    <a:cubicBezTo>
                      <a:pt x="467605" y="2755"/>
                      <a:pt x="478070" y="-673"/>
                      <a:pt x="487445" y="106"/>
                    </a:cubicBezTo>
                    <a:close/>
                  </a:path>
                </a:pathLst>
              </a:custGeom>
              <a:solidFill>
                <a:srgbClr val="F4AD2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ExtraLight" panose="020B0200000000000000" pitchFamily="34" charset="-122"/>
                  <a:ea typeface="思源黑体 CN ExtraLight" panose="020B0200000000000000" pitchFamily="34" charset="-122"/>
                  <a:cs typeface="+mn-ea"/>
                  <a:sym typeface="思源黑体 CN ExtraLight" panose="020B0200000000000000" pitchFamily="34" charset="-122"/>
                </a:endParaRPr>
              </a:p>
            </p:txBody>
          </p:sp>
          <p:sp>
            <p:nvSpPr>
              <p:cNvPr id="138" name="任意多边形 137"/>
              <p:cNvSpPr/>
              <p:nvPr/>
            </p:nvSpPr>
            <p:spPr>
              <a:xfrm>
                <a:off x="8874248" y="3299935"/>
                <a:ext cx="798840" cy="780061"/>
              </a:xfrm>
              <a:custGeom>
                <a:avLst/>
                <a:gdLst>
                  <a:gd name="connsiteX0" fmla="*/ 220374 w 476244"/>
                  <a:gd name="connsiteY0" fmla="*/ 0 h 470040"/>
                  <a:gd name="connsiteX1" fmla="*/ 254646 w 476244"/>
                  <a:gd name="connsiteY1" fmla="*/ 0 h 470040"/>
                  <a:gd name="connsiteX2" fmla="*/ 320445 w 476244"/>
                  <a:gd name="connsiteY2" fmla="*/ 133497 h 470040"/>
                  <a:gd name="connsiteX3" fmla="*/ 474957 w 476244"/>
                  <a:gd name="connsiteY3" fmla="*/ 160380 h 470040"/>
                  <a:gd name="connsiteX4" fmla="*/ 476244 w 476244"/>
                  <a:gd name="connsiteY4" fmla="*/ 187917 h 470040"/>
                  <a:gd name="connsiteX5" fmla="*/ 371702 w 476244"/>
                  <a:gd name="connsiteY5" fmla="*/ 299368 h 470040"/>
                  <a:gd name="connsiteX6" fmla="*/ 393701 w 476244"/>
                  <a:gd name="connsiteY6" fmla="*/ 452238 h 470040"/>
                  <a:gd name="connsiteX7" fmla="*/ 366932 w 476244"/>
                  <a:gd name="connsiteY7" fmla="*/ 470040 h 470040"/>
                  <a:gd name="connsiteX8" fmla="*/ 237510 w 476244"/>
                  <a:gd name="connsiteY8" fmla="*/ 401881 h 470040"/>
                  <a:gd name="connsiteX9" fmla="*/ 109030 w 476244"/>
                  <a:gd name="connsiteY9" fmla="*/ 469543 h 470040"/>
                  <a:gd name="connsiteX10" fmla="*/ 81788 w 476244"/>
                  <a:gd name="connsiteY10" fmla="*/ 448971 h 470040"/>
                  <a:gd name="connsiteX11" fmla="*/ 103317 w 476244"/>
                  <a:gd name="connsiteY11" fmla="*/ 299368 h 470040"/>
                  <a:gd name="connsiteX12" fmla="*/ 0 w 476244"/>
                  <a:gd name="connsiteY12" fmla="*/ 189222 h 470040"/>
                  <a:gd name="connsiteX13" fmla="*/ 8687 w 476244"/>
                  <a:gd name="connsiteY13" fmla="*/ 158880 h 470040"/>
                  <a:gd name="connsiteX14" fmla="*/ 154574 w 476244"/>
                  <a:gd name="connsiteY14" fmla="*/ 133497 h 470040"/>
                  <a:gd name="connsiteX0-1" fmla="*/ 220374 w 476244"/>
                  <a:gd name="connsiteY0-2" fmla="*/ 5492 h 475532"/>
                  <a:gd name="connsiteX1-3" fmla="*/ 254646 w 476244"/>
                  <a:gd name="connsiteY1-4" fmla="*/ 5492 h 475532"/>
                  <a:gd name="connsiteX2-5" fmla="*/ 320445 w 476244"/>
                  <a:gd name="connsiteY2-6" fmla="*/ 138989 h 475532"/>
                  <a:gd name="connsiteX3-7" fmla="*/ 474957 w 476244"/>
                  <a:gd name="connsiteY3-8" fmla="*/ 165872 h 475532"/>
                  <a:gd name="connsiteX4-9" fmla="*/ 476244 w 476244"/>
                  <a:gd name="connsiteY4-10" fmla="*/ 193409 h 475532"/>
                  <a:gd name="connsiteX5-11" fmla="*/ 371702 w 476244"/>
                  <a:gd name="connsiteY5-12" fmla="*/ 304860 h 475532"/>
                  <a:gd name="connsiteX6-13" fmla="*/ 393701 w 476244"/>
                  <a:gd name="connsiteY6-14" fmla="*/ 457730 h 475532"/>
                  <a:gd name="connsiteX7-15" fmla="*/ 366932 w 476244"/>
                  <a:gd name="connsiteY7-16" fmla="*/ 475532 h 475532"/>
                  <a:gd name="connsiteX8-17" fmla="*/ 237510 w 476244"/>
                  <a:gd name="connsiteY8-18" fmla="*/ 407373 h 475532"/>
                  <a:gd name="connsiteX9-19" fmla="*/ 109030 w 476244"/>
                  <a:gd name="connsiteY9-20" fmla="*/ 475035 h 475532"/>
                  <a:gd name="connsiteX10-21" fmla="*/ 81788 w 476244"/>
                  <a:gd name="connsiteY10-22" fmla="*/ 454463 h 475532"/>
                  <a:gd name="connsiteX11-23" fmla="*/ 103317 w 476244"/>
                  <a:gd name="connsiteY11-24" fmla="*/ 304860 h 475532"/>
                  <a:gd name="connsiteX12-25" fmla="*/ 0 w 476244"/>
                  <a:gd name="connsiteY12-26" fmla="*/ 194714 h 475532"/>
                  <a:gd name="connsiteX13-27" fmla="*/ 8687 w 476244"/>
                  <a:gd name="connsiteY13-28" fmla="*/ 164372 h 475532"/>
                  <a:gd name="connsiteX14-29" fmla="*/ 154574 w 476244"/>
                  <a:gd name="connsiteY14-30" fmla="*/ 138989 h 475532"/>
                  <a:gd name="connsiteX15" fmla="*/ 220374 w 476244"/>
                  <a:gd name="connsiteY15" fmla="*/ 5492 h 475532"/>
                  <a:gd name="connsiteX0-31" fmla="*/ 220374 w 476244"/>
                  <a:gd name="connsiteY0-32" fmla="*/ 7886 h 477926"/>
                  <a:gd name="connsiteX1-33" fmla="*/ 254646 w 476244"/>
                  <a:gd name="connsiteY1-34" fmla="*/ 7886 h 477926"/>
                  <a:gd name="connsiteX2-35" fmla="*/ 320445 w 476244"/>
                  <a:gd name="connsiteY2-36" fmla="*/ 141383 h 477926"/>
                  <a:gd name="connsiteX3-37" fmla="*/ 474957 w 476244"/>
                  <a:gd name="connsiteY3-38" fmla="*/ 168266 h 477926"/>
                  <a:gd name="connsiteX4-39" fmla="*/ 476244 w 476244"/>
                  <a:gd name="connsiteY4-40" fmla="*/ 195803 h 477926"/>
                  <a:gd name="connsiteX5-41" fmla="*/ 371702 w 476244"/>
                  <a:gd name="connsiteY5-42" fmla="*/ 307254 h 477926"/>
                  <a:gd name="connsiteX6-43" fmla="*/ 393701 w 476244"/>
                  <a:gd name="connsiteY6-44" fmla="*/ 460124 h 477926"/>
                  <a:gd name="connsiteX7-45" fmla="*/ 366932 w 476244"/>
                  <a:gd name="connsiteY7-46" fmla="*/ 477926 h 477926"/>
                  <a:gd name="connsiteX8-47" fmla="*/ 237510 w 476244"/>
                  <a:gd name="connsiteY8-48" fmla="*/ 409767 h 477926"/>
                  <a:gd name="connsiteX9-49" fmla="*/ 109030 w 476244"/>
                  <a:gd name="connsiteY9-50" fmla="*/ 477429 h 477926"/>
                  <a:gd name="connsiteX10-51" fmla="*/ 81788 w 476244"/>
                  <a:gd name="connsiteY10-52" fmla="*/ 456857 h 477926"/>
                  <a:gd name="connsiteX11-53" fmla="*/ 103317 w 476244"/>
                  <a:gd name="connsiteY11-54" fmla="*/ 307254 h 477926"/>
                  <a:gd name="connsiteX12-55" fmla="*/ 0 w 476244"/>
                  <a:gd name="connsiteY12-56" fmla="*/ 197108 h 477926"/>
                  <a:gd name="connsiteX13-57" fmla="*/ 8687 w 476244"/>
                  <a:gd name="connsiteY13-58" fmla="*/ 166766 h 477926"/>
                  <a:gd name="connsiteX14-59" fmla="*/ 154574 w 476244"/>
                  <a:gd name="connsiteY14-60" fmla="*/ 141383 h 477926"/>
                  <a:gd name="connsiteX15-61" fmla="*/ 220374 w 476244"/>
                  <a:gd name="connsiteY15-62" fmla="*/ 7886 h 477926"/>
                  <a:gd name="connsiteX0-63" fmla="*/ 227030 w 482900"/>
                  <a:gd name="connsiteY0-64" fmla="*/ 7886 h 477926"/>
                  <a:gd name="connsiteX1-65" fmla="*/ 261302 w 482900"/>
                  <a:gd name="connsiteY1-66" fmla="*/ 7886 h 477926"/>
                  <a:gd name="connsiteX2-67" fmla="*/ 327101 w 482900"/>
                  <a:gd name="connsiteY2-68" fmla="*/ 141383 h 477926"/>
                  <a:gd name="connsiteX3-69" fmla="*/ 481613 w 482900"/>
                  <a:gd name="connsiteY3-70" fmla="*/ 168266 h 477926"/>
                  <a:gd name="connsiteX4-71" fmla="*/ 482900 w 482900"/>
                  <a:gd name="connsiteY4-72" fmla="*/ 195803 h 477926"/>
                  <a:gd name="connsiteX5-73" fmla="*/ 378358 w 482900"/>
                  <a:gd name="connsiteY5-74" fmla="*/ 307254 h 477926"/>
                  <a:gd name="connsiteX6-75" fmla="*/ 400357 w 482900"/>
                  <a:gd name="connsiteY6-76" fmla="*/ 460124 h 477926"/>
                  <a:gd name="connsiteX7-77" fmla="*/ 373588 w 482900"/>
                  <a:gd name="connsiteY7-78" fmla="*/ 477926 h 477926"/>
                  <a:gd name="connsiteX8-79" fmla="*/ 244166 w 482900"/>
                  <a:gd name="connsiteY8-80" fmla="*/ 409767 h 477926"/>
                  <a:gd name="connsiteX9-81" fmla="*/ 115686 w 482900"/>
                  <a:gd name="connsiteY9-82" fmla="*/ 477429 h 477926"/>
                  <a:gd name="connsiteX10-83" fmla="*/ 88444 w 482900"/>
                  <a:gd name="connsiteY10-84" fmla="*/ 456857 h 477926"/>
                  <a:gd name="connsiteX11-85" fmla="*/ 109973 w 482900"/>
                  <a:gd name="connsiteY11-86" fmla="*/ 307254 h 477926"/>
                  <a:gd name="connsiteX12-87" fmla="*/ 6656 w 482900"/>
                  <a:gd name="connsiteY12-88" fmla="*/ 197108 h 477926"/>
                  <a:gd name="connsiteX13-89" fmla="*/ 15343 w 482900"/>
                  <a:gd name="connsiteY13-90" fmla="*/ 166766 h 477926"/>
                  <a:gd name="connsiteX14-91" fmla="*/ 161230 w 482900"/>
                  <a:gd name="connsiteY14-92" fmla="*/ 141383 h 477926"/>
                  <a:gd name="connsiteX15-93" fmla="*/ 227030 w 482900"/>
                  <a:gd name="connsiteY15-94" fmla="*/ 7886 h 477926"/>
                  <a:gd name="connsiteX0-95" fmla="*/ 228985 w 484855"/>
                  <a:gd name="connsiteY0-96" fmla="*/ 7886 h 477926"/>
                  <a:gd name="connsiteX1-97" fmla="*/ 263257 w 484855"/>
                  <a:gd name="connsiteY1-98" fmla="*/ 7886 h 477926"/>
                  <a:gd name="connsiteX2-99" fmla="*/ 329056 w 484855"/>
                  <a:gd name="connsiteY2-100" fmla="*/ 141383 h 477926"/>
                  <a:gd name="connsiteX3-101" fmla="*/ 483568 w 484855"/>
                  <a:gd name="connsiteY3-102" fmla="*/ 168266 h 477926"/>
                  <a:gd name="connsiteX4-103" fmla="*/ 484855 w 484855"/>
                  <a:gd name="connsiteY4-104" fmla="*/ 195803 h 477926"/>
                  <a:gd name="connsiteX5-105" fmla="*/ 380313 w 484855"/>
                  <a:gd name="connsiteY5-106" fmla="*/ 307254 h 477926"/>
                  <a:gd name="connsiteX6-107" fmla="*/ 402312 w 484855"/>
                  <a:gd name="connsiteY6-108" fmla="*/ 460124 h 477926"/>
                  <a:gd name="connsiteX7-109" fmla="*/ 375543 w 484855"/>
                  <a:gd name="connsiteY7-110" fmla="*/ 477926 h 477926"/>
                  <a:gd name="connsiteX8-111" fmla="*/ 246121 w 484855"/>
                  <a:gd name="connsiteY8-112" fmla="*/ 409767 h 477926"/>
                  <a:gd name="connsiteX9-113" fmla="*/ 117641 w 484855"/>
                  <a:gd name="connsiteY9-114" fmla="*/ 477429 h 477926"/>
                  <a:gd name="connsiteX10-115" fmla="*/ 90399 w 484855"/>
                  <a:gd name="connsiteY10-116" fmla="*/ 456857 h 477926"/>
                  <a:gd name="connsiteX11-117" fmla="*/ 111928 w 484855"/>
                  <a:gd name="connsiteY11-118" fmla="*/ 307254 h 477926"/>
                  <a:gd name="connsiteX12-119" fmla="*/ 8611 w 484855"/>
                  <a:gd name="connsiteY12-120" fmla="*/ 197108 h 477926"/>
                  <a:gd name="connsiteX13-121" fmla="*/ 17298 w 484855"/>
                  <a:gd name="connsiteY13-122" fmla="*/ 166766 h 477926"/>
                  <a:gd name="connsiteX14-123" fmla="*/ 163185 w 484855"/>
                  <a:gd name="connsiteY14-124" fmla="*/ 141383 h 477926"/>
                  <a:gd name="connsiteX15-125" fmla="*/ 228985 w 484855"/>
                  <a:gd name="connsiteY15-126" fmla="*/ 7886 h 477926"/>
                  <a:gd name="connsiteX0-127" fmla="*/ 228985 w 493615"/>
                  <a:gd name="connsiteY0-128" fmla="*/ 7886 h 477926"/>
                  <a:gd name="connsiteX1-129" fmla="*/ 263257 w 493615"/>
                  <a:gd name="connsiteY1-130" fmla="*/ 7886 h 477926"/>
                  <a:gd name="connsiteX2-131" fmla="*/ 329056 w 493615"/>
                  <a:gd name="connsiteY2-132" fmla="*/ 141383 h 477926"/>
                  <a:gd name="connsiteX3-133" fmla="*/ 483568 w 493615"/>
                  <a:gd name="connsiteY3-134" fmla="*/ 168266 h 477926"/>
                  <a:gd name="connsiteX4-135" fmla="*/ 484855 w 493615"/>
                  <a:gd name="connsiteY4-136" fmla="*/ 195803 h 477926"/>
                  <a:gd name="connsiteX5-137" fmla="*/ 380313 w 493615"/>
                  <a:gd name="connsiteY5-138" fmla="*/ 307254 h 477926"/>
                  <a:gd name="connsiteX6-139" fmla="*/ 402312 w 493615"/>
                  <a:gd name="connsiteY6-140" fmla="*/ 460124 h 477926"/>
                  <a:gd name="connsiteX7-141" fmla="*/ 375543 w 493615"/>
                  <a:gd name="connsiteY7-142" fmla="*/ 477926 h 477926"/>
                  <a:gd name="connsiteX8-143" fmla="*/ 246121 w 493615"/>
                  <a:gd name="connsiteY8-144" fmla="*/ 409767 h 477926"/>
                  <a:gd name="connsiteX9-145" fmla="*/ 117641 w 493615"/>
                  <a:gd name="connsiteY9-146" fmla="*/ 477429 h 477926"/>
                  <a:gd name="connsiteX10-147" fmla="*/ 90399 w 493615"/>
                  <a:gd name="connsiteY10-148" fmla="*/ 456857 h 477926"/>
                  <a:gd name="connsiteX11-149" fmla="*/ 111928 w 493615"/>
                  <a:gd name="connsiteY11-150" fmla="*/ 307254 h 477926"/>
                  <a:gd name="connsiteX12-151" fmla="*/ 8611 w 493615"/>
                  <a:gd name="connsiteY12-152" fmla="*/ 197108 h 477926"/>
                  <a:gd name="connsiteX13-153" fmla="*/ 17298 w 493615"/>
                  <a:gd name="connsiteY13-154" fmla="*/ 166766 h 477926"/>
                  <a:gd name="connsiteX14-155" fmla="*/ 163185 w 493615"/>
                  <a:gd name="connsiteY14-156" fmla="*/ 141383 h 477926"/>
                  <a:gd name="connsiteX15-157" fmla="*/ 228985 w 493615"/>
                  <a:gd name="connsiteY15-158" fmla="*/ 7886 h 477926"/>
                  <a:gd name="connsiteX0-159" fmla="*/ 228985 w 495206"/>
                  <a:gd name="connsiteY0-160" fmla="*/ 7886 h 477926"/>
                  <a:gd name="connsiteX1-161" fmla="*/ 263257 w 495206"/>
                  <a:gd name="connsiteY1-162" fmla="*/ 7886 h 477926"/>
                  <a:gd name="connsiteX2-163" fmla="*/ 329056 w 495206"/>
                  <a:gd name="connsiteY2-164" fmla="*/ 141383 h 477926"/>
                  <a:gd name="connsiteX3-165" fmla="*/ 483568 w 495206"/>
                  <a:gd name="connsiteY3-166" fmla="*/ 168266 h 477926"/>
                  <a:gd name="connsiteX4-167" fmla="*/ 484855 w 495206"/>
                  <a:gd name="connsiteY4-168" fmla="*/ 195803 h 477926"/>
                  <a:gd name="connsiteX5-169" fmla="*/ 380313 w 495206"/>
                  <a:gd name="connsiteY5-170" fmla="*/ 307254 h 477926"/>
                  <a:gd name="connsiteX6-171" fmla="*/ 402312 w 495206"/>
                  <a:gd name="connsiteY6-172" fmla="*/ 460124 h 477926"/>
                  <a:gd name="connsiteX7-173" fmla="*/ 375543 w 495206"/>
                  <a:gd name="connsiteY7-174" fmla="*/ 477926 h 477926"/>
                  <a:gd name="connsiteX8-175" fmla="*/ 246121 w 495206"/>
                  <a:gd name="connsiteY8-176" fmla="*/ 409767 h 477926"/>
                  <a:gd name="connsiteX9-177" fmla="*/ 117641 w 495206"/>
                  <a:gd name="connsiteY9-178" fmla="*/ 477429 h 477926"/>
                  <a:gd name="connsiteX10-179" fmla="*/ 90399 w 495206"/>
                  <a:gd name="connsiteY10-180" fmla="*/ 456857 h 477926"/>
                  <a:gd name="connsiteX11-181" fmla="*/ 111928 w 495206"/>
                  <a:gd name="connsiteY11-182" fmla="*/ 307254 h 477926"/>
                  <a:gd name="connsiteX12-183" fmla="*/ 8611 w 495206"/>
                  <a:gd name="connsiteY12-184" fmla="*/ 197108 h 477926"/>
                  <a:gd name="connsiteX13-185" fmla="*/ 17298 w 495206"/>
                  <a:gd name="connsiteY13-186" fmla="*/ 166766 h 477926"/>
                  <a:gd name="connsiteX14-187" fmla="*/ 163185 w 495206"/>
                  <a:gd name="connsiteY14-188" fmla="*/ 141383 h 477926"/>
                  <a:gd name="connsiteX15-189" fmla="*/ 228985 w 495206"/>
                  <a:gd name="connsiteY15-190" fmla="*/ 7886 h 477926"/>
                  <a:gd name="connsiteX0-191" fmla="*/ 228985 w 495206"/>
                  <a:gd name="connsiteY0-192" fmla="*/ 7886 h 477926"/>
                  <a:gd name="connsiteX1-193" fmla="*/ 263257 w 495206"/>
                  <a:gd name="connsiteY1-194" fmla="*/ 7886 h 477926"/>
                  <a:gd name="connsiteX2-195" fmla="*/ 329056 w 495206"/>
                  <a:gd name="connsiteY2-196" fmla="*/ 141383 h 477926"/>
                  <a:gd name="connsiteX3-197" fmla="*/ 483568 w 495206"/>
                  <a:gd name="connsiteY3-198" fmla="*/ 168266 h 477926"/>
                  <a:gd name="connsiteX4-199" fmla="*/ 484855 w 495206"/>
                  <a:gd name="connsiteY4-200" fmla="*/ 195803 h 477926"/>
                  <a:gd name="connsiteX5-201" fmla="*/ 380313 w 495206"/>
                  <a:gd name="connsiteY5-202" fmla="*/ 307254 h 477926"/>
                  <a:gd name="connsiteX6-203" fmla="*/ 402312 w 495206"/>
                  <a:gd name="connsiteY6-204" fmla="*/ 460124 h 477926"/>
                  <a:gd name="connsiteX7-205" fmla="*/ 375543 w 495206"/>
                  <a:gd name="connsiteY7-206" fmla="*/ 477926 h 477926"/>
                  <a:gd name="connsiteX8-207" fmla="*/ 246121 w 495206"/>
                  <a:gd name="connsiteY8-208" fmla="*/ 409767 h 477926"/>
                  <a:gd name="connsiteX9-209" fmla="*/ 117641 w 495206"/>
                  <a:gd name="connsiteY9-210" fmla="*/ 477429 h 477926"/>
                  <a:gd name="connsiteX10-211" fmla="*/ 90399 w 495206"/>
                  <a:gd name="connsiteY10-212" fmla="*/ 456857 h 477926"/>
                  <a:gd name="connsiteX11-213" fmla="*/ 111928 w 495206"/>
                  <a:gd name="connsiteY11-214" fmla="*/ 307254 h 477926"/>
                  <a:gd name="connsiteX12-215" fmla="*/ 8611 w 495206"/>
                  <a:gd name="connsiteY12-216" fmla="*/ 197108 h 477926"/>
                  <a:gd name="connsiteX13-217" fmla="*/ 17298 w 495206"/>
                  <a:gd name="connsiteY13-218" fmla="*/ 166766 h 477926"/>
                  <a:gd name="connsiteX14-219" fmla="*/ 163185 w 495206"/>
                  <a:gd name="connsiteY14-220" fmla="*/ 141383 h 477926"/>
                  <a:gd name="connsiteX15-221" fmla="*/ 228985 w 495206"/>
                  <a:gd name="connsiteY15-222" fmla="*/ 7886 h 477926"/>
                  <a:gd name="connsiteX0-223" fmla="*/ 228985 w 495206"/>
                  <a:gd name="connsiteY0-224" fmla="*/ 7886 h 479387"/>
                  <a:gd name="connsiteX1-225" fmla="*/ 263257 w 495206"/>
                  <a:gd name="connsiteY1-226" fmla="*/ 7886 h 479387"/>
                  <a:gd name="connsiteX2-227" fmla="*/ 329056 w 495206"/>
                  <a:gd name="connsiteY2-228" fmla="*/ 141383 h 479387"/>
                  <a:gd name="connsiteX3-229" fmla="*/ 483568 w 495206"/>
                  <a:gd name="connsiteY3-230" fmla="*/ 168266 h 479387"/>
                  <a:gd name="connsiteX4-231" fmla="*/ 484855 w 495206"/>
                  <a:gd name="connsiteY4-232" fmla="*/ 195803 h 479387"/>
                  <a:gd name="connsiteX5-233" fmla="*/ 380313 w 495206"/>
                  <a:gd name="connsiteY5-234" fmla="*/ 307254 h 479387"/>
                  <a:gd name="connsiteX6-235" fmla="*/ 402312 w 495206"/>
                  <a:gd name="connsiteY6-236" fmla="*/ 460124 h 479387"/>
                  <a:gd name="connsiteX7-237" fmla="*/ 375543 w 495206"/>
                  <a:gd name="connsiteY7-238" fmla="*/ 477926 h 479387"/>
                  <a:gd name="connsiteX8-239" fmla="*/ 246121 w 495206"/>
                  <a:gd name="connsiteY8-240" fmla="*/ 409767 h 479387"/>
                  <a:gd name="connsiteX9-241" fmla="*/ 117641 w 495206"/>
                  <a:gd name="connsiteY9-242" fmla="*/ 477429 h 479387"/>
                  <a:gd name="connsiteX10-243" fmla="*/ 90399 w 495206"/>
                  <a:gd name="connsiteY10-244" fmla="*/ 456857 h 479387"/>
                  <a:gd name="connsiteX11-245" fmla="*/ 111928 w 495206"/>
                  <a:gd name="connsiteY11-246" fmla="*/ 307254 h 479387"/>
                  <a:gd name="connsiteX12-247" fmla="*/ 8611 w 495206"/>
                  <a:gd name="connsiteY12-248" fmla="*/ 197108 h 479387"/>
                  <a:gd name="connsiteX13-249" fmla="*/ 17298 w 495206"/>
                  <a:gd name="connsiteY13-250" fmla="*/ 166766 h 479387"/>
                  <a:gd name="connsiteX14-251" fmla="*/ 163185 w 495206"/>
                  <a:gd name="connsiteY14-252" fmla="*/ 141383 h 479387"/>
                  <a:gd name="connsiteX15-253" fmla="*/ 228985 w 495206"/>
                  <a:gd name="connsiteY15-254" fmla="*/ 7886 h 479387"/>
                  <a:gd name="connsiteX0-255" fmla="*/ 228985 w 495206"/>
                  <a:gd name="connsiteY0-256" fmla="*/ 7886 h 480066"/>
                  <a:gd name="connsiteX1-257" fmla="*/ 263257 w 495206"/>
                  <a:gd name="connsiteY1-258" fmla="*/ 7886 h 480066"/>
                  <a:gd name="connsiteX2-259" fmla="*/ 329056 w 495206"/>
                  <a:gd name="connsiteY2-260" fmla="*/ 141383 h 480066"/>
                  <a:gd name="connsiteX3-261" fmla="*/ 483568 w 495206"/>
                  <a:gd name="connsiteY3-262" fmla="*/ 168266 h 480066"/>
                  <a:gd name="connsiteX4-263" fmla="*/ 484855 w 495206"/>
                  <a:gd name="connsiteY4-264" fmla="*/ 195803 h 480066"/>
                  <a:gd name="connsiteX5-265" fmla="*/ 380313 w 495206"/>
                  <a:gd name="connsiteY5-266" fmla="*/ 307254 h 480066"/>
                  <a:gd name="connsiteX6-267" fmla="*/ 402312 w 495206"/>
                  <a:gd name="connsiteY6-268" fmla="*/ 460124 h 480066"/>
                  <a:gd name="connsiteX7-269" fmla="*/ 375543 w 495206"/>
                  <a:gd name="connsiteY7-270" fmla="*/ 477926 h 480066"/>
                  <a:gd name="connsiteX8-271" fmla="*/ 246121 w 495206"/>
                  <a:gd name="connsiteY8-272" fmla="*/ 409767 h 480066"/>
                  <a:gd name="connsiteX9-273" fmla="*/ 117641 w 495206"/>
                  <a:gd name="connsiteY9-274" fmla="*/ 477429 h 480066"/>
                  <a:gd name="connsiteX10-275" fmla="*/ 90399 w 495206"/>
                  <a:gd name="connsiteY10-276" fmla="*/ 456857 h 480066"/>
                  <a:gd name="connsiteX11-277" fmla="*/ 111928 w 495206"/>
                  <a:gd name="connsiteY11-278" fmla="*/ 307254 h 480066"/>
                  <a:gd name="connsiteX12-279" fmla="*/ 8611 w 495206"/>
                  <a:gd name="connsiteY12-280" fmla="*/ 197108 h 480066"/>
                  <a:gd name="connsiteX13-281" fmla="*/ 17298 w 495206"/>
                  <a:gd name="connsiteY13-282" fmla="*/ 166766 h 480066"/>
                  <a:gd name="connsiteX14-283" fmla="*/ 163185 w 495206"/>
                  <a:gd name="connsiteY14-284" fmla="*/ 141383 h 480066"/>
                  <a:gd name="connsiteX15-285" fmla="*/ 228985 w 495206"/>
                  <a:gd name="connsiteY15-286" fmla="*/ 7886 h 480066"/>
                  <a:gd name="connsiteX0-287" fmla="*/ 228985 w 495206"/>
                  <a:gd name="connsiteY0-288" fmla="*/ 7886 h 480898"/>
                  <a:gd name="connsiteX1-289" fmla="*/ 263257 w 495206"/>
                  <a:gd name="connsiteY1-290" fmla="*/ 7886 h 480898"/>
                  <a:gd name="connsiteX2-291" fmla="*/ 329056 w 495206"/>
                  <a:gd name="connsiteY2-292" fmla="*/ 141383 h 480898"/>
                  <a:gd name="connsiteX3-293" fmla="*/ 483568 w 495206"/>
                  <a:gd name="connsiteY3-294" fmla="*/ 168266 h 480898"/>
                  <a:gd name="connsiteX4-295" fmla="*/ 484855 w 495206"/>
                  <a:gd name="connsiteY4-296" fmla="*/ 195803 h 480898"/>
                  <a:gd name="connsiteX5-297" fmla="*/ 380313 w 495206"/>
                  <a:gd name="connsiteY5-298" fmla="*/ 307254 h 480898"/>
                  <a:gd name="connsiteX6-299" fmla="*/ 402312 w 495206"/>
                  <a:gd name="connsiteY6-300" fmla="*/ 460124 h 480898"/>
                  <a:gd name="connsiteX7-301" fmla="*/ 375543 w 495206"/>
                  <a:gd name="connsiteY7-302" fmla="*/ 477926 h 480898"/>
                  <a:gd name="connsiteX8-303" fmla="*/ 246121 w 495206"/>
                  <a:gd name="connsiteY8-304" fmla="*/ 409767 h 480898"/>
                  <a:gd name="connsiteX9-305" fmla="*/ 117641 w 495206"/>
                  <a:gd name="connsiteY9-306" fmla="*/ 477429 h 480898"/>
                  <a:gd name="connsiteX10-307" fmla="*/ 90399 w 495206"/>
                  <a:gd name="connsiteY10-308" fmla="*/ 456857 h 480898"/>
                  <a:gd name="connsiteX11-309" fmla="*/ 111928 w 495206"/>
                  <a:gd name="connsiteY11-310" fmla="*/ 307254 h 480898"/>
                  <a:gd name="connsiteX12-311" fmla="*/ 8611 w 495206"/>
                  <a:gd name="connsiteY12-312" fmla="*/ 197108 h 480898"/>
                  <a:gd name="connsiteX13-313" fmla="*/ 17298 w 495206"/>
                  <a:gd name="connsiteY13-314" fmla="*/ 166766 h 480898"/>
                  <a:gd name="connsiteX14-315" fmla="*/ 163185 w 495206"/>
                  <a:gd name="connsiteY14-316" fmla="*/ 141383 h 480898"/>
                  <a:gd name="connsiteX15-317" fmla="*/ 228985 w 495206"/>
                  <a:gd name="connsiteY15-318" fmla="*/ 7886 h 480898"/>
                  <a:gd name="connsiteX0-319" fmla="*/ 228985 w 495206"/>
                  <a:gd name="connsiteY0-320" fmla="*/ 7886 h 481839"/>
                  <a:gd name="connsiteX1-321" fmla="*/ 263257 w 495206"/>
                  <a:gd name="connsiteY1-322" fmla="*/ 7886 h 481839"/>
                  <a:gd name="connsiteX2-323" fmla="*/ 329056 w 495206"/>
                  <a:gd name="connsiteY2-324" fmla="*/ 141383 h 481839"/>
                  <a:gd name="connsiteX3-325" fmla="*/ 483568 w 495206"/>
                  <a:gd name="connsiteY3-326" fmla="*/ 168266 h 481839"/>
                  <a:gd name="connsiteX4-327" fmla="*/ 484855 w 495206"/>
                  <a:gd name="connsiteY4-328" fmla="*/ 195803 h 481839"/>
                  <a:gd name="connsiteX5-329" fmla="*/ 380313 w 495206"/>
                  <a:gd name="connsiteY5-330" fmla="*/ 307254 h 481839"/>
                  <a:gd name="connsiteX6-331" fmla="*/ 402312 w 495206"/>
                  <a:gd name="connsiteY6-332" fmla="*/ 460124 h 481839"/>
                  <a:gd name="connsiteX7-333" fmla="*/ 375543 w 495206"/>
                  <a:gd name="connsiteY7-334" fmla="*/ 477926 h 481839"/>
                  <a:gd name="connsiteX8-335" fmla="*/ 246121 w 495206"/>
                  <a:gd name="connsiteY8-336" fmla="*/ 409767 h 481839"/>
                  <a:gd name="connsiteX9-337" fmla="*/ 117641 w 495206"/>
                  <a:gd name="connsiteY9-338" fmla="*/ 477429 h 481839"/>
                  <a:gd name="connsiteX10-339" fmla="*/ 90399 w 495206"/>
                  <a:gd name="connsiteY10-340" fmla="*/ 456857 h 481839"/>
                  <a:gd name="connsiteX11-341" fmla="*/ 111928 w 495206"/>
                  <a:gd name="connsiteY11-342" fmla="*/ 307254 h 481839"/>
                  <a:gd name="connsiteX12-343" fmla="*/ 8611 w 495206"/>
                  <a:gd name="connsiteY12-344" fmla="*/ 197108 h 481839"/>
                  <a:gd name="connsiteX13-345" fmla="*/ 17298 w 495206"/>
                  <a:gd name="connsiteY13-346" fmla="*/ 166766 h 481839"/>
                  <a:gd name="connsiteX14-347" fmla="*/ 163185 w 495206"/>
                  <a:gd name="connsiteY14-348" fmla="*/ 141383 h 481839"/>
                  <a:gd name="connsiteX15-349" fmla="*/ 228985 w 495206"/>
                  <a:gd name="connsiteY15-350" fmla="*/ 7886 h 481839"/>
                  <a:gd name="connsiteX0-351" fmla="*/ 228985 w 495206"/>
                  <a:gd name="connsiteY0-352" fmla="*/ 7886 h 482304"/>
                  <a:gd name="connsiteX1-353" fmla="*/ 263257 w 495206"/>
                  <a:gd name="connsiteY1-354" fmla="*/ 7886 h 482304"/>
                  <a:gd name="connsiteX2-355" fmla="*/ 329056 w 495206"/>
                  <a:gd name="connsiteY2-356" fmla="*/ 141383 h 482304"/>
                  <a:gd name="connsiteX3-357" fmla="*/ 483568 w 495206"/>
                  <a:gd name="connsiteY3-358" fmla="*/ 168266 h 482304"/>
                  <a:gd name="connsiteX4-359" fmla="*/ 484855 w 495206"/>
                  <a:gd name="connsiteY4-360" fmla="*/ 195803 h 482304"/>
                  <a:gd name="connsiteX5-361" fmla="*/ 380313 w 495206"/>
                  <a:gd name="connsiteY5-362" fmla="*/ 307254 h 482304"/>
                  <a:gd name="connsiteX6-363" fmla="*/ 402312 w 495206"/>
                  <a:gd name="connsiteY6-364" fmla="*/ 460124 h 482304"/>
                  <a:gd name="connsiteX7-365" fmla="*/ 375543 w 495206"/>
                  <a:gd name="connsiteY7-366" fmla="*/ 477926 h 482304"/>
                  <a:gd name="connsiteX8-367" fmla="*/ 246121 w 495206"/>
                  <a:gd name="connsiteY8-368" fmla="*/ 409767 h 482304"/>
                  <a:gd name="connsiteX9-369" fmla="*/ 117641 w 495206"/>
                  <a:gd name="connsiteY9-370" fmla="*/ 477429 h 482304"/>
                  <a:gd name="connsiteX10-371" fmla="*/ 90399 w 495206"/>
                  <a:gd name="connsiteY10-372" fmla="*/ 456857 h 482304"/>
                  <a:gd name="connsiteX11-373" fmla="*/ 111928 w 495206"/>
                  <a:gd name="connsiteY11-374" fmla="*/ 307254 h 482304"/>
                  <a:gd name="connsiteX12-375" fmla="*/ 8611 w 495206"/>
                  <a:gd name="connsiteY12-376" fmla="*/ 197108 h 482304"/>
                  <a:gd name="connsiteX13-377" fmla="*/ 17298 w 495206"/>
                  <a:gd name="connsiteY13-378" fmla="*/ 166766 h 482304"/>
                  <a:gd name="connsiteX14-379" fmla="*/ 163185 w 495206"/>
                  <a:gd name="connsiteY14-380" fmla="*/ 141383 h 482304"/>
                  <a:gd name="connsiteX15-381" fmla="*/ 228985 w 495206"/>
                  <a:gd name="connsiteY15-382" fmla="*/ 7886 h 482304"/>
                  <a:gd name="connsiteX0-383" fmla="*/ 228985 w 495206"/>
                  <a:gd name="connsiteY0-384" fmla="*/ 7886 h 482639"/>
                  <a:gd name="connsiteX1-385" fmla="*/ 263257 w 495206"/>
                  <a:gd name="connsiteY1-386" fmla="*/ 7886 h 482639"/>
                  <a:gd name="connsiteX2-387" fmla="*/ 329056 w 495206"/>
                  <a:gd name="connsiteY2-388" fmla="*/ 141383 h 482639"/>
                  <a:gd name="connsiteX3-389" fmla="*/ 483568 w 495206"/>
                  <a:gd name="connsiteY3-390" fmla="*/ 168266 h 482639"/>
                  <a:gd name="connsiteX4-391" fmla="*/ 484855 w 495206"/>
                  <a:gd name="connsiteY4-392" fmla="*/ 195803 h 482639"/>
                  <a:gd name="connsiteX5-393" fmla="*/ 380313 w 495206"/>
                  <a:gd name="connsiteY5-394" fmla="*/ 307254 h 482639"/>
                  <a:gd name="connsiteX6-395" fmla="*/ 402312 w 495206"/>
                  <a:gd name="connsiteY6-396" fmla="*/ 460124 h 482639"/>
                  <a:gd name="connsiteX7-397" fmla="*/ 375543 w 495206"/>
                  <a:gd name="connsiteY7-398" fmla="*/ 477926 h 482639"/>
                  <a:gd name="connsiteX8-399" fmla="*/ 246121 w 495206"/>
                  <a:gd name="connsiteY8-400" fmla="*/ 409767 h 482639"/>
                  <a:gd name="connsiteX9-401" fmla="*/ 117641 w 495206"/>
                  <a:gd name="connsiteY9-402" fmla="*/ 477429 h 482639"/>
                  <a:gd name="connsiteX10-403" fmla="*/ 90399 w 495206"/>
                  <a:gd name="connsiteY10-404" fmla="*/ 456857 h 482639"/>
                  <a:gd name="connsiteX11-405" fmla="*/ 111928 w 495206"/>
                  <a:gd name="connsiteY11-406" fmla="*/ 307254 h 482639"/>
                  <a:gd name="connsiteX12-407" fmla="*/ 8611 w 495206"/>
                  <a:gd name="connsiteY12-408" fmla="*/ 197108 h 482639"/>
                  <a:gd name="connsiteX13-409" fmla="*/ 17298 w 495206"/>
                  <a:gd name="connsiteY13-410" fmla="*/ 166766 h 482639"/>
                  <a:gd name="connsiteX14-411" fmla="*/ 163185 w 495206"/>
                  <a:gd name="connsiteY14-412" fmla="*/ 141383 h 482639"/>
                  <a:gd name="connsiteX15-413" fmla="*/ 228985 w 495206"/>
                  <a:gd name="connsiteY15-414" fmla="*/ 7886 h 482639"/>
                  <a:gd name="connsiteX0-415" fmla="*/ 228985 w 495206"/>
                  <a:gd name="connsiteY0-416" fmla="*/ 7886 h 482639"/>
                  <a:gd name="connsiteX1-417" fmla="*/ 263257 w 495206"/>
                  <a:gd name="connsiteY1-418" fmla="*/ 7886 h 482639"/>
                  <a:gd name="connsiteX2-419" fmla="*/ 329056 w 495206"/>
                  <a:gd name="connsiteY2-420" fmla="*/ 141383 h 482639"/>
                  <a:gd name="connsiteX3-421" fmla="*/ 483568 w 495206"/>
                  <a:gd name="connsiteY3-422" fmla="*/ 168266 h 482639"/>
                  <a:gd name="connsiteX4-423" fmla="*/ 484855 w 495206"/>
                  <a:gd name="connsiteY4-424" fmla="*/ 195803 h 482639"/>
                  <a:gd name="connsiteX5-425" fmla="*/ 380313 w 495206"/>
                  <a:gd name="connsiteY5-426" fmla="*/ 307254 h 482639"/>
                  <a:gd name="connsiteX6-427" fmla="*/ 402312 w 495206"/>
                  <a:gd name="connsiteY6-428" fmla="*/ 460124 h 482639"/>
                  <a:gd name="connsiteX7-429" fmla="*/ 375543 w 495206"/>
                  <a:gd name="connsiteY7-430" fmla="*/ 477926 h 482639"/>
                  <a:gd name="connsiteX8-431" fmla="*/ 246121 w 495206"/>
                  <a:gd name="connsiteY8-432" fmla="*/ 409767 h 482639"/>
                  <a:gd name="connsiteX9-433" fmla="*/ 117641 w 495206"/>
                  <a:gd name="connsiteY9-434" fmla="*/ 477429 h 482639"/>
                  <a:gd name="connsiteX10-435" fmla="*/ 90399 w 495206"/>
                  <a:gd name="connsiteY10-436" fmla="*/ 456857 h 482639"/>
                  <a:gd name="connsiteX11-437" fmla="*/ 111928 w 495206"/>
                  <a:gd name="connsiteY11-438" fmla="*/ 307254 h 482639"/>
                  <a:gd name="connsiteX12-439" fmla="*/ 8611 w 495206"/>
                  <a:gd name="connsiteY12-440" fmla="*/ 197108 h 482639"/>
                  <a:gd name="connsiteX13-441" fmla="*/ 17298 w 495206"/>
                  <a:gd name="connsiteY13-442" fmla="*/ 166766 h 482639"/>
                  <a:gd name="connsiteX14-443" fmla="*/ 163185 w 495206"/>
                  <a:gd name="connsiteY14-444" fmla="*/ 141383 h 482639"/>
                  <a:gd name="connsiteX15-445" fmla="*/ 228985 w 495206"/>
                  <a:gd name="connsiteY15-446" fmla="*/ 7886 h 482639"/>
                  <a:gd name="connsiteX0-447" fmla="*/ 228985 w 495206"/>
                  <a:gd name="connsiteY0-448" fmla="*/ 7886 h 483325"/>
                  <a:gd name="connsiteX1-449" fmla="*/ 263257 w 495206"/>
                  <a:gd name="connsiteY1-450" fmla="*/ 7886 h 483325"/>
                  <a:gd name="connsiteX2-451" fmla="*/ 329056 w 495206"/>
                  <a:gd name="connsiteY2-452" fmla="*/ 141383 h 483325"/>
                  <a:gd name="connsiteX3-453" fmla="*/ 483568 w 495206"/>
                  <a:gd name="connsiteY3-454" fmla="*/ 168266 h 483325"/>
                  <a:gd name="connsiteX4-455" fmla="*/ 484855 w 495206"/>
                  <a:gd name="connsiteY4-456" fmla="*/ 195803 h 483325"/>
                  <a:gd name="connsiteX5-457" fmla="*/ 380313 w 495206"/>
                  <a:gd name="connsiteY5-458" fmla="*/ 307254 h 483325"/>
                  <a:gd name="connsiteX6-459" fmla="*/ 402312 w 495206"/>
                  <a:gd name="connsiteY6-460" fmla="*/ 460124 h 483325"/>
                  <a:gd name="connsiteX7-461" fmla="*/ 375543 w 495206"/>
                  <a:gd name="connsiteY7-462" fmla="*/ 477926 h 483325"/>
                  <a:gd name="connsiteX8-463" fmla="*/ 246121 w 495206"/>
                  <a:gd name="connsiteY8-464" fmla="*/ 409767 h 483325"/>
                  <a:gd name="connsiteX9-465" fmla="*/ 117641 w 495206"/>
                  <a:gd name="connsiteY9-466" fmla="*/ 477429 h 483325"/>
                  <a:gd name="connsiteX10-467" fmla="*/ 90399 w 495206"/>
                  <a:gd name="connsiteY10-468" fmla="*/ 456857 h 483325"/>
                  <a:gd name="connsiteX11-469" fmla="*/ 111928 w 495206"/>
                  <a:gd name="connsiteY11-470" fmla="*/ 307254 h 483325"/>
                  <a:gd name="connsiteX12-471" fmla="*/ 8611 w 495206"/>
                  <a:gd name="connsiteY12-472" fmla="*/ 197108 h 483325"/>
                  <a:gd name="connsiteX13-473" fmla="*/ 17298 w 495206"/>
                  <a:gd name="connsiteY13-474" fmla="*/ 166766 h 483325"/>
                  <a:gd name="connsiteX14-475" fmla="*/ 163185 w 495206"/>
                  <a:gd name="connsiteY14-476" fmla="*/ 141383 h 483325"/>
                  <a:gd name="connsiteX15-477" fmla="*/ 228985 w 495206"/>
                  <a:gd name="connsiteY15-478" fmla="*/ 7886 h 483325"/>
                  <a:gd name="connsiteX0-479" fmla="*/ 228985 w 495884"/>
                  <a:gd name="connsiteY0-480" fmla="*/ 7886 h 483325"/>
                  <a:gd name="connsiteX1-481" fmla="*/ 263257 w 495884"/>
                  <a:gd name="connsiteY1-482" fmla="*/ 7886 h 483325"/>
                  <a:gd name="connsiteX2-483" fmla="*/ 329056 w 495884"/>
                  <a:gd name="connsiteY2-484" fmla="*/ 141383 h 483325"/>
                  <a:gd name="connsiteX3-485" fmla="*/ 483568 w 495884"/>
                  <a:gd name="connsiteY3-486" fmla="*/ 168266 h 483325"/>
                  <a:gd name="connsiteX4-487" fmla="*/ 484855 w 495884"/>
                  <a:gd name="connsiteY4-488" fmla="*/ 195803 h 483325"/>
                  <a:gd name="connsiteX5-489" fmla="*/ 380313 w 495884"/>
                  <a:gd name="connsiteY5-490" fmla="*/ 307254 h 483325"/>
                  <a:gd name="connsiteX6-491" fmla="*/ 402312 w 495884"/>
                  <a:gd name="connsiteY6-492" fmla="*/ 460124 h 483325"/>
                  <a:gd name="connsiteX7-493" fmla="*/ 375543 w 495884"/>
                  <a:gd name="connsiteY7-494" fmla="*/ 477926 h 483325"/>
                  <a:gd name="connsiteX8-495" fmla="*/ 246121 w 495884"/>
                  <a:gd name="connsiteY8-496" fmla="*/ 409767 h 483325"/>
                  <a:gd name="connsiteX9-497" fmla="*/ 117641 w 495884"/>
                  <a:gd name="connsiteY9-498" fmla="*/ 477429 h 483325"/>
                  <a:gd name="connsiteX10-499" fmla="*/ 90399 w 495884"/>
                  <a:gd name="connsiteY10-500" fmla="*/ 456857 h 483325"/>
                  <a:gd name="connsiteX11-501" fmla="*/ 111928 w 495884"/>
                  <a:gd name="connsiteY11-502" fmla="*/ 307254 h 483325"/>
                  <a:gd name="connsiteX12-503" fmla="*/ 8611 w 495884"/>
                  <a:gd name="connsiteY12-504" fmla="*/ 197108 h 483325"/>
                  <a:gd name="connsiteX13-505" fmla="*/ 17298 w 495884"/>
                  <a:gd name="connsiteY13-506" fmla="*/ 166766 h 483325"/>
                  <a:gd name="connsiteX14-507" fmla="*/ 163185 w 495884"/>
                  <a:gd name="connsiteY14-508" fmla="*/ 141383 h 483325"/>
                  <a:gd name="connsiteX15-509" fmla="*/ 228985 w 495884"/>
                  <a:gd name="connsiteY15-510" fmla="*/ 7886 h 483325"/>
                  <a:gd name="connsiteX0-511" fmla="*/ 228985 w 495884"/>
                  <a:gd name="connsiteY0-512" fmla="*/ 7886 h 483325"/>
                  <a:gd name="connsiteX1-513" fmla="*/ 263257 w 495884"/>
                  <a:gd name="connsiteY1-514" fmla="*/ 7886 h 483325"/>
                  <a:gd name="connsiteX2-515" fmla="*/ 329056 w 495884"/>
                  <a:gd name="connsiteY2-516" fmla="*/ 141383 h 483325"/>
                  <a:gd name="connsiteX3-517" fmla="*/ 483568 w 495884"/>
                  <a:gd name="connsiteY3-518" fmla="*/ 168266 h 483325"/>
                  <a:gd name="connsiteX4-519" fmla="*/ 484855 w 495884"/>
                  <a:gd name="connsiteY4-520" fmla="*/ 195803 h 483325"/>
                  <a:gd name="connsiteX5-521" fmla="*/ 380313 w 495884"/>
                  <a:gd name="connsiteY5-522" fmla="*/ 307254 h 483325"/>
                  <a:gd name="connsiteX6-523" fmla="*/ 402312 w 495884"/>
                  <a:gd name="connsiteY6-524" fmla="*/ 460124 h 483325"/>
                  <a:gd name="connsiteX7-525" fmla="*/ 375543 w 495884"/>
                  <a:gd name="connsiteY7-526" fmla="*/ 477926 h 483325"/>
                  <a:gd name="connsiteX8-527" fmla="*/ 246121 w 495884"/>
                  <a:gd name="connsiteY8-528" fmla="*/ 409767 h 483325"/>
                  <a:gd name="connsiteX9-529" fmla="*/ 117641 w 495884"/>
                  <a:gd name="connsiteY9-530" fmla="*/ 477429 h 483325"/>
                  <a:gd name="connsiteX10-531" fmla="*/ 90399 w 495884"/>
                  <a:gd name="connsiteY10-532" fmla="*/ 456857 h 483325"/>
                  <a:gd name="connsiteX11-533" fmla="*/ 111928 w 495884"/>
                  <a:gd name="connsiteY11-534" fmla="*/ 307254 h 483325"/>
                  <a:gd name="connsiteX12-535" fmla="*/ 8611 w 495884"/>
                  <a:gd name="connsiteY12-536" fmla="*/ 197108 h 483325"/>
                  <a:gd name="connsiteX13-537" fmla="*/ 17298 w 495884"/>
                  <a:gd name="connsiteY13-538" fmla="*/ 166766 h 483325"/>
                  <a:gd name="connsiteX14-539" fmla="*/ 163185 w 495884"/>
                  <a:gd name="connsiteY14-540" fmla="*/ 141383 h 483325"/>
                  <a:gd name="connsiteX15-541" fmla="*/ 228985 w 495884"/>
                  <a:gd name="connsiteY15-542" fmla="*/ 7886 h 483325"/>
                  <a:gd name="connsiteX0-543" fmla="*/ 228985 w 493931"/>
                  <a:gd name="connsiteY0-544" fmla="*/ 7886 h 483325"/>
                  <a:gd name="connsiteX1-545" fmla="*/ 263257 w 493931"/>
                  <a:gd name="connsiteY1-546" fmla="*/ 7886 h 483325"/>
                  <a:gd name="connsiteX2-547" fmla="*/ 329056 w 493931"/>
                  <a:gd name="connsiteY2-548" fmla="*/ 141383 h 483325"/>
                  <a:gd name="connsiteX3-549" fmla="*/ 483568 w 493931"/>
                  <a:gd name="connsiteY3-550" fmla="*/ 168266 h 483325"/>
                  <a:gd name="connsiteX4-551" fmla="*/ 484855 w 493931"/>
                  <a:gd name="connsiteY4-552" fmla="*/ 195803 h 483325"/>
                  <a:gd name="connsiteX5-553" fmla="*/ 380313 w 493931"/>
                  <a:gd name="connsiteY5-554" fmla="*/ 307254 h 483325"/>
                  <a:gd name="connsiteX6-555" fmla="*/ 402312 w 493931"/>
                  <a:gd name="connsiteY6-556" fmla="*/ 460124 h 483325"/>
                  <a:gd name="connsiteX7-557" fmla="*/ 375543 w 493931"/>
                  <a:gd name="connsiteY7-558" fmla="*/ 477926 h 483325"/>
                  <a:gd name="connsiteX8-559" fmla="*/ 246121 w 493931"/>
                  <a:gd name="connsiteY8-560" fmla="*/ 409767 h 483325"/>
                  <a:gd name="connsiteX9-561" fmla="*/ 117641 w 493931"/>
                  <a:gd name="connsiteY9-562" fmla="*/ 477429 h 483325"/>
                  <a:gd name="connsiteX10-563" fmla="*/ 90399 w 493931"/>
                  <a:gd name="connsiteY10-564" fmla="*/ 456857 h 483325"/>
                  <a:gd name="connsiteX11-565" fmla="*/ 111928 w 493931"/>
                  <a:gd name="connsiteY11-566" fmla="*/ 307254 h 483325"/>
                  <a:gd name="connsiteX12-567" fmla="*/ 8611 w 493931"/>
                  <a:gd name="connsiteY12-568" fmla="*/ 197108 h 483325"/>
                  <a:gd name="connsiteX13-569" fmla="*/ 17298 w 493931"/>
                  <a:gd name="connsiteY13-570" fmla="*/ 166766 h 483325"/>
                  <a:gd name="connsiteX14-571" fmla="*/ 163185 w 493931"/>
                  <a:gd name="connsiteY14-572" fmla="*/ 141383 h 483325"/>
                  <a:gd name="connsiteX15-573" fmla="*/ 228985 w 493931"/>
                  <a:gd name="connsiteY15-574" fmla="*/ 7886 h 483325"/>
                  <a:gd name="connsiteX0-575" fmla="*/ 230014 w 494960"/>
                  <a:gd name="connsiteY0-576" fmla="*/ 7886 h 483325"/>
                  <a:gd name="connsiteX1-577" fmla="*/ 264286 w 494960"/>
                  <a:gd name="connsiteY1-578" fmla="*/ 7886 h 483325"/>
                  <a:gd name="connsiteX2-579" fmla="*/ 330085 w 494960"/>
                  <a:gd name="connsiteY2-580" fmla="*/ 141383 h 483325"/>
                  <a:gd name="connsiteX3-581" fmla="*/ 484597 w 494960"/>
                  <a:gd name="connsiteY3-582" fmla="*/ 168266 h 483325"/>
                  <a:gd name="connsiteX4-583" fmla="*/ 485884 w 494960"/>
                  <a:gd name="connsiteY4-584" fmla="*/ 195803 h 483325"/>
                  <a:gd name="connsiteX5-585" fmla="*/ 381342 w 494960"/>
                  <a:gd name="connsiteY5-586" fmla="*/ 307254 h 483325"/>
                  <a:gd name="connsiteX6-587" fmla="*/ 403341 w 494960"/>
                  <a:gd name="connsiteY6-588" fmla="*/ 460124 h 483325"/>
                  <a:gd name="connsiteX7-589" fmla="*/ 376572 w 494960"/>
                  <a:gd name="connsiteY7-590" fmla="*/ 477926 h 483325"/>
                  <a:gd name="connsiteX8-591" fmla="*/ 247150 w 494960"/>
                  <a:gd name="connsiteY8-592" fmla="*/ 409767 h 483325"/>
                  <a:gd name="connsiteX9-593" fmla="*/ 118670 w 494960"/>
                  <a:gd name="connsiteY9-594" fmla="*/ 477429 h 483325"/>
                  <a:gd name="connsiteX10-595" fmla="*/ 91428 w 494960"/>
                  <a:gd name="connsiteY10-596" fmla="*/ 456857 h 483325"/>
                  <a:gd name="connsiteX11-597" fmla="*/ 112957 w 494960"/>
                  <a:gd name="connsiteY11-598" fmla="*/ 307254 h 483325"/>
                  <a:gd name="connsiteX12-599" fmla="*/ 9640 w 494960"/>
                  <a:gd name="connsiteY12-600" fmla="*/ 197108 h 483325"/>
                  <a:gd name="connsiteX13-601" fmla="*/ 18327 w 494960"/>
                  <a:gd name="connsiteY13-602" fmla="*/ 166766 h 483325"/>
                  <a:gd name="connsiteX14-603" fmla="*/ 164214 w 494960"/>
                  <a:gd name="connsiteY14-604" fmla="*/ 141383 h 483325"/>
                  <a:gd name="connsiteX15-605" fmla="*/ 230014 w 494960"/>
                  <a:gd name="connsiteY15-606" fmla="*/ 7886 h 4833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61" y="connsiteY15-62"/>
                  </a:cxn>
                </a:cxnLst>
                <a:rect l="l" t="t" r="r" b="b"/>
                <a:pathLst>
                  <a:path w="494960" h="483325">
                    <a:moveTo>
                      <a:pt x="230014" y="7886"/>
                    </a:moveTo>
                    <a:cubicBezTo>
                      <a:pt x="243755" y="-4472"/>
                      <a:pt x="255952" y="-610"/>
                      <a:pt x="264286" y="7886"/>
                    </a:cubicBezTo>
                    <a:lnTo>
                      <a:pt x="330085" y="141383"/>
                    </a:lnTo>
                    <a:lnTo>
                      <a:pt x="484597" y="168266"/>
                    </a:lnTo>
                    <a:cubicBezTo>
                      <a:pt x="502018" y="176673"/>
                      <a:pt x="493951" y="187396"/>
                      <a:pt x="485884" y="195803"/>
                    </a:cubicBezTo>
                    <a:lnTo>
                      <a:pt x="381342" y="307254"/>
                    </a:lnTo>
                    <a:lnTo>
                      <a:pt x="403341" y="460124"/>
                    </a:lnTo>
                    <a:cubicBezTo>
                      <a:pt x="405231" y="477643"/>
                      <a:pt x="405576" y="489756"/>
                      <a:pt x="376572" y="477926"/>
                    </a:cubicBezTo>
                    <a:lnTo>
                      <a:pt x="247150" y="409767"/>
                    </a:lnTo>
                    <a:lnTo>
                      <a:pt x="118670" y="477429"/>
                    </a:lnTo>
                    <a:cubicBezTo>
                      <a:pt x="101092" y="485247"/>
                      <a:pt x="86606" y="490747"/>
                      <a:pt x="91428" y="456857"/>
                    </a:cubicBezTo>
                    <a:lnTo>
                      <a:pt x="112957" y="307254"/>
                    </a:lnTo>
                    <a:lnTo>
                      <a:pt x="9640" y="197108"/>
                    </a:lnTo>
                    <a:cubicBezTo>
                      <a:pt x="-10635" y="173091"/>
                      <a:pt x="5390" y="169156"/>
                      <a:pt x="18327" y="166766"/>
                    </a:cubicBezTo>
                    <a:lnTo>
                      <a:pt x="164214" y="141383"/>
                    </a:lnTo>
                    <a:lnTo>
                      <a:pt x="230014" y="7886"/>
                    </a:lnTo>
                    <a:close/>
                  </a:path>
                </a:pathLst>
              </a:custGeom>
              <a:solidFill>
                <a:srgbClr val="FFCD2C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ExtraLight" panose="020B0200000000000000" pitchFamily="34" charset="-122"/>
                  <a:ea typeface="思源黑体 CN ExtraLight" panose="020B0200000000000000" pitchFamily="34" charset="-122"/>
                  <a:cs typeface="+mn-ea"/>
                  <a:sym typeface="思源黑体 CN ExtraLight" panose="020B0200000000000000" pitchFamily="34" charset="-122"/>
                </a:endParaRPr>
              </a:p>
            </p:txBody>
          </p:sp>
        </p:grpSp>
        <p:grpSp>
          <p:nvGrpSpPr>
            <p:cNvPr id="139" name="组合 138"/>
            <p:cNvGrpSpPr/>
            <p:nvPr/>
          </p:nvGrpSpPr>
          <p:grpSpPr>
            <a:xfrm rot="2097892">
              <a:off x="7743" y="7265"/>
              <a:ext cx="680" cy="664"/>
              <a:chOff x="8866601" y="3216545"/>
              <a:chExt cx="884126" cy="863451"/>
            </a:xfrm>
          </p:grpSpPr>
          <p:sp>
            <p:nvSpPr>
              <p:cNvPr id="140" name="任意多边形 139"/>
              <p:cNvSpPr/>
              <p:nvPr/>
            </p:nvSpPr>
            <p:spPr>
              <a:xfrm>
                <a:off x="8866601" y="3216545"/>
                <a:ext cx="884126" cy="857806"/>
              </a:xfrm>
              <a:custGeom>
                <a:avLst/>
                <a:gdLst>
                  <a:gd name="connsiteX0" fmla="*/ 487445 w 884126"/>
                  <a:gd name="connsiteY0" fmla="*/ 106 h 857806"/>
                  <a:gd name="connsiteX1" fmla="*/ 511829 w 884126"/>
                  <a:gd name="connsiteY1" fmla="*/ 12728 h 857806"/>
                  <a:gd name="connsiteX2" fmla="*/ 618025 w 884126"/>
                  <a:gd name="connsiteY2" fmla="*/ 228185 h 857806"/>
                  <a:gd name="connsiteX3" fmla="*/ 867400 w 884126"/>
                  <a:gd name="connsiteY3" fmla="*/ 271573 h 857806"/>
                  <a:gd name="connsiteX4" fmla="*/ 869477 w 884126"/>
                  <a:gd name="connsiteY4" fmla="*/ 316016 h 857806"/>
                  <a:gd name="connsiteX5" fmla="*/ 700751 w 884126"/>
                  <a:gd name="connsiteY5" fmla="*/ 495892 h 857806"/>
                  <a:gd name="connsiteX6" fmla="*/ 736257 w 884126"/>
                  <a:gd name="connsiteY6" fmla="*/ 742616 h 857806"/>
                  <a:gd name="connsiteX7" fmla="*/ 737376 w 884126"/>
                  <a:gd name="connsiteY7" fmla="*/ 761719 h 857806"/>
                  <a:gd name="connsiteX8" fmla="*/ 733953 w 884126"/>
                  <a:gd name="connsiteY8" fmla="*/ 772802 h 857806"/>
                  <a:gd name="connsiteX9" fmla="*/ 734599 w 884126"/>
                  <a:gd name="connsiteY9" fmla="*/ 773986 h 857806"/>
                  <a:gd name="connsiteX10" fmla="*/ 650779 w 884126"/>
                  <a:gd name="connsiteY10" fmla="*/ 857806 h 857806"/>
                  <a:gd name="connsiteX11" fmla="*/ 566810 w 884126"/>
                  <a:gd name="connsiteY11" fmla="*/ 704863 h 857806"/>
                  <a:gd name="connsiteX12" fmla="*/ 484172 w 884126"/>
                  <a:gd name="connsiteY12" fmla="*/ 661342 h 857806"/>
                  <a:gd name="connsiteX13" fmla="*/ 276812 w 884126"/>
                  <a:gd name="connsiteY13" fmla="*/ 770545 h 857806"/>
                  <a:gd name="connsiteX14" fmla="*/ 232845 w 884126"/>
                  <a:gd name="connsiteY14" fmla="*/ 737343 h 857806"/>
                  <a:gd name="connsiteX15" fmla="*/ 267592 w 884126"/>
                  <a:gd name="connsiteY15" fmla="*/ 495892 h 857806"/>
                  <a:gd name="connsiteX16" fmla="*/ 166646 w 884126"/>
                  <a:gd name="connsiteY16" fmla="*/ 388274 h 857806"/>
                  <a:gd name="connsiteX17" fmla="*/ 125730 w 884126"/>
                  <a:gd name="connsiteY17" fmla="*/ 448674 h 857806"/>
                  <a:gd name="connsiteX18" fmla="*/ 0 w 884126"/>
                  <a:gd name="connsiteY18" fmla="*/ 368664 h 857806"/>
                  <a:gd name="connsiteX19" fmla="*/ 87711 w 884126"/>
                  <a:gd name="connsiteY19" fmla="*/ 280953 h 857806"/>
                  <a:gd name="connsiteX20" fmla="*/ 87753 w 884126"/>
                  <a:gd name="connsiteY20" fmla="*/ 280548 h 857806"/>
                  <a:gd name="connsiteX21" fmla="*/ 88815 w 884126"/>
                  <a:gd name="connsiteY21" fmla="*/ 279849 h 857806"/>
                  <a:gd name="connsiteX22" fmla="*/ 91440 w 884126"/>
                  <a:gd name="connsiteY22" fmla="*/ 277224 h 857806"/>
                  <a:gd name="connsiteX23" fmla="*/ 92240 w 884126"/>
                  <a:gd name="connsiteY23" fmla="*/ 277597 h 857806"/>
                  <a:gd name="connsiteX24" fmla="*/ 99263 w 884126"/>
                  <a:gd name="connsiteY24" fmla="*/ 272980 h 857806"/>
                  <a:gd name="connsiteX25" fmla="*/ 114864 w 884126"/>
                  <a:gd name="connsiteY25" fmla="*/ 269152 h 857806"/>
                  <a:gd name="connsiteX26" fmla="*/ 350318 w 884126"/>
                  <a:gd name="connsiteY26" fmla="*/ 228185 h 857806"/>
                  <a:gd name="connsiteX27" fmla="*/ 396819 w 884126"/>
                  <a:gd name="connsiteY27" fmla="*/ 133842 h 857806"/>
                  <a:gd name="connsiteX28" fmla="*/ 383599 w 884126"/>
                  <a:gd name="connsiteY28" fmla="*/ 96120 h 857806"/>
                  <a:gd name="connsiteX29" fmla="*/ 453237 w 884126"/>
                  <a:gd name="connsiteY29" fmla="*/ 19380 h 857806"/>
                  <a:gd name="connsiteX30" fmla="*/ 456516 w 884126"/>
                  <a:gd name="connsiteY30" fmla="*/ 12728 h 857806"/>
                  <a:gd name="connsiteX31" fmla="*/ 487445 w 884126"/>
                  <a:gd name="connsiteY31" fmla="*/ 106 h 857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84126" h="857806">
                    <a:moveTo>
                      <a:pt x="487445" y="106"/>
                    </a:moveTo>
                    <a:cubicBezTo>
                      <a:pt x="496820" y="885"/>
                      <a:pt x="505104" y="5872"/>
                      <a:pt x="511829" y="12728"/>
                    </a:cubicBezTo>
                    <a:lnTo>
                      <a:pt x="618025" y="228185"/>
                    </a:lnTo>
                    <a:lnTo>
                      <a:pt x="867400" y="271573"/>
                    </a:lnTo>
                    <a:cubicBezTo>
                      <a:pt x="895516" y="285141"/>
                      <a:pt x="882497" y="302447"/>
                      <a:pt x="869477" y="316016"/>
                    </a:cubicBezTo>
                    <a:lnTo>
                      <a:pt x="700751" y="495892"/>
                    </a:lnTo>
                    <a:lnTo>
                      <a:pt x="736257" y="742616"/>
                    </a:lnTo>
                    <a:cubicBezTo>
                      <a:pt x="737019" y="749685"/>
                      <a:pt x="737626" y="756208"/>
                      <a:pt x="737376" y="761719"/>
                    </a:cubicBezTo>
                    <a:lnTo>
                      <a:pt x="733953" y="772802"/>
                    </a:lnTo>
                    <a:lnTo>
                      <a:pt x="734599" y="773986"/>
                    </a:lnTo>
                    <a:lnTo>
                      <a:pt x="650779" y="857806"/>
                    </a:lnTo>
                    <a:lnTo>
                      <a:pt x="566810" y="704863"/>
                    </a:lnTo>
                    <a:lnTo>
                      <a:pt x="484172" y="661342"/>
                    </a:lnTo>
                    <a:lnTo>
                      <a:pt x="276812" y="770545"/>
                    </a:lnTo>
                    <a:cubicBezTo>
                      <a:pt x="248442" y="783163"/>
                      <a:pt x="225063" y="792040"/>
                      <a:pt x="232845" y="737343"/>
                    </a:cubicBezTo>
                    <a:lnTo>
                      <a:pt x="267592" y="495892"/>
                    </a:lnTo>
                    <a:lnTo>
                      <a:pt x="166646" y="388274"/>
                    </a:lnTo>
                    <a:lnTo>
                      <a:pt x="125730" y="448674"/>
                    </a:lnTo>
                    <a:lnTo>
                      <a:pt x="0" y="368664"/>
                    </a:lnTo>
                    <a:lnTo>
                      <a:pt x="87711" y="280953"/>
                    </a:lnTo>
                    <a:lnTo>
                      <a:pt x="87753" y="280548"/>
                    </a:lnTo>
                    <a:lnTo>
                      <a:pt x="88815" y="279849"/>
                    </a:lnTo>
                    <a:lnTo>
                      <a:pt x="91440" y="277224"/>
                    </a:lnTo>
                    <a:lnTo>
                      <a:pt x="92240" y="277597"/>
                    </a:lnTo>
                    <a:lnTo>
                      <a:pt x="99263" y="272980"/>
                    </a:lnTo>
                    <a:cubicBezTo>
                      <a:pt x="104113" y="271236"/>
                      <a:pt x="109644" y="270116"/>
                      <a:pt x="114864" y="269152"/>
                    </a:cubicBezTo>
                    <a:lnTo>
                      <a:pt x="350318" y="228185"/>
                    </a:lnTo>
                    <a:lnTo>
                      <a:pt x="396819" y="133842"/>
                    </a:lnTo>
                    <a:lnTo>
                      <a:pt x="383599" y="96120"/>
                    </a:lnTo>
                    <a:lnTo>
                      <a:pt x="453237" y="19380"/>
                    </a:lnTo>
                    <a:lnTo>
                      <a:pt x="456516" y="12728"/>
                    </a:lnTo>
                    <a:cubicBezTo>
                      <a:pt x="467605" y="2755"/>
                      <a:pt x="478070" y="-673"/>
                      <a:pt x="487445" y="106"/>
                    </a:cubicBezTo>
                    <a:close/>
                  </a:path>
                </a:pathLst>
              </a:custGeom>
              <a:solidFill>
                <a:srgbClr val="35A1A9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ExtraLight" panose="020B0200000000000000" pitchFamily="34" charset="-122"/>
                  <a:ea typeface="思源黑体 CN ExtraLight" panose="020B0200000000000000" pitchFamily="34" charset="-122"/>
                  <a:cs typeface="+mn-ea"/>
                  <a:sym typeface="思源黑体 CN ExtraLight" panose="020B0200000000000000" pitchFamily="34" charset="-122"/>
                </a:endParaRPr>
              </a:p>
            </p:txBody>
          </p:sp>
          <p:sp>
            <p:nvSpPr>
              <p:cNvPr id="141" name="任意多边形 140"/>
              <p:cNvSpPr/>
              <p:nvPr/>
            </p:nvSpPr>
            <p:spPr>
              <a:xfrm>
                <a:off x="8874248" y="3299935"/>
                <a:ext cx="798840" cy="780061"/>
              </a:xfrm>
              <a:custGeom>
                <a:avLst/>
                <a:gdLst>
                  <a:gd name="connsiteX0" fmla="*/ 220374 w 476244"/>
                  <a:gd name="connsiteY0" fmla="*/ 0 h 470040"/>
                  <a:gd name="connsiteX1" fmla="*/ 254646 w 476244"/>
                  <a:gd name="connsiteY1" fmla="*/ 0 h 470040"/>
                  <a:gd name="connsiteX2" fmla="*/ 320445 w 476244"/>
                  <a:gd name="connsiteY2" fmla="*/ 133497 h 470040"/>
                  <a:gd name="connsiteX3" fmla="*/ 474957 w 476244"/>
                  <a:gd name="connsiteY3" fmla="*/ 160380 h 470040"/>
                  <a:gd name="connsiteX4" fmla="*/ 476244 w 476244"/>
                  <a:gd name="connsiteY4" fmla="*/ 187917 h 470040"/>
                  <a:gd name="connsiteX5" fmla="*/ 371702 w 476244"/>
                  <a:gd name="connsiteY5" fmla="*/ 299368 h 470040"/>
                  <a:gd name="connsiteX6" fmla="*/ 393701 w 476244"/>
                  <a:gd name="connsiteY6" fmla="*/ 452238 h 470040"/>
                  <a:gd name="connsiteX7" fmla="*/ 366932 w 476244"/>
                  <a:gd name="connsiteY7" fmla="*/ 470040 h 470040"/>
                  <a:gd name="connsiteX8" fmla="*/ 237510 w 476244"/>
                  <a:gd name="connsiteY8" fmla="*/ 401881 h 470040"/>
                  <a:gd name="connsiteX9" fmla="*/ 109030 w 476244"/>
                  <a:gd name="connsiteY9" fmla="*/ 469543 h 470040"/>
                  <a:gd name="connsiteX10" fmla="*/ 81788 w 476244"/>
                  <a:gd name="connsiteY10" fmla="*/ 448971 h 470040"/>
                  <a:gd name="connsiteX11" fmla="*/ 103317 w 476244"/>
                  <a:gd name="connsiteY11" fmla="*/ 299368 h 470040"/>
                  <a:gd name="connsiteX12" fmla="*/ 0 w 476244"/>
                  <a:gd name="connsiteY12" fmla="*/ 189222 h 470040"/>
                  <a:gd name="connsiteX13" fmla="*/ 8687 w 476244"/>
                  <a:gd name="connsiteY13" fmla="*/ 158880 h 470040"/>
                  <a:gd name="connsiteX14" fmla="*/ 154574 w 476244"/>
                  <a:gd name="connsiteY14" fmla="*/ 133497 h 470040"/>
                  <a:gd name="connsiteX0-1" fmla="*/ 220374 w 476244"/>
                  <a:gd name="connsiteY0-2" fmla="*/ 5492 h 475532"/>
                  <a:gd name="connsiteX1-3" fmla="*/ 254646 w 476244"/>
                  <a:gd name="connsiteY1-4" fmla="*/ 5492 h 475532"/>
                  <a:gd name="connsiteX2-5" fmla="*/ 320445 w 476244"/>
                  <a:gd name="connsiteY2-6" fmla="*/ 138989 h 475532"/>
                  <a:gd name="connsiteX3-7" fmla="*/ 474957 w 476244"/>
                  <a:gd name="connsiteY3-8" fmla="*/ 165872 h 475532"/>
                  <a:gd name="connsiteX4-9" fmla="*/ 476244 w 476244"/>
                  <a:gd name="connsiteY4-10" fmla="*/ 193409 h 475532"/>
                  <a:gd name="connsiteX5-11" fmla="*/ 371702 w 476244"/>
                  <a:gd name="connsiteY5-12" fmla="*/ 304860 h 475532"/>
                  <a:gd name="connsiteX6-13" fmla="*/ 393701 w 476244"/>
                  <a:gd name="connsiteY6-14" fmla="*/ 457730 h 475532"/>
                  <a:gd name="connsiteX7-15" fmla="*/ 366932 w 476244"/>
                  <a:gd name="connsiteY7-16" fmla="*/ 475532 h 475532"/>
                  <a:gd name="connsiteX8-17" fmla="*/ 237510 w 476244"/>
                  <a:gd name="connsiteY8-18" fmla="*/ 407373 h 475532"/>
                  <a:gd name="connsiteX9-19" fmla="*/ 109030 w 476244"/>
                  <a:gd name="connsiteY9-20" fmla="*/ 475035 h 475532"/>
                  <a:gd name="connsiteX10-21" fmla="*/ 81788 w 476244"/>
                  <a:gd name="connsiteY10-22" fmla="*/ 454463 h 475532"/>
                  <a:gd name="connsiteX11-23" fmla="*/ 103317 w 476244"/>
                  <a:gd name="connsiteY11-24" fmla="*/ 304860 h 475532"/>
                  <a:gd name="connsiteX12-25" fmla="*/ 0 w 476244"/>
                  <a:gd name="connsiteY12-26" fmla="*/ 194714 h 475532"/>
                  <a:gd name="connsiteX13-27" fmla="*/ 8687 w 476244"/>
                  <a:gd name="connsiteY13-28" fmla="*/ 164372 h 475532"/>
                  <a:gd name="connsiteX14-29" fmla="*/ 154574 w 476244"/>
                  <a:gd name="connsiteY14-30" fmla="*/ 138989 h 475532"/>
                  <a:gd name="connsiteX15" fmla="*/ 220374 w 476244"/>
                  <a:gd name="connsiteY15" fmla="*/ 5492 h 475532"/>
                  <a:gd name="connsiteX0-31" fmla="*/ 220374 w 476244"/>
                  <a:gd name="connsiteY0-32" fmla="*/ 7886 h 477926"/>
                  <a:gd name="connsiteX1-33" fmla="*/ 254646 w 476244"/>
                  <a:gd name="connsiteY1-34" fmla="*/ 7886 h 477926"/>
                  <a:gd name="connsiteX2-35" fmla="*/ 320445 w 476244"/>
                  <a:gd name="connsiteY2-36" fmla="*/ 141383 h 477926"/>
                  <a:gd name="connsiteX3-37" fmla="*/ 474957 w 476244"/>
                  <a:gd name="connsiteY3-38" fmla="*/ 168266 h 477926"/>
                  <a:gd name="connsiteX4-39" fmla="*/ 476244 w 476244"/>
                  <a:gd name="connsiteY4-40" fmla="*/ 195803 h 477926"/>
                  <a:gd name="connsiteX5-41" fmla="*/ 371702 w 476244"/>
                  <a:gd name="connsiteY5-42" fmla="*/ 307254 h 477926"/>
                  <a:gd name="connsiteX6-43" fmla="*/ 393701 w 476244"/>
                  <a:gd name="connsiteY6-44" fmla="*/ 460124 h 477926"/>
                  <a:gd name="connsiteX7-45" fmla="*/ 366932 w 476244"/>
                  <a:gd name="connsiteY7-46" fmla="*/ 477926 h 477926"/>
                  <a:gd name="connsiteX8-47" fmla="*/ 237510 w 476244"/>
                  <a:gd name="connsiteY8-48" fmla="*/ 409767 h 477926"/>
                  <a:gd name="connsiteX9-49" fmla="*/ 109030 w 476244"/>
                  <a:gd name="connsiteY9-50" fmla="*/ 477429 h 477926"/>
                  <a:gd name="connsiteX10-51" fmla="*/ 81788 w 476244"/>
                  <a:gd name="connsiteY10-52" fmla="*/ 456857 h 477926"/>
                  <a:gd name="connsiteX11-53" fmla="*/ 103317 w 476244"/>
                  <a:gd name="connsiteY11-54" fmla="*/ 307254 h 477926"/>
                  <a:gd name="connsiteX12-55" fmla="*/ 0 w 476244"/>
                  <a:gd name="connsiteY12-56" fmla="*/ 197108 h 477926"/>
                  <a:gd name="connsiteX13-57" fmla="*/ 8687 w 476244"/>
                  <a:gd name="connsiteY13-58" fmla="*/ 166766 h 477926"/>
                  <a:gd name="connsiteX14-59" fmla="*/ 154574 w 476244"/>
                  <a:gd name="connsiteY14-60" fmla="*/ 141383 h 477926"/>
                  <a:gd name="connsiteX15-61" fmla="*/ 220374 w 476244"/>
                  <a:gd name="connsiteY15-62" fmla="*/ 7886 h 477926"/>
                  <a:gd name="connsiteX0-63" fmla="*/ 227030 w 482900"/>
                  <a:gd name="connsiteY0-64" fmla="*/ 7886 h 477926"/>
                  <a:gd name="connsiteX1-65" fmla="*/ 261302 w 482900"/>
                  <a:gd name="connsiteY1-66" fmla="*/ 7886 h 477926"/>
                  <a:gd name="connsiteX2-67" fmla="*/ 327101 w 482900"/>
                  <a:gd name="connsiteY2-68" fmla="*/ 141383 h 477926"/>
                  <a:gd name="connsiteX3-69" fmla="*/ 481613 w 482900"/>
                  <a:gd name="connsiteY3-70" fmla="*/ 168266 h 477926"/>
                  <a:gd name="connsiteX4-71" fmla="*/ 482900 w 482900"/>
                  <a:gd name="connsiteY4-72" fmla="*/ 195803 h 477926"/>
                  <a:gd name="connsiteX5-73" fmla="*/ 378358 w 482900"/>
                  <a:gd name="connsiteY5-74" fmla="*/ 307254 h 477926"/>
                  <a:gd name="connsiteX6-75" fmla="*/ 400357 w 482900"/>
                  <a:gd name="connsiteY6-76" fmla="*/ 460124 h 477926"/>
                  <a:gd name="connsiteX7-77" fmla="*/ 373588 w 482900"/>
                  <a:gd name="connsiteY7-78" fmla="*/ 477926 h 477926"/>
                  <a:gd name="connsiteX8-79" fmla="*/ 244166 w 482900"/>
                  <a:gd name="connsiteY8-80" fmla="*/ 409767 h 477926"/>
                  <a:gd name="connsiteX9-81" fmla="*/ 115686 w 482900"/>
                  <a:gd name="connsiteY9-82" fmla="*/ 477429 h 477926"/>
                  <a:gd name="connsiteX10-83" fmla="*/ 88444 w 482900"/>
                  <a:gd name="connsiteY10-84" fmla="*/ 456857 h 477926"/>
                  <a:gd name="connsiteX11-85" fmla="*/ 109973 w 482900"/>
                  <a:gd name="connsiteY11-86" fmla="*/ 307254 h 477926"/>
                  <a:gd name="connsiteX12-87" fmla="*/ 6656 w 482900"/>
                  <a:gd name="connsiteY12-88" fmla="*/ 197108 h 477926"/>
                  <a:gd name="connsiteX13-89" fmla="*/ 15343 w 482900"/>
                  <a:gd name="connsiteY13-90" fmla="*/ 166766 h 477926"/>
                  <a:gd name="connsiteX14-91" fmla="*/ 161230 w 482900"/>
                  <a:gd name="connsiteY14-92" fmla="*/ 141383 h 477926"/>
                  <a:gd name="connsiteX15-93" fmla="*/ 227030 w 482900"/>
                  <a:gd name="connsiteY15-94" fmla="*/ 7886 h 477926"/>
                  <a:gd name="connsiteX0-95" fmla="*/ 228985 w 484855"/>
                  <a:gd name="connsiteY0-96" fmla="*/ 7886 h 477926"/>
                  <a:gd name="connsiteX1-97" fmla="*/ 263257 w 484855"/>
                  <a:gd name="connsiteY1-98" fmla="*/ 7886 h 477926"/>
                  <a:gd name="connsiteX2-99" fmla="*/ 329056 w 484855"/>
                  <a:gd name="connsiteY2-100" fmla="*/ 141383 h 477926"/>
                  <a:gd name="connsiteX3-101" fmla="*/ 483568 w 484855"/>
                  <a:gd name="connsiteY3-102" fmla="*/ 168266 h 477926"/>
                  <a:gd name="connsiteX4-103" fmla="*/ 484855 w 484855"/>
                  <a:gd name="connsiteY4-104" fmla="*/ 195803 h 477926"/>
                  <a:gd name="connsiteX5-105" fmla="*/ 380313 w 484855"/>
                  <a:gd name="connsiteY5-106" fmla="*/ 307254 h 477926"/>
                  <a:gd name="connsiteX6-107" fmla="*/ 402312 w 484855"/>
                  <a:gd name="connsiteY6-108" fmla="*/ 460124 h 477926"/>
                  <a:gd name="connsiteX7-109" fmla="*/ 375543 w 484855"/>
                  <a:gd name="connsiteY7-110" fmla="*/ 477926 h 477926"/>
                  <a:gd name="connsiteX8-111" fmla="*/ 246121 w 484855"/>
                  <a:gd name="connsiteY8-112" fmla="*/ 409767 h 477926"/>
                  <a:gd name="connsiteX9-113" fmla="*/ 117641 w 484855"/>
                  <a:gd name="connsiteY9-114" fmla="*/ 477429 h 477926"/>
                  <a:gd name="connsiteX10-115" fmla="*/ 90399 w 484855"/>
                  <a:gd name="connsiteY10-116" fmla="*/ 456857 h 477926"/>
                  <a:gd name="connsiteX11-117" fmla="*/ 111928 w 484855"/>
                  <a:gd name="connsiteY11-118" fmla="*/ 307254 h 477926"/>
                  <a:gd name="connsiteX12-119" fmla="*/ 8611 w 484855"/>
                  <a:gd name="connsiteY12-120" fmla="*/ 197108 h 477926"/>
                  <a:gd name="connsiteX13-121" fmla="*/ 17298 w 484855"/>
                  <a:gd name="connsiteY13-122" fmla="*/ 166766 h 477926"/>
                  <a:gd name="connsiteX14-123" fmla="*/ 163185 w 484855"/>
                  <a:gd name="connsiteY14-124" fmla="*/ 141383 h 477926"/>
                  <a:gd name="connsiteX15-125" fmla="*/ 228985 w 484855"/>
                  <a:gd name="connsiteY15-126" fmla="*/ 7886 h 477926"/>
                  <a:gd name="connsiteX0-127" fmla="*/ 228985 w 493615"/>
                  <a:gd name="connsiteY0-128" fmla="*/ 7886 h 477926"/>
                  <a:gd name="connsiteX1-129" fmla="*/ 263257 w 493615"/>
                  <a:gd name="connsiteY1-130" fmla="*/ 7886 h 477926"/>
                  <a:gd name="connsiteX2-131" fmla="*/ 329056 w 493615"/>
                  <a:gd name="connsiteY2-132" fmla="*/ 141383 h 477926"/>
                  <a:gd name="connsiteX3-133" fmla="*/ 483568 w 493615"/>
                  <a:gd name="connsiteY3-134" fmla="*/ 168266 h 477926"/>
                  <a:gd name="connsiteX4-135" fmla="*/ 484855 w 493615"/>
                  <a:gd name="connsiteY4-136" fmla="*/ 195803 h 477926"/>
                  <a:gd name="connsiteX5-137" fmla="*/ 380313 w 493615"/>
                  <a:gd name="connsiteY5-138" fmla="*/ 307254 h 477926"/>
                  <a:gd name="connsiteX6-139" fmla="*/ 402312 w 493615"/>
                  <a:gd name="connsiteY6-140" fmla="*/ 460124 h 477926"/>
                  <a:gd name="connsiteX7-141" fmla="*/ 375543 w 493615"/>
                  <a:gd name="connsiteY7-142" fmla="*/ 477926 h 477926"/>
                  <a:gd name="connsiteX8-143" fmla="*/ 246121 w 493615"/>
                  <a:gd name="connsiteY8-144" fmla="*/ 409767 h 477926"/>
                  <a:gd name="connsiteX9-145" fmla="*/ 117641 w 493615"/>
                  <a:gd name="connsiteY9-146" fmla="*/ 477429 h 477926"/>
                  <a:gd name="connsiteX10-147" fmla="*/ 90399 w 493615"/>
                  <a:gd name="connsiteY10-148" fmla="*/ 456857 h 477926"/>
                  <a:gd name="connsiteX11-149" fmla="*/ 111928 w 493615"/>
                  <a:gd name="connsiteY11-150" fmla="*/ 307254 h 477926"/>
                  <a:gd name="connsiteX12-151" fmla="*/ 8611 w 493615"/>
                  <a:gd name="connsiteY12-152" fmla="*/ 197108 h 477926"/>
                  <a:gd name="connsiteX13-153" fmla="*/ 17298 w 493615"/>
                  <a:gd name="connsiteY13-154" fmla="*/ 166766 h 477926"/>
                  <a:gd name="connsiteX14-155" fmla="*/ 163185 w 493615"/>
                  <a:gd name="connsiteY14-156" fmla="*/ 141383 h 477926"/>
                  <a:gd name="connsiteX15-157" fmla="*/ 228985 w 493615"/>
                  <a:gd name="connsiteY15-158" fmla="*/ 7886 h 477926"/>
                  <a:gd name="connsiteX0-159" fmla="*/ 228985 w 495206"/>
                  <a:gd name="connsiteY0-160" fmla="*/ 7886 h 477926"/>
                  <a:gd name="connsiteX1-161" fmla="*/ 263257 w 495206"/>
                  <a:gd name="connsiteY1-162" fmla="*/ 7886 h 477926"/>
                  <a:gd name="connsiteX2-163" fmla="*/ 329056 w 495206"/>
                  <a:gd name="connsiteY2-164" fmla="*/ 141383 h 477926"/>
                  <a:gd name="connsiteX3-165" fmla="*/ 483568 w 495206"/>
                  <a:gd name="connsiteY3-166" fmla="*/ 168266 h 477926"/>
                  <a:gd name="connsiteX4-167" fmla="*/ 484855 w 495206"/>
                  <a:gd name="connsiteY4-168" fmla="*/ 195803 h 477926"/>
                  <a:gd name="connsiteX5-169" fmla="*/ 380313 w 495206"/>
                  <a:gd name="connsiteY5-170" fmla="*/ 307254 h 477926"/>
                  <a:gd name="connsiteX6-171" fmla="*/ 402312 w 495206"/>
                  <a:gd name="connsiteY6-172" fmla="*/ 460124 h 477926"/>
                  <a:gd name="connsiteX7-173" fmla="*/ 375543 w 495206"/>
                  <a:gd name="connsiteY7-174" fmla="*/ 477926 h 477926"/>
                  <a:gd name="connsiteX8-175" fmla="*/ 246121 w 495206"/>
                  <a:gd name="connsiteY8-176" fmla="*/ 409767 h 477926"/>
                  <a:gd name="connsiteX9-177" fmla="*/ 117641 w 495206"/>
                  <a:gd name="connsiteY9-178" fmla="*/ 477429 h 477926"/>
                  <a:gd name="connsiteX10-179" fmla="*/ 90399 w 495206"/>
                  <a:gd name="connsiteY10-180" fmla="*/ 456857 h 477926"/>
                  <a:gd name="connsiteX11-181" fmla="*/ 111928 w 495206"/>
                  <a:gd name="connsiteY11-182" fmla="*/ 307254 h 477926"/>
                  <a:gd name="connsiteX12-183" fmla="*/ 8611 w 495206"/>
                  <a:gd name="connsiteY12-184" fmla="*/ 197108 h 477926"/>
                  <a:gd name="connsiteX13-185" fmla="*/ 17298 w 495206"/>
                  <a:gd name="connsiteY13-186" fmla="*/ 166766 h 477926"/>
                  <a:gd name="connsiteX14-187" fmla="*/ 163185 w 495206"/>
                  <a:gd name="connsiteY14-188" fmla="*/ 141383 h 477926"/>
                  <a:gd name="connsiteX15-189" fmla="*/ 228985 w 495206"/>
                  <a:gd name="connsiteY15-190" fmla="*/ 7886 h 477926"/>
                  <a:gd name="connsiteX0-191" fmla="*/ 228985 w 495206"/>
                  <a:gd name="connsiteY0-192" fmla="*/ 7886 h 477926"/>
                  <a:gd name="connsiteX1-193" fmla="*/ 263257 w 495206"/>
                  <a:gd name="connsiteY1-194" fmla="*/ 7886 h 477926"/>
                  <a:gd name="connsiteX2-195" fmla="*/ 329056 w 495206"/>
                  <a:gd name="connsiteY2-196" fmla="*/ 141383 h 477926"/>
                  <a:gd name="connsiteX3-197" fmla="*/ 483568 w 495206"/>
                  <a:gd name="connsiteY3-198" fmla="*/ 168266 h 477926"/>
                  <a:gd name="connsiteX4-199" fmla="*/ 484855 w 495206"/>
                  <a:gd name="connsiteY4-200" fmla="*/ 195803 h 477926"/>
                  <a:gd name="connsiteX5-201" fmla="*/ 380313 w 495206"/>
                  <a:gd name="connsiteY5-202" fmla="*/ 307254 h 477926"/>
                  <a:gd name="connsiteX6-203" fmla="*/ 402312 w 495206"/>
                  <a:gd name="connsiteY6-204" fmla="*/ 460124 h 477926"/>
                  <a:gd name="connsiteX7-205" fmla="*/ 375543 w 495206"/>
                  <a:gd name="connsiteY7-206" fmla="*/ 477926 h 477926"/>
                  <a:gd name="connsiteX8-207" fmla="*/ 246121 w 495206"/>
                  <a:gd name="connsiteY8-208" fmla="*/ 409767 h 477926"/>
                  <a:gd name="connsiteX9-209" fmla="*/ 117641 w 495206"/>
                  <a:gd name="connsiteY9-210" fmla="*/ 477429 h 477926"/>
                  <a:gd name="connsiteX10-211" fmla="*/ 90399 w 495206"/>
                  <a:gd name="connsiteY10-212" fmla="*/ 456857 h 477926"/>
                  <a:gd name="connsiteX11-213" fmla="*/ 111928 w 495206"/>
                  <a:gd name="connsiteY11-214" fmla="*/ 307254 h 477926"/>
                  <a:gd name="connsiteX12-215" fmla="*/ 8611 w 495206"/>
                  <a:gd name="connsiteY12-216" fmla="*/ 197108 h 477926"/>
                  <a:gd name="connsiteX13-217" fmla="*/ 17298 w 495206"/>
                  <a:gd name="connsiteY13-218" fmla="*/ 166766 h 477926"/>
                  <a:gd name="connsiteX14-219" fmla="*/ 163185 w 495206"/>
                  <a:gd name="connsiteY14-220" fmla="*/ 141383 h 477926"/>
                  <a:gd name="connsiteX15-221" fmla="*/ 228985 w 495206"/>
                  <a:gd name="connsiteY15-222" fmla="*/ 7886 h 477926"/>
                  <a:gd name="connsiteX0-223" fmla="*/ 228985 w 495206"/>
                  <a:gd name="connsiteY0-224" fmla="*/ 7886 h 479387"/>
                  <a:gd name="connsiteX1-225" fmla="*/ 263257 w 495206"/>
                  <a:gd name="connsiteY1-226" fmla="*/ 7886 h 479387"/>
                  <a:gd name="connsiteX2-227" fmla="*/ 329056 w 495206"/>
                  <a:gd name="connsiteY2-228" fmla="*/ 141383 h 479387"/>
                  <a:gd name="connsiteX3-229" fmla="*/ 483568 w 495206"/>
                  <a:gd name="connsiteY3-230" fmla="*/ 168266 h 479387"/>
                  <a:gd name="connsiteX4-231" fmla="*/ 484855 w 495206"/>
                  <a:gd name="connsiteY4-232" fmla="*/ 195803 h 479387"/>
                  <a:gd name="connsiteX5-233" fmla="*/ 380313 w 495206"/>
                  <a:gd name="connsiteY5-234" fmla="*/ 307254 h 479387"/>
                  <a:gd name="connsiteX6-235" fmla="*/ 402312 w 495206"/>
                  <a:gd name="connsiteY6-236" fmla="*/ 460124 h 479387"/>
                  <a:gd name="connsiteX7-237" fmla="*/ 375543 w 495206"/>
                  <a:gd name="connsiteY7-238" fmla="*/ 477926 h 479387"/>
                  <a:gd name="connsiteX8-239" fmla="*/ 246121 w 495206"/>
                  <a:gd name="connsiteY8-240" fmla="*/ 409767 h 479387"/>
                  <a:gd name="connsiteX9-241" fmla="*/ 117641 w 495206"/>
                  <a:gd name="connsiteY9-242" fmla="*/ 477429 h 479387"/>
                  <a:gd name="connsiteX10-243" fmla="*/ 90399 w 495206"/>
                  <a:gd name="connsiteY10-244" fmla="*/ 456857 h 479387"/>
                  <a:gd name="connsiteX11-245" fmla="*/ 111928 w 495206"/>
                  <a:gd name="connsiteY11-246" fmla="*/ 307254 h 479387"/>
                  <a:gd name="connsiteX12-247" fmla="*/ 8611 w 495206"/>
                  <a:gd name="connsiteY12-248" fmla="*/ 197108 h 479387"/>
                  <a:gd name="connsiteX13-249" fmla="*/ 17298 w 495206"/>
                  <a:gd name="connsiteY13-250" fmla="*/ 166766 h 479387"/>
                  <a:gd name="connsiteX14-251" fmla="*/ 163185 w 495206"/>
                  <a:gd name="connsiteY14-252" fmla="*/ 141383 h 479387"/>
                  <a:gd name="connsiteX15-253" fmla="*/ 228985 w 495206"/>
                  <a:gd name="connsiteY15-254" fmla="*/ 7886 h 479387"/>
                  <a:gd name="connsiteX0-255" fmla="*/ 228985 w 495206"/>
                  <a:gd name="connsiteY0-256" fmla="*/ 7886 h 480066"/>
                  <a:gd name="connsiteX1-257" fmla="*/ 263257 w 495206"/>
                  <a:gd name="connsiteY1-258" fmla="*/ 7886 h 480066"/>
                  <a:gd name="connsiteX2-259" fmla="*/ 329056 w 495206"/>
                  <a:gd name="connsiteY2-260" fmla="*/ 141383 h 480066"/>
                  <a:gd name="connsiteX3-261" fmla="*/ 483568 w 495206"/>
                  <a:gd name="connsiteY3-262" fmla="*/ 168266 h 480066"/>
                  <a:gd name="connsiteX4-263" fmla="*/ 484855 w 495206"/>
                  <a:gd name="connsiteY4-264" fmla="*/ 195803 h 480066"/>
                  <a:gd name="connsiteX5-265" fmla="*/ 380313 w 495206"/>
                  <a:gd name="connsiteY5-266" fmla="*/ 307254 h 480066"/>
                  <a:gd name="connsiteX6-267" fmla="*/ 402312 w 495206"/>
                  <a:gd name="connsiteY6-268" fmla="*/ 460124 h 480066"/>
                  <a:gd name="connsiteX7-269" fmla="*/ 375543 w 495206"/>
                  <a:gd name="connsiteY7-270" fmla="*/ 477926 h 480066"/>
                  <a:gd name="connsiteX8-271" fmla="*/ 246121 w 495206"/>
                  <a:gd name="connsiteY8-272" fmla="*/ 409767 h 480066"/>
                  <a:gd name="connsiteX9-273" fmla="*/ 117641 w 495206"/>
                  <a:gd name="connsiteY9-274" fmla="*/ 477429 h 480066"/>
                  <a:gd name="connsiteX10-275" fmla="*/ 90399 w 495206"/>
                  <a:gd name="connsiteY10-276" fmla="*/ 456857 h 480066"/>
                  <a:gd name="connsiteX11-277" fmla="*/ 111928 w 495206"/>
                  <a:gd name="connsiteY11-278" fmla="*/ 307254 h 480066"/>
                  <a:gd name="connsiteX12-279" fmla="*/ 8611 w 495206"/>
                  <a:gd name="connsiteY12-280" fmla="*/ 197108 h 480066"/>
                  <a:gd name="connsiteX13-281" fmla="*/ 17298 w 495206"/>
                  <a:gd name="connsiteY13-282" fmla="*/ 166766 h 480066"/>
                  <a:gd name="connsiteX14-283" fmla="*/ 163185 w 495206"/>
                  <a:gd name="connsiteY14-284" fmla="*/ 141383 h 480066"/>
                  <a:gd name="connsiteX15-285" fmla="*/ 228985 w 495206"/>
                  <a:gd name="connsiteY15-286" fmla="*/ 7886 h 480066"/>
                  <a:gd name="connsiteX0-287" fmla="*/ 228985 w 495206"/>
                  <a:gd name="connsiteY0-288" fmla="*/ 7886 h 480898"/>
                  <a:gd name="connsiteX1-289" fmla="*/ 263257 w 495206"/>
                  <a:gd name="connsiteY1-290" fmla="*/ 7886 h 480898"/>
                  <a:gd name="connsiteX2-291" fmla="*/ 329056 w 495206"/>
                  <a:gd name="connsiteY2-292" fmla="*/ 141383 h 480898"/>
                  <a:gd name="connsiteX3-293" fmla="*/ 483568 w 495206"/>
                  <a:gd name="connsiteY3-294" fmla="*/ 168266 h 480898"/>
                  <a:gd name="connsiteX4-295" fmla="*/ 484855 w 495206"/>
                  <a:gd name="connsiteY4-296" fmla="*/ 195803 h 480898"/>
                  <a:gd name="connsiteX5-297" fmla="*/ 380313 w 495206"/>
                  <a:gd name="connsiteY5-298" fmla="*/ 307254 h 480898"/>
                  <a:gd name="connsiteX6-299" fmla="*/ 402312 w 495206"/>
                  <a:gd name="connsiteY6-300" fmla="*/ 460124 h 480898"/>
                  <a:gd name="connsiteX7-301" fmla="*/ 375543 w 495206"/>
                  <a:gd name="connsiteY7-302" fmla="*/ 477926 h 480898"/>
                  <a:gd name="connsiteX8-303" fmla="*/ 246121 w 495206"/>
                  <a:gd name="connsiteY8-304" fmla="*/ 409767 h 480898"/>
                  <a:gd name="connsiteX9-305" fmla="*/ 117641 w 495206"/>
                  <a:gd name="connsiteY9-306" fmla="*/ 477429 h 480898"/>
                  <a:gd name="connsiteX10-307" fmla="*/ 90399 w 495206"/>
                  <a:gd name="connsiteY10-308" fmla="*/ 456857 h 480898"/>
                  <a:gd name="connsiteX11-309" fmla="*/ 111928 w 495206"/>
                  <a:gd name="connsiteY11-310" fmla="*/ 307254 h 480898"/>
                  <a:gd name="connsiteX12-311" fmla="*/ 8611 w 495206"/>
                  <a:gd name="connsiteY12-312" fmla="*/ 197108 h 480898"/>
                  <a:gd name="connsiteX13-313" fmla="*/ 17298 w 495206"/>
                  <a:gd name="connsiteY13-314" fmla="*/ 166766 h 480898"/>
                  <a:gd name="connsiteX14-315" fmla="*/ 163185 w 495206"/>
                  <a:gd name="connsiteY14-316" fmla="*/ 141383 h 480898"/>
                  <a:gd name="connsiteX15-317" fmla="*/ 228985 w 495206"/>
                  <a:gd name="connsiteY15-318" fmla="*/ 7886 h 480898"/>
                  <a:gd name="connsiteX0-319" fmla="*/ 228985 w 495206"/>
                  <a:gd name="connsiteY0-320" fmla="*/ 7886 h 481839"/>
                  <a:gd name="connsiteX1-321" fmla="*/ 263257 w 495206"/>
                  <a:gd name="connsiteY1-322" fmla="*/ 7886 h 481839"/>
                  <a:gd name="connsiteX2-323" fmla="*/ 329056 w 495206"/>
                  <a:gd name="connsiteY2-324" fmla="*/ 141383 h 481839"/>
                  <a:gd name="connsiteX3-325" fmla="*/ 483568 w 495206"/>
                  <a:gd name="connsiteY3-326" fmla="*/ 168266 h 481839"/>
                  <a:gd name="connsiteX4-327" fmla="*/ 484855 w 495206"/>
                  <a:gd name="connsiteY4-328" fmla="*/ 195803 h 481839"/>
                  <a:gd name="connsiteX5-329" fmla="*/ 380313 w 495206"/>
                  <a:gd name="connsiteY5-330" fmla="*/ 307254 h 481839"/>
                  <a:gd name="connsiteX6-331" fmla="*/ 402312 w 495206"/>
                  <a:gd name="connsiteY6-332" fmla="*/ 460124 h 481839"/>
                  <a:gd name="connsiteX7-333" fmla="*/ 375543 w 495206"/>
                  <a:gd name="connsiteY7-334" fmla="*/ 477926 h 481839"/>
                  <a:gd name="connsiteX8-335" fmla="*/ 246121 w 495206"/>
                  <a:gd name="connsiteY8-336" fmla="*/ 409767 h 481839"/>
                  <a:gd name="connsiteX9-337" fmla="*/ 117641 w 495206"/>
                  <a:gd name="connsiteY9-338" fmla="*/ 477429 h 481839"/>
                  <a:gd name="connsiteX10-339" fmla="*/ 90399 w 495206"/>
                  <a:gd name="connsiteY10-340" fmla="*/ 456857 h 481839"/>
                  <a:gd name="connsiteX11-341" fmla="*/ 111928 w 495206"/>
                  <a:gd name="connsiteY11-342" fmla="*/ 307254 h 481839"/>
                  <a:gd name="connsiteX12-343" fmla="*/ 8611 w 495206"/>
                  <a:gd name="connsiteY12-344" fmla="*/ 197108 h 481839"/>
                  <a:gd name="connsiteX13-345" fmla="*/ 17298 w 495206"/>
                  <a:gd name="connsiteY13-346" fmla="*/ 166766 h 481839"/>
                  <a:gd name="connsiteX14-347" fmla="*/ 163185 w 495206"/>
                  <a:gd name="connsiteY14-348" fmla="*/ 141383 h 481839"/>
                  <a:gd name="connsiteX15-349" fmla="*/ 228985 w 495206"/>
                  <a:gd name="connsiteY15-350" fmla="*/ 7886 h 481839"/>
                  <a:gd name="connsiteX0-351" fmla="*/ 228985 w 495206"/>
                  <a:gd name="connsiteY0-352" fmla="*/ 7886 h 482304"/>
                  <a:gd name="connsiteX1-353" fmla="*/ 263257 w 495206"/>
                  <a:gd name="connsiteY1-354" fmla="*/ 7886 h 482304"/>
                  <a:gd name="connsiteX2-355" fmla="*/ 329056 w 495206"/>
                  <a:gd name="connsiteY2-356" fmla="*/ 141383 h 482304"/>
                  <a:gd name="connsiteX3-357" fmla="*/ 483568 w 495206"/>
                  <a:gd name="connsiteY3-358" fmla="*/ 168266 h 482304"/>
                  <a:gd name="connsiteX4-359" fmla="*/ 484855 w 495206"/>
                  <a:gd name="connsiteY4-360" fmla="*/ 195803 h 482304"/>
                  <a:gd name="connsiteX5-361" fmla="*/ 380313 w 495206"/>
                  <a:gd name="connsiteY5-362" fmla="*/ 307254 h 482304"/>
                  <a:gd name="connsiteX6-363" fmla="*/ 402312 w 495206"/>
                  <a:gd name="connsiteY6-364" fmla="*/ 460124 h 482304"/>
                  <a:gd name="connsiteX7-365" fmla="*/ 375543 w 495206"/>
                  <a:gd name="connsiteY7-366" fmla="*/ 477926 h 482304"/>
                  <a:gd name="connsiteX8-367" fmla="*/ 246121 w 495206"/>
                  <a:gd name="connsiteY8-368" fmla="*/ 409767 h 482304"/>
                  <a:gd name="connsiteX9-369" fmla="*/ 117641 w 495206"/>
                  <a:gd name="connsiteY9-370" fmla="*/ 477429 h 482304"/>
                  <a:gd name="connsiteX10-371" fmla="*/ 90399 w 495206"/>
                  <a:gd name="connsiteY10-372" fmla="*/ 456857 h 482304"/>
                  <a:gd name="connsiteX11-373" fmla="*/ 111928 w 495206"/>
                  <a:gd name="connsiteY11-374" fmla="*/ 307254 h 482304"/>
                  <a:gd name="connsiteX12-375" fmla="*/ 8611 w 495206"/>
                  <a:gd name="connsiteY12-376" fmla="*/ 197108 h 482304"/>
                  <a:gd name="connsiteX13-377" fmla="*/ 17298 w 495206"/>
                  <a:gd name="connsiteY13-378" fmla="*/ 166766 h 482304"/>
                  <a:gd name="connsiteX14-379" fmla="*/ 163185 w 495206"/>
                  <a:gd name="connsiteY14-380" fmla="*/ 141383 h 482304"/>
                  <a:gd name="connsiteX15-381" fmla="*/ 228985 w 495206"/>
                  <a:gd name="connsiteY15-382" fmla="*/ 7886 h 482304"/>
                  <a:gd name="connsiteX0-383" fmla="*/ 228985 w 495206"/>
                  <a:gd name="connsiteY0-384" fmla="*/ 7886 h 482639"/>
                  <a:gd name="connsiteX1-385" fmla="*/ 263257 w 495206"/>
                  <a:gd name="connsiteY1-386" fmla="*/ 7886 h 482639"/>
                  <a:gd name="connsiteX2-387" fmla="*/ 329056 w 495206"/>
                  <a:gd name="connsiteY2-388" fmla="*/ 141383 h 482639"/>
                  <a:gd name="connsiteX3-389" fmla="*/ 483568 w 495206"/>
                  <a:gd name="connsiteY3-390" fmla="*/ 168266 h 482639"/>
                  <a:gd name="connsiteX4-391" fmla="*/ 484855 w 495206"/>
                  <a:gd name="connsiteY4-392" fmla="*/ 195803 h 482639"/>
                  <a:gd name="connsiteX5-393" fmla="*/ 380313 w 495206"/>
                  <a:gd name="connsiteY5-394" fmla="*/ 307254 h 482639"/>
                  <a:gd name="connsiteX6-395" fmla="*/ 402312 w 495206"/>
                  <a:gd name="connsiteY6-396" fmla="*/ 460124 h 482639"/>
                  <a:gd name="connsiteX7-397" fmla="*/ 375543 w 495206"/>
                  <a:gd name="connsiteY7-398" fmla="*/ 477926 h 482639"/>
                  <a:gd name="connsiteX8-399" fmla="*/ 246121 w 495206"/>
                  <a:gd name="connsiteY8-400" fmla="*/ 409767 h 482639"/>
                  <a:gd name="connsiteX9-401" fmla="*/ 117641 w 495206"/>
                  <a:gd name="connsiteY9-402" fmla="*/ 477429 h 482639"/>
                  <a:gd name="connsiteX10-403" fmla="*/ 90399 w 495206"/>
                  <a:gd name="connsiteY10-404" fmla="*/ 456857 h 482639"/>
                  <a:gd name="connsiteX11-405" fmla="*/ 111928 w 495206"/>
                  <a:gd name="connsiteY11-406" fmla="*/ 307254 h 482639"/>
                  <a:gd name="connsiteX12-407" fmla="*/ 8611 w 495206"/>
                  <a:gd name="connsiteY12-408" fmla="*/ 197108 h 482639"/>
                  <a:gd name="connsiteX13-409" fmla="*/ 17298 w 495206"/>
                  <a:gd name="connsiteY13-410" fmla="*/ 166766 h 482639"/>
                  <a:gd name="connsiteX14-411" fmla="*/ 163185 w 495206"/>
                  <a:gd name="connsiteY14-412" fmla="*/ 141383 h 482639"/>
                  <a:gd name="connsiteX15-413" fmla="*/ 228985 w 495206"/>
                  <a:gd name="connsiteY15-414" fmla="*/ 7886 h 482639"/>
                  <a:gd name="connsiteX0-415" fmla="*/ 228985 w 495206"/>
                  <a:gd name="connsiteY0-416" fmla="*/ 7886 h 482639"/>
                  <a:gd name="connsiteX1-417" fmla="*/ 263257 w 495206"/>
                  <a:gd name="connsiteY1-418" fmla="*/ 7886 h 482639"/>
                  <a:gd name="connsiteX2-419" fmla="*/ 329056 w 495206"/>
                  <a:gd name="connsiteY2-420" fmla="*/ 141383 h 482639"/>
                  <a:gd name="connsiteX3-421" fmla="*/ 483568 w 495206"/>
                  <a:gd name="connsiteY3-422" fmla="*/ 168266 h 482639"/>
                  <a:gd name="connsiteX4-423" fmla="*/ 484855 w 495206"/>
                  <a:gd name="connsiteY4-424" fmla="*/ 195803 h 482639"/>
                  <a:gd name="connsiteX5-425" fmla="*/ 380313 w 495206"/>
                  <a:gd name="connsiteY5-426" fmla="*/ 307254 h 482639"/>
                  <a:gd name="connsiteX6-427" fmla="*/ 402312 w 495206"/>
                  <a:gd name="connsiteY6-428" fmla="*/ 460124 h 482639"/>
                  <a:gd name="connsiteX7-429" fmla="*/ 375543 w 495206"/>
                  <a:gd name="connsiteY7-430" fmla="*/ 477926 h 482639"/>
                  <a:gd name="connsiteX8-431" fmla="*/ 246121 w 495206"/>
                  <a:gd name="connsiteY8-432" fmla="*/ 409767 h 482639"/>
                  <a:gd name="connsiteX9-433" fmla="*/ 117641 w 495206"/>
                  <a:gd name="connsiteY9-434" fmla="*/ 477429 h 482639"/>
                  <a:gd name="connsiteX10-435" fmla="*/ 90399 w 495206"/>
                  <a:gd name="connsiteY10-436" fmla="*/ 456857 h 482639"/>
                  <a:gd name="connsiteX11-437" fmla="*/ 111928 w 495206"/>
                  <a:gd name="connsiteY11-438" fmla="*/ 307254 h 482639"/>
                  <a:gd name="connsiteX12-439" fmla="*/ 8611 w 495206"/>
                  <a:gd name="connsiteY12-440" fmla="*/ 197108 h 482639"/>
                  <a:gd name="connsiteX13-441" fmla="*/ 17298 w 495206"/>
                  <a:gd name="connsiteY13-442" fmla="*/ 166766 h 482639"/>
                  <a:gd name="connsiteX14-443" fmla="*/ 163185 w 495206"/>
                  <a:gd name="connsiteY14-444" fmla="*/ 141383 h 482639"/>
                  <a:gd name="connsiteX15-445" fmla="*/ 228985 w 495206"/>
                  <a:gd name="connsiteY15-446" fmla="*/ 7886 h 482639"/>
                  <a:gd name="connsiteX0-447" fmla="*/ 228985 w 495206"/>
                  <a:gd name="connsiteY0-448" fmla="*/ 7886 h 483325"/>
                  <a:gd name="connsiteX1-449" fmla="*/ 263257 w 495206"/>
                  <a:gd name="connsiteY1-450" fmla="*/ 7886 h 483325"/>
                  <a:gd name="connsiteX2-451" fmla="*/ 329056 w 495206"/>
                  <a:gd name="connsiteY2-452" fmla="*/ 141383 h 483325"/>
                  <a:gd name="connsiteX3-453" fmla="*/ 483568 w 495206"/>
                  <a:gd name="connsiteY3-454" fmla="*/ 168266 h 483325"/>
                  <a:gd name="connsiteX4-455" fmla="*/ 484855 w 495206"/>
                  <a:gd name="connsiteY4-456" fmla="*/ 195803 h 483325"/>
                  <a:gd name="connsiteX5-457" fmla="*/ 380313 w 495206"/>
                  <a:gd name="connsiteY5-458" fmla="*/ 307254 h 483325"/>
                  <a:gd name="connsiteX6-459" fmla="*/ 402312 w 495206"/>
                  <a:gd name="connsiteY6-460" fmla="*/ 460124 h 483325"/>
                  <a:gd name="connsiteX7-461" fmla="*/ 375543 w 495206"/>
                  <a:gd name="connsiteY7-462" fmla="*/ 477926 h 483325"/>
                  <a:gd name="connsiteX8-463" fmla="*/ 246121 w 495206"/>
                  <a:gd name="connsiteY8-464" fmla="*/ 409767 h 483325"/>
                  <a:gd name="connsiteX9-465" fmla="*/ 117641 w 495206"/>
                  <a:gd name="connsiteY9-466" fmla="*/ 477429 h 483325"/>
                  <a:gd name="connsiteX10-467" fmla="*/ 90399 w 495206"/>
                  <a:gd name="connsiteY10-468" fmla="*/ 456857 h 483325"/>
                  <a:gd name="connsiteX11-469" fmla="*/ 111928 w 495206"/>
                  <a:gd name="connsiteY11-470" fmla="*/ 307254 h 483325"/>
                  <a:gd name="connsiteX12-471" fmla="*/ 8611 w 495206"/>
                  <a:gd name="connsiteY12-472" fmla="*/ 197108 h 483325"/>
                  <a:gd name="connsiteX13-473" fmla="*/ 17298 w 495206"/>
                  <a:gd name="connsiteY13-474" fmla="*/ 166766 h 483325"/>
                  <a:gd name="connsiteX14-475" fmla="*/ 163185 w 495206"/>
                  <a:gd name="connsiteY14-476" fmla="*/ 141383 h 483325"/>
                  <a:gd name="connsiteX15-477" fmla="*/ 228985 w 495206"/>
                  <a:gd name="connsiteY15-478" fmla="*/ 7886 h 483325"/>
                  <a:gd name="connsiteX0-479" fmla="*/ 228985 w 495884"/>
                  <a:gd name="connsiteY0-480" fmla="*/ 7886 h 483325"/>
                  <a:gd name="connsiteX1-481" fmla="*/ 263257 w 495884"/>
                  <a:gd name="connsiteY1-482" fmla="*/ 7886 h 483325"/>
                  <a:gd name="connsiteX2-483" fmla="*/ 329056 w 495884"/>
                  <a:gd name="connsiteY2-484" fmla="*/ 141383 h 483325"/>
                  <a:gd name="connsiteX3-485" fmla="*/ 483568 w 495884"/>
                  <a:gd name="connsiteY3-486" fmla="*/ 168266 h 483325"/>
                  <a:gd name="connsiteX4-487" fmla="*/ 484855 w 495884"/>
                  <a:gd name="connsiteY4-488" fmla="*/ 195803 h 483325"/>
                  <a:gd name="connsiteX5-489" fmla="*/ 380313 w 495884"/>
                  <a:gd name="connsiteY5-490" fmla="*/ 307254 h 483325"/>
                  <a:gd name="connsiteX6-491" fmla="*/ 402312 w 495884"/>
                  <a:gd name="connsiteY6-492" fmla="*/ 460124 h 483325"/>
                  <a:gd name="connsiteX7-493" fmla="*/ 375543 w 495884"/>
                  <a:gd name="connsiteY7-494" fmla="*/ 477926 h 483325"/>
                  <a:gd name="connsiteX8-495" fmla="*/ 246121 w 495884"/>
                  <a:gd name="connsiteY8-496" fmla="*/ 409767 h 483325"/>
                  <a:gd name="connsiteX9-497" fmla="*/ 117641 w 495884"/>
                  <a:gd name="connsiteY9-498" fmla="*/ 477429 h 483325"/>
                  <a:gd name="connsiteX10-499" fmla="*/ 90399 w 495884"/>
                  <a:gd name="connsiteY10-500" fmla="*/ 456857 h 483325"/>
                  <a:gd name="connsiteX11-501" fmla="*/ 111928 w 495884"/>
                  <a:gd name="connsiteY11-502" fmla="*/ 307254 h 483325"/>
                  <a:gd name="connsiteX12-503" fmla="*/ 8611 w 495884"/>
                  <a:gd name="connsiteY12-504" fmla="*/ 197108 h 483325"/>
                  <a:gd name="connsiteX13-505" fmla="*/ 17298 w 495884"/>
                  <a:gd name="connsiteY13-506" fmla="*/ 166766 h 483325"/>
                  <a:gd name="connsiteX14-507" fmla="*/ 163185 w 495884"/>
                  <a:gd name="connsiteY14-508" fmla="*/ 141383 h 483325"/>
                  <a:gd name="connsiteX15-509" fmla="*/ 228985 w 495884"/>
                  <a:gd name="connsiteY15-510" fmla="*/ 7886 h 483325"/>
                  <a:gd name="connsiteX0-511" fmla="*/ 228985 w 495884"/>
                  <a:gd name="connsiteY0-512" fmla="*/ 7886 h 483325"/>
                  <a:gd name="connsiteX1-513" fmla="*/ 263257 w 495884"/>
                  <a:gd name="connsiteY1-514" fmla="*/ 7886 h 483325"/>
                  <a:gd name="connsiteX2-515" fmla="*/ 329056 w 495884"/>
                  <a:gd name="connsiteY2-516" fmla="*/ 141383 h 483325"/>
                  <a:gd name="connsiteX3-517" fmla="*/ 483568 w 495884"/>
                  <a:gd name="connsiteY3-518" fmla="*/ 168266 h 483325"/>
                  <a:gd name="connsiteX4-519" fmla="*/ 484855 w 495884"/>
                  <a:gd name="connsiteY4-520" fmla="*/ 195803 h 483325"/>
                  <a:gd name="connsiteX5-521" fmla="*/ 380313 w 495884"/>
                  <a:gd name="connsiteY5-522" fmla="*/ 307254 h 483325"/>
                  <a:gd name="connsiteX6-523" fmla="*/ 402312 w 495884"/>
                  <a:gd name="connsiteY6-524" fmla="*/ 460124 h 483325"/>
                  <a:gd name="connsiteX7-525" fmla="*/ 375543 w 495884"/>
                  <a:gd name="connsiteY7-526" fmla="*/ 477926 h 483325"/>
                  <a:gd name="connsiteX8-527" fmla="*/ 246121 w 495884"/>
                  <a:gd name="connsiteY8-528" fmla="*/ 409767 h 483325"/>
                  <a:gd name="connsiteX9-529" fmla="*/ 117641 w 495884"/>
                  <a:gd name="connsiteY9-530" fmla="*/ 477429 h 483325"/>
                  <a:gd name="connsiteX10-531" fmla="*/ 90399 w 495884"/>
                  <a:gd name="connsiteY10-532" fmla="*/ 456857 h 483325"/>
                  <a:gd name="connsiteX11-533" fmla="*/ 111928 w 495884"/>
                  <a:gd name="connsiteY11-534" fmla="*/ 307254 h 483325"/>
                  <a:gd name="connsiteX12-535" fmla="*/ 8611 w 495884"/>
                  <a:gd name="connsiteY12-536" fmla="*/ 197108 h 483325"/>
                  <a:gd name="connsiteX13-537" fmla="*/ 17298 w 495884"/>
                  <a:gd name="connsiteY13-538" fmla="*/ 166766 h 483325"/>
                  <a:gd name="connsiteX14-539" fmla="*/ 163185 w 495884"/>
                  <a:gd name="connsiteY14-540" fmla="*/ 141383 h 483325"/>
                  <a:gd name="connsiteX15-541" fmla="*/ 228985 w 495884"/>
                  <a:gd name="connsiteY15-542" fmla="*/ 7886 h 483325"/>
                  <a:gd name="connsiteX0-543" fmla="*/ 228985 w 493931"/>
                  <a:gd name="connsiteY0-544" fmla="*/ 7886 h 483325"/>
                  <a:gd name="connsiteX1-545" fmla="*/ 263257 w 493931"/>
                  <a:gd name="connsiteY1-546" fmla="*/ 7886 h 483325"/>
                  <a:gd name="connsiteX2-547" fmla="*/ 329056 w 493931"/>
                  <a:gd name="connsiteY2-548" fmla="*/ 141383 h 483325"/>
                  <a:gd name="connsiteX3-549" fmla="*/ 483568 w 493931"/>
                  <a:gd name="connsiteY3-550" fmla="*/ 168266 h 483325"/>
                  <a:gd name="connsiteX4-551" fmla="*/ 484855 w 493931"/>
                  <a:gd name="connsiteY4-552" fmla="*/ 195803 h 483325"/>
                  <a:gd name="connsiteX5-553" fmla="*/ 380313 w 493931"/>
                  <a:gd name="connsiteY5-554" fmla="*/ 307254 h 483325"/>
                  <a:gd name="connsiteX6-555" fmla="*/ 402312 w 493931"/>
                  <a:gd name="connsiteY6-556" fmla="*/ 460124 h 483325"/>
                  <a:gd name="connsiteX7-557" fmla="*/ 375543 w 493931"/>
                  <a:gd name="connsiteY7-558" fmla="*/ 477926 h 483325"/>
                  <a:gd name="connsiteX8-559" fmla="*/ 246121 w 493931"/>
                  <a:gd name="connsiteY8-560" fmla="*/ 409767 h 483325"/>
                  <a:gd name="connsiteX9-561" fmla="*/ 117641 w 493931"/>
                  <a:gd name="connsiteY9-562" fmla="*/ 477429 h 483325"/>
                  <a:gd name="connsiteX10-563" fmla="*/ 90399 w 493931"/>
                  <a:gd name="connsiteY10-564" fmla="*/ 456857 h 483325"/>
                  <a:gd name="connsiteX11-565" fmla="*/ 111928 w 493931"/>
                  <a:gd name="connsiteY11-566" fmla="*/ 307254 h 483325"/>
                  <a:gd name="connsiteX12-567" fmla="*/ 8611 w 493931"/>
                  <a:gd name="connsiteY12-568" fmla="*/ 197108 h 483325"/>
                  <a:gd name="connsiteX13-569" fmla="*/ 17298 w 493931"/>
                  <a:gd name="connsiteY13-570" fmla="*/ 166766 h 483325"/>
                  <a:gd name="connsiteX14-571" fmla="*/ 163185 w 493931"/>
                  <a:gd name="connsiteY14-572" fmla="*/ 141383 h 483325"/>
                  <a:gd name="connsiteX15-573" fmla="*/ 228985 w 493931"/>
                  <a:gd name="connsiteY15-574" fmla="*/ 7886 h 483325"/>
                  <a:gd name="connsiteX0-575" fmla="*/ 230014 w 494960"/>
                  <a:gd name="connsiteY0-576" fmla="*/ 7886 h 483325"/>
                  <a:gd name="connsiteX1-577" fmla="*/ 264286 w 494960"/>
                  <a:gd name="connsiteY1-578" fmla="*/ 7886 h 483325"/>
                  <a:gd name="connsiteX2-579" fmla="*/ 330085 w 494960"/>
                  <a:gd name="connsiteY2-580" fmla="*/ 141383 h 483325"/>
                  <a:gd name="connsiteX3-581" fmla="*/ 484597 w 494960"/>
                  <a:gd name="connsiteY3-582" fmla="*/ 168266 h 483325"/>
                  <a:gd name="connsiteX4-583" fmla="*/ 485884 w 494960"/>
                  <a:gd name="connsiteY4-584" fmla="*/ 195803 h 483325"/>
                  <a:gd name="connsiteX5-585" fmla="*/ 381342 w 494960"/>
                  <a:gd name="connsiteY5-586" fmla="*/ 307254 h 483325"/>
                  <a:gd name="connsiteX6-587" fmla="*/ 403341 w 494960"/>
                  <a:gd name="connsiteY6-588" fmla="*/ 460124 h 483325"/>
                  <a:gd name="connsiteX7-589" fmla="*/ 376572 w 494960"/>
                  <a:gd name="connsiteY7-590" fmla="*/ 477926 h 483325"/>
                  <a:gd name="connsiteX8-591" fmla="*/ 247150 w 494960"/>
                  <a:gd name="connsiteY8-592" fmla="*/ 409767 h 483325"/>
                  <a:gd name="connsiteX9-593" fmla="*/ 118670 w 494960"/>
                  <a:gd name="connsiteY9-594" fmla="*/ 477429 h 483325"/>
                  <a:gd name="connsiteX10-595" fmla="*/ 91428 w 494960"/>
                  <a:gd name="connsiteY10-596" fmla="*/ 456857 h 483325"/>
                  <a:gd name="connsiteX11-597" fmla="*/ 112957 w 494960"/>
                  <a:gd name="connsiteY11-598" fmla="*/ 307254 h 483325"/>
                  <a:gd name="connsiteX12-599" fmla="*/ 9640 w 494960"/>
                  <a:gd name="connsiteY12-600" fmla="*/ 197108 h 483325"/>
                  <a:gd name="connsiteX13-601" fmla="*/ 18327 w 494960"/>
                  <a:gd name="connsiteY13-602" fmla="*/ 166766 h 483325"/>
                  <a:gd name="connsiteX14-603" fmla="*/ 164214 w 494960"/>
                  <a:gd name="connsiteY14-604" fmla="*/ 141383 h 483325"/>
                  <a:gd name="connsiteX15-605" fmla="*/ 230014 w 494960"/>
                  <a:gd name="connsiteY15-606" fmla="*/ 7886 h 4833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61" y="connsiteY15-62"/>
                  </a:cxn>
                </a:cxnLst>
                <a:rect l="l" t="t" r="r" b="b"/>
                <a:pathLst>
                  <a:path w="494960" h="483325">
                    <a:moveTo>
                      <a:pt x="230014" y="7886"/>
                    </a:moveTo>
                    <a:cubicBezTo>
                      <a:pt x="243755" y="-4472"/>
                      <a:pt x="255952" y="-610"/>
                      <a:pt x="264286" y="7886"/>
                    </a:cubicBezTo>
                    <a:lnTo>
                      <a:pt x="330085" y="141383"/>
                    </a:lnTo>
                    <a:lnTo>
                      <a:pt x="484597" y="168266"/>
                    </a:lnTo>
                    <a:cubicBezTo>
                      <a:pt x="502018" y="176673"/>
                      <a:pt x="493951" y="187396"/>
                      <a:pt x="485884" y="195803"/>
                    </a:cubicBezTo>
                    <a:lnTo>
                      <a:pt x="381342" y="307254"/>
                    </a:lnTo>
                    <a:lnTo>
                      <a:pt x="403341" y="460124"/>
                    </a:lnTo>
                    <a:cubicBezTo>
                      <a:pt x="405231" y="477643"/>
                      <a:pt x="405576" y="489756"/>
                      <a:pt x="376572" y="477926"/>
                    </a:cubicBezTo>
                    <a:lnTo>
                      <a:pt x="247150" y="409767"/>
                    </a:lnTo>
                    <a:lnTo>
                      <a:pt x="118670" y="477429"/>
                    </a:lnTo>
                    <a:cubicBezTo>
                      <a:pt x="101092" y="485247"/>
                      <a:pt x="86606" y="490747"/>
                      <a:pt x="91428" y="456857"/>
                    </a:cubicBezTo>
                    <a:lnTo>
                      <a:pt x="112957" y="307254"/>
                    </a:lnTo>
                    <a:lnTo>
                      <a:pt x="9640" y="197108"/>
                    </a:lnTo>
                    <a:cubicBezTo>
                      <a:pt x="-10635" y="173091"/>
                      <a:pt x="5390" y="169156"/>
                      <a:pt x="18327" y="166766"/>
                    </a:cubicBezTo>
                    <a:lnTo>
                      <a:pt x="164214" y="141383"/>
                    </a:lnTo>
                    <a:lnTo>
                      <a:pt x="230014" y="7886"/>
                    </a:lnTo>
                    <a:close/>
                  </a:path>
                </a:pathLst>
              </a:custGeom>
              <a:solidFill>
                <a:srgbClr val="4BD8E7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 CN ExtraLight" panose="020B0200000000000000" pitchFamily="34" charset="-122"/>
                  <a:ea typeface="思源黑体 CN ExtraLight" panose="020B0200000000000000" pitchFamily="34" charset="-122"/>
                  <a:cs typeface="+mn-ea"/>
                  <a:sym typeface="思源黑体 CN ExtraLight" panose="020B0200000000000000" pitchFamily="34" charset="-122"/>
                </a:endParaRPr>
              </a:p>
            </p:txBody>
          </p:sp>
        </p:grpSp>
      </p:grpSp>
      <p:pic>
        <p:nvPicPr>
          <p:cNvPr id="24" name="图片 23" descr="千库网_彩虹多彩简单_元素编号121828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016" y="579755"/>
            <a:ext cx="1544320" cy="15443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2396" y="2563870"/>
            <a:ext cx="49533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giường ngủ của em dài khoảng bao nhiêu dm?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503" y="1825213"/>
            <a:ext cx="4615733" cy="4615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199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#9Slide07 HoneyCream</vt:lpstr>
      <vt:lpstr>Calibri</vt:lpstr>
      <vt:lpstr>Vogue-ExtraBold</vt:lpstr>
      <vt:lpstr>思源黑体 CN ExtraLight</vt:lpstr>
      <vt:lpstr>UVN Binh Duong</vt:lpstr>
      <vt:lpstr>UTM Cooper Black</vt:lpstr>
      <vt:lpstr>#9Slide07 Altus</vt:lpstr>
      <vt:lpstr>Cambria</vt:lpstr>
      <vt:lpstr>字魂100号-方方先锋体</vt:lpstr>
      <vt:lpstr>Arial</vt:lpstr>
      <vt:lpstr>Times New Roman</vt:lpstr>
      <vt:lpstr>SVN-Newton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User</dc:creator>
  <cp:lastModifiedBy>SingPC</cp:lastModifiedBy>
  <cp:revision>149</cp:revision>
  <dcterms:created xsi:type="dcterms:W3CDTF">2021-10-29T09:00:00Z</dcterms:created>
  <dcterms:modified xsi:type="dcterms:W3CDTF">2024-04-16T03:44:51Z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</Properties>
</file>