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5" r:id="rId2"/>
  </p:sldMasterIdLst>
  <p:notesMasterIdLst>
    <p:notesMasterId r:id="rId12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等线 Light" panose="02010600030101010101" pitchFamily="2" charset="-122"/>
      <p:regular r:id="rId15"/>
    </p:embeddedFont>
    <p:embeddedFont>
      <p:font typeface="#9Slide05 Aphrodite Pro" panose="020B0604020202020204" charset="0"/>
      <p:regular r:id="rId16"/>
    </p:embeddedFont>
    <p:embeddedFont>
      <p:font typeface="#9Slide07 HoneyCream" panose="020B0604020202020204" charset="0"/>
      <p:regular r:id="rId17"/>
    </p:embeddedFont>
    <p:embeddedFont>
      <p:font typeface="UTM Avo" panose="02040603050506020204" pitchFamily="18" charset="0"/>
      <p:regular r:id="rId18"/>
      <p:bold r:id="rId19"/>
      <p:italic r:id="rId20"/>
      <p:boldItalic r:id="rId21"/>
    </p:embeddedFont>
    <p:embeddedFont>
      <p:font typeface="UTM Flamenco" panose="02040603050506020204" pitchFamily="18" charset="0"/>
      <p:regular r:id="rId22"/>
    </p:embeddedFont>
    <p:embeddedFont>
      <p:font typeface="UTM Showcard" panose="0204060305050602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61B9E-C9A3-48CA-BC67-69163994988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B2E8-1355-4350-B56B-2CF3F128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6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1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496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79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826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03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220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507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3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2148796" y="8022"/>
            <a:ext cx="2188588" cy="6858000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4313634" y="8022"/>
            <a:ext cx="2188588" cy="6858000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6478472" y="2"/>
            <a:ext cx="2188588" cy="68580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8643310" y="8022"/>
            <a:ext cx="2188588" cy="6858000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r="72719"/>
          <a:stretch/>
        </p:blipFill>
        <p:spPr>
          <a:xfrm flipH="1">
            <a:off x="10760022" y="2"/>
            <a:ext cx="1485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75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06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336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185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60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7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6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9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7538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154917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2" y="138120"/>
            <a:ext cx="2200789" cy="201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50" y="-800828"/>
            <a:ext cx="7203147" cy="2937584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58111" y="1880035"/>
            <a:ext cx="12191999" cy="553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858" y="-70384"/>
            <a:ext cx="5664435" cy="685080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BF90AE7-BE81-4ECA-870F-9DEE73989BC4}"/>
              </a:ext>
            </a:extLst>
          </p:cNvPr>
          <p:cNvGrpSpPr/>
          <p:nvPr/>
        </p:nvGrpSpPr>
        <p:grpSpPr>
          <a:xfrm>
            <a:off x="361291" y="1680685"/>
            <a:ext cx="11061292" cy="2616445"/>
            <a:chOff x="4459779" y="1862990"/>
            <a:chExt cx="3611589" cy="26164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E9FF6B-EDBF-4B73-9C16-ECF4DFF64A21}"/>
                </a:ext>
              </a:extLst>
            </p:cNvPr>
            <p:cNvSpPr txBox="1"/>
            <p:nvPr/>
          </p:nvSpPr>
          <p:spPr>
            <a:xfrm>
              <a:off x="4459779" y="1862990"/>
              <a:ext cx="361158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cơ quan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bài tiết nước tiểu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0CED8F-C4EA-4ED2-9A78-8D20F256DBD1}"/>
                </a:ext>
              </a:extLst>
            </p:cNvPr>
            <p:cNvSpPr txBox="1"/>
            <p:nvPr/>
          </p:nvSpPr>
          <p:spPr>
            <a:xfrm>
              <a:off x="4519904" y="1924890"/>
              <a:ext cx="354075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A9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cơ quan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6A9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bài tiết nước tiểu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2809859" y="478549"/>
            <a:ext cx="6164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Tự nhiên &amp; xã hội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Flamenc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59" y="3827209"/>
            <a:ext cx="3485915" cy="29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1138" y="1819984"/>
            <a:ext cx="11614189" cy="2319397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581814" y="2074215"/>
            <a:ext cx="1092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sát hình, chỉ và nói tên các bộ phận của cơ quan bài tiết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8549" y="355598"/>
            <a:ext cx="2310063" cy="37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5644" y="-73017"/>
            <a:ext cx="7392921" cy="6850808"/>
          </a:xfrm>
          <a:prstGeom prst="rect">
            <a:avLst/>
          </a:prstGeom>
        </p:spPr>
      </p:pic>
      <p:pic>
        <p:nvPicPr>
          <p:cNvPr id="1026" name="Picture 2" descr="Tìm hiểu cơ quan bài tiết nước tiểu workshe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5"/>
          <a:stretch/>
        </p:blipFill>
        <p:spPr bwMode="auto">
          <a:xfrm>
            <a:off x="2225211" y="512065"/>
            <a:ext cx="9525000" cy="56806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8025377" y="1572136"/>
            <a:ext cx="2496407" cy="769441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Thận trái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2797487" y="1572135"/>
            <a:ext cx="249640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Thận phải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2677171" y="2678371"/>
            <a:ext cx="2496407" cy="1323439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Ống dẫn nước tiểu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8580125" y="4673218"/>
            <a:ext cx="249640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Bóng đái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2225211" y="5381104"/>
            <a:ext cx="249640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Ống đái </a:t>
            </a:r>
          </a:p>
        </p:txBody>
      </p:sp>
    </p:spTree>
    <p:extLst>
      <p:ext uri="{BB962C8B-B14F-4D97-AF65-F5344CB8AC3E}">
        <p14:creationId xmlns:p14="http://schemas.microsoft.com/office/powerpoint/2010/main" val="35982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9351" y="320019"/>
            <a:ext cx="1892968" cy="31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3617" y="1141533"/>
            <a:ext cx="8314509" cy="4524315"/>
          </a:xfrm>
          <a:prstGeom prst="rect">
            <a:avLst/>
          </a:prstGeom>
          <a:solidFill>
            <a:schemeClr val="bg1"/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Cơ quan bài tiết nước tiểu bao gồm thận, ống dẫn nước tiểu, bóng đái và ống đái.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7254" y="7192"/>
            <a:ext cx="7392921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1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0" y="1893196"/>
            <a:ext cx="11700387" cy="294974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94190" y="1980615"/>
            <a:ext cx="11898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đoạn hội thoại trong hình sau, nếu chức năng của thận và đường đi của nước tiểu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 Light" panose="020F0302020204030204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7" y="-168625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3688" t="39894" r="51525" b="24327"/>
          <a:stretch/>
        </p:blipFill>
        <p:spPr>
          <a:xfrm>
            <a:off x="2684834" y="1439694"/>
            <a:ext cx="6673175" cy="541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Callout 2"/>
          <p:cNvSpPr/>
          <p:nvPr/>
        </p:nvSpPr>
        <p:spPr>
          <a:xfrm>
            <a:off x="-252919" y="4212077"/>
            <a:ext cx="5214026" cy="2645923"/>
          </a:xfrm>
          <a:prstGeom prst="cloudCallout">
            <a:avLst>
              <a:gd name="adj1" fmla="val 30309"/>
              <a:gd name="adj2" fmla="val -904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Thưa bác sĩ,bộ phận nào trong cơ thể lọc máu để tạo thành nước tiểu ạ?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-29183" y="194553"/>
            <a:ext cx="5428034" cy="1718553"/>
          </a:xfrm>
          <a:prstGeom prst="cloudCallout">
            <a:avLst>
              <a:gd name="adj1" fmla="val 47262"/>
              <a:gd name="adj2" fmla="val 657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 tiểu được thải ra ngoài thế nào ạ?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965004" y="4212076"/>
            <a:ext cx="5817141" cy="2645923"/>
          </a:xfrm>
          <a:prstGeom prst="cloudCallout">
            <a:avLst>
              <a:gd name="adj1" fmla="val -37918"/>
              <a:gd name="adj2" fmla="val -1125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Thận có chức năng lọc máu, loại bỏ các chất thải độc hại, tạo thành nước tiểu.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6965004" y="-165371"/>
            <a:ext cx="5548009" cy="2438400"/>
          </a:xfrm>
          <a:prstGeom prst="cloudCallout">
            <a:avLst>
              <a:gd name="adj1" fmla="val -47617"/>
              <a:gd name="adj2" fmla="val 382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 tiểu từ thận theo ống dẫn nước tiểu xuống bóng đái và thải ra ngoài qua bóng đái.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0" y="1893196"/>
            <a:ext cx="11700387" cy="294974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94190" y="1980615"/>
            <a:ext cx="11898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Sắp xếp thẻ chữ vào hình cho thích hợp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 Light" panose="020F0302020204030204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7" y="-168625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9" y="817124"/>
            <a:ext cx="4534183" cy="875348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14381" y="984586"/>
            <a:ext cx="386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Chứa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93396"/>
            <a:ext cx="4513633" cy="1264596"/>
          </a:xfrm>
          <a:prstGeom prst="rect">
            <a:avLst/>
          </a:prstGeom>
        </p:spPr>
      </p:pic>
      <p:sp>
        <p:nvSpPr>
          <p:cNvPr id="1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14381" y="3093395"/>
            <a:ext cx="3786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Thải nước tiểu ra ngoài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2" y="1692473"/>
            <a:ext cx="4534185" cy="1400922"/>
          </a:xfrm>
          <a:prstGeom prst="rect">
            <a:avLst/>
          </a:prstGeom>
        </p:spPr>
      </p:pic>
      <p:sp>
        <p:nvSpPr>
          <p:cNvPr id="19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63350" y="1692472"/>
            <a:ext cx="416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Lọc máu tạo thành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306016"/>
            <a:ext cx="4513634" cy="1536419"/>
          </a:xfrm>
          <a:prstGeom prst="rect">
            <a:avLst/>
          </a:prstGeom>
        </p:spPr>
      </p:pic>
      <p:sp>
        <p:nvSpPr>
          <p:cNvPr id="21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-27419" y="4412505"/>
            <a:ext cx="454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 nước tiểu xuống bóng đái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Sách kết nối] Giải tự nhiên xã hội 2 bài 25: Tìm hiểu cơ quan bài tiết nước  tiểu - Học hỏi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28" y="967868"/>
            <a:ext cx="6932806" cy="5146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79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ách kết nối] Giải tự nhiên xã hội 2 bài 25: Tìm hiểu cơ quan bài tiết nước  tiểu - Học hỏi 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05" y="214009"/>
            <a:ext cx="9591539" cy="63308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687"/>
            <a:ext cx="3781859" cy="2450359"/>
          </a:xfrm>
          <a:prstGeom prst="rect">
            <a:avLst/>
          </a:prstGeom>
        </p:spPr>
      </p:pic>
      <p:sp>
        <p:nvSpPr>
          <p:cNvPr id="6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43609" y="1381327"/>
            <a:ext cx="3475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Lọc máu tạo thành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06" y="2694836"/>
            <a:ext cx="4513634" cy="1536419"/>
          </a:xfrm>
          <a:prstGeom prst="rect">
            <a:avLst/>
          </a:prstGeom>
        </p:spPr>
      </p:pic>
      <p:sp>
        <p:nvSpPr>
          <p:cNvPr id="8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7630489" y="2801325"/>
            <a:ext cx="454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 nước tiểu xuống bóng đái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21" y="5303247"/>
            <a:ext cx="4534183" cy="875348"/>
          </a:xfrm>
          <a:prstGeom prst="rect">
            <a:avLst/>
          </a:prstGeom>
        </p:spPr>
      </p:pic>
      <p:sp>
        <p:nvSpPr>
          <p:cNvPr id="10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43609" y="5470709"/>
            <a:ext cx="386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Chứa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67" y="5489111"/>
            <a:ext cx="4513633" cy="1264596"/>
          </a:xfrm>
          <a:prstGeom prst="rect">
            <a:avLst/>
          </a:prstGeom>
        </p:spPr>
      </p:pic>
      <p:sp>
        <p:nvSpPr>
          <p:cNvPr id="1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7992749" y="5489110"/>
            <a:ext cx="3786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Thải nước tiểu ra ngoài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千图网海量PPT模板www.58pic.com ​​">
  <a:themeElements>
    <a:clrScheme name="自定义 22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8A47"/>
      </a:accent1>
      <a:accent2>
        <a:srgbClr val="3E8A47"/>
      </a:accent2>
      <a:accent3>
        <a:srgbClr val="3E8A47"/>
      </a:accent3>
      <a:accent4>
        <a:srgbClr val="3E8A47"/>
      </a:accent4>
      <a:accent5>
        <a:srgbClr val="3E8A47"/>
      </a:accent5>
      <a:accent6>
        <a:srgbClr val="3E8A47"/>
      </a:accent6>
      <a:hlink>
        <a:srgbClr val="3E8A47"/>
      </a:hlink>
      <a:folHlink>
        <a:srgbClr val="3E8A4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UTM Showcard</vt:lpstr>
      <vt:lpstr>UTM Avo</vt:lpstr>
      <vt:lpstr>UTM Flamenco</vt:lpstr>
      <vt:lpstr>等线 Light</vt:lpstr>
      <vt:lpstr>Calibri</vt:lpstr>
      <vt:lpstr>Arial</vt:lpstr>
      <vt:lpstr>#9Slide07 HoneyCream</vt:lpstr>
      <vt:lpstr>等线</vt:lpstr>
      <vt:lpstr>SVN-Newton</vt:lpstr>
      <vt:lpstr>Times New Roman</vt:lpstr>
      <vt:lpstr>#9Slide05 Aphrodite Pro</vt:lpstr>
      <vt:lpstr>千图网海量PPT模板www.58pic.com 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SingPC</cp:lastModifiedBy>
  <cp:revision>2</cp:revision>
  <dcterms:created xsi:type="dcterms:W3CDTF">2023-03-11T10:08:28Z</dcterms:created>
  <dcterms:modified xsi:type="dcterms:W3CDTF">2024-04-12T09:45:22Z</dcterms:modified>
</cp:coreProperties>
</file>