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3" r:id="rId2"/>
  </p:sldMasterIdLst>
  <p:notesMasterIdLst>
    <p:notesMasterId r:id="rId12"/>
  </p:notesMasterIdLst>
  <p:sldIdLst>
    <p:sldId id="256" r:id="rId3"/>
    <p:sldId id="261" r:id="rId4"/>
    <p:sldId id="262" r:id="rId5"/>
    <p:sldId id="593" r:id="rId6"/>
    <p:sldId id="592" r:id="rId7"/>
    <p:sldId id="594" r:id="rId8"/>
    <p:sldId id="595" r:id="rId9"/>
    <p:sldId id="596" r:id="rId10"/>
    <p:sldId id="597" r:id="rId11"/>
  </p:sldIdLst>
  <p:sldSz cx="12192000" cy="6858000"/>
  <p:notesSz cx="6858000" cy="9144000"/>
  <p:embeddedFontLst>
    <p:embeddedFont>
      <p:font typeface="#9Slide07 HoneyCream" panose="020B0604020202020204" charset="0"/>
      <p:regular r:id="rId13"/>
    </p:embeddedFont>
    <p:embeddedFont>
      <p:font typeface="Cambria" panose="02040503050406030204" pitchFamily="18" charset="0"/>
      <p:regular r:id="rId14"/>
      <p:bold r:id="rId15"/>
      <p:italic r:id="rId16"/>
      <p:boldItalic r:id="rId17"/>
    </p:embeddedFont>
    <p:embeddedFont>
      <p:font typeface="Fredoka One" panose="02000000000000000000" pitchFamily="2" charset="0"/>
      <p:regular r:id="rId18"/>
    </p:embeddedFont>
    <p:embeddedFont>
      <p:font typeface="UTM Avo" panose="02040603050506020204" pitchFamily="18" charset="0"/>
      <p:regular r:id="rId19"/>
      <p:bold r:id="rId20"/>
      <p:italic r:id="rId21"/>
      <p:boldItalic r:id="rId22"/>
    </p:embeddedFont>
    <p:embeddedFont>
      <p:font typeface="Vogue-ExtraBold" panose="020B0500000000000000" charset="0"/>
      <p:regular r:id="rId2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C53"/>
    <a:srgbClr val="78B853"/>
    <a:srgbClr val="006734"/>
    <a:srgbClr val="F8F175"/>
    <a:srgbClr val="F4E9CB"/>
    <a:srgbClr val="F0ED68"/>
    <a:srgbClr val="EDB3C0"/>
    <a:srgbClr val="BD6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3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D8C6C-0BA6-4DA7-8AA4-073AF60A122B}" type="datetimeFigureOut">
              <a:rPr lang="vi-VN" smtClean="0"/>
              <a:t>12/04/2024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4B16F-F578-4628-ABAD-67CA5C33F6E1}" type="slidenum">
              <a:rPr lang="vi-VN" smtClean="0"/>
              <a:t>‹#›</a:t>
            </a:fld>
            <a:endParaRPr lang="vi-VN"/>
          </a:p>
        </p:txBody>
      </p:sp>
    </p:spTree>
    <p:extLst>
      <p:ext uri="{BB962C8B-B14F-4D97-AF65-F5344CB8AC3E}">
        <p14:creationId xmlns:p14="http://schemas.microsoft.com/office/powerpoint/2010/main" val="387135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4" name="Chỗ dành sẵn cho Ngày tháng 3">
            <a:extLst>
              <a:ext uri="{FF2B5EF4-FFF2-40B4-BE49-F238E27FC236}">
                <a16:creationId xmlns:a16="http://schemas.microsoft.com/office/drawing/2014/main" id="{8ACD7314-392E-4FB4-DB9F-59A39B7BEC00}"/>
              </a:ext>
            </a:extLst>
          </p:cNvPr>
          <p:cNvSpPr>
            <a:spLocks noGrp="1"/>
          </p:cNvSpPr>
          <p:nvPr>
            <p:ph type="dt" sz="half" idx="10"/>
          </p:nvPr>
        </p:nvSpPr>
        <p:spPr/>
        <p:txBody>
          <a:bodyPr/>
          <a:lstStyle/>
          <a:p>
            <a:fld id="{8AEABA96-07D8-406A-82EE-7A86F0C56F33}" type="datetimeFigureOut">
              <a:rPr lang="vi-VN" smtClean="0"/>
              <a:t>12/04/2024</a:t>
            </a:fld>
            <a:endParaRPr lang="vi-VN"/>
          </a:p>
        </p:txBody>
      </p:sp>
      <p:sp>
        <p:nvSpPr>
          <p:cNvPr id="5" name="Chỗ dành sẵn cho Chân trang 4">
            <a:extLst>
              <a:ext uri="{FF2B5EF4-FFF2-40B4-BE49-F238E27FC236}">
                <a16:creationId xmlns:a16="http://schemas.microsoft.com/office/drawing/2014/main" id="{46C5B5A5-6C7D-CB8D-7893-15D97D1F9D0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BA2B1DF-B68A-FA39-D867-9F14FE3059CF}"/>
              </a:ext>
            </a:extLst>
          </p:cNvPr>
          <p:cNvSpPr>
            <a:spLocks noGrp="1"/>
          </p:cNvSpPr>
          <p:nvPr>
            <p:ph type="sldNum" sz="quarter" idx="12"/>
          </p:nvPr>
        </p:nvSpPr>
        <p:spPr/>
        <p:txBody>
          <a:bodyPr/>
          <a:lstStyle/>
          <a:p>
            <a:fld id="{5478F994-207F-4EA2-A19F-9D6432EE0AF9}" type="slidenum">
              <a:rPr lang="vi-VN" smtClean="0"/>
              <a:t>‹#›</a:t>
            </a:fld>
            <a:endParaRPr lang="vi-VN"/>
          </a:p>
        </p:txBody>
      </p:sp>
      <p:pic>
        <p:nvPicPr>
          <p:cNvPr id="7" name="图片 12">
            <a:extLst>
              <a:ext uri="{FF2B5EF4-FFF2-40B4-BE49-F238E27FC236}">
                <a16:creationId xmlns:a16="http://schemas.microsoft.com/office/drawing/2014/main" id="{13FAEF9D-B4A5-2297-0BA8-54ACD72423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0560" y="510009"/>
            <a:ext cx="8781314" cy="5654040"/>
          </a:xfrm>
          <a:prstGeom prst="rect">
            <a:avLst/>
          </a:prstGeom>
        </p:spPr>
      </p:pic>
      <p:pic>
        <p:nvPicPr>
          <p:cNvPr id="8" name="图片 2" descr="5">
            <a:extLst>
              <a:ext uri="{FF2B5EF4-FFF2-40B4-BE49-F238E27FC236}">
                <a16:creationId xmlns:a16="http://schemas.microsoft.com/office/drawing/2014/main" id="{E0F6369F-5796-6D78-9C03-3C190A7837F9}"/>
              </a:ext>
            </a:extLst>
          </p:cNvPr>
          <p:cNvPicPr>
            <a:picLocks noChangeAspect="1"/>
          </p:cNvPicPr>
          <p:nvPr userDrawn="1"/>
        </p:nvPicPr>
        <p:blipFill>
          <a:blip r:embed="rId3"/>
          <a:srcRect r="71031"/>
          <a:stretch>
            <a:fillRect/>
          </a:stretch>
        </p:blipFill>
        <p:spPr>
          <a:xfrm>
            <a:off x="0" y="1905"/>
            <a:ext cx="1049020" cy="2809875"/>
          </a:xfrm>
          <a:prstGeom prst="rect">
            <a:avLst/>
          </a:prstGeom>
        </p:spPr>
      </p:pic>
      <p:pic>
        <p:nvPicPr>
          <p:cNvPr id="9" name="图片 3" descr="5">
            <a:extLst>
              <a:ext uri="{FF2B5EF4-FFF2-40B4-BE49-F238E27FC236}">
                <a16:creationId xmlns:a16="http://schemas.microsoft.com/office/drawing/2014/main" id="{B72A8FF6-B360-AE55-D289-ED36C6B3C779}"/>
              </a:ext>
            </a:extLst>
          </p:cNvPr>
          <p:cNvPicPr>
            <a:picLocks noChangeAspect="1"/>
          </p:cNvPicPr>
          <p:nvPr userDrawn="1"/>
        </p:nvPicPr>
        <p:blipFill>
          <a:blip r:embed="rId3"/>
          <a:srcRect l="79106" r="-434" b="46608"/>
          <a:stretch>
            <a:fillRect/>
          </a:stretch>
        </p:blipFill>
        <p:spPr>
          <a:xfrm>
            <a:off x="10721975" y="22860"/>
            <a:ext cx="1470025" cy="2856230"/>
          </a:xfrm>
          <a:prstGeom prst="rect">
            <a:avLst/>
          </a:prstGeom>
        </p:spPr>
      </p:pic>
    </p:spTree>
    <p:extLst>
      <p:ext uri="{BB962C8B-B14F-4D97-AF65-F5344CB8AC3E}">
        <p14:creationId xmlns:p14="http://schemas.microsoft.com/office/powerpoint/2010/main" val="163915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064003C-FE79-7E10-7AF1-267B181BCA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C58C7D0E-54EA-8183-18D7-981966537E7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AAC184C1-C727-9E2A-17CA-50865AC66A2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A11DEC0-9E41-A611-05F3-D78A71F4E70C}"/>
              </a:ext>
            </a:extLst>
          </p:cNvPr>
          <p:cNvSpPr>
            <a:spLocks noGrp="1"/>
          </p:cNvSpPr>
          <p:nvPr>
            <p:ph type="dt" sz="half" idx="10"/>
          </p:nvPr>
        </p:nvSpPr>
        <p:spPr/>
        <p:txBody>
          <a:bodyPr/>
          <a:lstStyle/>
          <a:p>
            <a:fld id="{8AEABA96-07D8-406A-82EE-7A86F0C56F33}" type="datetimeFigureOut">
              <a:rPr lang="vi-VN" smtClean="0"/>
              <a:t>12/04/2024</a:t>
            </a:fld>
            <a:endParaRPr lang="vi-VN"/>
          </a:p>
        </p:txBody>
      </p:sp>
      <p:sp>
        <p:nvSpPr>
          <p:cNvPr id="6" name="Chỗ dành sẵn cho Chân trang 5">
            <a:extLst>
              <a:ext uri="{FF2B5EF4-FFF2-40B4-BE49-F238E27FC236}">
                <a16:creationId xmlns:a16="http://schemas.microsoft.com/office/drawing/2014/main" id="{FEECFF76-A3AC-9F71-E0A2-6C7F38AF18F1}"/>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F6DB45FD-0237-BC25-9D0D-7500925AA7DE}"/>
              </a:ext>
            </a:extLst>
          </p:cNvPr>
          <p:cNvSpPr>
            <a:spLocks noGrp="1"/>
          </p:cNvSpPr>
          <p:nvPr>
            <p:ph type="sldNum" sz="quarter" idx="12"/>
          </p:nvPr>
        </p:nvSpPr>
        <p:spPr/>
        <p:txBody>
          <a:bodyPr/>
          <a:lstStyle/>
          <a:p>
            <a:fld id="{5478F994-207F-4EA2-A19F-9D6432EE0AF9}" type="slidenum">
              <a:rPr lang="vi-VN" smtClean="0"/>
              <a:t>‹#›</a:t>
            </a:fld>
            <a:endParaRPr lang="vi-VN"/>
          </a:p>
        </p:txBody>
      </p:sp>
    </p:spTree>
    <p:extLst>
      <p:ext uri="{BB962C8B-B14F-4D97-AF65-F5344CB8AC3E}">
        <p14:creationId xmlns:p14="http://schemas.microsoft.com/office/powerpoint/2010/main" val="8901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130304-22DF-3AA5-D1D8-17D9C3257C3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803803B-6E74-9F58-BD5B-B4F36E50317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53B34A8-F868-410A-8445-FF2412AC7113}"/>
              </a:ext>
            </a:extLst>
          </p:cNvPr>
          <p:cNvSpPr>
            <a:spLocks noGrp="1"/>
          </p:cNvSpPr>
          <p:nvPr>
            <p:ph type="dt" sz="half" idx="10"/>
          </p:nvPr>
        </p:nvSpPr>
        <p:spPr/>
        <p:txBody>
          <a:bodyPr/>
          <a:lstStyle/>
          <a:p>
            <a:fld id="{8AEABA96-07D8-406A-82EE-7A86F0C56F33}" type="datetimeFigureOut">
              <a:rPr lang="vi-VN" smtClean="0"/>
              <a:t>12/04/2024</a:t>
            </a:fld>
            <a:endParaRPr lang="vi-VN"/>
          </a:p>
        </p:txBody>
      </p:sp>
      <p:sp>
        <p:nvSpPr>
          <p:cNvPr id="5" name="Chỗ dành sẵn cho Chân trang 4">
            <a:extLst>
              <a:ext uri="{FF2B5EF4-FFF2-40B4-BE49-F238E27FC236}">
                <a16:creationId xmlns:a16="http://schemas.microsoft.com/office/drawing/2014/main" id="{CC113C0E-EAD6-BA19-7941-F3E69EBD952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BC0E4B2-DFB6-47EA-7EC9-A5E8F2E35F61}"/>
              </a:ext>
            </a:extLst>
          </p:cNvPr>
          <p:cNvSpPr>
            <a:spLocks noGrp="1"/>
          </p:cNvSpPr>
          <p:nvPr>
            <p:ph type="sldNum" sz="quarter" idx="12"/>
          </p:nvPr>
        </p:nvSpPr>
        <p:spPr/>
        <p:txBody>
          <a:bodyPr/>
          <a:lstStyle/>
          <a:p>
            <a:fld id="{5478F994-207F-4EA2-A19F-9D6432EE0AF9}" type="slidenum">
              <a:rPr lang="vi-VN" smtClean="0"/>
              <a:t>‹#›</a:t>
            </a:fld>
            <a:endParaRPr lang="vi-VN"/>
          </a:p>
        </p:txBody>
      </p:sp>
    </p:spTree>
    <p:extLst>
      <p:ext uri="{BB962C8B-B14F-4D97-AF65-F5344CB8AC3E}">
        <p14:creationId xmlns:p14="http://schemas.microsoft.com/office/powerpoint/2010/main" val="321732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5F7CA13-ED04-8181-B76D-EF6580E9A164}"/>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5C48E01D-1AA4-C52F-2C50-91E259D9C0AD}"/>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DEFCCBB-C9B4-B5DF-6E48-377F9230B802}"/>
              </a:ext>
            </a:extLst>
          </p:cNvPr>
          <p:cNvSpPr>
            <a:spLocks noGrp="1"/>
          </p:cNvSpPr>
          <p:nvPr>
            <p:ph type="dt" sz="half" idx="10"/>
          </p:nvPr>
        </p:nvSpPr>
        <p:spPr/>
        <p:txBody>
          <a:bodyPr/>
          <a:lstStyle/>
          <a:p>
            <a:fld id="{8AEABA96-07D8-406A-82EE-7A86F0C56F33}" type="datetimeFigureOut">
              <a:rPr lang="vi-VN" smtClean="0"/>
              <a:t>12/04/2024</a:t>
            </a:fld>
            <a:endParaRPr lang="vi-VN"/>
          </a:p>
        </p:txBody>
      </p:sp>
      <p:sp>
        <p:nvSpPr>
          <p:cNvPr id="5" name="Chỗ dành sẵn cho Chân trang 4">
            <a:extLst>
              <a:ext uri="{FF2B5EF4-FFF2-40B4-BE49-F238E27FC236}">
                <a16:creationId xmlns:a16="http://schemas.microsoft.com/office/drawing/2014/main" id="{9FE40BF6-DE51-0649-657B-A84E87C40F17}"/>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29131238-65AE-674A-AE2F-B25ED40742D1}"/>
              </a:ext>
            </a:extLst>
          </p:cNvPr>
          <p:cNvSpPr>
            <a:spLocks noGrp="1"/>
          </p:cNvSpPr>
          <p:nvPr>
            <p:ph type="sldNum" sz="quarter" idx="12"/>
          </p:nvPr>
        </p:nvSpPr>
        <p:spPr/>
        <p:txBody>
          <a:bodyPr/>
          <a:lstStyle/>
          <a:p>
            <a:fld id="{5478F994-207F-4EA2-A19F-9D6432EE0AF9}" type="slidenum">
              <a:rPr lang="vi-VN" smtClean="0"/>
              <a:t>‹#›</a:t>
            </a:fld>
            <a:endParaRPr lang="vi-VN"/>
          </a:p>
        </p:txBody>
      </p:sp>
    </p:spTree>
    <p:extLst>
      <p:ext uri="{BB962C8B-B14F-4D97-AF65-F5344CB8AC3E}">
        <p14:creationId xmlns:p14="http://schemas.microsoft.com/office/powerpoint/2010/main" val="1653305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spTree>
    <p:extLst>
      <p:ext uri="{BB962C8B-B14F-4D97-AF65-F5344CB8AC3E}">
        <p14:creationId xmlns:p14="http://schemas.microsoft.com/office/powerpoint/2010/main" val="1571553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reserve="1"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Freeform: Shape 14">
            <a:extLst>
              <a:ext uri="{FF2B5EF4-FFF2-40B4-BE49-F238E27FC236}">
                <a16:creationId xmlns:a16="http://schemas.microsoft.com/office/drawing/2014/main" id="{7302C1EF-F50D-15B7-6082-EA1C51C4C713}"/>
              </a:ext>
            </a:extLst>
          </p:cNvPr>
          <p:cNvSpPr/>
          <p:nvPr userDrawn="1"/>
        </p:nvSpPr>
        <p:spPr>
          <a:xfrm>
            <a:off x="-419739" y="3010320"/>
            <a:ext cx="13680376" cy="6904499"/>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3" name="Freeform: Shape 1">
            <a:extLst>
              <a:ext uri="{FF2B5EF4-FFF2-40B4-BE49-F238E27FC236}">
                <a16:creationId xmlns:a16="http://schemas.microsoft.com/office/drawing/2014/main" id="{069150D0-3901-3CA5-43D1-063A2F26F666}"/>
              </a:ext>
            </a:extLst>
          </p:cNvPr>
          <p:cNvSpPr/>
          <p:nvPr userDrawn="1"/>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pic>
        <p:nvPicPr>
          <p:cNvPr id="4" name="Picture 4">
            <a:extLst>
              <a:ext uri="{FF2B5EF4-FFF2-40B4-BE49-F238E27FC236}">
                <a16:creationId xmlns:a16="http://schemas.microsoft.com/office/drawing/2014/main" id="{4E30EBEF-E121-B9E6-764C-B4391E8975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9325"/>
          <a:stretch/>
        </p:blipFill>
        <p:spPr>
          <a:xfrm>
            <a:off x="9497229" y="3741571"/>
            <a:ext cx="3138417" cy="3238192"/>
          </a:xfrm>
          <a:prstGeom prst="rect">
            <a:avLst/>
          </a:prstGeom>
        </p:spPr>
      </p:pic>
      <p:sp>
        <p:nvSpPr>
          <p:cNvPr id="5" name="Title 1">
            <a:extLst>
              <a:ext uri="{FF2B5EF4-FFF2-40B4-BE49-F238E27FC236}">
                <a16:creationId xmlns:a16="http://schemas.microsoft.com/office/drawing/2014/main" id="{E76C3E3C-A8A9-9B97-7409-924BE02CAE8A}"/>
              </a:ext>
            </a:extLst>
          </p:cNvPr>
          <p:cNvSpPr txBox="1">
            <a:spLocks/>
          </p:cNvSpPr>
          <p:nvPr userDrawn="1"/>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6" name="TextBox 13">
            <a:extLst>
              <a:ext uri="{FF2B5EF4-FFF2-40B4-BE49-F238E27FC236}">
                <a16:creationId xmlns:a16="http://schemas.microsoft.com/office/drawing/2014/main" id="{3A7F1CB0-DFE9-C0D7-E6DA-82ED1ED3CD88}"/>
              </a:ext>
            </a:extLst>
          </p:cNvPr>
          <p:cNvSpPr txBox="1"/>
          <p:nvPr userDrawn="1"/>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cập</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hlinkClick r:id="rId4">
                  <a:extLst>
                    <a:ext uri="{A12FA001-AC4F-418D-AE19-62706E023703}">
                      <ahyp:hlinkClr xmlns:ahyp="http://schemas.microsoft.com/office/drawing/2018/hyperlinkcolor" val="tx"/>
                    </a:ext>
                  </a:extLst>
                </a:hlinkClick>
              </a:rPr>
              <a:t>MĂNG NON- TÀI LIỆU TIỂU HỌC | Facebook</a:t>
            </a:r>
            <a:endPar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ZALO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0382348780</a:t>
            </a:r>
            <a:r>
              <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7" name="Picture 3">
            <a:extLst>
              <a:ext uri="{FF2B5EF4-FFF2-40B4-BE49-F238E27FC236}">
                <a16:creationId xmlns:a16="http://schemas.microsoft.com/office/drawing/2014/main" id="{7DA5E759-9AE2-0012-DCD2-7030FDE31668}"/>
              </a:ext>
            </a:extLst>
          </p:cNvPr>
          <p:cNvPicPr>
            <a:picLocks noChangeAspect="1"/>
          </p:cNvPicPr>
          <p:nvPr userDrawn="1"/>
        </p:nvPicPr>
        <p:blipFill>
          <a:blip r:embed="rId5"/>
          <a:stretch>
            <a:fillRect/>
          </a:stretch>
        </p:blipFill>
        <p:spPr>
          <a:xfrm>
            <a:off x="401843" y="1626439"/>
            <a:ext cx="11388315" cy="1926503"/>
          </a:xfrm>
          <a:prstGeom prst="rect">
            <a:avLst/>
          </a:prstGeom>
        </p:spPr>
      </p:pic>
      <p:pic>
        <p:nvPicPr>
          <p:cNvPr id="8" name="Picture 10">
            <a:extLst>
              <a:ext uri="{FF2B5EF4-FFF2-40B4-BE49-F238E27FC236}">
                <a16:creationId xmlns:a16="http://schemas.microsoft.com/office/drawing/2014/main" id="{DCCD7D1D-A390-CA92-95A5-35520D59D44F}"/>
              </a:ext>
            </a:extLst>
          </p:cNvPr>
          <p:cNvPicPr>
            <a:picLocks noChangeAspect="1"/>
          </p:cNvPicPr>
          <p:nvPr userDrawn="1"/>
        </p:nvPicPr>
        <p:blipFill>
          <a:blip r:embed="rId6"/>
          <a:stretch>
            <a:fillRect/>
          </a:stretch>
        </p:blipFill>
        <p:spPr>
          <a:xfrm>
            <a:off x="-2626084" y="594520"/>
            <a:ext cx="17195357" cy="996744"/>
          </a:xfrm>
          <a:prstGeom prst="rect">
            <a:avLst/>
          </a:prstGeom>
        </p:spPr>
      </p:pic>
    </p:spTree>
    <p:extLst>
      <p:ext uri="{BB962C8B-B14F-4D97-AF65-F5344CB8AC3E}">
        <p14:creationId xmlns:p14="http://schemas.microsoft.com/office/powerpoint/2010/main" val="55910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3000" fill="hold"/>
                                        <p:tgtEl>
                                          <p:spTgt spid="5"/>
                                        </p:tgtEl>
                                        <p:attrNameLst>
                                          <p:attrName>ppt_w</p:attrName>
                                        </p:attrNameLst>
                                      </p:cBhvr>
                                      <p:tavLst>
                                        <p:tav tm="0">
                                          <p:val>
                                            <p:strVal val="#ppt_w+.3"/>
                                          </p:val>
                                        </p:tav>
                                        <p:tav tm="100000">
                                          <p:val>
                                            <p:strVal val="#ppt_w"/>
                                          </p:val>
                                        </p:tav>
                                      </p:tavLst>
                                    </p:anim>
                                    <p:anim calcmode="lin" valueType="num">
                                      <p:cBhvr>
                                        <p:cTn id="12" dur="3000" fill="hold"/>
                                        <p:tgtEl>
                                          <p:spTgt spid="5"/>
                                        </p:tgtEl>
                                        <p:attrNameLst>
                                          <p:attrName>ppt_h</p:attrName>
                                        </p:attrNameLst>
                                      </p:cBhvr>
                                      <p:tavLst>
                                        <p:tav tm="0">
                                          <p:val>
                                            <p:strVal val="#ppt_h"/>
                                          </p:val>
                                        </p:tav>
                                        <p:tav tm="100000">
                                          <p:val>
                                            <p:strVal val="#ppt_h"/>
                                          </p:val>
                                        </p:tav>
                                      </p:tavLst>
                                    </p:anim>
                                    <p:animEffect transition="in" filter="fade">
                                      <p:cBhvr>
                                        <p:cTn id="13" dur="30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500" fill="hold"/>
                                        <p:tgtEl>
                                          <p:spTgt spid="2"/>
                                        </p:tgtEl>
                                        <p:attrNameLst>
                                          <p:attrName>ppt_x</p:attrName>
                                        </p:attrNameLst>
                                      </p:cBhvr>
                                      <p:tavLst>
                                        <p:tav tm="0">
                                          <p:val>
                                            <p:strVal val="#ppt_x"/>
                                          </p:val>
                                        </p:tav>
                                        <p:tav tm="100000">
                                          <p:val>
                                            <p:strVal val="#ppt_x"/>
                                          </p:val>
                                        </p:tav>
                                      </p:tavLst>
                                    </p:anim>
                                    <p:anim calcmode="lin" valueType="num">
                                      <p:cBhvr additive="base">
                                        <p:cTn id="17"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
        <p:nvSpPr>
          <p:cNvPr id="4" name="Chỗ dành sẵn cho Ngày tháng 3">
            <a:extLst>
              <a:ext uri="{FF2B5EF4-FFF2-40B4-BE49-F238E27FC236}">
                <a16:creationId xmlns:a16="http://schemas.microsoft.com/office/drawing/2014/main" id="{684CE9CC-D29C-1551-182F-107CC698FDAF}"/>
              </a:ext>
            </a:extLst>
          </p:cNvPr>
          <p:cNvSpPr>
            <a:spLocks noGrp="1"/>
          </p:cNvSpPr>
          <p:nvPr>
            <p:ph type="dt" sz="half" idx="10"/>
          </p:nvPr>
        </p:nvSpPr>
        <p:spPr/>
        <p:txBody>
          <a:bodyPr/>
          <a:lstStyle/>
          <a:p>
            <a:fld id="{8AEABA96-07D8-406A-82EE-7A86F0C56F33}" type="datetimeFigureOut">
              <a:rPr lang="vi-VN" smtClean="0"/>
              <a:t>12/04/2024</a:t>
            </a:fld>
            <a:endParaRPr lang="vi-VN"/>
          </a:p>
        </p:txBody>
      </p:sp>
      <p:sp>
        <p:nvSpPr>
          <p:cNvPr id="5" name="Chỗ dành sẵn cho Chân trang 4">
            <a:extLst>
              <a:ext uri="{FF2B5EF4-FFF2-40B4-BE49-F238E27FC236}">
                <a16:creationId xmlns:a16="http://schemas.microsoft.com/office/drawing/2014/main" id="{166743BF-1412-0838-125C-1667C23CB726}"/>
              </a:ext>
            </a:extLst>
          </p:cNvPr>
          <p:cNvSpPr>
            <a:spLocks noGrp="1"/>
          </p:cNvSpPr>
          <p:nvPr>
            <p:ph type="ftr" sz="quarter" idx="11"/>
          </p:nvPr>
        </p:nvSpPr>
        <p:spPr/>
        <p:txBody>
          <a:bodyPr/>
          <a:lstStyle/>
          <a:p>
            <a:endParaRPr lang="vi-VN"/>
          </a:p>
        </p:txBody>
      </p:sp>
      <p:sp>
        <p:nvSpPr>
          <p:cNvPr id="10" name="圆角矩形 7">
            <a:extLst>
              <a:ext uri="{FF2B5EF4-FFF2-40B4-BE49-F238E27FC236}">
                <a16:creationId xmlns:a16="http://schemas.microsoft.com/office/drawing/2014/main" id="{8A091E2A-70BA-33B2-8EE3-3ED63EFAE4D8}"/>
              </a:ext>
            </a:extLst>
          </p:cNvPr>
          <p:cNvSpPr/>
          <p:nvPr userDrawn="1"/>
        </p:nvSpPr>
        <p:spPr>
          <a:xfrm>
            <a:off x="547370" y="495935"/>
            <a:ext cx="11097895" cy="5865495"/>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Chỗ dành sẵn cho Số hiệu Bản chiếu 5">
            <a:extLst>
              <a:ext uri="{FF2B5EF4-FFF2-40B4-BE49-F238E27FC236}">
                <a16:creationId xmlns:a16="http://schemas.microsoft.com/office/drawing/2014/main" id="{812F7DA5-8986-30B6-EDB8-EA63081F5324}"/>
              </a:ext>
            </a:extLst>
          </p:cNvPr>
          <p:cNvSpPr>
            <a:spLocks noGrp="1"/>
          </p:cNvSpPr>
          <p:nvPr>
            <p:ph type="sldNum" sz="quarter" idx="12"/>
          </p:nvPr>
        </p:nvSpPr>
        <p:spPr/>
        <p:txBody>
          <a:bodyPr/>
          <a:lstStyle/>
          <a:p>
            <a:fld id="{5478F994-207F-4EA2-A19F-9D6432EE0AF9}" type="slidenum">
              <a:rPr lang="vi-VN" smtClean="0"/>
              <a:t>‹#›</a:t>
            </a:fld>
            <a:endParaRPr lang="vi-VN"/>
          </a:p>
        </p:txBody>
      </p:sp>
      <p:pic>
        <p:nvPicPr>
          <p:cNvPr id="7" name="图片 35" descr="5">
            <a:extLst>
              <a:ext uri="{FF2B5EF4-FFF2-40B4-BE49-F238E27FC236}">
                <a16:creationId xmlns:a16="http://schemas.microsoft.com/office/drawing/2014/main" id="{75382EB7-0182-204C-37CE-571A2C57F9B0}"/>
              </a:ext>
            </a:extLst>
          </p:cNvPr>
          <p:cNvPicPr>
            <a:picLocks noChangeAspect="1"/>
          </p:cNvPicPr>
          <p:nvPr userDrawn="1"/>
        </p:nvPicPr>
        <p:blipFill>
          <a:blip r:embed="rId2"/>
          <a:srcRect r="71031"/>
          <a:stretch>
            <a:fillRect/>
          </a:stretch>
        </p:blipFill>
        <p:spPr>
          <a:xfrm>
            <a:off x="0" y="1905"/>
            <a:ext cx="1049020" cy="2809875"/>
          </a:xfrm>
          <a:prstGeom prst="rect">
            <a:avLst/>
          </a:prstGeom>
        </p:spPr>
      </p:pic>
      <p:pic>
        <p:nvPicPr>
          <p:cNvPr id="8" name="图片 36" descr="5">
            <a:extLst>
              <a:ext uri="{FF2B5EF4-FFF2-40B4-BE49-F238E27FC236}">
                <a16:creationId xmlns:a16="http://schemas.microsoft.com/office/drawing/2014/main" id="{C8BE0042-F577-C904-CD02-B1CE7DD1F566}"/>
              </a:ext>
            </a:extLst>
          </p:cNvPr>
          <p:cNvPicPr>
            <a:picLocks noChangeAspect="1"/>
          </p:cNvPicPr>
          <p:nvPr userDrawn="1"/>
        </p:nvPicPr>
        <p:blipFill>
          <a:blip r:embed="rId2"/>
          <a:srcRect l="79106" r="-434" b="46608"/>
          <a:stretch>
            <a:fillRect/>
          </a:stretch>
        </p:blipFill>
        <p:spPr>
          <a:xfrm>
            <a:off x="10721975" y="22860"/>
            <a:ext cx="1470025" cy="2856230"/>
          </a:xfrm>
          <a:prstGeom prst="rect">
            <a:avLst/>
          </a:prstGeom>
        </p:spPr>
      </p:pic>
    </p:spTree>
    <p:extLst>
      <p:ext uri="{BB962C8B-B14F-4D97-AF65-F5344CB8AC3E}">
        <p14:creationId xmlns:p14="http://schemas.microsoft.com/office/powerpoint/2010/main" val="285623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0B5703-EBC4-5352-8E2A-E1695EA61C3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8285848-A331-D7B3-50A6-86190F69CA0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13F543C-71D6-5E24-1737-8AABBEFBF870}"/>
              </a:ext>
            </a:extLst>
          </p:cNvPr>
          <p:cNvSpPr>
            <a:spLocks noGrp="1"/>
          </p:cNvSpPr>
          <p:nvPr>
            <p:ph type="dt" sz="half" idx="10"/>
          </p:nvPr>
        </p:nvSpPr>
        <p:spPr/>
        <p:txBody>
          <a:bodyPr/>
          <a:lstStyle/>
          <a:p>
            <a:fld id="{8AEABA96-07D8-406A-82EE-7A86F0C56F33}" type="datetimeFigureOut">
              <a:rPr lang="vi-VN" smtClean="0"/>
              <a:t>12/04/2024</a:t>
            </a:fld>
            <a:endParaRPr lang="vi-VN"/>
          </a:p>
        </p:txBody>
      </p:sp>
      <p:sp>
        <p:nvSpPr>
          <p:cNvPr id="5" name="Chỗ dành sẵn cho Chân trang 4">
            <a:extLst>
              <a:ext uri="{FF2B5EF4-FFF2-40B4-BE49-F238E27FC236}">
                <a16:creationId xmlns:a16="http://schemas.microsoft.com/office/drawing/2014/main" id="{C80288DA-9EC8-9424-5B7E-6A1714D691EB}"/>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E81FB728-7182-35FB-257C-2ECA8CF208E5}"/>
              </a:ext>
            </a:extLst>
          </p:cNvPr>
          <p:cNvSpPr>
            <a:spLocks noGrp="1"/>
          </p:cNvSpPr>
          <p:nvPr>
            <p:ph type="sldNum" sz="quarter" idx="12"/>
          </p:nvPr>
        </p:nvSpPr>
        <p:spPr/>
        <p:txBody>
          <a:bodyPr/>
          <a:lstStyle/>
          <a:p>
            <a:fld id="{5478F994-207F-4EA2-A19F-9D6432EE0AF9}" type="slidenum">
              <a:rPr lang="vi-VN" smtClean="0"/>
              <a:t>‹#›</a:t>
            </a:fld>
            <a:endParaRPr lang="vi-VN"/>
          </a:p>
        </p:txBody>
      </p:sp>
    </p:spTree>
    <p:extLst>
      <p:ext uri="{BB962C8B-B14F-4D97-AF65-F5344CB8AC3E}">
        <p14:creationId xmlns:p14="http://schemas.microsoft.com/office/powerpoint/2010/main" val="401686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i Nội dung">
    <p:spTree>
      <p:nvGrpSpPr>
        <p:cNvPr id="1" name=""/>
        <p:cNvGrpSpPr/>
        <p:nvPr/>
      </p:nvGrpSpPr>
      <p:grpSpPr>
        <a:xfrm>
          <a:off x="0" y="0"/>
          <a:ext cx="0" cy="0"/>
          <a:chOff x="0" y="0"/>
          <a:chExt cx="0" cy="0"/>
        </a:xfrm>
      </p:grpSpPr>
      <p:sp>
        <p:nvSpPr>
          <p:cNvPr id="5" name="Chỗ dành sẵn cho Ngày tháng 4">
            <a:extLst>
              <a:ext uri="{FF2B5EF4-FFF2-40B4-BE49-F238E27FC236}">
                <a16:creationId xmlns:a16="http://schemas.microsoft.com/office/drawing/2014/main" id="{9241818B-5949-AA8B-C14C-2DC6800E2CFF}"/>
              </a:ext>
            </a:extLst>
          </p:cNvPr>
          <p:cNvSpPr>
            <a:spLocks noGrp="1"/>
          </p:cNvSpPr>
          <p:nvPr>
            <p:ph type="dt" sz="half" idx="10"/>
          </p:nvPr>
        </p:nvSpPr>
        <p:spPr/>
        <p:txBody>
          <a:bodyPr/>
          <a:lstStyle/>
          <a:p>
            <a:fld id="{8AEABA96-07D8-406A-82EE-7A86F0C56F33}" type="datetimeFigureOut">
              <a:rPr lang="vi-VN" smtClean="0"/>
              <a:t>12/04/2024</a:t>
            </a:fld>
            <a:endParaRPr lang="vi-VN"/>
          </a:p>
        </p:txBody>
      </p:sp>
      <p:sp>
        <p:nvSpPr>
          <p:cNvPr id="6" name="Chỗ dành sẵn cho Chân trang 5">
            <a:extLst>
              <a:ext uri="{FF2B5EF4-FFF2-40B4-BE49-F238E27FC236}">
                <a16:creationId xmlns:a16="http://schemas.microsoft.com/office/drawing/2014/main" id="{7D572748-44EB-D31A-0751-040496DCD5CC}"/>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C970A98F-E2A2-0559-3A86-36F814FCFB9F}"/>
              </a:ext>
            </a:extLst>
          </p:cNvPr>
          <p:cNvSpPr>
            <a:spLocks noGrp="1"/>
          </p:cNvSpPr>
          <p:nvPr>
            <p:ph type="sldNum" sz="quarter" idx="12"/>
          </p:nvPr>
        </p:nvSpPr>
        <p:spPr/>
        <p:txBody>
          <a:bodyPr/>
          <a:lstStyle/>
          <a:p>
            <a:fld id="{5478F994-207F-4EA2-A19F-9D6432EE0AF9}" type="slidenum">
              <a:rPr lang="vi-VN" smtClean="0"/>
              <a:t>‹#›</a:t>
            </a:fld>
            <a:endParaRPr lang="vi-VN"/>
          </a:p>
        </p:txBody>
      </p:sp>
      <p:sp>
        <p:nvSpPr>
          <p:cNvPr id="8" name="圆角矩形 7">
            <a:extLst>
              <a:ext uri="{FF2B5EF4-FFF2-40B4-BE49-F238E27FC236}">
                <a16:creationId xmlns:a16="http://schemas.microsoft.com/office/drawing/2014/main" id="{8D5C0497-7787-D215-228D-A767EA5C14C0}"/>
              </a:ext>
            </a:extLst>
          </p:cNvPr>
          <p:cNvSpPr/>
          <p:nvPr userDrawn="1"/>
        </p:nvSpPr>
        <p:spPr>
          <a:xfrm>
            <a:off x="547370" y="495935"/>
            <a:ext cx="11097895" cy="5865495"/>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36" descr="5">
            <a:extLst>
              <a:ext uri="{FF2B5EF4-FFF2-40B4-BE49-F238E27FC236}">
                <a16:creationId xmlns:a16="http://schemas.microsoft.com/office/drawing/2014/main" id="{3A47FDEC-DCDD-33B1-40AD-8E79CAAA5A9A}"/>
              </a:ext>
            </a:extLst>
          </p:cNvPr>
          <p:cNvPicPr>
            <a:picLocks noChangeAspect="1"/>
          </p:cNvPicPr>
          <p:nvPr userDrawn="1"/>
        </p:nvPicPr>
        <p:blipFill>
          <a:blip r:embed="rId2"/>
          <a:srcRect l="79106" r="-434" b="46608"/>
          <a:stretch>
            <a:fillRect/>
          </a:stretch>
        </p:blipFill>
        <p:spPr>
          <a:xfrm>
            <a:off x="10721975" y="22860"/>
            <a:ext cx="1470025" cy="2856230"/>
          </a:xfrm>
          <a:prstGeom prst="rect">
            <a:avLst/>
          </a:prstGeom>
        </p:spPr>
      </p:pic>
    </p:spTree>
    <p:extLst>
      <p:ext uri="{BB962C8B-B14F-4D97-AF65-F5344CB8AC3E}">
        <p14:creationId xmlns:p14="http://schemas.microsoft.com/office/powerpoint/2010/main" val="83788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ai Nội dung">
    <p:spTree>
      <p:nvGrpSpPr>
        <p:cNvPr id="1" name=""/>
        <p:cNvGrpSpPr/>
        <p:nvPr/>
      </p:nvGrpSpPr>
      <p:grpSpPr>
        <a:xfrm>
          <a:off x="0" y="0"/>
          <a:ext cx="0" cy="0"/>
          <a:chOff x="0" y="0"/>
          <a:chExt cx="0" cy="0"/>
        </a:xfrm>
      </p:grpSpPr>
      <p:sp>
        <p:nvSpPr>
          <p:cNvPr id="5" name="Chỗ dành sẵn cho Ngày tháng 4">
            <a:extLst>
              <a:ext uri="{FF2B5EF4-FFF2-40B4-BE49-F238E27FC236}">
                <a16:creationId xmlns:a16="http://schemas.microsoft.com/office/drawing/2014/main" id="{9241818B-5949-AA8B-C14C-2DC6800E2CFF}"/>
              </a:ext>
            </a:extLst>
          </p:cNvPr>
          <p:cNvSpPr>
            <a:spLocks noGrp="1"/>
          </p:cNvSpPr>
          <p:nvPr>
            <p:ph type="dt" sz="half" idx="10"/>
          </p:nvPr>
        </p:nvSpPr>
        <p:spPr/>
        <p:txBody>
          <a:bodyPr/>
          <a:lstStyle/>
          <a:p>
            <a:fld id="{8AEABA96-07D8-406A-82EE-7A86F0C56F33}" type="datetimeFigureOut">
              <a:rPr lang="vi-VN" smtClean="0"/>
              <a:t>12/04/2024</a:t>
            </a:fld>
            <a:endParaRPr lang="vi-VN"/>
          </a:p>
        </p:txBody>
      </p:sp>
      <p:sp>
        <p:nvSpPr>
          <p:cNvPr id="6" name="Chỗ dành sẵn cho Chân trang 5">
            <a:extLst>
              <a:ext uri="{FF2B5EF4-FFF2-40B4-BE49-F238E27FC236}">
                <a16:creationId xmlns:a16="http://schemas.microsoft.com/office/drawing/2014/main" id="{7D572748-44EB-D31A-0751-040496DCD5CC}"/>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C970A98F-E2A2-0559-3A86-36F814FCFB9F}"/>
              </a:ext>
            </a:extLst>
          </p:cNvPr>
          <p:cNvSpPr>
            <a:spLocks noGrp="1"/>
          </p:cNvSpPr>
          <p:nvPr>
            <p:ph type="sldNum" sz="quarter" idx="12"/>
          </p:nvPr>
        </p:nvSpPr>
        <p:spPr/>
        <p:txBody>
          <a:bodyPr/>
          <a:lstStyle/>
          <a:p>
            <a:fld id="{5478F994-207F-4EA2-A19F-9D6432EE0AF9}" type="slidenum">
              <a:rPr lang="vi-VN" smtClean="0"/>
              <a:t>‹#›</a:t>
            </a:fld>
            <a:endParaRPr lang="vi-VN"/>
          </a:p>
        </p:txBody>
      </p:sp>
      <p:sp>
        <p:nvSpPr>
          <p:cNvPr id="8" name="圆角矩形 7">
            <a:extLst>
              <a:ext uri="{FF2B5EF4-FFF2-40B4-BE49-F238E27FC236}">
                <a16:creationId xmlns:a16="http://schemas.microsoft.com/office/drawing/2014/main" id="{8D5C0497-7787-D215-228D-A767EA5C14C0}"/>
              </a:ext>
            </a:extLst>
          </p:cNvPr>
          <p:cNvSpPr/>
          <p:nvPr userDrawn="1"/>
        </p:nvSpPr>
        <p:spPr>
          <a:xfrm>
            <a:off x="547370" y="495935"/>
            <a:ext cx="11097895" cy="5865495"/>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757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E23811-BFB9-1CBD-BAE9-248FCC412AAB}"/>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24A8B2EA-BBE4-AE4D-0E15-5FCA9FEDAA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E39E2AA-A11C-8F8B-EB4B-A70D62DD7A9D}"/>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2117EED-4682-8A7B-57F3-1298B9E065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90D63CA6-2A45-A1C3-F1B0-8EFCD5421B5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E20A3F1-12B7-DC42-C30E-BE7317740F6F}"/>
              </a:ext>
            </a:extLst>
          </p:cNvPr>
          <p:cNvSpPr>
            <a:spLocks noGrp="1"/>
          </p:cNvSpPr>
          <p:nvPr>
            <p:ph type="dt" sz="half" idx="10"/>
          </p:nvPr>
        </p:nvSpPr>
        <p:spPr/>
        <p:txBody>
          <a:bodyPr/>
          <a:lstStyle/>
          <a:p>
            <a:fld id="{8AEABA96-07D8-406A-82EE-7A86F0C56F33}" type="datetimeFigureOut">
              <a:rPr lang="vi-VN" smtClean="0"/>
              <a:t>12/04/2024</a:t>
            </a:fld>
            <a:endParaRPr lang="vi-VN"/>
          </a:p>
        </p:txBody>
      </p:sp>
      <p:sp>
        <p:nvSpPr>
          <p:cNvPr id="8" name="Chỗ dành sẵn cho Chân trang 7">
            <a:extLst>
              <a:ext uri="{FF2B5EF4-FFF2-40B4-BE49-F238E27FC236}">
                <a16:creationId xmlns:a16="http://schemas.microsoft.com/office/drawing/2014/main" id="{B9FE17F7-4582-2B95-AF4E-A225A928383B}"/>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D21CAAAC-C392-9C85-AF5F-46E4C72CEDFF}"/>
              </a:ext>
            </a:extLst>
          </p:cNvPr>
          <p:cNvSpPr>
            <a:spLocks noGrp="1"/>
          </p:cNvSpPr>
          <p:nvPr>
            <p:ph type="sldNum" sz="quarter" idx="12"/>
          </p:nvPr>
        </p:nvSpPr>
        <p:spPr/>
        <p:txBody>
          <a:bodyPr/>
          <a:lstStyle/>
          <a:p>
            <a:fld id="{5478F994-207F-4EA2-A19F-9D6432EE0AF9}" type="slidenum">
              <a:rPr lang="vi-VN" smtClean="0"/>
              <a:t>‹#›</a:t>
            </a:fld>
            <a:endParaRPr lang="vi-VN"/>
          </a:p>
        </p:txBody>
      </p:sp>
    </p:spTree>
    <p:extLst>
      <p:ext uri="{BB962C8B-B14F-4D97-AF65-F5344CB8AC3E}">
        <p14:creationId xmlns:p14="http://schemas.microsoft.com/office/powerpoint/2010/main" val="366265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368F7E5-0405-561C-E685-E604D1E78C8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B302441A-2495-3E8D-61D2-6F67EAD3B3BD}"/>
              </a:ext>
            </a:extLst>
          </p:cNvPr>
          <p:cNvSpPr>
            <a:spLocks noGrp="1"/>
          </p:cNvSpPr>
          <p:nvPr>
            <p:ph type="dt" sz="half" idx="10"/>
          </p:nvPr>
        </p:nvSpPr>
        <p:spPr/>
        <p:txBody>
          <a:bodyPr/>
          <a:lstStyle/>
          <a:p>
            <a:fld id="{8AEABA96-07D8-406A-82EE-7A86F0C56F33}" type="datetimeFigureOut">
              <a:rPr lang="vi-VN" smtClean="0"/>
              <a:t>12/04/2024</a:t>
            </a:fld>
            <a:endParaRPr lang="vi-VN"/>
          </a:p>
        </p:txBody>
      </p:sp>
      <p:sp>
        <p:nvSpPr>
          <p:cNvPr id="4" name="Chỗ dành sẵn cho Chân trang 3">
            <a:extLst>
              <a:ext uri="{FF2B5EF4-FFF2-40B4-BE49-F238E27FC236}">
                <a16:creationId xmlns:a16="http://schemas.microsoft.com/office/drawing/2014/main" id="{D92179BB-6883-CF32-9762-B74C5403EB2B}"/>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6EB67AE3-4301-1576-2084-082074FD13BD}"/>
              </a:ext>
            </a:extLst>
          </p:cNvPr>
          <p:cNvSpPr>
            <a:spLocks noGrp="1"/>
          </p:cNvSpPr>
          <p:nvPr>
            <p:ph type="sldNum" sz="quarter" idx="12"/>
          </p:nvPr>
        </p:nvSpPr>
        <p:spPr/>
        <p:txBody>
          <a:bodyPr/>
          <a:lstStyle/>
          <a:p>
            <a:fld id="{5478F994-207F-4EA2-A19F-9D6432EE0AF9}" type="slidenum">
              <a:rPr lang="vi-VN" smtClean="0"/>
              <a:t>‹#›</a:t>
            </a:fld>
            <a:endParaRPr lang="vi-VN"/>
          </a:p>
        </p:txBody>
      </p:sp>
    </p:spTree>
    <p:extLst>
      <p:ext uri="{BB962C8B-B14F-4D97-AF65-F5344CB8AC3E}">
        <p14:creationId xmlns:p14="http://schemas.microsoft.com/office/powerpoint/2010/main" val="96253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CEA4BAB-AB9D-6F46-406D-983C0385BF50}"/>
              </a:ext>
            </a:extLst>
          </p:cNvPr>
          <p:cNvSpPr>
            <a:spLocks noGrp="1"/>
          </p:cNvSpPr>
          <p:nvPr>
            <p:ph type="dt" sz="half" idx="10"/>
          </p:nvPr>
        </p:nvSpPr>
        <p:spPr/>
        <p:txBody>
          <a:bodyPr/>
          <a:lstStyle/>
          <a:p>
            <a:fld id="{8AEABA96-07D8-406A-82EE-7A86F0C56F33}" type="datetimeFigureOut">
              <a:rPr lang="vi-VN" smtClean="0"/>
              <a:t>12/04/2024</a:t>
            </a:fld>
            <a:endParaRPr lang="vi-VN"/>
          </a:p>
        </p:txBody>
      </p:sp>
      <p:sp>
        <p:nvSpPr>
          <p:cNvPr id="3" name="Chỗ dành sẵn cho Chân trang 2">
            <a:extLst>
              <a:ext uri="{FF2B5EF4-FFF2-40B4-BE49-F238E27FC236}">
                <a16:creationId xmlns:a16="http://schemas.microsoft.com/office/drawing/2014/main" id="{C3E3DC76-EAF5-5D78-FBAF-37399B2BE966}"/>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5476BCAB-9EFA-2407-0A13-8CF6DDE04A7B}"/>
              </a:ext>
            </a:extLst>
          </p:cNvPr>
          <p:cNvSpPr>
            <a:spLocks noGrp="1"/>
          </p:cNvSpPr>
          <p:nvPr>
            <p:ph type="sldNum" sz="quarter" idx="12"/>
          </p:nvPr>
        </p:nvSpPr>
        <p:spPr/>
        <p:txBody>
          <a:bodyPr/>
          <a:lstStyle/>
          <a:p>
            <a:fld id="{5478F994-207F-4EA2-A19F-9D6432EE0AF9}" type="slidenum">
              <a:rPr lang="vi-VN" smtClean="0"/>
              <a:t>‹#›</a:t>
            </a:fld>
            <a:endParaRPr lang="vi-VN"/>
          </a:p>
        </p:txBody>
      </p:sp>
    </p:spTree>
    <p:extLst>
      <p:ext uri="{BB962C8B-B14F-4D97-AF65-F5344CB8AC3E}">
        <p14:creationId xmlns:p14="http://schemas.microsoft.com/office/powerpoint/2010/main" val="163169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BD7D8C-BA26-281A-9070-C5BDC9EAD13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01AFEBD1-4A93-92F7-B3EF-C8B6B790CD8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F4EA4EA-ABBB-369D-58A5-1F107A630A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2660D0A-3B72-8538-8BB1-B1B3EC8AFBE3}"/>
              </a:ext>
            </a:extLst>
          </p:cNvPr>
          <p:cNvSpPr>
            <a:spLocks noGrp="1"/>
          </p:cNvSpPr>
          <p:nvPr>
            <p:ph type="dt" sz="half" idx="10"/>
          </p:nvPr>
        </p:nvSpPr>
        <p:spPr/>
        <p:txBody>
          <a:bodyPr/>
          <a:lstStyle/>
          <a:p>
            <a:fld id="{8AEABA96-07D8-406A-82EE-7A86F0C56F33}" type="datetimeFigureOut">
              <a:rPr lang="vi-VN" smtClean="0"/>
              <a:t>12/04/2024</a:t>
            </a:fld>
            <a:endParaRPr lang="vi-VN"/>
          </a:p>
        </p:txBody>
      </p:sp>
      <p:sp>
        <p:nvSpPr>
          <p:cNvPr id="6" name="Chỗ dành sẵn cho Chân trang 5">
            <a:extLst>
              <a:ext uri="{FF2B5EF4-FFF2-40B4-BE49-F238E27FC236}">
                <a16:creationId xmlns:a16="http://schemas.microsoft.com/office/drawing/2014/main" id="{6658B9DB-E2C8-71FE-D1A0-EFD25C355B4E}"/>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FBA84292-2FB7-8F9C-6AB8-87445EE4556D}"/>
              </a:ext>
            </a:extLst>
          </p:cNvPr>
          <p:cNvSpPr>
            <a:spLocks noGrp="1"/>
          </p:cNvSpPr>
          <p:nvPr>
            <p:ph type="sldNum" sz="quarter" idx="12"/>
          </p:nvPr>
        </p:nvSpPr>
        <p:spPr/>
        <p:txBody>
          <a:bodyPr/>
          <a:lstStyle/>
          <a:p>
            <a:fld id="{5478F994-207F-4EA2-A19F-9D6432EE0AF9}" type="slidenum">
              <a:rPr lang="vi-VN" smtClean="0"/>
              <a:t>‹#›</a:t>
            </a:fld>
            <a:endParaRPr lang="vi-VN"/>
          </a:p>
        </p:txBody>
      </p:sp>
    </p:spTree>
    <p:extLst>
      <p:ext uri="{BB962C8B-B14F-4D97-AF65-F5344CB8AC3E}">
        <p14:creationId xmlns:p14="http://schemas.microsoft.com/office/powerpoint/2010/main" val="358606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hyperlink" Target="https://www.facebook.com/groups/629898828017053" TargetMode="External"/><Relationship Id="rId5" Type="http://schemas.openxmlformats.org/officeDocument/2006/relationships/image" Target="../media/image6.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hỗ dành sẵn cho Ngày tháng 3">
            <a:extLst>
              <a:ext uri="{FF2B5EF4-FFF2-40B4-BE49-F238E27FC236}">
                <a16:creationId xmlns:a16="http://schemas.microsoft.com/office/drawing/2014/main" id="{CBA6FF09-D063-002F-0DEB-C86208C7A0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ABA96-07D8-406A-82EE-7A86F0C56F33}" type="datetimeFigureOut">
              <a:rPr lang="vi-VN" smtClean="0"/>
              <a:t>12/04/2024</a:t>
            </a:fld>
            <a:endParaRPr lang="vi-VN"/>
          </a:p>
        </p:txBody>
      </p:sp>
      <p:sp>
        <p:nvSpPr>
          <p:cNvPr id="5" name="Chỗ dành sẵn cho Chân trang 4">
            <a:extLst>
              <a:ext uri="{FF2B5EF4-FFF2-40B4-BE49-F238E27FC236}">
                <a16:creationId xmlns:a16="http://schemas.microsoft.com/office/drawing/2014/main" id="{9C8C42B4-413B-1F61-7D0D-D7E9A2734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BDFE4483-5C70-0A64-CE3E-17AAB94EE3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8F994-207F-4EA2-A19F-9D6432EE0AF9}" type="slidenum">
              <a:rPr lang="vi-VN" smtClean="0"/>
              <a:t>‹#›</a:t>
            </a:fld>
            <a:endParaRPr lang="vi-VN"/>
          </a:p>
        </p:txBody>
      </p:sp>
      <p:pic>
        <p:nvPicPr>
          <p:cNvPr id="8" name="Hình ảnh 7">
            <a:extLst>
              <a:ext uri="{FF2B5EF4-FFF2-40B4-BE49-F238E27FC236}">
                <a16:creationId xmlns:a16="http://schemas.microsoft.com/office/drawing/2014/main" id="{F450BE5F-F96C-D4D1-ED25-95A81B1B1162}"/>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3700" r="11485"/>
          <a:stretch/>
        </p:blipFill>
        <p:spPr>
          <a:xfrm>
            <a:off x="1" y="0"/>
            <a:ext cx="12192000" cy="6858000"/>
          </a:xfrm>
          <a:prstGeom prst="rect">
            <a:avLst/>
          </a:prstGeom>
        </p:spPr>
      </p:pic>
      <p:sp>
        <p:nvSpPr>
          <p:cNvPr id="2" name="TextBox 3">
            <a:extLst>
              <a:ext uri="{FF2B5EF4-FFF2-40B4-BE49-F238E27FC236}">
                <a16:creationId xmlns:a16="http://schemas.microsoft.com/office/drawing/2014/main" id="{C79B28F5-6AA9-75D1-D2B6-E7A35799EED0}"/>
              </a:ext>
            </a:extLst>
          </p:cNvPr>
          <p:cNvSpPr txBox="1"/>
          <p:nvPr userDrawn="1"/>
        </p:nvSpPr>
        <p:spPr>
          <a:xfrm>
            <a:off x="3048000" y="9098618"/>
            <a:ext cx="6949440"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UTM Avo"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UTM Avo" panose="02040603050506020204" pitchFamily="18" charset="0"/>
                <a:cs typeface="Times New Roman" panose="02020603050405020304" pitchFamily="18" charset="0"/>
              </a:rPr>
              <a:t>Mời</a:t>
            </a:r>
            <a:r>
              <a:rPr lang="en-US" b="1" dirty="0">
                <a:latin typeface="UTM Avo" panose="02040603050506020204" pitchFamily="18" charset="0"/>
                <a:cs typeface="Times New Roman" panose="02020603050405020304" pitchFamily="18" charset="0"/>
              </a:rPr>
              <a:t> </a:t>
            </a:r>
            <a:r>
              <a:rPr lang="en-US" b="1" dirty="0" err="1">
                <a:latin typeface="UTM Avo" panose="02040603050506020204" pitchFamily="18" charset="0"/>
                <a:cs typeface="Times New Roman" panose="02020603050405020304" pitchFamily="18" charset="0"/>
              </a:rPr>
              <a:t>truy</a:t>
            </a:r>
            <a:r>
              <a:rPr lang="en-US" b="1" dirty="0">
                <a:latin typeface="UTM Avo" panose="02040603050506020204" pitchFamily="18" charset="0"/>
                <a:cs typeface="Times New Roman" panose="02020603050405020304" pitchFamily="18" charset="0"/>
              </a:rPr>
              <a:t> </a:t>
            </a:r>
            <a:r>
              <a:rPr lang="en-US" b="1" dirty="0" err="1">
                <a:latin typeface="UTM Avo" panose="02040603050506020204" pitchFamily="18" charset="0"/>
                <a:cs typeface="Times New Roman" panose="02020603050405020304" pitchFamily="18" charset="0"/>
              </a:rPr>
              <a:t>cập</a:t>
            </a:r>
            <a:r>
              <a:rPr lang="en-US" b="1" dirty="0">
                <a:latin typeface="UTM Avo" panose="02040603050506020204" pitchFamily="18" charset="0"/>
                <a:cs typeface="Times New Roman" panose="02020603050405020304" pitchFamily="18" charset="0"/>
              </a:rPr>
              <a:t>: </a:t>
            </a:r>
            <a:r>
              <a:rPr lang="en-US" dirty="0">
                <a:solidFill>
                  <a:srgbClr val="FF0066"/>
                </a:solidFill>
                <a:latin typeface="UTM Avo" panose="020406030505060202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UTM Avo" panose="02040603050506020204" pitchFamily="18" charset="0"/>
              <a:cs typeface="Times New Roman" panose="02020603050405020304" pitchFamily="18" charset="0"/>
            </a:endParaRPr>
          </a:p>
          <a:p>
            <a:pPr algn="ctr"/>
            <a:r>
              <a:rPr lang="en-US" sz="1800" b="1" dirty="0">
                <a:solidFill>
                  <a:srgbClr val="0D4370"/>
                </a:solidFill>
                <a:latin typeface="UTM Avo" panose="02040603050506020204" pitchFamily="18" charset="0"/>
                <a:cs typeface="Times New Roman" panose="02020603050405020304" pitchFamily="18" charset="0"/>
              </a:rPr>
              <a:t>SĐT ZALO : </a:t>
            </a:r>
            <a:r>
              <a:rPr lang="en-US" sz="1800" b="1" u="sng" dirty="0">
                <a:solidFill>
                  <a:srgbClr val="0D4370"/>
                </a:solidFill>
                <a:latin typeface="UTM Avo" panose="02040603050506020204" pitchFamily="18" charset="0"/>
              </a:rPr>
              <a:t>0382348780</a:t>
            </a:r>
            <a:r>
              <a:rPr lang="en-US" sz="1800" b="1" dirty="0">
                <a:solidFill>
                  <a:srgbClr val="0D4370"/>
                </a:solidFill>
                <a:latin typeface="UTM Avo" panose="02040603050506020204" pitchFamily="18" charset="0"/>
              </a:rPr>
              <a:t> - </a:t>
            </a:r>
            <a:r>
              <a:rPr lang="en-US" sz="1800" b="1" u="sng" dirty="0">
                <a:solidFill>
                  <a:srgbClr val="0D4370"/>
                </a:solidFill>
                <a:latin typeface="UTM Avo" panose="02040603050506020204" pitchFamily="18" charset="0"/>
              </a:rPr>
              <a:t>0984848929</a:t>
            </a:r>
            <a:endParaRPr lang="en-US" sz="1800" b="1" dirty="0">
              <a:solidFill>
                <a:srgbClr val="0D4370"/>
              </a:solidFill>
              <a:latin typeface="UTM Avo" panose="02040603050506020204" pitchFamily="18" charset="0"/>
              <a:cs typeface="Times New Roman" panose="02020603050405020304" pitchFamily="18" charset="0"/>
            </a:endParaRPr>
          </a:p>
        </p:txBody>
      </p:sp>
      <p:pic>
        <p:nvPicPr>
          <p:cNvPr id="3" name="Picture 8">
            <a:extLst>
              <a:ext uri="{FF2B5EF4-FFF2-40B4-BE49-F238E27FC236}">
                <a16:creationId xmlns:a16="http://schemas.microsoft.com/office/drawing/2014/main" id="{2EB074E6-6C2E-4D9D-92D4-6A70484BF337}"/>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7" name="Picture 9">
            <a:extLst>
              <a:ext uri="{FF2B5EF4-FFF2-40B4-BE49-F238E27FC236}">
                <a16:creationId xmlns:a16="http://schemas.microsoft.com/office/drawing/2014/main" id="{B044DEDA-EA00-FF0C-43F5-3615D5F5E3C3}"/>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sp>
        <p:nvSpPr>
          <p:cNvPr id="9" name="Title 1">
            <a:extLst>
              <a:ext uri="{FF2B5EF4-FFF2-40B4-BE49-F238E27FC236}">
                <a16:creationId xmlns:a16="http://schemas.microsoft.com/office/drawing/2014/main" id="{3F90DB8A-C2F7-92A3-7ED9-4A1667292543}"/>
              </a:ext>
            </a:extLst>
          </p:cNvPr>
          <p:cNvSpPr txBox="1">
            <a:spLocks/>
          </p:cNvSpPr>
          <p:nvPr userDrawn="1"/>
        </p:nvSpPr>
        <p:spPr>
          <a:xfrm>
            <a:off x="10792981" y="200025"/>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tx2">
                    <a:lumMod val="60000"/>
                    <a:lumOff val="40000"/>
                  </a:schemeClr>
                </a:solidFill>
                <a:latin typeface="#9Slide07 HoneyCream" pitchFamily="2" charset="0"/>
              </a:rPr>
              <a:t>Măng</a:t>
            </a:r>
            <a:r>
              <a:rPr lang="en-US" sz="2000" b="0" dirty="0">
                <a:solidFill>
                  <a:schemeClr val="tx2">
                    <a:lumMod val="60000"/>
                    <a:lumOff val="40000"/>
                  </a:schemeClr>
                </a:solidFill>
                <a:latin typeface="#9Slide07 HoneyCream" pitchFamily="2" charset="0"/>
              </a:rPr>
              <a:t> Non</a:t>
            </a:r>
          </a:p>
        </p:txBody>
      </p:sp>
      <p:pic>
        <p:nvPicPr>
          <p:cNvPr id="10" name="Picture 10">
            <a:extLst>
              <a:ext uri="{FF2B5EF4-FFF2-40B4-BE49-F238E27FC236}">
                <a16:creationId xmlns:a16="http://schemas.microsoft.com/office/drawing/2014/main" id="{D6AF12F6-FEFE-4F10-6DBD-B11EEBC9A64D}"/>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1" name="Picture 11">
            <a:extLst>
              <a:ext uri="{FF2B5EF4-FFF2-40B4-BE49-F238E27FC236}">
                <a16:creationId xmlns:a16="http://schemas.microsoft.com/office/drawing/2014/main" id="{B83AB180-8350-CED5-FCDB-41044ED56448}"/>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2" name="Title 1">
            <a:extLst>
              <a:ext uri="{FF2B5EF4-FFF2-40B4-BE49-F238E27FC236}">
                <a16:creationId xmlns:a16="http://schemas.microsoft.com/office/drawing/2014/main" id="{0DE6E756-237E-0BD0-B77A-7B6CC1F3C49A}"/>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Bắp</a:t>
            </a:r>
            <a:endParaRPr lang="en-US" sz="1600" b="0" dirty="0">
              <a:solidFill>
                <a:schemeClr val="accent6">
                  <a:lumMod val="50000"/>
                  <a:alpha val="41000"/>
                </a:schemeClr>
              </a:solidFill>
              <a:latin typeface="SVN-Ready" panose="02040603050506020204" pitchFamily="18" charset="0"/>
            </a:endParaRPr>
          </a:p>
        </p:txBody>
      </p:sp>
      <p:pic>
        <p:nvPicPr>
          <p:cNvPr id="13" name="Picture 14">
            <a:extLst>
              <a:ext uri="{FF2B5EF4-FFF2-40B4-BE49-F238E27FC236}">
                <a16:creationId xmlns:a16="http://schemas.microsoft.com/office/drawing/2014/main" id="{72CFF57D-F6E4-3DA8-4DAF-4B6DA1CFE20F}"/>
              </a:ext>
            </a:extLst>
          </p:cNvPr>
          <p:cNvPicPr>
            <a:picLocks noChangeAspect="1"/>
          </p:cNvPicPr>
          <p:nvPr userDrawn="1"/>
        </p:nvPicPr>
        <p:blipFill>
          <a:blip r:embed="rId17"/>
          <a:stretch>
            <a:fillRect/>
          </a:stretch>
        </p:blipFill>
        <p:spPr>
          <a:xfrm>
            <a:off x="523006" y="7903349"/>
            <a:ext cx="2188654" cy="2658086"/>
          </a:xfrm>
          <a:prstGeom prst="rect">
            <a:avLst/>
          </a:prstGeom>
        </p:spPr>
      </p:pic>
      <p:pic>
        <p:nvPicPr>
          <p:cNvPr id="14" name="Picture 15">
            <a:extLst>
              <a:ext uri="{FF2B5EF4-FFF2-40B4-BE49-F238E27FC236}">
                <a16:creationId xmlns:a16="http://schemas.microsoft.com/office/drawing/2014/main" id="{4BE550C2-284A-F127-81D2-603A2972EF42}"/>
              </a:ext>
            </a:extLst>
          </p:cNvPr>
          <p:cNvPicPr>
            <a:picLocks noChangeAspect="1"/>
          </p:cNvPicPr>
          <p:nvPr userDrawn="1"/>
        </p:nvPicPr>
        <p:blipFill>
          <a:blip r:embed="rId17"/>
          <a:stretch>
            <a:fillRect/>
          </a:stretch>
        </p:blipFill>
        <p:spPr>
          <a:xfrm>
            <a:off x="-8487112" y="-76200"/>
            <a:ext cx="2188654" cy="2658086"/>
          </a:xfrm>
          <a:prstGeom prst="rect">
            <a:avLst/>
          </a:prstGeom>
        </p:spPr>
      </p:pic>
      <p:sp>
        <p:nvSpPr>
          <p:cNvPr id="15" name="Title 1">
            <a:extLst>
              <a:ext uri="{FF2B5EF4-FFF2-40B4-BE49-F238E27FC236}">
                <a16:creationId xmlns:a16="http://schemas.microsoft.com/office/drawing/2014/main" id="{32C52E9E-F85D-4314-8DA0-28B64C74FAB7}"/>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rgbClr val="C00000"/>
                </a:solidFill>
                <a:latin typeface="#9Slide07 HoneyCream" pitchFamily="2" charset="0"/>
              </a:rPr>
              <a:t>Măng</a:t>
            </a:r>
            <a:r>
              <a:rPr lang="en-US" sz="2000" b="0" dirty="0">
                <a:solidFill>
                  <a:srgbClr val="C00000"/>
                </a:solidFill>
                <a:latin typeface="#9Slide07 HoneyCream" pitchFamily="2" charset="0"/>
              </a:rPr>
              <a:t> Non</a:t>
            </a:r>
          </a:p>
        </p:txBody>
      </p:sp>
    </p:spTree>
    <p:extLst>
      <p:ext uri="{BB962C8B-B14F-4D97-AF65-F5344CB8AC3E}">
        <p14:creationId xmlns:p14="http://schemas.microsoft.com/office/powerpoint/2010/main" val="3261113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1pPr>
            <a:lvl2pPr lvl="1">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1pPr>
            <a:lvl2pPr marL="914400" lvl="1"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2pPr>
            <a:lvl3pPr marL="1371600" lvl="2"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3pPr>
            <a:lvl4pPr marL="1828800" lvl="3"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4pPr>
            <a:lvl5pPr marL="2286000" lvl="4"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5pPr>
            <a:lvl6pPr marL="2743200" lvl="5"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6pPr>
            <a:lvl7pPr marL="3200400" lvl="6"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7pPr>
            <a:lvl8pPr marL="3657600" lvl="7"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8pPr>
            <a:lvl9pPr marL="4114800" lvl="8" indent="-317500">
              <a:lnSpc>
                <a:spcPct val="115000"/>
              </a:lnSpc>
              <a:spcBef>
                <a:spcPts val="1600"/>
              </a:spcBef>
              <a:spcAft>
                <a:spcPts val="160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1">
                <a:latin typeface="Times New Roman" panose="02020603050405020304" pitchFamily="18" charset="0"/>
                <a:cs typeface="Times New Roman" panose="02020603050405020304" pitchFamily="18" charset="0"/>
              </a:rPr>
              <a:t>Mời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cập</a:t>
            </a:r>
            <a:r>
              <a:rPr lang="en-US" sz="2400" b="1" dirty="0">
                <a:latin typeface="Times New Roman" panose="02020603050405020304" pitchFamily="18" charset="0"/>
                <a:cs typeface="Times New Roman" panose="02020603050405020304" pitchFamily="18" charset="0"/>
              </a:rPr>
              <a:t>: </a:t>
            </a:r>
            <a:r>
              <a:rPr lang="en-US" sz="2400"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400" dirty="0">
              <a:solidFill>
                <a:srgbClr val="FF0066"/>
              </a:solidFill>
              <a:latin typeface="SVN-Newton" panose="02040603050506020204" pitchFamily="18" charset="0"/>
              <a:cs typeface="Times New Roman" panose="02020603050405020304" pitchFamily="18" charset="0"/>
            </a:endParaRPr>
          </a:p>
          <a:p>
            <a:pPr algn="ctr"/>
            <a:r>
              <a:rPr lang="en-US" sz="2400" b="1" dirty="0">
                <a:solidFill>
                  <a:srgbClr val="0D4370"/>
                </a:solidFill>
                <a:latin typeface="SVN-Newton" panose="02040603050506020204" pitchFamily="18" charset="0"/>
                <a:cs typeface="Times New Roman" panose="02020603050405020304" pitchFamily="18" charset="0"/>
              </a:rPr>
              <a:t>SĐT ZALO : </a:t>
            </a:r>
            <a:r>
              <a:rPr lang="en-US" sz="2400" b="1" u="sng" dirty="0">
                <a:solidFill>
                  <a:srgbClr val="0D4370"/>
                </a:solidFill>
                <a:latin typeface="SVN-Newton" panose="02040603050506020204" pitchFamily="18" charset="0"/>
              </a:rPr>
              <a:t>0382348780</a:t>
            </a:r>
            <a:r>
              <a:rPr lang="en-US" sz="2400" b="1" dirty="0">
                <a:solidFill>
                  <a:srgbClr val="0D4370"/>
                </a:solidFill>
                <a:latin typeface="SVN-Newton" panose="02040603050506020204" pitchFamily="18" charset="0"/>
              </a:rPr>
              <a:t> - </a:t>
            </a:r>
            <a:r>
              <a:rPr lang="en-US" sz="2400" b="1" u="sng" dirty="0">
                <a:solidFill>
                  <a:srgbClr val="0D4370"/>
                </a:solidFill>
                <a:latin typeface="SVN-Newton" panose="02040603050506020204" pitchFamily="18" charset="0"/>
              </a:rPr>
              <a:t>0984848929</a:t>
            </a:r>
            <a:endParaRPr lang="en-US" sz="24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tx2">
                    <a:lumMod val="20000"/>
                    <a:lumOff val="80000"/>
                  </a:schemeClr>
                </a:solidFill>
                <a:latin typeface="#9Slide07 HoneyCream" pitchFamily="2" charset="0"/>
              </a:rPr>
              <a:t>Măng Non</a:t>
            </a:r>
            <a:endParaRPr lang="en-US" sz="3200" b="0" dirty="0">
              <a:solidFill>
                <a:schemeClr val="tx2">
                  <a:lumMod val="20000"/>
                  <a:lumOff val="80000"/>
                </a:schemeClr>
              </a:solidFill>
              <a:latin typeface="#9Slide07 HoneyCream" pitchFamily="2" charset="0"/>
            </a:endParaRP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a:solidFill>
                  <a:srgbClr val="2C9430"/>
                </a:solidFill>
                <a:latin typeface="#9Slide07 HoneyCream" pitchFamily="2" charset="0"/>
              </a:rPr>
              <a:t>Măng Non</a:t>
            </a:r>
            <a:endParaRPr lang="en-US" sz="4267" b="0" dirty="0">
              <a:solidFill>
                <a:srgbClr val="2C9430"/>
              </a:solidFill>
              <a:latin typeface="#9Slide07 HoneyCream" pitchFamily="2" charset="0"/>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a:solidFill>
                  <a:schemeClr val="tx2">
                    <a:lumMod val="20000"/>
                    <a:lumOff val="80000"/>
                  </a:schemeClr>
                </a:solidFill>
                <a:latin typeface="#9Slide07 HoneyCream" pitchFamily="2" charset="0"/>
              </a:rPr>
              <a:t>Măng Non</a:t>
            </a:r>
            <a:endParaRPr lang="en-US" sz="2400" b="0" dirty="0">
              <a:solidFill>
                <a:schemeClr val="tx2">
                  <a:lumMod val="20000"/>
                  <a:lumOff val="80000"/>
                </a:schemeClr>
              </a:solidFill>
              <a:latin typeface="#9Slide07 HoneyCream" pitchFamily="2" charset="0"/>
            </a:endParaRP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algn="ctr"/>
            <a:r>
              <a:rPr lang="en-US" sz="4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Măng</a:t>
            </a:r>
            <a:r>
              <a:rPr lang="en-US"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 Non</a:t>
            </a:r>
            <a:endParaRPr lang="id-ID"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endParaRPr>
          </a:p>
        </p:txBody>
      </p:sp>
    </p:spTree>
    <p:extLst>
      <p:ext uri="{BB962C8B-B14F-4D97-AF65-F5344CB8AC3E}">
        <p14:creationId xmlns:p14="http://schemas.microsoft.com/office/powerpoint/2010/main" val="2735542284"/>
      </p:ext>
    </p:extLst>
  </p:cSld>
  <p:clrMap bg1="lt1" tx1="dk1" bg2="dk2" tx2="lt2" accent1="accent1" accent2="accent2" accent3="accent3" accent4="accent4" accent5="accent5" accent6="accent6" hlink="hlink" folHlink="folHlink"/>
  <p:sldLayoutIdLst>
    <p:sldLayoutId id="2147483664" r:id="rId1"/>
    <p:sldLayoutId id="2147483665"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B35A6D5-D23E-8193-049D-47513D760FD1}"/>
              </a:ext>
            </a:extLst>
          </p:cNvPr>
          <p:cNvPicPr>
            <a:picLocks noChangeAspect="1"/>
          </p:cNvPicPr>
          <p:nvPr/>
        </p:nvPicPr>
        <p:blipFill>
          <a:blip r:embed="rId2"/>
          <a:stretch>
            <a:fillRect/>
          </a:stretch>
        </p:blipFill>
        <p:spPr>
          <a:xfrm>
            <a:off x="3322079" y="1338319"/>
            <a:ext cx="5547841" cy="3158002"/>
          </a:xfrm>
          <a:prstGeom prst="rect">
            <a:avLst/>
          </a:prstGeom>
        </p:spPr>
      </p:pic>
      <p:pic>
        <p:nvPicPr>
          <p:cNvPr id="5" name="Hình ảnh 4">
            <a:extLst>
              <a:ext uri="{FF2B5EF4-FFF2-40B4-BE49-F238E27FC236}">
                <a16:creationId xmlns:a16="http://schemas.microsoft.com/office/drawing/2014/main" id="{558D784C-8BDC-27F1-90BC-975034F03540}"/>
              </a:ext>
            </a:extLst>
          </p:cNvPr>
          <p:cNvPicPr>
            <a:picLocks noChangeAspect="1"/>
          </p:cNvPicPr>
          <p:nvPr/>
        </p:nvPicPr>
        <p:blipFill>
          <a:blip r:embed="rId3"/>
          <a:stretch>
            <a:fillRect/>
          </a:stretch>
        </p:blipFill>
        <p:spPr>
          <a:xfrm>
            <a:off x="4672437" y="4111696"/>
            <a:ext cx="3395766" cy="1286367"/>
          </a:xfrm>
          <a:prstGeom prst="rect">
            <a:avLst/>
          </a:prstGeom>
        </p:spPr>
      </p:pic>
    </p:spTree>
    <p:extLst>
      <p:ext uri="{BB962C8B-B14F-4D97-AF65-F5344CB8AC3E}">
        <p14:creationId xmlns:p14="http://schemas.microsoft.com/office/powerpoint/2010/main" val="18049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ộp Văn bản 11">
            <a:extLst>
              <a:ext uri="{FF2B5EF4-FFF2-40B4-BE49-F238E27FC236}">
                <a16:creationId xmlns:a16="http://schemas.microsoft.com/office/drawing/2014/main" id="{043F581E-AEEC-A3AE-121A-52D60C466982}"/>
              </a:ext>
            </a:extLst>
          </p:cNvPr>
          <p:cNvSpPr txBox="1"/>
          <p:nvPr/>
        </p:nvSpPr>
        <p:spPr>
          <a:xfrm>
            <a:off x="2098751" y="507159"/>
            <a:ext cx="2682145" cy="646331"/>
          </a:xfrm>
          <a:prstGeom prst="rect">
            <a:avLst/>
          </a:prstGeom>
          <a:noFill/>
        </p:spPr>
        <p:txBody>
          <a:bodyPr wrap="none" rtlCol="0">
            <a:spAutoFit/>
          </a:bodyPr>
          <a:lstStyle/>
          <a:p>
            <a:r>
              <a:rPr lang="en-US" sz="3600" dirty="0" err="1">
                <a:latin typeface="Vogue-ExtraBold" panose="020B0500000000000000" pitchFamily="34" charset="0"/>
                <a:ea typeface="Vogue-ExtraBold" panose="020B0500000000000000" pitchFamily="34" charset="0"/>
                <a:cs typeface="Vogue-ExtraBold" panose="020B0500000000000000" pitchFamily="34" charset="0"/>
              </a:rPr>
              <a:t>Đọc</a:t>
            </a:r>
            <a:r>
              <a:rPr lang="en-US" sz="3600" dirty="0">
                <a:latin typeface="Vogue-ExtraBold" panose="020B0500000000000000" pitchFamily="34" charset="0"/>
                <a:ea typeface="Vogue-ExtraBold" panose="020B0500000000000000" pitchFamily="34" charset="0"/>
                <a:cs typeface="Vogue-ExtraBold" panose="020B0500000000000000" pitchFamily="34" charset="0"/>
              </a:rPr>
              <a:t> </a:t>
            </a:r>
            <a:r>
              <a:rPr lang="en-US" sz="3600" dirty="0" err="1">
                <a:latin typeface="Vogue-ExtraBold" panose="020B0500000000000000" pitchFamily="34" charset="0"/>
                <a:ea typeface="Vogue-ExtraBold" panose="020B0500000000000000" pitchFamily="34" charset="0"/>
                <a:cs typeface="Vogue-ExtraBold" panose="020B0500000000000000" pitchFamily="34" charset="0"/>
              </a:rPr>
              <a:t>bài</a:t>
            </a:r>
            <a:r>
              <a:rPr lang="en-US" sz="3600" dirty="0">
                <a:latin typeface="Vogue-ExtraBold" panose="020B0500000000000000" pitchFamily="34" charset="0"/>
                <a:ea typeface="Vogue-ExtraBold" panose="020B0500000000000000" pitchFamily="34" charset="0"/>
                <a:cs typeface="Vogue-ExtraBold" panose="020B0500000000000000" pitchFamily="34" charset="0"/>
              </a:rPr>
              <a:t> </a:t>
            </a:r>
            <a:r>
              <a:rPr lang="en-US" sz="3600" dirty="0" err="1">
                <a:latin typeface="Vogue-ExtraBold" panose="020B0500000000000000" pitchFamily="34" charset="0"/>
                <a:ea typeface="Vogue-ExtraBold" panose="020B0500000000000000" pitchFamily="34" charset="0"/>
                <a:cs typeface="Vogue-ExtraBold" panose="020B0500000000000000" pitchFamily="34" charset="0"/>
              </a:rPr>
              <a:t>sau</a:t>
            </a:r>
            <a:r>
              <a:rPr lang="en-US" sz="3600" dirty="0">
                <a:latin typeface="Vogue-ExtraBold" panose="020B0500000000000000" pitchFamily="34" charset="0"/>
                <a:ea typeface="Vogue-ExtraBold" panose="020B0500000000000000" pitchFamily="34" charset="0"/>
                <a:cs typeface="Vogue-ExtraBold" panose="020B0500000000000000" pitchFamily="34" charset="0"/>
              </a:rPr>
              <a:t>:</a:t>
            </a:r>
            <a:endParaRPr lang="vi-VN" sz="3600" dirty="0">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4" name="Hộp Văn bản 13">
            <a:extLst>
              <a:ext uri="{FF2B5EF4-FFF2-40B4-BE49-F238E27FC236}">
                <a16:creationId xmlns:a16="http://schemas.microsoft.com/office/drawing/2014/main" id="{0BBA43B8-39D1-9045-C531-35F554ABAB5A}"/>
              </a:ext>
            </a:extLst>
          </p:cNvPr>
          <p:cNvSpPr txBox="1"/>
          <p:nvPr/>
        </p:nvSpPr>
        <p:spPr>
          <a:xfrm>
            <a:off x="3989698" y="1135527"/>
            <a:ext cx="4382366" cy="584775"/>
          </a:xfrm>
          <a:prstGeom prst="rect">
            <a:avLst/>
          </a:prstGeom>
          <a:noFill/>
        </p:spPr>
        <p:txBody>
          <a:bodyPr wrap="square">
            <a:spAutoFit/>
          </a:bodyPr>
          <a:lstStyle/>
          <a:p>
            <a:r>
              <a:rPr lang="vi-VN" sz="3200" dirty="0">
                <a:latin typeface="Vogue-ExtraBold" panose="020B0500000000000000" pitchFamily="34" charset="0"/>
                <a:ea typeface="Vogue-ExtraBold" panose="020B0500000000000000" pitchFamily="34" charset="0"/>
                <a:cs typeface="Vogue-ExtraBold" panose="020B0500000000000000" pitchFamily="34" charset="0"/>
              </a:rPr>
              <a:t>Mây đen và mây trắng</a:t>
            </a:r>
          </a:p>
        </p:txBody>
      </p:sp>
      <p:sp>
        <p:nvSpPr>
          <p:cNvPr id="18" name="Hộp Văn bản 17">
            <a:extLst>
              <a:ext uri="{FF2B5EF4-FFF2-40B4-BE49-F238E27FC236}">
                <a16:creationId xmlns:a16="http://schemas.microsoft.com/office/drawing/2014/main" id="{015A1353-0AE5-2BED-F1B2-BD096C8C3D67}"/>
              </a:ext>
            </a:extLst>
          </p:cNvPr>
          <p:cNvSpPr txBox="1"/>
          <p:nvPr/>
        </p:nvSpPr>
        <p:spPr>
          <a:xfrm>
            <a:off x="817944" y="1720302"/>
            <a:ext cx="10556111" cy="4524315"/>
          </a:xfrm>
          <a:prstGeom prst="rect">
            <a:avLst/>
          </a:prstGeom>
          <a:noFill/>
        </p:spPr>
        <p:txBody>
          <a:bodyPr wrap="square" rtlCol="0">
            <a:spAutoFit/>
          </a:bodyPr>
          <a:lstStyle/>
          <a:p>
            <a:pPr indent="180000"/>
            <a:r>
              <a:rPr lang="vi-VN" dirty="0">
                <a:latin typeface="UTM Avo" panose="02040603050506020204" pitchFamily="18" charset="0"/>
              </a:rPr>
              <a:t>Trên bầu trời cao rộng, mây đen và mây trắng đang rong ruổi theo gió. Mây trắng xốp, nhẹ, bồng bềnh như một chiếc gối bông xinh xắn. Mây đen vóc dáng nặng nề, đang sà xuống thấp. </a:t>
            </a:r>
          </a:p>
          <a:p>
            <a:pPr indent="180000"/>
            <a:r>
              <a:rPr lang="vi-VN" dirty="0">
                <a:latin typeface="UTM Avo" panose="02040603050506020204" pitchFamily="18" charset="0"/>
              </a:rPr>
              <a:t>Thấy mây đen bay thấp, mây trắng rủ: </a:t>
            </a:r>
            <a:endParaRPr lang="en-US" dirty="0">
              <a:latin typeface="UTM Avo" panose="02040603050506020204" pitchFamily="18" charset="0"/>
            </a:endParaRPr>
          </a:p>
          <a:p>
            <a:pPr marL="285750" indent="-285750">
              <a:buFontTx/>
              <a:buChar char="-"/>
            </a:pPr>
            <a:r>
              <a:rPr lang="vi-VN" dirty="0">
                <a:latin typeface="UTM Avo" panose="02040603050506020204" pitchFamily="18" charset="0"/>
              </a:rPr>
              <a:t>Chúng mình bay lên cao đi! Bay cao thú vị lắm! </a:t>
            </a:r>
            <a:endParaRPr lang="en-US" dirty="0">
              <a:latin typeface="UTM Avo" panose="02040603050506020204" pitchFamily="18" charset="0"/>
            </a:endParaRPr>
          </a:p>
          <a:p>
            <a:pPr marL="285750" indent="-285750">
              <a:buFontTx/>
              <a:buChar char="-"/>
            </a:pPr>
            <a:r>
              <a:rPr lang="vi-VN" dirty="0">
                <a:latin typeface="UTM Avo" panose="02040603050506020204" pitchFamily="18" charset="0"/>
              </a:rPr>
              <a:t>Cậu bay lên đi! – Mây đen nói – Tớ còn phải mưa xuống, ruộng đồng đang khô cạn vì hạn hán, muôn loài đang mong chờ tớ. </a:t>
            </a:r>
          </a:p>
          <a:p>
            <a:pPr indent="180000"/>
            <a:r>
              <a:rPr lang="vi-VN" dirty="0">
                <a:latin typeface="UTM Avo" panose="02040603050506020204" pitchFamily="18" charset="0"/>
              </a:rPr>
              <a:t>Mây trắng ngạc nhiên hỏi: </a:t>
            </a:r>
            <a:endParaRPr lang="en-US" dirty="0">
              <a:latin typeface="UTM Avo" panose="02040603050506020204" pitchFamily="18" charset="0"/>
            </a:endParaRPr>
          </a:p>
          <a:p>
            <a:pPr marL="285750" indent="-285750">
              <a:buFontTx/>
              <a:buChar char="-"/>
            </a:pPr>
            <a:r>
              <a:rPr lang="vi-VN" dirty="0">
                <a:latin typeface="UTM Avo" panose="02040603050506020204" pitchFamily="18" charset="0"/>
              </a:rPr>
              <a:t>Làm mưa ư? Cậu không sợ tan biến hết hình hài à? </a:t>
            </a:r>
          </a:p>
          <a:p>
            <a:pPr indent="180000"/>
            <a:r>
              <a:rPr lang="vi-VN" dirty="0">
                <a:latin typeface="UTM Avo" panose="02040603050506020204" pitchFamily="18" charset="0"/>
              </a:rPr>
              <a:t>Nói rồi mây trắng bay vút lên. Nó bị gió cuốn tan biến vào không trung. </a:t>
            </a:r>
          </a:p>
          <a:p>
            <a:pPr indent="180000"/>
            <a:r>
              <a:rPr lang="vi-VN" dirty="0">
                <a:latin typeface="UTM Avo" panose="02040603050506020204" pitchFamily="18" charset="0"/>
              </a:rPr>
              <a:t>Mây đen sà xuống thấp rồi </a:t>
            </a:r>
            <a:r>
              <a:rPr lang="vi-VN" dirty="0" err="1">
                <a:latin typeface="UTM Avo" panose="02040603050506020204" pitchFamily="18" charset="0"/>
              </a:rPr>
              <a:t>hoá</a:t>
            </a:r>
            <a:r>
              <a:rPr lang="vi-VN" dirty="0">
                <a:latin typeface="UTM Avo" panose="02040603050506020204" pitchFamily="18" charset="0"/>
              </a:rPr>
              <a:t> thành mưa rơi xuống ruộng đồng, cây cỏ,... Con người và vạn vật reo hò đón mưa. </a:t>
            </a:r>
          </a:p>
          <a:p>
            <a:pPr indent="180000"/>
            <a:r>
              <a:rPr lang="vi-VN" dirty="0">
                <a:latin typeface="UTM Avo" panose="02040603050506020204" pitchFamily="18" charset="0"/>
              </a:rPr>
              <a:t>Mưa tạnh, nắng lên rực rỡ. Nước ở ruộng đồng bốc hơi, bay lên, rồi lại kết lại thành những đám mây đen. Những đám mây đen </a:t>
            </a:r>
            <a:r>
              <a:rPr lang="vi-VN" dirty="0" err="1">
                <a:latin typeface="UTM Avo" panose="02040603050506020204" pitchFamily="18" charset="0"/>
              </a:rPr>
              <a:t>hoá</a:t>
            </a:r>
            <a:r>
              <a:rPr lang="vi-VN" dirty="0">
                <a:latin typeface="UTM Avo" panose="02040603050506020204" pitchFamily="18" charset="0"/>
              </a:rPr>
              <a:t> thành mưa rơi xuống... Cứ như thế, mây đen tồn tại mãi </a:t>
            </a:r>
            <a:r>
              <a:rPr lang="vi-VN" dirty="0" err="1">
                <a:latin typeface="UTM Avo" panose="02040603050506020204" pitchFamily="18" charset="0"/>
              </a:rPr>
              <a:t>mãi</a:t>
            </a:r>
            <a:r>
              <a:rPr lang="vi-VN" dirty="0">
                <a:latin typeface="UTM Avo" panose="02040603050506020204" pitchFamily="18" charset="0"/>
              </a:rPr>
              <a:t>. </a:t>
            </a:r>
          </a:p>
          <a:p>
            <a:pPr indent="180000" algn="r"/>
            <a:r>
              <a:rPr lang="vi-VN" dirty="0">
                <a:latin typeface="UTM Avo" panose="02040603050506020204" pitchFamily="18" charset="0"/>
              </a:rPr>
              <a:t>(Theo </a:t>
            </a:r>
            <a:r>
              <a:rPr lang="vi-VN" i="1" dirty="0">
                <a:latin typeface="UTM Avo" panose="02040603050506020204" pitchFamily="18" charset="0"/>
              </a:rPr>
              <a:t>Ngụ ngôn chọn lọc)</a:t>
            </a:r>
            <a:endParaRPr lang="vi-VN" i="1" dirty="0"/>
          </a:p>
        </p:txBody>
      </p:sp>
      <p:pic>
        <p:nvPicPr>
          <p:cNvPr id="19" name="Đồ họa 18">
            <a:extLst>
              <a:ext uri="{FF2B5EF4-FFF2-40B4-BE49-F238E27FC236}">
                <a16:creationId xmlns:a16="http://schemas.microsoft.com/office/drawing/2014/main" id="{3705780E-42A6-3CC6-ADB9-4A82E7D823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9734" y="420329"/>
            <a:ext cx="909017" cy="81998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3204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DF9042FF-1D97-CD2D-1AFF-D1180993933B}"/>
              </a:ext>
            </a:extLst>
          </p:cNvPr>
          <p:cNvGrpSpPr/>
          <p:nvPr/>
        </p:nvGrpSpPr>
        <p:grpSpPr>
          <a:xfrm>
            <a:off x="1035455" y="614330"/>
            <a:ext cx="8105254" cy="1050350"/>
            <a:chOff x="997182" y="1247263"/>
            <a:chExt cx="9908680" cy="1050350"/>
          </a:xfrm>
        </p:grpSpPr>
        <p:grpSp>
          <p:nvGrpSpPr>
            <p:cNvPr id="3" name="Đồ họa 14">
              <a:extLst>
                <a:ext uri="{FF2B5EF4-FFF2-40B4-BE49-F238E27FC236}">
                  <a16:creationId xmlns:a16="http://schemas.microsoft.com/office/drawing/2014/main" id="{6FF36571-8FA5-1656-1E6C-C597DA52D760}"/>
                </a:ext>
              </a:extLst>
            </p:cNvPr>
            <p:cNvGrpSpPr/>
            <p:nvPr/>
          </p:nvGrpSpPr>
          <p:grpSpPr>
            <a:xfrm>
              <a:off x="997182" y="1247263"/>
              <a:ext cx="9908680" cy="1050350"/>
              <a:chOff x="1050002" y="1301432"/>
              <a:chExt cx="9908680" cy="4595812"/>
            </a:xfrm>
          </p:grpSpPr>
          <p:sp>
            <p:nvSpPr>
              <p:cNvPr id="5" name="Hình tự do: Hình 4">
                <a:extLst>
                  <a:ext uri="{FF2B5EF4-FFF2-40B4-BE49-F238E27FC236}">
                    <a16:creationId xmlns:a16="http://schemas.microsoft.com/office/drawing/2014/main" id="{B8073901-ECDD-A0B4-B2F3-FAB2C452FD16}"/>
                  </a:ext>
                </a:extLst>
              </p:cNvPr>
              <p:cNvSpPr/>
              <p:nvPr/>
            </p:nvSpPr>
            <p:spPr>
              <a:xfrm>
                <a:off x="1050002" y="1554797"/>
                <a:ext cx="9807714" cy="4342447"/>
              </a:xfrm>
              <a:custGeom>
                <a:avLst/>
                <a:gdLst>
                  <a:gd name="connsiteX0" fmla="*/ 3581400 w 3665132"/>
                  <a:gd name="connsiteY0" fmla="*/ 4309110 h 4342447"/>
                  <a:gd name="connsiteX1" fmla="*/ 629603 w 3665132"/>
                  <a:gd name="connsiteY1" fmla="*/ 4337685 h 4342447"/>
                  <a:gd name="connsiteX2" fmla="*/ 109538 w 3665132"/>
                  <a:gd name="connsiteY2" fmla="*/ 4342448 h 4342447"/>
                  <a:gd name="connsiteX3" fmla="*/ 0 w 3665132"/>
                  <a:gd name="connsiteY3" fmla="*/ 0 h 4342447"/>
                  <a:gd name="connsiteX4" fmla="*/ 520065 w 3665132"/>
                  <a:gd name="connsiteY4" fmla="*/ 6667 h 4342447"/>
                  <a:gd name="connsiteX5" fmla="*/ 3654743 w 3665132"/>
                  <a:gd name="connsiteY5" fmla="*/ 33338 h 4342447"/>
                  <a:gd name="connsiteX6" fmla="*/ 3581400 w 3665132"/>
                  <a:gd name="connsiteY6" fmla="*/ 4309110 h 43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5132" h="4342447">
                    <a:moveTo>
                      <a:pt x="3581400" y="4309110"/>
                    </a:moveTo>
                    <a:lnTo>
                      <a:pt x="629603" y="4337685"/>
                    </a:lnTo>
                    <a:lnTo>
                      <a:pt x="109538" y="4342448"/>
                    </a:lnTo>
                    <a:cubicBezTo>
                      <a:pt x="107633" y="2894648"/>
                      <a:pt x="70485" y="1446848"/>
                      <a:pt x="0" y="0"/>
                    </a:cubicBezTo>
                    <a:cubicBezTo>
                      <a:pt x="172403" y="2857"/>
                      <a:pt x="345758" y="4763"/>
                      <a:pt x="520065" y="6667"/>
                    </a:cubicBezTo>
                    <a:cubicBezTo>
                      <a:pt x="1561148" y="18097"/>
                      <a:pt x="2618423" y="18097"/>
                      <a:pt x="3654743" y="33338"/>
                    </a:cubicBezTo>
                    <a:cubicBezTo>
                      <a:pt x="3684270" y="1453515"/>
                      <a:pt x="3648075" y="2890838"/>
                      <a:pt x="3581400" y="4309110"/>
                    </a:cubicBezTo>
                    <a:close/>
                  </a:path>
                </a:pathLst>
              </a:custGeom>
              <a:solidFill>
                <a:srgbClr val="E6E6E6"/>
              </a:solidFill>
              <a:ln w="9525" cap="flat">
                <a:noFill/>
                <a:prstDash val="solid"/>
                <a:miter/>
              </a:ln>
            </p:spPr>
            <p:txBody>
              <a:bodyPr rtlCol="0" anchor="ctr"/>
              <a:lstStyle/>
              <a:p>
                <a:endParaRPr lang="vi-VN"/>
              </a:p>
            </p:txBody>
          </p:sp>
          <p:sp>
            <p:nvSpPr>
              <p:cNvPr id="6" name="Hình tự do: Hình 5">
                <a:extLst>
                  <a:ext uri="{FF2B5EF4-FFF2-40B4-BE49-F238E27FC236}">
                    <a16:creationId xmlns:a16="http://schemas.microsoft.com/office/drawing/2014/main" id="{D907AD7A-43AE-EFD4-D68D-D31F169F775D}"/>
                  </a:ext>
                </a:extLst>
              </p:cNvPr>
              <p:cNvSpPr/>
              <p:nvPr/>
            </p:nvSpPr>
            <p:spPr>
              <a:xfrm>
                <a:off x="1150968" y="1324294"/>
                <a:ext cx="9807714" cy="4342449"/>
              </a:xfrm>
              <a:custGeom>
                <a:avLst/>
                <a:gdLst>
                  <a:gd name="connsiteX0" fmla="*/ 3581400 w 3665258"/>
                  <a:gd name="connsiteY0" fmla="*/ 4309110 h 4342447"/>
                  <a:gd name="connsiteX1" fmla="*/ 629603 w 3665258"/>
                  <a:gd name="connsiteY1" fmla="*/ 4337685 h 4342447"/>
                  <a:gd name="connsiteX2" fmla="*/ 109538 w 3665258"/>
                  <a:gd name="connsiteY2" fmla="*/ 4342448 h 4342447"/>
                  <a:gd name="connsiteX3" fmla="*/ 0 w 3665258"/>
                  <a:gd name="connsiteY3" fmla="*/ 0 h 4342447"/>
                  <a:gd name="connsiteX4" fmla="*/ 519112 w 3665258"/>
                  <a:gd name="connsiteY4" fmla="*/ 6667 h 4342447"/>
                  <a:gd name="connsiteX5" fmla="*/ 3654743 w 3665258"/>
                  <a:gd name="connsiteY5" fmla="*/ 33338 h 4342447"/>
                  <a:gd name="connsiteX6" fmla="*/ 3581400 w 3665258"/>
                  <a:gd name="connsiteY6" fmla="*/ 4309110 h 43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5258" h="4342447">
                    <a:moveTo>
                      <a:pt x="3581400" y="4309110"/>
                    </a:moveTo>
                    <a:lnTo>
                      <a:pt x="629603" y="4337685"/>
                    </a:lnTo>
                    <a:lnTo>
                      <a:pt x="109538" y="4342448"/>
                    </a:lnTo>
                    <a:cubicBezTo>
                      <a:pt x="107633" y="2894648"/>
                      <a:pt x="70485" y="1446848"/>
                      <a:pt x="0" y="0"/>
                    </a:cubicBezTo>
                    <a:cubicBezTo>
                      <a:pt x="172403" y="2857"/>
                      <a:pt x="345758" y="4763"/>
                      <a:pt x="519112" y="6667"/>
                    </a:cubicBezTo>
                    <a:cubicBezTo>
                      <a:pt x="1561148" y="18098"/>
                      <a:pt x="2618423" y="17145"/>
                      <a:pt x="3654743" y="33338"/>
                    </a:cubicBezTo>
                    <a:cubicBezTo>
                      <a:pt x="3684270" y="1453515"/>
                      <a:pt x="3649028" y="2889885"/>
                      <a:pt x="3581400" y="4309110"/>
                    </a:cubicBezTo>
                    <a:close/>
                  </a:path>
                </a:pathLst>
              </a:custGeom>
              <a:solidFill>
                <a:srgbClr val="F9DE8D"/>
              </a:solidFill>
              <a:ln w="38100" cap="flat">
                <a:solidFill>
                  <a:schemeClr val="tx2">
                    <a:lumMod val="75000"/>
                  </a:schemeClr>
                </a:solidFill>
                <a:prstDash val="solid"/>
                <a:miter/>
              </a:ln>
            </p:spPr>
            <p:txBody>
              <a:bodyPr rtlCol="0" anchor="ctr"/>
              <a:lstStyle/>
              <a:p>
                <a:endParaRPr lang="vi-VN"/>
              </a:p>
            </p:txBody>
          </p:sp>
          <p:sp>
            <p:nvSpPr>
              <p:cNvPr id="7" name="Hình tự do: Hình 6">
                <a:extLst>
                  <a:ext uri="{FF2B5EF4-FFF2-40B4-BE49-F238E27FC236}">
                    <a16:creationId xmlns:a16="http://schemas.microsoft.com/office/drawing/2014/main" id="{5839BEDD-8314-3E57-12AD-AB4E25282A13}"/>
                  </a:ext>
                </a:extLst>
              </p:cNvPr>
              <p:cNvSpPr/>
              <p:nvPr/>
            </p:nvSpPr>
            <p:spPr>
              <a:xfrm>
                <a:off x="1127155" y="1301432"/>
                <a:ext cx="902970" cy="4389118"/>
              </a:xfrm>
              <a:custGeom>
                <a:avLst/>
                <a:gdLst>
                  <a:gd name="connsiteX0" fmla="*/ 902018 w 902970"/>
                  <a:gd name="connsiteY0" fmla="*/ 56198 h 4389119"/>
                  <a:gd name="connsiteX1" fmla="*/ 568643 w 902970"/>
                  <a:gd name="connsiteY1" fmla="*/ 53340 h 4389119"/>
                  <a:gd name="connsiteX2" fmla="*/ 677228 w 902970"/>
                  <a:gd name="connsiteY2" fmla="*/ 4336733 h 4389119"/>
                  <a:gd name="connsiteX3" fmla="*/ 902018 w 902970"/>
                  <a:gd name="connsiteY3" fmla="*/ 4334828 h 4389119"/>
                  <a:gd name="connsiteX4" fmla="*/ 902018 w 902970"/>
                  <a:gd name="connsiteY4" fmla="*/ 4381500 h 4389119"/>
                  <a:gd name="connsiteX5" fmla="*/ 653415 w 902970"/>
                  <a:gd name="connsiteY5" fmla="*/ 4384358 h 4389119"/>
                  <a:gd name="connsiteX6" fmla="*/ 133350 w 902970"/>
                  <a:gd name="connsiteY6" fmla="*/ 4389120 h 4389119"/>
                  <a:gd name="connsiteX7" fmla="*/ 133350 w 902970"/>
                  <a:gd name="connsiteY7" fmla="*/ 4389120 h 4389119"/>
                  <a:gd name="connsiteX8" fmla="*/ 117158 w 902970"/>
                  <a:gd name="connsiteY8" fmla="*/ 4382453 h 4389119"/>
                  <a:gd name="connsiteX9" fmla="*/ 110490 w 902970"/>
                  <a:gd name="connsiteY9" fmla="*/ 4366260 h 4389119"/>
                  <a:gd name="connsiteX10" fmla="*/ 0 w 902970"/>
                  <a:gd name="connsiteY10" fmla="*/ 23813 h 4389119"/>
                  <a:gd name="connsiteX11" fmla="*/ 6667 w 902970"/>
                  <a:gd name="connsiteY11" fmla="*/ 6668 h 4389119"/>
                  <a:gd name="connsiteX12" fmla="*/ 23813 w 902970"/>
                  <a:gd name="connsiteY12" fmla="*/ 0 h 4389119"/>
                  <a:gd name="connsiteX13" fmla="*/ 543878 w 902970"/>
                  <a:gd name="connsiteY13" fmla="*/ 6668 h 4389119"/>
                  <a:gd name="connsiteX14" fmla="*/ 902970 w 902970"/>
                  <a:gd name="connsiteY14" fmla="*/ 10478 h 4389119"/>
                  <a:gd name="connsiteX15" fmla="*/ 902970 w 902970"/>
                  <a:gd name="connsiteY15" fmla="*/ 56198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2970" h="4389119">
                    <a:moveTo>
                      <a:pt x="902018" y="56198"/>
                    </a:moveTo>
                    <a:cubicBezTo>
                      <a:pt x="790575" y="55245"/>
                      <a:pt x="679133" y="54293"/>
                      <a:pt x="568643" y="53340"/>
                    </a:cubicBezTo>
                    <a:cubicBezTo>
                      <a:pt x="702945" y="1471613"/>
                      <a:pt x="740093" y="2912745"/>
                      <a:pt x="677228" y="4336733"/>
                    </a:cubicBezTo>
                    <a:lnTo>
                      <a:pt x="902018" y="4334828"/>
                    </a:lnTo>
                    <a:lnTo>
                      <a:pt x="902018" y="4381500"/>
                    </a:lnTo>
                    <a:lnTo>
                      <a:pt x="653415" y="4384358"/>
                    </a:lnTo>
                    <a:lnTo>
                      <a:pt x="133350" y="4389120"/>
                    </a:lnTo>
                    <a:cubicBezTo>
                      <a:pt x="133350" y="4389120"/>
                      <a:pt x="133350" y="4389120"/>
                      <a:pt x="133350" y="4389120"/>
                    </a:cubicBezTo>
                    <a:cubicBezTo>
                      <a:pt x="127635" y="4389120"/>
                      <a:pt x="120968" y="4386263"/>
                      <a:pt x="117158" y="4382453"/>
                    </a:cubicBezTo>
                    <a:cubicBezTo>
                      <a:pt x="112395" y="4377690"/>
                      <a:pt x="110490" y="4371975"/>
                      <a:pt x="110490" y="4366260"/>
                    </a:cubicBezTo>
                    <a:cubicBezTo>
                      <a:pt x="107633" y="2924175"/>
                      <a:pt x="71438" y="1463040"/>
                      <a:pt x="0" y="23813"/>
                    </a:cubicBezTo>
                    <a:cubicBezTo>
                      <a:pt x="0" y="17145"/>
                      <a:pt x="1905" y="11430"/>
                      <a:pt x="6667" y="6668"/>
                    </a:cubicBezTo>
                    <a:cubicBezTo>
                      <a:pt x="11430" y="2858"/>
                      <a:pt x="17145" y="0"/>
                      <a:pt x="23813" y="0"/>
                    </a:cubicBezTo>
                    <a:cubicBezTo>
                      <a:pt x="200978" y="2858"/>
                      <a:pt x="376238" y="4763"/>
                      <a:pt x="543878" y="6668"/>
                    </a:cubicBezTo>
                    <a:cubicBezTo>
                      <a:pt x="662940" y="7620"/>
                      <a:pt x="782955" y="9525"/>
                      <a:pt x="902970" y="10478"/>
                    </a:cubicBezTo>
                    <a:lnTo>
                      <a:pt x="902970" y="56198"/>
                    </a:lnTo>
                    <a:close/>
                  </a:path>
                </a:pathLst>
              </a:custGeom>
              <a:solidFill>
                <a:srgbClr val="DDF0EE"/>
              </a:solidFill>
              <a:ln w="38100" cap="flat">
                <a:solidFill>
                  <a:schemeClr val="tx2">
                    <a:lumMod val="75000"/>
                  </a:schemeClr>
                </a:solidFill>
                <a:prstDash val="solid"/>
                <a:miter/>
              </a:ln>
            </p:spPr>
            <p:txBody>
              <a:bodyPr rtlCol="0" anchor="ctr"/>
              <a:lstStyle/>
              <a:p>
                <a:endParaRPr lang="vi-VN"/>
              </a:p>
            </p:txBody>
          </p:sp>
        </p:grpSp>
        <p:sp>
          <p:nvSpPr>
            <p:cNvPr id="4" name="Hộp Văn bản 3">
              <a:extLst>
                <a:ext uri="{FF2B5EF4-FFF2-40B4-BE49-F238E27FC236}">
                  <a16:creationId xmlns:a16="http://schemas.microsoft.com/office/drawing/2014/main" id="{91759C55-C8DF-36E5-05E1-03EDCD194FE6}"/>
                </a:ext>
              </a:extLst>
            </p:cNvPr>
            <p:cNvSpPr txBox="1"/>
            <p:nvPr/>
          </p:nvSpPr>
          <p:spPr>
            <a:xfrm>
              <a:off x="2127397" y="1465033"/>
              <a:ext cx="8346566" cy="584775"/>
            </a:xfrm>
            <a:prstGeom prst="rect">
              <a:avLst/>
            </a:prstGeom>
            <a:noFill/>
          </p:spPr>
          <p:txBody>
            <a:bodyPr wrap="square" rtlCol="0">
              <a:spAutoFit/>
            </a:bodyPr>
            <a:lstStyle/>
            <a:p>
              <a:r>
                <a:rPr lang="en-US" sz="3200" dirty="0" err="1">
                  <a:latin typeface="Vogue-ExtraBold" panose="020B0500000000000000" pitchFamily="34" charset="0"/>
                  <a:ea typeface="Vogue-ExtraBold" panose="020B0500000000000000" pitchFamily="34" charset="0"/>
                  <a:cs typeface="Vogue-ExtraBold" panose="020B0500000000000000" pitchFamily="34" charset="0"/>
                </a:rPr>
                <a:t>Trả</a:t>
              </a:r>
              <a:r>
                <a:rPr lang="en-US" sz="3200" dirty="0">
                  <a:latin typeface="Vogue-ExtraBold" panose="020B0500000000000000" pitchFamily="34" charset="0"/>
                  <a:ea typeface="Vogue-ExtraBold" panose="020B0500000000000000" pitchFamily="34" charset="0"/>
                  <a:cs typeface="Vogue-ExtraBold" panose="020B0500000000000000" pitchFamily="34" charset="0"/>
                </a:rPr>
                <a:t> </a:t>
              </a:r>
              <a:r>
                <a:rPr lang="en-US" sz="3200" dirty="0" err="1">
                  <a:latin typeface="Vogue-ExtraBold" panose="020B0500000000000000" pitchFamily="34" charset="0"/>
                  <a:ea typeface="Vogue-ExtraBold" panose="020B0500000000000000" pitchFamily="34" charset="0"/>
                  <a:cs typeface="Vogue-ExtraBold" panose="020B0500000000000000" pitchFamily="34" charset="0"/>
                </a:rPr>
                <a:t>lời</a:t>
              </a:r>
              <a:r>
                <a:rPr lang="en-US" sz="3200" dirty="0">
                  <a:latin typeface="Vogue-ExtraBold" panose="020B0500000000000000" pitchFamily="34" charset="0"/>
                  <a:ea typeface="Vogue-ExtraBold" panose="020B0500000000000000" pitchFamily="34" charset="0"/>
                  <a:cs typeface="Vogue-ExtraBold" panose="020B0500000000000000" pitchFamily="34" charset="0"/>
                </a:rPr>
                <a:t> </a:t>
              </a:r>
              <a:r>
                <a:rPr lang="en-US" sz="3200" dirty="0" err="1">
                  <a:latin typeface="Vogue-ExtraBold" panose="020B0500000000000000" pitchFamily="34" charset="0"/>
                  <a:ea typeface="Vogue-ExtraBold" panose="020B0500000000000000" pitchFamily="34" charset="0"/>
                  <a:cs typeface="Vogue-ExtraBold" panose="020B0500000000000000" pitchFamily="34" charset="0"/>
                </a:rPr>
                <a:t>câu</a:t>
              </a:r>
              <a:r>
                <a:rPr lang="en-US" sz="3200" dirty="0">
                  <a:latin typeface="Vogue-ExtraBold" panose="020B0500000000000000" pitchFamily="34" charset="0"/>
                  <a:ea typeface="Vogue-ExtraBold" panose="020B0500000000000000" pitchFamily="34" charset="0"/>
                  <a:cs typeface="Vogue-ExtraBold" panose="020B0500000000000000" pitchFamily="34" charset="0"/>
                </a:rPr>
                <a:t> </a:t>
              </a:r>
              <a:r>
                <a:rPr lang="en-US" sz="3200" dirty="0" err="1">
                  <a:latin typeface="Vogue-ExtraBold" panose="020B0500000000000000" pitchFamily="34" charset="0"/>
                  <a:ea typeface="Vogue-ExtraBold" panose="020B0500000000000000" pitchFamily="34" charset="0"/>
                  <a:cs typeface="Vogue-ExtraBold" panose="020B0500000000000000" pitchFamily="34" charset="0"/>
                </a:rPr>
                <a:t>hỏi</a:t>
              </a:r>
              <a:r>
                <a:rPr lang="en-US" sz="3200" dirty="0">
                  <a:latin typeface="Vogue-ExtraBold" panose="020B0500000000000000" pitchFamily="34" charset="0"/>
                  <a:ea typeface="Vogue-ExtraBold" panose="020B0500000000000000" pitchFamily="34" charset="0"/>
                  <a:cs typeface="Vogue-ExtraBold" panose="020B0500000000000000" pitchFamily="34" charset="0"/>
                </a:rPr>
                <a:t> </a:t>
              </a:r>
              <a:r>
                <a:rPr lang="en-US" sz="3200" dirty="0" err="1">
                  <a:latin typeface="Vogue-ExtraBold" panose="020B0500000000000000" pitchFamily="34" charset="0"/>
                  <a:ea typeface="Vogue-ExtraBold" panose="020B0500000000000000" pitchFamily="34" charset="0"/>
                  <a:cs typeface="Vogue-ExtraBold" panose="020B0500000000000000" pitchFamily="34" charset="0"/>
                </a:rPr>
                <a:t>và</a:t>
              </a:r>
              <a:r>
                <a:rPr lang="en-US" sz="3200" dirty="0">
                  <a:latin typeface="Vogue-ExtraBold" panose="020B0500000000000000" pitchFamily="34" charset="0"/>
                  <a:ea typeface="Vogue-ExtraBold" panose="020B0500000000000000" pitchFamily="34" charset="0"/>
                  <a:cs typeface="Vogue-ExtraBold" panose="020B0500000000000000" pitchFamily="34" charset="0"/>
                </a:rPr>
                <a:t> </a:t>
              </a:r>
              <a:r>
                <a:rPr lang="en-US" sz="3200" dirty="0" err="1">
                  <a:latin typeface="Vogue-ExtraBold" panose="020B0500000000000000" pitchFamily="34" charset="0"/>
                  <a:ea typeface="Vogue-ExtraBold" panose="020B0500000000000000" pitchFamily="34" charset="0"/>
                  <a:cs typeface="Vogue-ExtraBold" panose="020B0500000000000000" pitchFamily="34" charset="0"/>
                </a:rPr>
                <a:t>thực</a:t>
              </a:r>
              <a:r>
                <a:rPr lang="en-US" sz="3200" dirty="0">
                  <a:latin typeface="Vogue-ExtraBold" panose="020B0500000000000000" pitchFamily="34" charset="0"/>
                  <a:ea typeface="Vogue-ExtraBold" panose="020B0500000000000000" pitchFamily="34" charset="0"/>
                  <a:cs typeface="Vogue-ExtraBold" panose="020B0500000000000000" pitchFamily="34" charset="0"/>
                </a:rPr>
                <a:t> </a:t>
              </a:r>
              <a:r>
                <a:rPr lang="en-US" sz="3200" dirty="0" err="1">
                  <a:latin typeface="Vogue-ExtraBold" panose="020B0500000000000000" pitchFamily="34" charset="0"/>
                  <a:ea typeface="Vogue-ExtraBold" panose="020B0500000000000000" pitchFamily="34" charset="0"/>
                  <a:cs typeface="Vogue-ExtraBold" panose="020B0500000000000000" pitchFamily="34" charset="0"/>
                </a:rPr>
                <a:t>hiện</a:t>
              </a:r>
              <a:r>
                <a:rPr lang="en-US" sz="3200" dirty="0">
                  <a:latin typeface="Vogue-ExtraBold" panose="020B0500000000000000" pitchFamily="34" charset="0"/>
                  <a:ea typeface="Vogue-ExtraBold" panose="020B0500000000000000" pitchFamily="34" charset="0"/>
                  <a:cs typeface="Vogue-ExtraBold" panose="020B0500000000000000" pitchFamily="34" charset="0"/>
                </a:rPr>
                <a:t> </a:t>
              </a:r>
              <a:r>
                <a:rPr lang="en-US" sz="3200" dirty="0" err="1">
                  <a:latin typeface="Vogue-ExtraBold" panose="020B0500000000000000" pitchFamily="34" charset="0"/>
                  <a:ea typeface="Vogue-ExtraBold" panose="020B0500000000000000" pitchFamily="34" charset="0"/>
                  <a:cs typeface="Vogue-ExtraBold" panose="020B0500000000000000" pitchFamily="34" charset="0"/>
                </a:rPr>
                <a:t>yêu</a:t>
              </a:r>
              <a:r>
                <a:rPr lang="en-US" sz="3200" dirty="0">
                  <a:latin typeface="Vogue-ExtraBold" panose="020B0500000000000000" pitchFamily="34" charset="0"/>
                  <a:ea typeface="Vogue-ExtraBold" panose="020B0500000000000000" pitchFamily="34" charset="0"/>
                  <a:cs typeface="Vogue-ExtraBold" panose="020B0500000000000000" pitchFamily="34" charset="0"/>
                </a:rPr>
                <a:t> </a:t>
              </a:r>
              <a:r>
                <a:rPr lang="en-US" sz="3200" dirty="0" err="1">
                  <a:latin typeface="Vogue-ExtraBold" panose="020B0500000000000000" pitchFamily="34" charset="0"/>
                  <a:ea typeface="Vogue-ExtraBold" panose="020B0500000000000000" pitchFamily="34" charset="0"/>
                  <a:cs typeface="Vogue-ExtraBold" panose="020B0500000000000000" pitchFamily="34" charset="0"/>
                </a:rPr>
                <a:t>cầu</a:t>
              </a:r>
              <a:r>
                <a:rPr lang="en-US" sz="3200" dirty="0">
                  <a:latin typeface="Vogue-ExtraBold" panose="020B0500000000000000" pitchFamily="34" charset="0"/>
                  <a:ea typeface="Vogue-ExtraBold" panose="020B0500000000000000" pitchFamily="34" charset="0"/>
                  <a:cs typeface="Vogue-ExtraBold" panose="020B0500000000000000" pitchFamily="34" charset="0"/>
                </a:rPr>
                <a:t>.</a:t>
              </a:r>
              <a:endParaRPr lang="vi-VN" sz="3200" dirty="0">
                <a:latin typeface="Vogue-ExtraBold" panose="020B0500000000000000" pitchFamily="34" charset="0"/>
                <a:ea typeface="Vogue-ExtraBold" panose="020B0500000000000000" pitchFamily="34" charset="0"/>
                <a:cs typeface="Vogue-ExtraBold" panose="020B0500000000000000" pitchFamily="34" charset="0"/>
              </a:endParaRPr>
            </a:p>
          </p:txBody>
        </p:sp>
      </p:grpSp>
      <p:grpSp>
        <p:nvGrpSpPr>
          <p:cNvPr id="32" name="Nhóm 31">
            <a:extLst>
              <a:ext uri="{FF2B5EF4-FFF2-40B4-BE49-F238E27FC236}">
                <a16:creationId xmlns:a16="http://schemas.microsoft.com/office/drawing/2014/main" id="{BD8012F1-D874-CBAA-F81F-6448F0266FFB}"/>
              </a:ext>
            </a:extLst>
          </p:cNvPr>
          <p:cNvGrpSpPr/>
          <p:nvPr/>
        </p:nvGrpSpPr>
        <p:grpSpPr>
          <a:xfrm>
            <a:off x="1118045" y="1824545"/>
            <a:ext cx="10057532" cy="954107"/>
            <a:chOff x="1118045" y="1824545"/>
            <a:chExt cx="10057532" cy="954107"/>
          </a:xfrm>
        </p:grpSpPr>
        <p:pic>
          <p:nvPicPr>
            <p:cNvPr id="9" name="Hình ảnh 8">
              <a:extLst>
                <a:ext uri="{FF2B5EF4-FFF2-40B4-BE49-F238E27FC236}">
                  <a16:creationId xmlns:a16="http://schemas.microsoft.com/office/drawing/2014/main" id="{92BA6E4E-0269-64D8-DD1B-8B80E468A2E1}"/>
                </a:ext>
              </a:extLst>
            </p:cNvPr>
            <p:cNvPicPr>
              <a:picLocks noChangeAspect="1"/>
            </p:cNvPicPr>
            <p:nvPr/>
          </p:nvPicPr>
          <p:blipFill>
            <a:blip r:embed="rId3"/>
            <a:stretch>
              <a:fillRect/>
            </a:stretch>
          </p:blipFill>
          <p:spPr>
            <a:xfrm>
              <a:off x="1118045" y="1975870"/>
              <a:ext cx="618362" cy="618362"/>
            </a:xfrm>
            <a:prstGeom prst="rect">
              <a:avLst/>
            </a:prstGeom>
          </p:spPr>
        </p:pic>
        <p:sp>
          <p:nvSpPr>
            <p:cNvPr id="11" name="Hộp Văn bản 10">
              <a:extLst>
                <a:ext uri="{FF2B5EF4-FFF2-40B4-BE49-F238E27FC236}">
                  <a16:creationId xmlns:a16="http://schemas.microsoft.com/office/drawing/2014/main" id="{CE84AD6B-B16B-2B9C-BE60-0391F4C584DC}"/>
                </a:ext>
              </a:extLst>
            </p:cNvPr>
            <p:cNvSpPr txBox="1"/>
            <p:nvPr/>
          </p:nvSpPr>
          <p:spPr>
            <a:xfrm>
              <a:off x="1959966" y="1824545"/>
              <a:ext cx="9215611" cy="954107"/>
            </a:xfrm>
            <a:prstGeom prst="rect">
              <a:avLst/>
            </a:prstGeom>
            <a:noFill/>
          </p:spPr>
          <p:txBody>
            <a:bodyPr wrap="square">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cs typeface="Vogue-ExtraBold" panose="020B0500000000000000" pitchFamily="34" charset="0"/>
                </a:rPr>
                <a:t>a. Trong câu chuyện, những sự vật nào được coi như con người?</a:t>
              </a:r>
              <a:endParaRPr lang="vi-VN" sz="2800" b="1" dirty="0">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14" name="Nhóm 13">
            <a:extLst>
              <a:ext uri="{FF2B5EF4-FFF2-40B4-BE49-F238E27FC236}">
                <a16:creationId xmlns:a16="http://schemas.microsoft.com/office/drawing/2014/main" id="{04F8F73C-7175-1241-6E15-2EBB8A57EF4A}"/>
              </a:ext>
            </a:extLst>
          </p:cNvPr>
          <p:cNvGrpSpPr/>
          <p:nvPr/>
        </p:nvGrpSpPr>
        <p:grpSpPr>
          <a:xfrm>
            <a:off x="7227203" y="2850937"/>
            <a:ext cx="4267296" cy="1088152"/>
            <a:chOff x="1409744" y="5636223"/>
            <a:chExt cx="1906327" cy="1073483"/>
          </a:xfrm>
        </p:grpSpPr>
        <p:sp>
          <p:nvSpPr>
            <p:cNvPr id="15" name="任意多边形: 形状 35">
              <a:extLst>
                <a:ext uri="{FF2B5EF4-FFF2-40B4-BE49-F238E27FC236}">
                  <a16:creationId xmlns:a16="http://schemas.microsoft.com/office/drawing/2014/main" id="{01337625-DC8C-08C8-A80B-A303E961B58D}"/>
                </a:ext>
              </a:extLst>
            </p:cNvPr>
            <p:cNvSpPr/>
            <p:nvPr/>
          </p:nvSpPr>
          <p:spPr>
            <a:xfrm>
              <a:off x="1409744" y="5636223"/>
              <a:ext cx="1906327" cy="1073483"/>
            </a:xfrm>
            <a:custGeom>
              <a:avLst/>
              <a:gdLst>
                <a:gd name="connsiteX0" fmla="*/ 1745467 w 3499936"/>
                <a:gd name="connsiteY0" fmla="*/ 0 h 1652856"/>
                <a:gd name="connsiteX1" fmla="*/ 2225801 w 3499936"/>
                <a:gd name="connsiteY1" fmla="*/ 136948 h 1652856"/>
                <a:gd name="connsiteX2" fmla="*/ 2346258 w 3499936"/>
                <a:gd name="connsiteY2" fmla="*/ 229712 h 1652856"/>
                <a:gd name="connsiteX3" fmla="*/ 2435041 w 3499936"/>
                <a:gd name="connsiteY3" fmla="*/ 182472 h 1652856"/>
                <a:gd name="connsiteX4" fmla="*/ 2757094 w 3499936"/>
                <a:gd name="connsiteY4" fmla="*/ 114662 h 1652856"/>
                <a:gd name="connsiteX5" fmla="*/ 3499936 w 3499936"/>
                <a:gd name="connsiteY5" fmla="*/ 802318 h 1652856"/>
                <a:gd name="connsiteX6" fmla="*/ 2757094 w 3499936"/>
                <a:gd name="connsiteY6" fmla="*/ 1489974 h 1652856"/>
                <a:gd name="connsiteX7" fmla="*/ 2682743 w 3499936"/>
                <a:gd name="connsiteY7" fmla="*/ 1483036 h 1652856"/>
                <a:gd name="connsiteX8" fmla="*/ 2616998 w 3499936"/>
                <a:gd name="connsiteY8" fmla="*/ 1535415 h 1652856"/>
                <a:gd name="connsiteX9" fmla="*/ 2218839 w 3499936"/>
                <a:gd name="connsiteY9" fmla="*/ 1652856 h 1652856"/>
                <a:gd name="connsiteX10" fmla="*/ 1941645 w 3499936"/>
                <a:gd name="connsiteY10" fmla="*/ 1598817 h 1652856"/>
                <a:gd name="connsiteX11" fmla="*/ 1919543 w 3499936"/>
                <a:gd name="connsiteY11" fmla="*/ 1587232 h 1652856"/>
                <a:gd name="connsiteX12" fmla="*/ 1918607 w 3499936"/>
                <a:gd name="connsiteY12" fmla="*/ 1587457 h 1652856"/>
                <a:gd name="connsiteX13" fmla="*/ 1745467 w 3499936"/>
                <a:gd name="connsiteY13" fmla="*/ 1603748 h 1652856"/>
                <a:gd name="connsiteX14" fmla="*/ 1265133 w 3499936"/>
                <a:gd name="connsiteY14" fmla="*/ 1466801 h 1652856"/>
                <a:gd name="connsiteX15" fmla="*/ 1259489 w 3499936"/>
                <a:gd name="connsiteY15" fmla="*/ 1462454 h 1652856"/>
                <a:gd name="connsiteX16" fmla="*/ 1193509 w 3499936"/>
                <a:gd name="connsiteY16" fmla="*/ 1491120 h 1652856"/>
                <a:gd name="connsiteX17" fmla="*/ 859106 w 3499936"/>
                <a:gd name="connsiteY17" fmla="*/ 1545159 h 1652856"/>
                <a:gd name="connsiteX18" fmla="*/ 0 w 3499936"/>
                <a:gd name="connsiteY18" fmla="*/ 857503 h 1652856"/>
                <a:gd name="connsiteX19" fmla="*/ 859106 w 3499936"/>
                <a:gd name="connsiteY19" fmla="*/ 169847 h 1652856"/>
                <a:gd name="connsiteX20" fmla="*/ 1032246 w 3499936"/>
                <a:gd name="connsiteY20" fmla="*/ 183818 h 1652856"/>
                <a:gd name="connsiteX21" fmla="*/ 1162308 w 3499936"/>
                <a:gd name="connsiteY21" fmla="*/ 216134 h 1652856"/>
                <a:gd name="connsiteX22" fmla="*/ 1265133 w 3499936"/>
                <a:gd name="connsiteY22" fmla="*/ 136948 h 1652856"/>
                <a:gd name="connsiteX23" fmla="*/ 1745467 w 3499936"/>
                <a:gd name="connsiteY23" fmla="*/ 0 h 16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9936" h="1652856">
                  <a:moveTo>
                    <a:pt x="1745467" y="0"/>
                  </a:moveTo>
                  <a:cubicBezTo>
                    <a:pt x="1923394" y="0"/>
                    <a:pt x="2088687" y="50486"/>
                    <a:pt x="2225801" y="136948"/>
                  </a:cubicBezTo>
                  <a:lnTo>
                    <a:pt x="2346258" y="229712"/>
                  </a:lnTo>
                  <a:lnTo>
                    <a:pt x="2435041" y="182472"/>
                  </a:lnTo>
                  <a:cubicBezTo>
                    <a:pt x="2532467" y="139015"/>
                    <a:pt x="2641708" y="114662"/>
                    <a:pt x="2757094" y="114662"/>
                  </a:cubicBezTo>
                  <a:cubicBezTo>
                    <a:pt x="3167354" y="114662"/>
                    <a:pt x="3499936" y="422536"/>
                    <a:pt x="3499936" y="802318"/>
                  </a:cubicBezTo>
                  <a:cubicBezTo>
                    <a:pt x="3499936" y="1182100"/>
                    <a:pt x="3167354" y="1489974"/>
                    <a:pt x="2757094" y="1489974"/>
                  </a:cubicBezTo>
                  <a:lnTo>
                    <a:pt x="2682743" y="1483036"/>
                  </a:lnTo>
                  <a:lnTo>
                    <a:pt x="2616998" y="1535415"/>
                  </a:lnTo>
                  <a:cubicBezTo>
                    <a:pt x="2503341" y="1609561"/>
                    <a:pt x="2366326" y="1652856"/>
                    <a:pt x="2218839" y="1652856"/>
                  </a:cubicBezTo>
                  <a:cubicBezTo>
                    <a:pt x="2120514" y="1652856"/>
                    <a:pt x="2026844" y="1633614"/>
                    <a:pt x="1941645" y="1598817"/>
                  </a:cubicBezTo>
                  <a:lnTo>
                    <a:pt x="1919543" y="1587232"/>
                  </a:lnTo>
                  <a:lnTo>
                    <a:pt x="1918607" y="1587457"/>
                  </a:lnTo>
                  <a:cubicBezTo>
                    <a:pt x="1862681" y="1598139"/>
                    <a:pt x="1804776" y="1603748"/>
                    <a:pt x="1745467" y="1603748"/>
                  </a:cubicBezTo>
                  <a:cubicBezTo>
                    <a:pt x="1567540" y="1603748"/>
                    <a:pt x="1402247" y="1553262"/>
                    <a:pt x="1265133" y="1466801"/>
                  </a:cubicBezTo>
                  <a:lnTo>
                    <a:pt x="1259489" y="1462454"/>
                  </a:lnTo>
                  <a:lnTo>
                    <a:pt x="1193509" y="1491120"/>
                  </a:lnTo>
                  <a:cubicBezTo>
                    <a:pt x="1090727" y="1525917"/>
                    <a:pt x="977724" y="1545159"/>
                    <a:pt x="859106" y="1545159"/>
                  </a:cubicBezTo>
                  <a:cubicBezTo>
                    <a:pt x="384635" y="1545159"/>
                    <a:pt x="0" y="1237285"/>
                    <a:pt x="0" y="857503"/>
                  </a:cubicBezTo>
                  <a:cubicBezTo>
                    <a:pt x="0" y="477721"/>
                    <a:pt x="384635" y="169847"/>
                    <a:pt x="859106" y="169847"/>
                  </a:cubicBezTo>
                  <a:cubicBezTo>
                    <a:pt x="918415" y="169847"/>
                    <a:pt x="976320" y="174658"/>
                    <a:pt x="1032246" y="183818"/>
                  </a:cubicBezTo>
                  <a:lnTo>
                    <a:pt x="1162308" y="216134"/>
                  </a:lnTo>
                  <a:lnTo>
                    <a:pt x="1265133" y="136948"/>
                  </a:lnTo>
                  <a:cubicBezTo>
                    <a:pt x="1402247" y="50486"/>
                    <a:pt x="1567540" y="0"/>
                    <a:pt x="1745467" y="0"/>
                  </a:cubicBezTo>
                  <a:close/>
                </a:path>
              </a:pathLst>
            </a:custGeom>
            <a:solidFill>
              <a:schemeClr val="bg1"/>
            </a:solidFill>
            <a:ln w="28575">
              <a:solidFill>
                <a:srgbClr val="F3593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6" name="Hộp Văn bản 15">
              <a:extLst>
                <a:ext uri="{FF2B5EF4-FFF2-40B4-BE49-F238E27FC236}">
                  <a16:creationId xmlns:a16="http://schemas.microsoft.com/office/drawing/2014/main" id="{D68C4F45-C3CD-BCDA-BD27-5D834649F1AA}"/>
                </a:ext>
              </a:extLst>
            </p:cNvPr>
            <p:cNvSpPr txBox="1"/>
            <p:nvPr/>
          </p:nvSpPr>
          <p:spPr>
            <a:xfrm>
              <a:off x="1487904" y="5912912"/>
              <a:ext cx="1757218" cy="516167"/>
            </a:xfrm>
            <a:prstGeom prst="rect">
              <a:avLst/>
            </a:prstGeom>
            <a:noFill/>
          </p:spPr>
          <p:txBody>
            <a:bodyPr wrap="square" rtlCol="0">
              <a:spAutoFit/>
            </a:bodyPr>
            <a:lstStyle/>
            <a:p>
              <a:r>
                <a:rPr lang="vi-VN" sz="2800" b="1" dirty="0">
                  <a:latin typeface="Cambria" panose="02040503050406030204" pitchFamily="18" charset="0"/>
                  <a:ea typeface="Cambria" panose="02040503050406030204" pitchFamily="18" charset="0"/>
                  <a:cs typeface="Vogue-ExtraBold" panose="020B0500000000000000" pitchFamily="34" charset="0"/>
                </a:rPr>
                <a:t>bầu trời và ruộng đồng</a:t>
              </a:r>
            </a:p>
          </p:txBody>
        </p:sp>
      </p:grpSp>
      <p:grpSp>
        <p:nvGrpSpPr>
          <p:cNvPr id="19" name="Nhóm 18">
            <a:extLst>
              <a:ext uri="{FF2B5EF4-FFF2-40B4-BE49-F238E27FC236}">
                <a16:creationId xmlns:a16="http://schemas.microsoft.com/office/drawing/2014/main" id="{219270FB-8697-0C85-C42D-D127CFBC59B5}"/>
              </a:ext>
            </a:extLst>
          </p:cNvPr>
          <p:cNvGrpSpPr/>
          <p:nvPr/>
        </p:nvGrpSpPr>
        <p:grpSpPr>
          <a:xfrm>
            <a:off x="4308486" y="4220536"/>
            <a:ext cx="3414925" cy="1190433"/>
            <a:chOff x="1409744" y="5636223"/>
            <a:chExt cx="1906327" cy="1073483"/>
          </a:xfrm>
        </p:grpSpPr>
        <p:sp>
          <p:nvSpPr>
            <p:cNvPr id="20" name="任意多边形: 形状 35">
              <a:extLst>
                <a:ext uri="{FF2B5EF4-FFF2-40B4-BE49-F238E27FC236}">
                  <a16:creationId xmlns:a16="http://schemas.microsoft.com/office/drawing/2014/main" id="{AACEF9D9-1BB8-71EC-E977-A49F297A8383}"/>
                </a:ext>
              </a:extLst>
            </p:cNvPr>
            <p:cNvSpPr/>
            <p:nvPr/>
          </p:nvSpPr>
          <p:spPr>
            <a:xfrm>
              <a:off x="1409744" y="5636223"/>
              <a:ext cx="1906327" cy="1073483"/>
            </a:xfrm>
            <a:custGeom>
              <a:avLst/>
              <a:gdLst>
                <a:gd name="connsiteX0" fmla="*/ 1745467 w 3499936"/>
                <a:gd name="connsiteY0" fmla="*/ 0 h 1652856"/>
                <a:gd name="connsiteX1" fmla="*/ 2225801 w 3499936"/>
                <a:gd name="connsiteY1" fmla="*/ 136948 h 1652856"/>
                <a:gd name="connsiteX2" fmla="*/ 2346258 w 3499936"/>
                <a:gd name="connsiteY2" fmla="*/ 229712 h 1652856"/>
                <a:gd name="connsiteX3" fmla="*/ 2435041 w 3499936"/>
                <a:gd name="connsiteY3" fmla="*/ 182472 h 1652856"/>
                <a:gd name="connsiteX4" fmla="*/ 2757094 w 3499936"/>
                <a:gd name="connsiteY4" fmla="*/ 114662 h 1652856"/>
                <a:gd name="connsiteX5" fmla="*/ 3499936 w 3499936"/>
                <a:gd name="connsiteY5" fmla="*/ 802318 h 1652856"/>
                <a:gd name="connsiteX6" fmla="*/ 2757094 w 3499936"/>
                <a:gd name="connsiteY6" fmla="*/ 1489974 h 1652856"/>
                <a:gd name="connsiteX7" fmla="*/ 2682743 w 3499936"/>
                <a:gd name="connsiteY7" fmla="*/ 1483036 h 1652856"/>
                <a:gd name="connsiteX8" fmla="*/ 2616998 w 3499936"/>
                <a:gd name="connsiteY8" fmla="*/ 1535415 h 1652856"/>
                <a:gd name="connsiteX9" fmla="*/ 2218839 w 3499936"/>
                <a:gd name="connsiteY9" fmla="*/ 1652856 h 1652856"/>
                <a:gd name="connsiteX10" fmla="*/ 1941645 w 3499936"/>
                <a:gd name="connsiteY10" fmla="*/ 1598817 h 1652856"/>
                <a:gd name="connsiteX11" fmla="*/ 1919543 w 3499936"/>
                <a:gd name="connsiteY11" fmla="*/ 1587232 h 1652856"/>
                <a:gd name="connsiteX12" fmla="*/ 1918607 w 3499936"/>
                <a:gd name="connsiteY12" fmla="*/ 1587457 h 1652856"/>
                <a:gd name="connsiteX13" fmla="*/ 1745467 w 3499936"/>
                <a:gd name="connsiteY13" fmla="*/ 1603748 h 1652856"/>
                <a:gd name="connsiteX14" fmla="*/ 1265133 w 3499936"/>
                <a:gd name="connsiteY14" fmla="*/ 1466801 h 1652856"/>
                <a:gd name="connsiteX15" fmla="*/ 1259489 w 3499936"/>
                <a:gd name="connsiteY15" fmla="*/ 1462454 h 1652856"/>
                <a:gd name="connsiteX16" fmla="*/ 1193509 w 3499936"/>
                <a:gd name="connsiteY16" fmla="*/ 1491120 h 1652856"/>
                <a:gd name="connsiteX17" fmla="*/ 859106 w 3499936"/>
                <a:gd name="connsiteY17" fmla="*/ 1545159 h 1652856"/>
                <a:gd name="connsiteX18" fmla="*/ 0 w 3499936"/>
                <a:gd name="connsiteY18" fmla="*/ 857503 h 1652856"/>
                <a:gd name="connsiteX19" fmla="*/ 859106 w 3499936"/>
                <a:gd name="connsiteY19" fmla="*/ 169847 h 1652856"/>
                <a:gd name="connsiteX20" fmla="*/ 1032246 w 3499936"/>
                <a:gd name="connsiteY20" fmla="*/ 183818 h 1652856"/>
                <a:gd name="connsiteX21" fmla="*/ 1162308 w 3499936"/>
                <a:gd name="connsiteY21" fmla="*/ 216134 h 1652856"/>
                <a:gd name="connsiteX22" fmla="*/ 1265133 w 3499936"/>
                <a:gd name="connsiteY22" fmla="*/ 136948 h 1652856"/>
                <a:gd name="connsiteX23" fmla="*/ 1745467 w 3499936"/>
                <a:gd name="connsiteY23" fmla="*/ 0 h 16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9936" h="1652856">
                  <a:moveTo>
                    <a:pt x="1745467" y="0"/>
                  </a:moveTo>
                  <a:cubicBezTo>
                    <a:pt x="1923394" y="0"/>
                    <a:pt x="2088687" y="50486"/>
                    <a:pt x="2225801" y="136948"/>
                  </a:cubicBezTo>
                  <a:lnTo>
                    <a:pt x="2346258" y="229712"/>
                  </a:lnTo>
                  <a:lnTo>
                    <a:pt x="2435041" y="182472"/>
                  </a:lnTo>
                  <a:cubicBezTo>
                    <a:pt x="2532467" y="139015"/>
                    <a:pt x="2641708" y="114662"/>
                    <a:pt x="2757094" y="114662"/>
                  </a:cubicBezTo>
                  <a:cubicBezTo>
                    <a:pt x="3167354" y="114662"/>
                    <a:pt x="3499936" y="422536"/>
                    <a:pt x="3499936" y="802318"/>
                  </a:cubicBezTo>
                  <a:cubicBezTo>
                    <a:pt x="3499936" y="1182100"/>
                    <a:pt x="3167354" y="1489974"/>
                    <a:pt x="2757094" y="1489974"/>
                  </a:cubicBezTo>
                  <a:lnTo>
                    <a:pt x="2682743" y="1483036"/>
                  </a:lnTo>
                  <a:lnTo>
                    <a:pt x="2616998" y="1535415"/>
                  </a:lnTo>
                  <a:cubicBezTo>
                    <a:pt x="2503341" y="1609561"/>
                    <a:pt x="2366326" y="1652856"/>
                    <a:pt x="2218839" y="1652856"/>
                  </a:cubicBezTo>
                  <a:cubicBezTo>
                    <a:pt x="2120514" y="1652856"/>
                    <a:pt x="2026844" y="1633614"/>
                    <a:pt x="1941645" y="1598817"/>
                  </a:cubicBezTo>
                  <a:lnTo>
                    <a:pt x="1919543" y="1587232"/>
                  </a:lnTo>
                  <a:lnTo>
                    <a:pt x="1918607" y="1587457"/>
                  </a:lnTo>
                  <a:cubicBezTo>
                    <a:pt x="1862681" y="1598139"/>
                    <a:pt x="1804776" y="1603748"/>
                    <a:pt x="1745467" y="1603748"/>
                  </a:cubicBezTo>
                  <a:cubicBezTo>
                    <a:pt x="1567540" y="1603748"/>
                    <a:pt x="1402247" y="1553262"/>
                    <a:pt x="1265133" y="1466801"/>
                  </a:cubicBezTo>
                  <a:lnTo>
                    <a:pt x="1259489" y="1462454"/>
                  </a:lnTo>
                  <a:lnTo>
                    <a:pt x="1193509" y="1491120"/>
                  </a:lnTo>
                  <a:cubicBezTo>
                    <a:pt x="1090727" y="1525917"/>
                    <a:pt x="977724" y="1545159"/>
                    <a:pt x="859106" y="1545159"/>
                  </a:cubicBezTo>
                  <a:cubicBezTo>
                    <a:pt x="384635" y="1545159"/>
                    <a:pt x="0" y="1237285"/>
                    <a:pt x="0" y="857503"/>
                  </a:cubicBezTo>
                  <a:cubicBezTo>
                    <a:pt x="0" y="477721"/>
                    <a:pt x="384635" y="169847"/>
                    <a:pt x="859106" y="169847"/>
                  </a:cubicBezTo>
                  <a:cubicBezTo>
                    <a:pt x="918415" y="169847"/>
                    <a:pt x="976320" y="174658"/>
                    <a:pt x="1032246" y="183818"/>
                  </a:cubicBezTo>
                  <a:lnTo>
                    <a:pt x="1162308" y="216134"/>
                  </a:lnTo>
                  <a:lnTo>
                    <a:pt x="1265133" y="136948"/>
                  </a:lnTo>
                  <a:cubicBezTo>
                    <a:pt x="1402247" y="50486"/>
                    <a:pt x="1567540" y="0"/>
                    <a:pt x="1745467" y="0"/>
                  </a:cubicBezTo>
                  <a:close/>
                </a:path>
              </a:pathLst>
            </a:custGeom>
            <a:solidFill>
              <a:schemeClr val="bg1"/>
            </a:solidFill>
            <a:ln w="28575">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latin typeface="Cambria" panose="02040503050406030204" pitchFamily="18" charset="0"/>
              </a:endParaRPr>
            </a:p>
          </p:txBody>
        </p:sp>
        <p:sp>
          <p:nvSpPr>
            <p:cNvPr id="21" name="Hộp Văn bản 20">
              <a:extLst>
                <a:ext uri="{FF2B5EF4-FFF2-40B4-BE49-F238E27FC236}">
                  <a16:creationId xmlns:a16="http://schemas.microsoft.com/office/drawing/2014/main" id="{0B4B8F2B-FDE9-6051-A523-D262CAC1292E}"/>
                </a:ext>
              </a:extLst>
            </p:cNvPr>
            <p:cNvSpPr txBox="1"/>
            <p:nvPr/>
          </p:nvSpPr>
          <p:spPr>
            <a:xfrm>
              <a:off x="1776120" y="5937055"/>
              <a:ext cx="1173575" cy="471818"/>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cs typeface="Vogue-ExtraBold" panose="020B0500000000000000" pitchFamily="34" charset="0"/>
                </a:rPr>
                <a:t>nắng</a:t>
              </a:r>
              <a:r>
                <a:rPr lang="en-US" sz="2800" b="1" dirty="0">
                  <a:latin typeface="Cambria" panose="02040503050406030204" pitchFamily="18" charset="0"/>
                  <a:ea typeface="Cambria" panose="02040503050406030204" pitchFamily="18" charset="0"/>
                  <a:cs typeface="Vogue-ExtraBold" panose="020B0500000000000000" pitchFamily="34" charset="0"/>
                </a:rPr>
                <a:t> </a:t>
              </a:r>
              <a:r>
                <a:rPr lang="en-US" sz="2800" b="1" dirty="0" err="1">
                  <a:latin typeface="Cambria" panose="02040503050406030204" pitchFamily="18" charset="0"/>
                  <a:ea typeface="Cambria" panose="02040503050406030204" pitchFamily="18" charset="0"/>
                  <a:cs typeface="Vogue-ExtraBold" panose="020B0500000000000000" pitchFamily="34" charset="0"/>
                </a:rPr>
                <a:t>và</a:t>
              </a:r>
              <a:r>
                <a:rPr lang="en-US" sz="2800" b="1" dirty="0">
                  <a:latin typeface="Cambria" panose="02040503050406030204" pitchFamily="18" charset="0"/>
                  <a:ea typeface="Cambria" panose="02040503050406030204" pitchFamily="18" charset="0"/>
                  <a:cs typeface="Vogue-ExtraBold" panose="020B0500000000000000" pitchFamily="34" charset="0"/>
                </a:rPr>
                <a:t> </a:t>
              </a:r>
              <a:r>
                <a:rPr lang="en-US" sz="2800" b="1" dirty="0" err="1">
                  <a:latin typeface="Cambria" panose="02040503050406030204" pitchFamily="18" charset="0"/>
                  <a:ea typeface="Cambria" panose="02040503050406030204" pitchFamily="18" charset="0"/>
                  <a:cs typeface="Vogue-ExtraBold" panose="020B0500000000000000" pitchFamily="34" charset="0"/>
                </a:rPr>
                <a:t>gió</a:t>
              </a:r>
              <a:endParaRPr lang="vi-VN" sz="2800" b="1" dirty="0">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24" name="Nhóm 23">
            <a:extLst>
              <a:ext uri="{FF2B5EF4-FFF2-40B4-BE49-F238E27FC236}">
                <a16:creationId xmlns:a16="http://schemas.microsoft.com/office/drawing/2014/main" id="{28984A83-493A-54A9-1DE1-CF28604F7106}"/>
              </a:ext>
            </a:extLst>
          </p:cNvPr>
          <p:cNvGrpSpPr/>
          <p:nvPr/>
        </p:nvGrpSpPr>
        <p:grpSpPr>
          <a:xfrm>
            <a:off x="856320" y="3016486"/>
            <a:ext cx="4108478" cy="1190433"/>
            <a:chOff x="1409744" y="5636223"/>
            <a:chExt cx="1922227" cy="1073483"/>
          </a:xfrm>
        </p:grpSpPr>
        <p:sp>
          <p:nvSpPr>
            <p:cNvPr id="25" name="任意多边形: 形状 35">
              <a:extLst>
                <a:ext uri="{FF2B5EF4-FFF2-40B4-BE49-F238E27FC236}">
                  <a16:creationId xmlns:a16="http://schemas.microsoft.com/office/drawing/2014/main" id="{34DAF560-63DB-5363-5DE3-EDDF2AD4193F}"/>
                </a:ext>
              </a:extLst>
            </p:cNvPr>
            <p:cNvSpPr/>
            <p:nvPr/>
          </p:nvSpPr>
          <p:spPr>
            <a:xfrm>
              <a:off x="1409744" y="5636223"/>
              <a:ext cx="1906327" cy="1073483"/>
            </a:xfrm>
            <a:custGeom>
              <a:avLst/>
              <a:gdLst>
                <a:gd name="connsiteX0" fmla="*/ 1745467 w 3499936"/>
                <a:gd name="connsiteY0" fmla="*/ 0 h 1652856"/>
                <a:gd name="connsiteX1" fmla="*/ 2225801 w 3499936"/>
                <a:gd name="connsiteY1" fmla="*/ 136948 h 1652856"/>
                <a:gd name="connsiteX2" fmla="*/ 2346258 w 3499936"/>
                <a:gd name="connsiteY2" fmla="*/ 229712 h 1652856"/>
                <a:gd name="connsiteX3" fmla="*/ 2435041 w 3499936"/>
                <a:gd name="connsiteY3" fmla="*/ 182472 h 1652856"/>
                <a:gd name="connsiteX4" fmla="*/ 2757094 w 3499936"/>
                <a:gd name="connsiteY4" fmla="*/ 114662 h 1652856"/>
                <a:gd name="connsiteX5" fmla="*/ 3499936 w 3499936"/>
                <a:gd name="connsiteY5" fmla="*/ 802318 h 1652856"/>
                <a:gd name="connsiteX6" fmla="*/ 2757094 w 3499936"/>
                <a:gd name="connsiteY6" fmla="*/ 1489974 h 1652856"/>
                <a:gd name="connsiteX7" fmla="*/ 2682743 w 3499936"/>
                <a:gd name="connsiteY7" fmla="*/ 1483036 h 1652856"/>
                <a:gd name="connsiteX8" fmla="*/ 2616998 w 3499936"/>
                <a:gd name="connsiteY8" fmla="*/ 1535415 h 1652856"/>
                <a:gd name="connsiteX9" fmla="*/ 2218839 w 3499936"/>
                <a:gd name="connsiteY9" fmla="*/ 1652856 h 1652856"/>
                <a:gd name="connsiteX10" fmla="*/ 1941645 w 3499936"/>
                <a:gd name="connsiteY10" fmla="*/ 1598817 h 1652856"/>
                <a:gd name="connsiteX11" fmla="*/ 1919543 w 3499936"/>
                <a:gd name="connsiteY11" fmla="*/ 1587232 h 1652856"/>
                <a:gd name="connsiteX12" fmla="*/ 1918607 w 3499936"/>
                <a:gd name="connsiteY12" fmla="*/ 1587457 h 1652856"/>
                <a:gd name="connsiteX13" fmla="*/ 1745467 w 3499936"/>
                <a:gd name="connsiteY13" fmla="*/ 1603748 h 1652856"/>
                <a:gd name="connsiteX14" fmla="*/ 1265133 w 3499936"/>
                <a:gd name="connsiteY14" fmla="*/ 1466801 h 1652856"/>
                <a:gd name="connsiteX15" fmla="*/ 1259489 w 3499936"/>
                <a:gd name="connsiteY15" fmla="*/ 1462454 h 1652856"/>
                <a:gd name="connsiteX16" fmla="*/ 1193509 w 3499936"/>
                <a:gd name="connsiteY16" fmla="*/ 1491120 h 1652856"/>
                <a:gd name="connsiteX17" fmla="*/ 859106 w 3499936"/>
                <a:gd name="connsiteY17" fmla="*/ 1545159 h 1652856"/>
                <a:gd name="connsiteX18" fmla="*/ 0 w 3499936"/>
                <a:gd name="connsiteY18" fmla="*/ 857503 h 1652856"/>
                <a:gd name="connsiteX19" fmla="*/ 859106 w 3499936"/>
                <a:gd name="connsiteY19" fmla="*/ 169847 h 1652856"/>
                <a:gd name="connsiteX20" fmla="*/ 1032246 w 3499936"/>
                <a:gd name="connsiteY20" fmla="*/ 183818 h 1652856"/>
                <a:gd name="connsiteX21" fmla="*/ 1162308 w 3499936"/>
                <a:gd name="connsiteY21" fmla="*/ 216134 h 1652856"/>
                <a:gd name="connsiteX22" fmla="*/ 1265133 w 3499936"/>
                <a:gd name="connsiteY22" fmla="*/ 136948 h 1652856"/>
                <a:gd name="connsiteX23" fmla="*/ 1745467 w 3499936"/>
                <a:gd name="connsiteY23" fmla="*/ 0 h 16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9936" h="1652856">
                  <a:moveTo>
                    <a:pt x="1745467" y="0"/>
                  </a:moveTo>
                  <a:cubicBezTo>
                    <a:pt x="1923394" y="0"/>
                    <a:pt x="2088687" y="50486"/>
                    <a:pt x="2225801" y="136948"/>
                  </a:cubicBezTo>
                  <a:lnTo>
                    <a:pt x="2346258" y="229712"/>
                  </a:lnTo>
                  <a:lnTo>
                    <a:pt x="2435041" y="182472"/>
                  </a:lnTo>
                  <a:cubicBezTo>
                    <a:pt x="2532467" y="139015"/>
                    <a:pt x="2641708" y="114662"/>
                    <a:pt x="2757094" y="114662"/>
                  </a:cubicBezTo>
                  <a:cubicBezTo>
                    <a:pt x="3167354" y="114662"/>
                    <a:pt x="3499936" y="422536"/>
                    <a:pt x="3499936" y="802318"/>
                  </a:cubicBezTo>
                  <a:cubicBezTo>
                    <a:pt x="3499936" y="1182100"/>
                    <a:pt x="3167354" y="1489974"/>
                    <a:pt x="2757094" y="1489974"/>
                  </a:cubicBezTo>
                  <a:lnTo>
                    <a:pt x="2682743" y="1483036"/>
                  </a:lnTo>
                  <a:lnTo>
                    <a:pt x="2616998" y="1535415"/>
                  </a:lnTo>
                  <a:cubicBezTo>
                    <a:pt x="2503341" y="1609561"/>
                    <a:pt x="2366326" y="1652856"/>
                    <a:pt x="2218839" y="1652856"/>
                  </a:cubicBezTo>
                  <a:cubicBezTo>
                    <a:pt x="2120514" y="1652856"/>
                    <a:pt x="2026844" y="1633614"/>
                    <a:pt x="1941645" y="1598817"/>
                  </a:cubicBezTo>
                  <a:lnTo>
                    <a:pt x="1919543" y="1587232"/>
                  </a:lnTo>
                  <a:lnTo>
                    <a:pt x="1918607" y="1587457"/>
                  </a:lnTo>
                  <a:cubicBezTo>
                    <a:pt x="1862681" y="1598139"/>
                    <a:pt x="1804776" y="1603748"/>
                    <a:pt x="1745467" y="1603748"/>
                  </a:cubicBezTo>
                  <a:cubicBezTo>
                    <a:pt x="1567540" y="1603748"/>
                    <a:pt x="1402247" y="1553262"/>
                    <a:pt x="1265133" y="1466801"/>
                  </a:cubicBezTo>
                  <a:lnTo>
                    <a:pt x="1259489" y="1462454"/>
                  </a:lnTo>
                  <a:lnTo>
                    <a:pt x="1193509" y="1491120"/>
                  </a:lnTo>
                  <a:cubicBezTo>
                    <a:pt x="1090727" y="1525917"/>
                    <a:pt x="977724" y="1545159"/>
                    <a:pt x="859106" y="1545159"/>
                  </a:cubicBezTo>
                  <a:cubicBezTo>
                    <a:pt x="384635" y="1545159"/>
                    <a:pt x="0" y="1237285"/>
                    <a:pt x="0" y="857503"/>
                  </a:cubicBezTo>
                  <a:cubicBezTo>
                    <a:pt x="0" y="477721"/>
                    <a:pt x="384635" y="169847"/>
                    <a:pt x="859106" y="169847"/>
                  </a:cubicBezTo>
                  <a:cubicBezTo>
                    <a:pt x="918415" y="169847"/>
                    <a:pt x="976320" y="174658"/>
                    <a:pt x="1032246" y="183818"/>
                  </a:cubicBezTo>
                  <a:lnTo>
                    <a:pt x="1162308" y="216134"/>
                  </a:lnTo>
                  <a:lnTo>
                    <a:pt x="1265133" y="136948"/>
                  </a:lnTo>
                  <a:cubicBezTo>
                    <a:pt x="1402247" y="50486"/>
                    <a:pt x="1567540" y="0"/>
                    <a:pt x="1745467" y="0"/>
                  </a:cubicBezTo>
                  <a:close/>
                </a:path>
              </a:pathLst>
            </a:custGeom>
            <a:solidFill>
              <a:schemeClr val="bg1"/>
            </a:solidFill>
            <a:ln w="28575">
              <a:solidFill>
                <a:srgbClr val="B6D94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latin typeface="Cambria" panose="02040503050406030204" pitchFamily="18" charset="0"/>
              </a:endParaRPr>
            </a:p>
          </p:txBody>
        </p:sp>
        <p:sp>
          <p:nvSpPr>
            <p:cNvPr id="26" name="Hộp Văn bản 25">
              <a:extLst>
                <a:ext uri="{FF2B5EF4-FFF2-40B4-BE49-F238E27FC236}">
                  <a16:creationId xmlns:a16="http://schemas.microsoft.com/office/drawing/2014/main" id="{D4B3F10B-1B96-B46B-6383-F8BC4175C2AD}"/>
                </a:ext>
              </a:extLst>
            </p:cNvPr>
            <p:cNvSpPr txBox="1"/>
            <p:nvPr/>
          </p:nvSpPr>
          <p:spPr>
            <a:xfrm>
              <a:off x="1467058" y="5954150"/>
              <a:ext cx="1864913" cy="426748"/>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cs typeface="Vogue-ExtraBold" panose="020B0500000000000000" pitchFamily="34" charset="0"/>
                </a:rPr>
                <a:t>mây</a:t>
              </a:r>
              <a:r>
                <a:rPr lang="en-US" sz="2800" b="1" dirty="0">
                  <a:latin typeface="Cambria" panose="02040503050406030204" pitchFamily="18" charset="0"/>
                  <a:ea typeface="Cambria" panose="02040503050406030204" pitchFamily="18" charset="0"/>
                  <a:cs typeface="Vogue-ExtraBold" panose="020B0500000000000000" pitchFamily="34" charset="0"/>
                </a:rPr>
                <a:t> </a:t>
              </a:r>
              <a:r>
                <a:rPr lang="en-US" sz="2800" b="1" dirty="0" err="1">
                  <a:latin typeface="Cambria" panose="02040503050406030204" pitchFamily="18" charset="0"/>
                  <a:ea typeface="Cambria" panose="02040503050406030204" pitchFamily="18" charset="0"/>
                  <a:cs typeface="Vogue-ExtraBold" panose="020B0500000000000000" pitchFamily="34" charset="0"/>
                </a:rPr>
                <a:t>đen</a:t>
              </a:r>
              <a:r>
                <a:rPr lang="en-US" sz="2800" b="1" dirty="0">
                  <a:latin typeface="Cambria" panose="02040503050406030204" pitchFamily="18" charset="0"/>
                  <a:ea typeface="Cambria" panose="02040503050406030204" pitchFamily="18" charset="0"/>
                  <a:cs typeface="Vogue-ExtraBold" panose="020B0500000000000000" pitchFamily="34" charset="0"/>
                </a:rPr>
                <a:t> </a:t>
              </a:r>
              <a:r>
                <a:rPr lang="en-US" sz="2800" b="1" dirty="0" err="1">
                  <a:latin typeface="Cambria" panose="02040503050406030204" pitchFamily="18" charset="0"/>
                  <a:ea typeface="Cambria" panose="02040503050406030204" pitchFamily="18" charset="0"/>
                  <a:cs typeface="Vogue-ExtraBold" panose="020B0500000000000000" pitchFamily="34" charset="0"/>
                </a:rPr>
                <a:t>và</a:t>
              </a:r>
              <a:r>
                <a:rPr lang="en-US" sz="2800" b="1" dirty="0">
                  <a:latin typeface="Cambria" panose="02040503050406030204" pitchFamily="18" charset="0"/>
                  <a:ea typeface="Cambria" panose="02040503050406030204" pitchFamily="18" charset="0"/>
                  <a:cs typeface="Vogue-ExtraBold" panose="020B0500000000000000" pitchFamily="34" charset="0"/>
                </a:rPr>
                <a:t> </a:t>
              </a:r>
              <a:r>
                <a:rPr lang="en-US" sz="2800" b="1" dirty="0" err="1">
                  <a:latin typeface="Cambria" panose="02040503050406030204" pitchFamily="18" charset="0"/>
                  <a:ea typeface="Cambria" panose="02040503050406030204" pitchFamily="18" charset="0"/>
                  <a:cs typeface="Vogue-ExtraBold" panose="020B0500000000000000" pitchFamily="34" charset="0"/>
                </a:rPr>
                <a:t>mây</a:t>
              </a:r>
              <a:r>
                <a:rPr lang="en-US" sz="2800" b="1" dirty="0">
                  <a:latin typeface="Cambria" panose="02040503050406030204" pitchFamily="18" charset="0"/>
                  <a:ea typeface="Cambria" panose="02040503050406030204" pitchFamily="18" charset="0"/>
                  <a:cs typeface="Vogue-ExtraBold" panose="020B0500000000000000" pitchFamily="34" charset="0"/>
                </a:rPr>
                <a:t> </a:t>
              </a:r>
              <a:r>
                <a:rPr lang="en-US" sz="2800" b="1" dirty="0" err="1">
                  <a:latin typeface="Cambria" panose="02040503050406030204" pitchFamily="18" charset="0"/>
                  <a:ea typeface="Cambria" panose="02040503050406030204" pitchFamily="18" charset="0"/>
                  <a:cs typeface="Vogue-ExtraBold" panose="020B0500000000000000" pitchFamily="34" charset="0"/>
                </a:rPr>
                <a:t>trắng</a:t>
              </a:r>
              <a:endParaRPr lang="vi-VN" sz="2800" b="1" dirty="0">
                <a:latin typeface="Cambria" panose="02040503050406030204" pitchFamily="18" charset="0"/>
                <a:ea typeface="Cambria" panose="02040503050406030204" pitchFamily="18" charset="0"/>
                <a:cs typeface="Vogue-ExtraBold" panose="020B0500000000000000" pitchFamily="34" charset="0"/>
              </a:endParaRPr>
            </a:p>
          </p:txBody>
        </p:sp>
      </p:grpSp>
    </p:spTree>
    <p:extLst>
      <p:ext uri="{BB962C8B-B14F-4D97-AF65-F5344CB8AC3E}">
        <p14:creationId xmlns:p14="http://schemas.microsoft.com/office/powerpoint/2010/main" val="259957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24"/>
                                        </p:tgtEl>
                                        <p:attrNameLst>
                                          <p:attrName>r</p:attrName>
                                        </p:attrNameLst>
                                      </p:cBhvr>
                                    </p:animRot>
                                    <p:animRot by="-240000">
                                      <p:cBhvr>
                                        <p:cTn id="30" dur="200" fill="hold">
                                          <p:stCondLst>
                                            <p:cond delay="200"/>
                                          </p:stCondLst>
                                        </p:cTn>
                                        <p:tgtEl>
                                          <p:spTgt spid="24"/>
                                        </p:tgtEl>
                                        <p:attrNameLst>
                                          <p:attrName>r</p:attrName>
                                        </p:attrNameLst>
                                      </p:cBhvr>
                                    </p:animRot>
                                    <p:animRot by="240000">
                                      <p:cBhvr>
                                        <p:cTn id="31" dur="200" fill="hold">
                                          <p:stCondLst>
                                            <p:cond delay="400"/>
                                          </p:stCondLst>
                                        </p:cTn>
                                        <p:tgtEl>
                                          <p:spTgt spid="24"/>
                                        </p:tgtEl>
                                        <p:attrNameLst>
                                          <p:attrName>r</p:attrName>
                                        </p:attrNameLst>
                                      </p:cBhvr>
                                    </p:animRot>
                                    <p:animRot by="-240000">
                                      <p:cBhvr>
                                        <p:cTn id="32" dur="200" fill="hold">
                                          <p:stCondLst>
                                            <p:cond delay="600"/>
                                          </p:stCondLst>
                                        </p:cTn>
                                        <p:tgtEl>
                                          <p:spTgt spid="24"/>
                                        </p:tgtEl>
                                        <p:attrNameLst>
                                          <p:attrName>r</p:attrName>
                                        </p:attrNameLst>
                                      </p:cBhvr>
                                    </p:animRot>
                                    <p:animRot by="120000">
                                      <p:cBhvr>
                                        <p:cTn id="33" dur="200" fill="hold">
                                          <p:stCondLst>
                                            <p:cond delay="800"/>
                                          </p:stCondLst>
                                        </p:cTn>
                                        <p:tgtEl>
                                          <p:spTgt spid="24"/>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par>
                                <p:cTn id="34" presetID="42" presetClass="exit" presetSubtype="0" fill="hold" nodeType="withEffect">
                                  <p:stCondLst>
                                    <p:cond delay="0"/>
                                  </p:stCondLst>
                                  <p:childTnLst>
                                    <p:animEffect transition="out" filter="fade">
                                      <p:cBhvr>
                                        <p:cTn id="35" dur="1000"/>
                                        <p:tgtEl>
                                          <p:spTgt spid="19"/>
                                        </p:tgtEl>
                                      </p:cBhvr>
                                    </p:animEffect>
                                    <p:anim calcmode="lin" valueType="num">
                                      <p:cBhvr>
                                        <p:cTn id="36" dur="1000"/>
                                        <p:tgtEl>
                                          <p:spTgt spid="19"/>
                                        </p:tgtEl>
                                        <p:attrNameLst>
                                          <p:attrName>ppt_x</p:attrName>
                                        </p:attrNameLst>
                                      </p:cBhvr>
                                      <p:tavLst>
                                        <p:tav tm="0">
                                          <p:val>
                                            <p:strVal val="ppt_x"/>
                                          </p:val>
                                        </p:tav>
                                        <p:tav tm="100000">
                                          <p:val>
                                            <p:strVal val="ppt_x"/>
                                          </p:val>
                                        </p:tav>
                                      </p:tavLst>
                                    </p:anim>
                                    <p:anim calcmode="lin" valueType="num">
                                      <p:cBhvr>
                                        <p:cTn id="37" dur="1000"/>
                                        <p:tgtEl>
                                          <p:spTgt spid="19"/>
                                        </p:tgtEl>
                                        <p:attrNameLst>
                                          <p:attrName>ppt_y</p:attrName>
                                        </p:attrNameLst>
                                      </p:cBhvr>
                                      <p:tavLst>
                                        <p:tav tm="0">
                                          <p:val>
                                            <p:strVal val="ppt_y"/>
                                          </p:val>
                                        </p:tav>
                                        <p:tav tm="100000">
                                          <p:val>
                                            <p:strVal val="ppt_y+.1"/>
                                          </p:val>
                                        </p:tav>
                                      </p:tavLst>
                                    </p:anim>
                                    <p:set>
                                      <p:cBhvr>
                                        <p:cTn id="38" dur="1" fill="hold">
                                          <p:stCondLst>
                                            <p:cond delay="999"/>
                                          </p:stCondLst>
                                        </p:cTn>
                                        <p:tgtEl>
                                          <p:spTgt spid="19"/>
                                        </p:tgtEl>
                                        <p:attrNameLst>
                                          <p:attrName>style.visibility</p:attrName>
                                        </p:attrNameLst>
                                      </p:cBhvr>
                                      <p:to>
                                        <p:strVal val="hidden"/>
                                      </p:to>
                                    </p:set>
                                  </p:childTnLst>
                                </p:cTn>
                              </p:par>
                              <p:par>
                                <p:cTn id="39" presetID="42" presetClass="exit" presetSubtype="0" fill="hold" nodeType="withEffect">
                                  <p:stCondLst>
                                    <p:cond delay="0"/>
                                  </p:stCondLst>
                                  <p:childTnLst>
                                    <p:animEffect transition="out" filter="fade">
                                      <p:cBhvr>
                                        <p:cTn id="40" dur="1000"/>
                                        <p:tgtEl>
                                          <p:spTgt spid="14"/>
                                        </p:tgtEl>
                                      </p:cBhvr>
                                    </p:animEffect>
                                    <p:anim calcmode="lin" valueType="num">
                                      <p:cBhvr>
                                        <p:cTn id="41" dur="1000"/>
                                        <p:tgtEl>
                                          <p:spTgt spid="14"/>
                                        </p:tgtEl>
                                        <p:attrNameLst>
                                          <p:attrName>ppt_x</p:attrName>
                                        </p:attrNameLst>
                                      </p:cBhvr>
                                      <p:tavLst>
                                        <p:tav tm="0">
                                          <p:val>
                                            <p:strVal val="ppt_x"/>
                                          </p:val>
                                        </p:tav>
                                        <p:tav tm="100000">
                                          <p:val>
                                            <p:strVal val="ppt_x"/>
                                          </p:val>
                                        </p:tav>
                                      </p:tavLst>
                                    </p:anim>
                                    <p:anim calcmode="lin" valueType="num">
                                      <p:cBhvr>
                                        <p:cTn id="42" dur="1000"/>
                                        <p:tgtEl>
                                          <p:spTgt spid="14"/>
                                        </p:tgtEl>
                                        <p:attrNameLst>
                                          <p:attrName>ppt_y</p:attrName>
                                        </p:attrNameLst>
                                      </p:cBhvr>
                                      <p:tavLst>
                                        <p:tav tm="0">
                                          <p:val>
                                            <p:strVal val="ppt_y"/>
                                          </p:val>
                                        </p:tav>
                                        <p:tav tm="100000">
                                          <p:val>
                                            <p:strVal val="ppt_y+.1"/>
                                          </p:val>
                                        </p:tav>
                                      </p:tavLst>
                                    </p:anim>
                                    <p:set>
                                      <p:cBhvr>
                                        <p:cTn id="43"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92BA6E4E-0269-64D8-DD1B-8B80E468A2E1}"/>
              </a:ext>
            </a:extLst>
          </p:cNvPr>
          <p:cNvPicPr>
            <a:picLocks noChangeAspect="1"/>
          </p:cNvPicPr>
          <p:nvPr/>
        </p:nvPicPr>
        <p:blipFill>
          <a:blip r:embed="rId3"/>
          <a:stretch>
            <a:fillRect/>
          </a:stretch>
        </p:blipFill>
        <p:spPr>
          <a:xfrm>
            <a:off x="1128436" y="1061582"/>
            <a:ext cx="618362" cy="618362"/>
          </a:xfrm>
          <a:prstGeom prst="rect">
            <a:avLst/>
          </a:prstGeom>
        </p:spPr>
      </p:pic>
      <p:grpSp>
        <p:nvGrpSpPr>
          <p:cNvPr id="8" name="Nhóm 7">
            <a:extLst>
              <a:ext uri="{FF2B5EF4-FFF2-40B4-BE49-F238E27FC236}">
                <a16:creationId xmlns:a16="http://schemas.microsoft.com/office/drawing/2014/main" id="{9E14FE7B-7FCB-CBF1-E30D-94D2786FAAF9}"/>
              </a:ext>
            </a:extLst>
          </p:cNvPr>
          <p:cNvGrpSpPr/>
          <p:nvPr/>
        </p:nvGrpSpPr>
        <p:grpSpPr>
          <a:xfrm>
            <a:off x="2016116" y="703345"/>
            <a:ext cx="7751338" cy="1489137"/>
            <a:chOff x="873492" y="817645"/>
            <a:chExt cx="10362640" cy="1530535"/>
          </a:xfrm>
        </p:grpSpPr>
        <p:grpSp>
          <p:nvGrpSpPr>
            <p:cNvPr id="10" name="Đồ họa 51">
              <a:extLst>
                <a:ext uri="{FF2B5EF4-FFF2-40B4-BE49-F238E27FC236}">
                  <a16:creationId xmlns:a16="http://schemas.microsoft.com/office/drawing/2014/main" id="{DEE76C0A-845F-B94F-06BA-76CB811FBC2C}"/>
                </a:ext>
              </a:extLst>
            </p:cNvPr>
            <p:cNvGrpSpPr/>
            <p:nvPr/>
          </p:nvGrpSpPr>
          <p:grpSpPr>
            <a:xfrm>
              <a:off x="873492" y="817645"/>
              <a:ext cx="10362640" cy="1530535"/>
              <a:chOff x="894773" y="780889"/>
              <a:chExt cx="10357437" cy="2500017"/>
            </a:xfrm>
          </p:grpSpPr>
          <p:sp>
            <p:nvSpPr>
              <p:cNvPr id="13" name="Hình tự do: Hình 12">
                <a:extLst>
                  <a:ext uri="{FF2B5EF4-FFF2-40B4-BE49-F238E27FC236}">
                    <a16:creationId xmlns:a16="http://schemas.microsoft.com/office/drawing/2014/main" id="{73FF5AC0-5582-23B8-42A0-472248EF21C7}"/>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17" name="Hình tự do: Hình 16">
                <a:extLst>
                  <a:ext uri="{FF2B5EF4-FFF2-40B4-BE49-F238E27FC236}">
                    <a16:creationId xmlns:a16="http://schemas.microsoft.com/office/drawing/2014/main" id="{5708EA7C-B6EB-234C-CF74-42058D149ED9}"/>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endParaRPr lang="vi-VN"/>
              </a:p>
            </p:txBody>
          </p:sp>
          <p:sp>
            <p:nvSpPr>
              <p:cNvPr id="18" name="Hình tự do: Hình 17">
                <a:extLst>
                  <a:ext uri="{FF2B5EF4-FFF2-40B4-BE49-F238E27FC236}">
                    <a16:creationId xmlns:a16="http://schemas.microsoft.com/office/drawing/2014/main" id="{6082DDAD-44AD-2351-CCCA-121D7FDA1822}"/>
                  </a:ext>
                </a:extLst>
              </p:cNvPr>
              <p:cNvSpPr/>
              <p:nvPr/>
            </p:nvSpPr>
            <p:spPr>
              <a:xfrm>
                <a:off x="894773" y="780889"/>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12" name="Hộp Văn bản 11">
              <a:extLst>
                <a:ext uri="{FF2B5EF4-FFF2-40B4-BE49-F238E27FC236}">
                  <a16:creationId xmlns:a16="http://schemas.microsoft.com/office/drawing/2014/main" id="{AFDDC0A9-043E-55A9-E416-12179F1E5800}"/>
                </a:ext>
              </a:extLst>
            </p:cNvPr>
            <p:cNvSpPr txBox="1"/>
            <p:nvPr/>
          </p:nvSpPr>
          <p:spPr>
            <a:xfrm>
              <a:off x="1459131" y="1186818"/>
              <a:ext cx="9536999" cy="646331"/>
            </a:xfrm>
            <a:prstGeom prst="rect">
              <a:avLst/>
            </a:prstGeom>
            <a:noFill/>
          </p:spPr>
          <p:txBody>
            <a:bodyPr wrap="square" rtlCol="0">
              <a:spAutoFit/>
            </a:bodyPr>
            <a:lstStyle/>
            <a:p>
              <a:pPr algn="just"/>
              <a:r>
                <a:rPr lang="vi-VN" sz="3600" b="1" i="0" dirty="0">
                  <a:solidFill>
                    <a:srgbClr val="000000"/>
                  </a:solidFill>
                  <a:effectLst/>
                  <a:latin typeface="Cambria" panose="02040503050406030204" pitchFamily="18" charset="0"/>
                  <a:ea typeface="Cambria" panose="02040503050406030204" pitchFamily="18" charset="0"/>
                  <a:cs typeface="Vogue-ExtraBold" panose="020B0500000000000000" pitchFamily="34" charset="0"/>
                </a:rPr>
                <a:t>b. Mây trắng rủ mây đen đi đâu?</a:t>
              </a:r>
            </a:p>
          </p:txBody>
        </p:sp>
      </p:grpSp>
      <p:grpSp>
        <p:nvGrpSpPr>
          <p:cNvPr id="72" name="Nhóm 71">
            <a:extLst>
              <a:ext uri="{FF2B5EF4-FFF2-40B4-BE49-F238E27FC236}">
                <a16:creationId xmlns:a16="http://schemas.microsoft.com/office/drawing/2014/main" id="{F310824D-6193-95EA-A3C1-F0471A169A2D}"/>
              </a:ext>
            </a:extLst>
          </p:cNvPr>
          <p:cNvGrpSpPr/>
          <p:nvPr/>
        </p:nvGrpSpPr>
        <p:grpSpPr>
          <a:xfrm>
            <a:off x="3396070" y="2389719"/>
            <a:ext cx="5399860" cy="898569"/>
            <a:chOff x="2227067" y="2193580"/>
            <a:chExt cx="5399860" cy="898569"/>
          </a:xfrm>
        </p:grpSpPr>
        <p:grpSp>
          <p:nvGrpSpPr>
            <p:cNvPr id="22" name="Đồ họa 23">
              <a:extLst>
                <a:ext uri="{FF2B5EF4-FFF2-40B4-BE49-F238E27FC236}">
                  <a16:creationId xmlns:a16="http://schemas.microsoft.com/office/drawing/2014/main" id="{D90DE473-F174-E2D0-E94F-8E922F3A3388}"/>
                </a:ext>
              </a:extLst>
            </p:cNvPr>
            <p:cNvGrpSpPr/>
            <p:nvPr/>
          </p:nvGrpSpPr>
          <p:grpSpPr>
            <a:xfrm>
              <a:off x="2227067" y="2193580"/>
              <a:ext cx="5399860" cy="898569"/>
              <a:chOff x="454957" y="470355"/>
              <a:chExt cx="11066846" cy="1735272"/>
            </a:xfrm>
          </p:grpSpPr>
          <p:sp>
            <p:nvSpPr>
              <p:cNvPr id="23" name="Hình tự do: Hình 22">
                <a:extLst>
                  <a:ext uri="{FF2B5EF4-FFF2-40B4-BE49-F238E27FC236}">
                    <a16:creationId xmlns:a16="http://schemas.microsoft.com/office/drawing/2014/main" id="{FDDC0E5A-4114-3662-A2AB-EB192895EB7F}"/>
                  </a:ext>
                </a:extLst>
              </p:cNvPr>
              <p:cNvSpPr/>
              <p:nvPr/>
            </p:nvSpPr>
            <p:spPr>
              <a:xfrm>
                <a:off x="525709" y="555074"/>
                <a:ext cx="10996094" cy="1650553"/>
              </a:xfrm>
              <a:custGeom>
                <a:avLst/>
                <a:gdLst>
                  <a:gd name="connsiteX0" fmla="*/ 560750 w 7459398"/>
                  <a:gd name="connsiteY0" fmla="*/ 1208578 h 1462420"/>
                  <a:gd name="connsiteX1" fmla="*/ 982429 w 7459398"/>
                  <a:gd name="connsiteY1" fmla="*/ 1287820 h 1462420"/>
                  <a:gd name="connsiteX2" fmla="*/ 1605043 w 7459398"/>
                  <a:gd name="connsiteY2" fmla="*/ 1343006 h 1462420"/>
                  <a:gd name="connsiteX3" fmla="*/ 4234169 w 7459398"/>
                  <a:gd name="connsiteY3" fmla="*/ 1460454 h 1462420"/>
                  <a:gd name="connsiteX4" fmla="*/ 5567127 w 7459398"/>
                  <a:gd name="connsiteY4" fmla="*/ 1415173 h 1462420"/>
                  <a:gd name="connsiteX5" fmla="*/ 6601515 w 7459398"/>
                  <a:gd name="connsiteY5" fmla="*/ 1272255 h 1462420"/>
                  <a:gd name="connsiteX6" fmla="*/ 7371291 w 7459398"/>
                  <a:gd name="connsiteY6" fmla="*/ 851991 h 1462420"/>
                  <a:gd name="connsiteX7" fmla="*/ 7171772 w 7459398"/>
                  <a:gd name="connsiteY7" fmla="*/ 158626 h 1462420"/>
                  <a:gd name="connsiteX8" fmla="*/ 7081210 w 7459398"/>
                  <a:gd name="connsiteY8" fmla="*/ 124665 h 1462420"/>
                  <a:gd name="connsiteX9" fmla="*/ 6343979 w 7459398"/>
                  <a:gd name="connsiteY9" fmla="*/ 72309 h 1462420"/>
                  <a:gd name="connsiteX10" fmla="*/ 5974656 w 7459398"/>
                  <a:gd name="connsiteY10" fmla="*/ 94949 h 1462420"/>
                  <a:gd name="connsiteX11" fmla="*/ 5012436 w 7459398"/>
                  <a:gd name="connsiteY11" fmla="*/ 68064 h 1462420"/>
                  <a:gd name="connsiteX12" fmla="*/ 3685137 w 7459398"/>
                  <a:gd name="connsiteY12" fmla="*/ 17123 h 1462420"/>
                  <a:gd name="connsiteX13" fmla="*/ 2471041 w 7459398"/>
                  <a:gd name="connsiteY13" fmla="*/ 12878 h 1462420"/>
                  <a:gd name="connsiteX14" fmla="*/ 1619193 w 7459398"/>
                  <a:gd name="connsiteY14" fmla="*/ 39763 h 1462420"/>
                  <a:gd name="connsiteX15" fmla="*/ 1358827 w 7459398"/>
                  <a:gd name="connsiteY15" fmla="*/ 19953 h 1462420"/>
                  <a:gd name="connsiteX16" fmla="*/ 737629 w 7459398"/>
                  <a:gd name="connsiteY16" fmla="*/ 15708 h 1462420"/>
                  <a:gd name="connsiteX17" fmla="*/ 25869 w 7459398"/>
                  <a:gd name="connsiteY17" fmla="*/ 451537 h 1462420"/>
                  <a:gd name="connsiteX18" fmla="*/ 191427 w 7459398"/>
                  <a:gd name="connsiteY18" fmla="*/ 1058585 h 1462420"/>
                  <a:gd name="connsiteX19" fmla="*/ 560750 w 7459398"/>
                  <a:gd name="connsiteY19" fmla="*/ 1208578 h 146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59398" h="1462420">
                    <a:moveTo>
                      <a:pt x="560750" y="1208578"/>
                    </a:moveTo>
                    <a:cubicBezTo>
                      <a:pt x="696593" y="1248199"/>
                      <a:pt x="842341" y="1268009"/>
                      <a:pt x="982429" y="1287820"/>
                    </a:cubicBezTo>
                    <a:cubicBezTo>
                      <a:pt x="1187609" y="1316121"/>
                      <a:pt x="1397033" y="1330271"/>
                      <a:pt x="1605043" y="1343006"/>
                    </a:cubicBezTo>
                    <a:cubicBezTo>
                      <a:pt x="2479531" y="1393947"/>
                      <a:pt x="3356850" y="1447718"/>
                      <a:pt x="4234169" y="1460454"/>
                    </a:cubicBezTo>
                    <a:cubicBezTo>
                      <a:pt x="4678489" y="1467529"/>
                      <a:pt x="5124223" y="1456209"/>
                      <a:pt x="5567127" y="1415173"/>
                    </a:cubicBezTo>
                    <a:cubicBezTo>
                      <a:pt x="5910980" y="1384042"/>
                      <a:pt x="6264738" y="1344421"/>
                      <a:pt x="6601515" y="1272255"/>
                    </a:cubicBezTo>
                    <a:cubicBezTo>
                      <a:pt x="6905746" y="1207163"/>
                      <a:pt x="7211392" y="1086886"/>
                      <a:pt x="7371291" y="851991"/>
                    </a:cubicBezTo>
                    <a:cubicBezTo>
                      <a:pt x="7532604" y="611435"/>
                      <a:pt x="7476003" y="294469"/>
                      <a:pt x="7171772" y="158626"/>
                    </a:cubicBezTo>
                    <a:cubicBezTo>
                      <a:pt x="7142056" y="145890"/>
                      <a:pt x="7112341" y="134570"/>
                      <a:pt x="7081210" y="124665"/>
                    </a:cubicBezTo>
                    <a:cubicBezTo>
                      <a:pt x="6864710" y="17123"/>
                      <a:pt x="6570384" y="55328"/>
                      <a:pt x="6343979" y="72309"/>
                    </a:cubicBezTo>
                    <a:cubicBezTo>
                      <a:pt x="6220872" y="82214"/>
                      <a:pt x="6097764" y="87874"/>
                      <a:pt x="5974656" y="94949"/>
                    </a:cubicBezTo>
                    <a:cubicBezTo>
                      <a:pt x="5653444" y="94949"/>
                      <a:pt x="5332232" y="79384"/>
                      <a:pt x="5012436" y="68064"/>
                    </a:cubicBezTo>
                    <a:cubicBezTo>
                      <a:pt x="4569531" y="51083"/>
                      <a:pt x="4128042" y="29858"/>
                      <a:pt x="3685137" y="17123"/>
                    </a:cubicBezTo>
                    <a:cubicBezTo>
                      <a:pt x="3280438" y="5802"/>
                      <a:pt x="2875740" y="10048"/>
                      <a:pt x="2471041" y="12878"/>
                    </a:cubicBezTo>
                    <a:cubicBezTo>
                      <a:pt x="2202185" y="14293"/>
                      <a:pt x="1907859" y="15708"/>
                      <a:pt x="1619193" y="39763"/>
                    </a:cubicBezTo>
                    <a:cubicBezTo>
                      <a:pt x="1532876" y="35518"/>
                      <a:pt x="1445144" y="29858"/>
                      <a:pt x="1358827" y="19953"/>
                    </a:cubicBezTo>
                    <a:cubicBezTo>
                      <a:pt x="1152233" y="-1273"/>
                      <a:pt x="944223" y="-9763"/>
                      <a:pt x="737629" y="15708"/>
                    </a:cubicBezTo>
                    <a:cubicBezTo>
                      <a:pt x="444718" y="51083"/>
                      <a:pt x="127751" y="147305"/>
                      <a:pt x="25869" y="451537"/>
                    </a:cubicBezTo>
                    <a:cubicBezTo>
                      <a:pt x="-44883" y="662376"/>
                      <a:pt x="35774" y="907177"/>
                      <a:pt x="191427" y="1058585"/>
                    </a:cubicBezTo>
                    <a:cubicBezTo>
                      <a:pt x="290479" y="1154807"/>
                      <a:pt x="424907" y="1204333"/>
                      <a:pt x="560750" y="1208578"/>
                    </a:cubicBezTo>
                    <a:close/>
                  </a:path>
                </a:pathLst>
              </a:custGeom>
              <a:solidFill>
                <a:srgbClr val="ECECEC"/>
              </a:solidFill>
              <a:ln w="14144" cap="flat">
                <a:noFill/>
                <a:prstDash val="solid"/>
                <a:miter/>
              </a:ln>
            </p:spPr>
            <p:txBody>
              <a:bodyPr rtlCol="0" anchor="ctr"/>
              <a:lstStyle/>
              <a:p>
                <a:endParaRPr lang="vi-VN" sz="2400"/>
              </a:p>
            </p:txBody>
          </p:sp>
          <p:grpSp>
            <p:nvGrpSpPr>
              <p:cNvPr id="27" name="Đồ họa 23">
                <a:extLst>
                  <a:ext uri="{FF2B5EF4-FFF2-40B4-BE49-F238E27FC236}">
                    <a16:creationId xmlns:a16="http://schemas.microsoft.com/office/drawing/2014/main" id="{40BD3E3C-95F8-D353-456F-1414DF879771}"/>
                  </a:ext>
                </a:extLst>
              </p:cNvPr>
              <p:cNvGrpSpPr/>
              <p:nvPr/>
            </p:nvGrpSpPr>
            <p:grpSpPr>
              <a:xfrm>
                <a:off x="454957" y="470355"/>
                <a:ext cx="10994036" cy="1648956"/>
                <a:chOff x="454957" y="470355"/>
                <a:chExt cx="10994036" cy="1648956"/>
              </a:xfrm>
            </p:grpSpPr>
            <p:sp>
              <p:nvSpPr>
                <p:cNvPr id="28" name="Hình tự do: Hình 27">
                  <a:extLst>
                    <a:ext uri="{FF2B5EF4-FFF2-40B4-BE49-F238E27FC236}">
                      <a16:creationId xmlns:a16="http://schemas.microsoft.com/office/drawing/2014/main" id="{43B81E09-D417-92B2-6FA4-38817D289966}"/>
                    </a:ext>
                  </a:extLst>
                </p:cNvPr>
                <p:cNvSpPr/>
                <p:nvPr/>
              </p:nvSpPr>
              <p:spPr>
                <a:xfrm>
                  <a:off x="454957" y="470355"/>
                  <a:ext cx="10994036" cy="1648956"/>
                </a:xfrm>
                <a:custGeom>
                  <a:avLst/>
                  <a:gdLst>
                    <a:gd name="connsiteX0" fmla="*/ 7170357 w 7458002"/>
                    <a:gd name="connsiteY0" fmla="*/ 158626 h 1461005"/>
                    <a:gd name="connsiteX1" fmla="*/ 7079795 w 7458002"/>
                    <a:gd name="connsiteY1" fmla="*/ 124665 h 1461005"/>
                    <a:gd name="connsiteX2" fmla="*/ 6342564 w 7458002"/>
                    <a:gd name="connsiteY2" fmla="*/ 72309 h 1461005"/>
                    <a:gd name="connsiteX3" fmla="*/ 5973241 w 7458002"/>
                    <a:gd name="connsiteY3" fmla="*/ 94949 h 1461005"/>
                    <a:gd name="connsiteX4" fmla="*/ 5011021 w 7458002"/>
                    <a:gd name="connsiteY4" fmla="*/ 68064 h 1461005"/>
                    <a:gd name="connsiteX5" fmla="*/ 3683722 w 7458002"/>
                    <a:gd name="connsiteY5" fmla="*/ 17123 h 1461005"/>
                    <a:gd name="connsiteX6" fmla="*/ 2469626 w 7458002"/>
                    <a:gd name="connsiteY6" fmla="*/ 12878 h 1461005"/>
                    <a:gd name="connsiteX7" fmla="*/ 1617778 w 7458002"/>
                    <a:gd name="connsiteY7" fmla="*/ 39763 h 1461005"/>
                    <a:gd name="connsiteX8" fmla="*/ 1357412 w 7458002"/>
                    <a:gd name="connsiteY8" fmla="*/ 19953 h 1461005"/>
                    <a:gd name="connsiteX9" fmla="*/ 737629 w 7458002"/>
                    <a:gd name="connsiteY9" fmla="*/ 15708 h 1461005"/>
                    <a:gd name="connsiteX10" fmla="*/ 25869 w 7458002"/>
                    <a:gd name="connsiteY10" fmla="*/ 451537 h 1461005"/>
                    <a:gd name="connsiteX11" fmla="*/ 191427 w 7458002"/>
                    <a:gd name="connsiteY11" fmla="*/ 1058585 h 1461005"/>
                    <a:gd name="connsiteX12" fmla="*/ 560750 w 7458002"/>
                    <a:gd name="connsiteY12" fmla="*/ 1207163 h 1461005"/>
                    <a:gd name="connsiteX13" fmla="*/ 982429 w 7458002"/>
                    <a:gd name="connsiteY13" fmla="*/ 1286405 h 1461005"/>
                    <a:gd name="connsiteX14" fmla="*/ 1605043 w 7458002"/>
                    <a:gd name="connsiteY14" fmla="*/ 1341591 h 1461005"/>
                    <a:gd name="connsiteX15" fmla="*/ 4234169 w 7458002"/>
                    <a:gd name="connsiteY15" fmla="*/ 1459039 h 1461005"/>
                    <a:gd name="connsiteX16" fmla="*/ 5567127 w 7458002"/>
                    <a:gd name="connsiteY16" fmla="*/ 1413758 h 1461005"/>
                    <a:gd name="connsiteX17" fmla="*/ 6601515 w 7458002"/>
                    <a:gd name="connsiteY17" fmla="*/ 1270840 h 1461005"/>
                    <a:gd name="connsiteX18" fmla="*/ 7371291 w 7458002"/>
                    <a:gd name="connsiteY18" fmla="*/ 850576 h 1461005"/>
                    <a:gd name="connsiteX19" fmla="*/ 7170357 w 7458002"/>
                    <a:gd name="connsiteY19" fmla="*/ 158626 h 146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58002" h="1461005">
                      <a:moveTo>
                        <a:pt x="7170357" y="158626"/>
                      </a:moveTo>
                      <a:cubicBezTo>
                        <a:pt x="7140641" y="145890"/>
                        <a:pt x="7110925" y="134570"/>
                        <a:pt x="7079795" y="124665"/>
                      </a:cubicBezTo>
                      <a:cubicBezTo>
                        <a:pt x="6863295" y="17123"/>
                        <a:pt x="6568969" y="55328"/>
                        <a:pt x="6342564" y="72309"/>
                      </a:cubicBezTo>
                      <a:cubicBezTo>
                        <a:pt x="6219456" y="82214"/>
                        <a:pt x="6096349" y="87874"/>
                        <a:pt x="5973241" y="94949"/>
                      </a:cubicBezTo>
                      <a:cubicBezTo>
                        <a:pt x="5652029" y="94949"/>
                        <a:pt x="5330818" y="79384"/>
                        <a:pt x="5011021" y="68064"/>
                      </a:cubicBezTo>
                      <a:cubicBezTo>
                        <a:pt x="4568116" y="51083"/>
                        <a:pt x="4126627" y="29858"/>
                        <a:pt x="3683722" y="17123"/>
                      </a:cubicBezTo>
                      <a:cubicBezTo>
                        <a:pt x="3279023" y="5802"/>
                        <a:pt x="2874325" y="10048"/>
                        <a:pt x="2469626" y="12878"/>
                      </a:cubicBezTo>
                      <a:cubicBezTo>
                        <a:pt x="2200770" y="14293"/>
                        <a:pt x="1906444" y="15708"/>
                        <a:pt x="1617778" y="39763"/>
                      </a:cubicBezTo>
                      <a:cubicBezTo>
                        <a:pt x="1531461" y="35518"/>
                        <a:pt x="1443729" y="29858"/>
                        <a:pt x="1357412" y="19953"/>
                      </a:cubicBezTo>
                      <a:cubicBezTo>
                        <a:pt x="1152233" y="-1273"/>
                        <a:pt x="944223" y="-9763"/>
                        <a:pt x="737629" y="15708"/>
                      </a:cubicBezTo>
                      <a:cubicBezTo>
                        <a:pt x="444718" y="51083"/>
                        <a:pt x="127751" y="147305"/>
                        <a:pt x="25869" y="451537"/>
                      </a:cubicBezTo>
                      <a:cubicBezTo>
                        <a:pt x="-44883" y="662376"/>
                        <a:pt x="35774" y="907177"/>
                        <a:pt x="191427" y="1058585"/>
                      </a:cubicBezTo>
                      <a:cubicBezTo>
                        <a:pt x="290479" y="1154807"/>
                        <a:pt x="424907" y="1204333"/>
                        <a:pt x="560750" y="1207163"/>
                      </a:cubicBezTo>
                      <a:cubicBezTo>
                        <a:pt x="696593" y="1246784"/>
                        <a:pt x="842341" y="1266594"/>
                        <a:pt x="982429" y="1286405"/>
                      </a:cubicBezTo>
                      <a:cubicBezTo>
                        <a:pt x="1187609" y="1314706"/>
                        <a:pt x="1397033" y="1328856"/>
                        <a:pt x="1605043" y="1341591"/>
                      </a:cubicBezTo>
                      <a:cubicBezTo>
                        <a:pt x="2479531" y="1392532"/>
                        <a:pt x="3356850" y="1446303"/>
                        <a:pt x="4234169" y="1459039"/>
                      </a:cubicBezTo>
                      <a:cubicBezTo>
                        <a:pt x="4678489" y="1466114"/>
                        <a:pt x="5124223" y="1454794"/>
                        <a:pt x="5567127" y="1413758"/>
                      </a:cubicBezTo>
                      <a:cubicBezTo>
                        <a:pt x="5910980" y="1382627"/>
                        <a:pt x="6264738" y="1343006"/>
                        <a:pt x="6601515" y="1270840"/>
                      </a:cubicBezTo>
                      <a:cubicBezTo>
                        <a:pt x="6905746" y="1205748"/>
                        <a:pt x="7211393" y="1085471"/>
                        <a:pt x="7371291" y="850576"/>
                      </a:cubicBezTo>
                      <a:cubicBezTo>
                        <a:pt x="7531190" y="611435"/>
                        <a:pt x="7473173" y="294469"/>
                        <a:pt x="7170357" y="158626"/>
                      </a:cubicBezTo>
                      <a:close/>
                    </a:path>
                  </a:pathLst>
                </a:custGeom>
                <a:solidFill>
                  <a:srgbClr val="EFC969"/>
                </a:solidFill>
                <a:ln w="14144" cap="flat">
                  <a:noFill/>
                  <a:prstDash val="solid"/>
                  <a:miter/>
                </a:ln>
              </p:spPr>
              <p:txBody>
                <a:bodyPr rtlCol="0" anchor="ctr"/>
                <a:lstStyle/>
                <a:p>
                  <a:endParaRPr lang="vi-VN" sz="2400"/>
                </a:p>
              </p:txBody>
            </p:sp>
            <p:grpSp>
              <p:nvGrpSpPr>
                <p:cNvPr id="29" name="Đồ họa 23">
                  <a:extLst>
                    <a:ext uri="{FF2B5EF4-FFF2-40B4-BE49-F238E27FC236}">
                      <a16:creationId xmlns:a16="http://schemas.microsoft.com/office/drawing/2014/main" id="{F159D937-8AF4-A7DF-9C4A-3B8D527CB3F0}"/>
                    </a:ext>
                  </a:extLst>
                </p:cNvPr>
                <p:cNvGrpSpPr/>
                <p:nvPr/>
              </p:nvGrpSpPr>
              <p:grpSpPr>
                <a:xfrm>
                  <a:off x="687742" y="889070"/>
                  <a:ext cx="10448478" cy="481383"/>
                  <a:chOff x="687742" y="889070"/>
                  <a:chExt cx="10448478" cy="481383"/>
                </a:xfrm>
                <a:solidFill>
                  <a:srgbClr val="FFFFFF"/>
                </a:solidFill>
              </p:grpSpPr>
              <p:sp>
                <p:nvSpPr>
                  <p:cNvPr id="30" name="Hình tự do: Hình 29">
                    <a:extLst>
                      <a:ext uri="{FF2B5EF4-FFF2-40B4-BE49-F238E27FC236}">
                        <a16:creationId xmlns:a16="http://schemas.microsoft.com/office/drawing/2014/main" id="{F6DB35D7-E410-EB4F-6022-EF1EABD1C622}"/>
                      </a:ext>
                    </a:extLst>
                  </p:cNvPr>
                  <p:cNvSpPr/>
                  <p:nvPr/>
                </p:nvSpPr>
                <p:spPr>
                  <a:xfrm>
                    <a:off x="857180" y="973443"/>
                    <a:ext cx="108902" cy="350752"/>
                  </a:xfrm>
                  <a:custGeom>
                    <a:avLst/>
                    <a:gdLst>
                      <a:gd name="connsiteX0" fmla="*/ 93146 w 108902"/>
                      <a:gd name="connsiteY0" fmla="*/ 43512 h 350752"/>
                      <a:gd name="connsiteX1" fmla="*/ 2584 w 108902"/>
                      <a:gd name="connsiteY1" fmla="*/ 43512 h 350752"/>
                      <a:gd name="connsiteX2" fmla="*/ 18149 w 108902"/>
                      <a:gd name="connsiteY2" fmla="*/ 306708 h 350752"/>
                      <a:gd name="connsiteX3" fmla="*/ 108711 w 108902"/>
                      <a:gd name="connsiteY3" fmla="*/ 306708 h 350752"/>
                      <a:gd name="connsiteX4" fmla="*/ 93146 w 108902"/>
                      <a:gd name="connsiteY4" fmla="*/ 43512 h 35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02" h="350752">
                        <a:moveTo>
                          <a:pt x="93146" y="43512"/>
                        </a:moveTo>
                        <a:cubicBezTo>
                          <a:pt x="100221" y="-14504"/>
                          <a:pt x="9659" y="-14504"/>
                          <a:pt x="2584" y="43512"/>
                        </a:cubicBezTo>
                        <a:cubicBezTo>
                          <a:pt x="-8737" y="132659"/>
                          <a:pt x="20979" y="217561"/>
                          <a:pt x="18149" y="306708"/>
                        </a:cubicBezTo>
                        <a:cubicBezTo>
                          <a:pt x="16734" y="366139"/>
                          <a:pt x="107296" y="364724"/>
                          <a:pt x="108711" y="306708"/>
                        </a:cubicBezTo>
                        <a:cubicBezTo>
                          <a:pt x="111541" y="217561"/>
                          <a:pt x="81825" y="132659"/>
                          <a:pt x="93146" y="43512"/>
                        </a:cubicBezTo>
                        <a:close/>
                      </a:path>
                    </a:pathLst>
                  </a:custGeom>
                  <a:solidFill>
                    <a:srgbClr val="FFFFFF"/>
                  </a:solidFill>
                  <a:ln w="14144" cap="flat">
                    <a:noFill/>
                    <a:prstDash val="solid"/>
                    <a:miter/>
                  </a:ln>
                </p:spPr>
                <p:txBody>
                  <a:bodyPr rtlCol="0" anchor="ctr"/>
                  <a:lstStyle/>
                  <a:p>
                    <a:endParaRPr lang="vi-VN" sz="2400"/>
                  </a:p>
                </p:txBody>
              </p:sp>
              <p:sp>
                <p:nvSpPr>
                  <p:cNvPr id="31" name="Hình tự do: Hình 30">
                    <a:extLst>
                      <a:ext uri="{FF2B5EF4-FFF2-40B4-BE49-F238E27FC236}">
                        <a16:creationId xmlns:a16="http://schemas.microsoft.com/office/drawing/2014/main" id="{41DA10B8-738E-E3EC-2CEB-06855C47EC85}"/>
                      </a:ext>
                    </a:extLst>
                  </p:cNvPr>
                  <p:cNvSpPr/>
                  <p:nvPr/>
                </p:nvSpPr>
                <p:spPr>
                  <a:xfrm>
                    <a:off x="687742" y="973349"/>
                    <a:ext cx="141014" cy="397104"/>
                  </a:xfrm>
                  <a:custGeom>
                    <a:avLst/>
                    <a:gdLst>
                      <a:gd name="connsiteX0" fmla="*/ 139476 w 141014"/>
                      <a:gd name="connsiteY0" fmla="*/ 340763 h 397104"/>
                      <a:gd name="connsiteX1" fmla="*/ 98440 w 141014"/>
                      <a:gd name="connsiteY1" fmla="*/ 56341 h 397104"/>
                      <a:gd name="connsiteX2" fmla="*/ 10708 w 141014"/>
                      <a:gd name="connsiteY2" fmla="*/ 32286 h 397104"/>
                      <a:gd name="connsiteX3" fmla="*/ 51744 w 141014"/>
                      <a:gd name="connsiteY3" fmla="*/ 364818 h 397104"/>
                      <a:gd name="connsiteX4" fmla="*/ 139476 w 141014"/>
                      <a:gd name="connsiteY4" fmla="*/ 340763 h 39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4" h="397104">
                        <a:moveTo>
                          <a:pt x="139476" y="340763"/>
                        </a:moveTo>
                        <a:cubicBezTo>
                          <a:pt x="115421" y="245956"/>
                          <a:pt x="72970" y="155394"/>
                          <a:pt x="98440" y="56341"/>
                        </a:cubicBezTo>
                        <a:cubicBezTo>
                          <a:pt x="114006" y="-260"/>
                          <a:pt x="26274" y="-24315"/>
                          <a:pt x="10708" y="32286"/>
                        </a:cubicBezTo>
                        <a:cubicBezTo>
                          <a:pt x="-20422" y="148318"/>
                          <a:pt x="23444" y="251616"/>
                          <a:pt x="51744" y="364818"/>
                        </a:cubicBezTo>
                        <a:cubicBezTo>
                          <a:pt x="65894" y="421419"/>
                          <a:pt x="153626" y="397364"/>
                          <a:pt x="139476" y="340763"/>
                        </a:cubicBezTo>
                        <a:close/>
                      </a:path>
                    </a:pathLst>
                  </a:custGeom>
                  <a:solidFill>
                    <a:srgbClr val="FFFFFF"/>
                  </a:solidFill>
                  <a:ln w="14144" cap="flat">
                    <a:noFill/>
                    <a:prstDash val="solid"/>
                    <a:miter/>
                  </a:ln>
                </p:spPr>
                <p:txBody>
                  <a:bodyPr rtlCol="0" anchor="ctr"/>
                  <a:lstStyle/>
                  <a:p>
                    <a:endParaRPr lang="vi-VN" sz="2400"/>
                  </a:p>
                </p:txBody>
              </p:sp>
              <p:sp>
                <p:nvSpPr>
                  <p:cNvPr id="32" name="Hình tự do: Hình 31">
                    <a:extLst>
                      <a:ext uri="{FF2B5EF4-FFF2-40B4-BE49-F238E27FC236}">
                        <a16:creationId xmlns:a16="http://schemas.microsoft.com/office/drawing/2014/main" id="{074287C8-9E17-8A2D-CBD3-018570E370BA}"/>
                      </a:ext>
                    </a:extLst>
                  </p:cNvPr>
                  <p:cNvSpPr/>
                  <p:nvPr/>
                </p:nvSpPr>
                <p:spPr>
                  <a:xfrm>
                    <a:off x="10826047" y="889070"/>
                    <a:ext cx="145606" cy="383539"/>
                  </a:xfrm>
                  <a:custGeom>
                    <a:avLst/>
                    <a:gdLst>
                      <a:gd name="connsiteX0" fmla="*/ 126393 w 145606"/>
                      <a:gd name="connsiteY0" fmla="*/ 30256 h 383539"/>
                      <a:gd name="connsiteX1" fmla="*/ 38662 w 145606"/>
                      <a:gd name="connsiteY1" fmla="*/ 54311 h 383539"/>
                      <a:gd name="connsiteX2" fmla="*/ 3286 w 145606"/>
                      <a:gd name="connsiteY2" fmla="*/ 328827 h 383539"/>
                      <a:gd name="connsiteX3" fmla="*/ 91018 w 145606"/>
                      <a:gd name="connsiteY3" fmla="*/ 352883 h 383539"/>
                      <a:gd name="connsiteX4" fmla="*/ 126393 w 145606"/>
                      <a:gd name="connsiteY4" fmla="*/ 30256 h 38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06" h="383539">
                        <a:moveTo>
                          <a:pt x="126393" y="30256"/>
                        </a:moveTo>
                        <a:cubicBezTo>
                          <a:pt x="103753" y="-23515"/>
                          <a:pt x="16021" y="540"/>
                          <a:pt x="38662" y="54311"/>
                        </a:cubicBezTo>
                        <a:cubicBezTo>
                          <a:pt x="76867" y="147703"/>
                          <a:pt x="37247" y="239680"/>
                          <a:pt x="3286" y="328827"/>
                        </a:cubicBezTo>
                        <a:cubicBezTo>
                          <a:pt x="-17939" y="384013"/>
                          <a:pt x="69792" y="406654"/>
                          <a:pt x="91018" y="352883"/>
                        </a:cubicBezTo>
                        <a:cubicBezTo>
                          <a:pt x="130639" y="251000"/>
                          <a:pt x="170259" y="139213"/>
                          <a:pt x="126393" y="30256"/>
                        </a:cubicBezTo>
                        <a:close/>
                      </a:path>
                    </a:pathLst>
                  </a:custGeom>
                  <a:solidFill>
                    <a:srgbClr val="FFFFFF"/>
                  </a:solidFill>
                  <a:ln w="14144" cap="flat">
                    <a:noFill/>
                    <a:prstDash val="solid"/>
                    <a:miter/>
                  </a:ln>
                </p:spPr>
                <p:txBody>
                  <a:bodyPr rtlCol="0" anchor="ctr"/>
                  <a:lstStyle/>
                  <a:p>
                    <a:endParaRPr lang="vi-VN" sz="2400"/>
                  </a:p>
                </p:txBody>
              </p:sp>
              <p:sp>
                <p:nvSpPr>
                  <p:cNvPr id="33" name="Hình tự do: Hình 32">
                    <a:extLst>
                      <a:ext uri="{FF2B5EF4-FFF2-40B4-BE49-F238E27FC236}">
                        <a16:creationId xmlns:a16="http://schemas.microsoft.com/office/drawing/2014/main" id="{FB117234-EFDD-0D02-BBC9-9510658EA43E}"/>
                      </a:ext>
                    </a:extLst>
                  </p:cNvPr>
                  <p:cNvSpPr/>
                  <p:nvPr/>
                </p:nvSpPr>
                <p:spPr>
                  <a:xfrm>
                    <a:off x="10910225" y="898454"/>
                    <a:ext cx="225995" cy="471999"/>
                  </a:xfrm>
                  <a:custGeom>
                    <a:avLst/>
                    <a:gdLst>
                      <a:gd name="connsiteX0" fmla="*/ 224754 w 225995"/>
                      <a:gd name="connsiteY0" fmla="*/ 43512 h 471999"/>
                      <a:gd name="connsiteX1" fmla="*/ 134193 w 225995"/>
                      <a:gd name="connsiteY1" fmla="*/ 43512 h 471999"/>
                      <a:gd name="connsiteX2" fmla="*/ 15330 w 225995"/>
                      <a:gd name="connsiteY2" fmla="*/ 395855 h 471999"/>
                      <a:gd name="connsiteX3" fmla="*/ 80422 w 225995"/>
                      <a:gd name="connsiteY3" fmla="*/ 460946 h 471999"/>
                      <a:gd name="connsiteX4" fmla="*/ 224754 w 225995"/>
                      <a:gd name="connsiteY4" fmla="*/ 43512 h 47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95" h="471999">
                        <a:moveTo>
                          <a:pt x="224754" y="43512"/>
                        </a:moveTo>
                        <a:cubicBezTo>
                          <a:pt x="220509" y="-14504"/>
                          <a:pt x="129948" y="-14504"/>
                          <a:pt x="134193" y="43512"/>
                        </a:cubicBezTo>
                        <a:cubicBezTo>
                          <a:pt x="142683" y="153885"/>
                          <a:pt x="103062" y="322273"/>
                          <a:pt x="15330" y="395855"/>
                        </a:cubicBezTo>
                        <a:cubicBezTo>
                          <a:pt x="-29951" y="434061"/>
                          <a:pt x="35140" y="497737"/>
                          <a:pt x="80422" y="460946"/>
                        </a:cubicBezTo>
                        <a:cubicBezTo>
                          <a:pt x="185134" y="371799"/>
                          <a:pt x="234660" y="175110"/>
                          <a:pt x="224754" y="43512"/>
                        </a:cubicBezTo>
                        <a:close/>
                      </a:path>
                    </a:pathLst>
                  </a:custGeom>
                  <a:solidFill>
                    <a:srgbClr val="FFFFFF"/>
                  </a:solidFill>
                  <a:ln w="14144" cap="flat">
                    <a:noFill/>
                    <a:prstDash val="solid"/>
                    <a:miter/>
                  </a:ln>
                </p:spPr>
                <p:txBody>
                  <a:bodyPr rtlCol="0" anchor="ctr"/>
                  <a:lstStyle/>
                  <a:p>
                    <a:endParaRPr lang="vi-VN" sz="2400"/>
                  </a:p>
                </p:txBody>
              </p:sp>
            </p:grpSp>
          </p:grpSp>
        </p:grpSp>
        <p:sp>
          <p:nvSpPr>
            <p:cNvPr id="71" name="Hộp Văn bản 70">
              <a:extLst>
                <a:ext uri="{FF2B5EF4-FFF2-40B4-BE49-F238E27FC236}">
                  <a16:creationId xmlns:a16="http://schemas.microsoft.com/office/drawing/2014/main" id="{AE83A6E1-ECCE-0FCC-C227-57B6E9572AE4}"/>
                </a:ext>
              </a:extLst>
            </p:cNvPr>
            <p:cNvSpPr txBox="1"/>
            <p:nvPr/>
          </p:nvSpPr>
          <p:spPr>
            <a:xfrm>
              <a:off x="3045127" y="2264470"/>
              <a:ext cx="4130780" cy="584775"/>
            </a:xfrm>
            <a:prstGeom prst="rect">
              <a:avLst/>
            </a:prstGeom>
            <a:noFill/>
          </p:spPr>
          <p:txBody>
            <a:bodyPr wrap="square" rtlCol="0">
              <a:spAutoFit/>
            </a:bodyPr>
            <a:lstStyle/>
            <a:p>
              <a:pPr algn="just"/>
              <a:r>
                <a:rPr lang="vi-VN" sz="3200" b="1" i="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rong ruổi theo gió</a:t>
              </a:r>
            </a:p>
          </p:txBody>
        </p:sp>
      </p:grpSp>
      <p:grpSp>
        <p:nvGrpSpPr>
          <p:cNvPr id="73" name="Nhóm 72">
            <a:extLst>
              <a:ext uri="{FF2B5EF4-FFF2-40B4-BE49-F238E27FC236}">
                <a16:creationId xmlns:a16="http://schemas.microsoft.com/office/drawing/2014/main" id="{C89330A3-0BFF-94B4-7E8E-F4F32A82391A}"/>
              </a:ext>
            </a:extLst>
          </p:cNvPr>
          <p:cNvGrpSpPr/>
          <p:nvPr/>
        </p:nvGrpSpPr>
        <p:grpSpPr>
          <a:xfrm>
            <a:off x="3471335" y="3737074"/>
            <a:ext cx="5399860" cy="898569"/>
            <a:chOff x="2227067" y="2193580"/>
            <a:chExt cx="5399860" cy="898569"/>
          </a:xfrm>
        </p:grpSpPr>
        <p:grpSp>
          <p:nvGrpSpPr>
            <p:cNvPr id="74" name="Đồ họa 23">
              <a:extLst>
                <a:ext uri="{FF2B5EF4-FFF2-40B4-BE49-F238E27FC236}">
                  <a16:creationId xmlns:a16="http://schemas.microsoft.com/office/drawing/2014/main" id="{EFA0FB3B-EFED-DDFA-9245-E0396C5BC103}"/>
                </a:ext>
              </a:extLst>
            </p:cNvPr>
            <p:cNvGrpSpPr/>
            <p:nvPr/>
          </p:nvGrpSpPr>
          <p:grpSpPr>
            <a:xfrm>
              <a:off x="2227067" y="2193580"/>
              <a:ext cx="5399860" cy="898569"/>
              <a:chOff x="454957" y="470355"/>
              <a:chExt cx="11066846" cy="1735272"/>
            </a:xfrm>
          </p:grpSpPr>
          <p:sp>
            <p:nvSpPr>
              <p:cNvPr id="76" name="Hình tự do: Hình 75">
                <a:extLst>
                  <a:ext uri="{FF2B5EF4-FFF2-40B4-BE49-F238E27FC236}">
                    <a16:creationId xmlns:a16="http://schemas.microsoft.com/office/drawing/2014/main" id="{C11A9412-B701-4C6F-386F-4E196E9099B4}"/>
                  </a:ext>
                </a:extLst>
              </p:cNvPr>
              <p:cNvSpPr/>
              <p:nvPr/>
            </p:nvSpPr>
            <p:spPr>
              <a:xfrm>
                <a:off x="525709" y="555074"/>
                <a:ext cx="10996094" cy="1650553"/>
              </a:xfrm>
              <a:custGeom>
                <a:avLst/>
                <a:gdLst>
                  <a:gd name="connsiteX0" fmla="*/ 560750 w 7459398"/>
                  <a:gd name="connsiteY0" fmla="*/ 1208578 h 1462420"/>
                  <a:gd name="connsiteX1" fmla="*/ 982429 w 7459398"/>
                  <a:gd name="connsiteY1" fmla="*/ 1287820 h 1462420"/>
                  <a:gd name="connsiteX2" fmla="*/ 1605043 w 7459398"/>
                  <a:gd name="connsiteY2" fmla="*/ 1343006 h 1462420"/>
                  <a:gd name="connsiteX3" fmla="*/ 4234169 w 7459398"/>
                  <a:gd name="connsiteY3" fmla="*/ 1460454 h 1462420"/>
                  <a:gd name="connsiteX4" fmla="*/ 5567127 w 7459398"/>
                  <a:gd name="connsiteY4" fmla="*/ 1415173 h 1462420"/>
                  <a:gd name="connsiteX5" fmla="*/ 6601515 w 7459398"/>
                  <a:gd name="connsiteY5" fmla="*/ 1272255 h 1462420"/>
                  <a:gd name="connsiteX6" fmla="*/ 7371291 w 7459398"/>
                  <a:gd name="connsiteY6" fmla="*/ 851991 h 1462420"/>
                  <a:gd name="connsiteX7" fmla="*/ 7171772 w 7459398"/>
                  <a:gd name="connsiteY7" fmla="*/ 158626 h 1462420"/>
                  <a:gd name="connsiteX8" fmla="*/ 7081210 w 7459398"/>
                  <a:gd name="connsiteY8" fmla="*/ 124665 h 1462420"/>
                  <a:gd name="connsiteX9" fmla="*/ 6343979 w 7459398"/>
                  <a:gd name="connsiteY9" fmla="*/ 72309 h 1462420"/>
                  <a:gd name="connsiteX10" fmla="*/ 5974656 w 7459398"/>
                  <a:gd name="connsiteY10" fmla="*/ 94949 h 1462420"/>
                  <a:gd name="connsiteX11" fmla="*/ 5012436 w 7459398"/>
                  <a:gd name="connsiteY11" fmla="*/ 68064 h 1462420"/>
                  <a:gd name="connsiteX12" fmla="*/ 3685137 w 7459398"/>
                  <a:gd name="connsiteY12" fmla="*/ 17123 h 1462420"/>
                  <a:gd name="connsiteX13" fmla="*/ 2471041 w 7459398"/>
                  <a:gd name="connsiteY13" fmla="*/ 12878 h 1462420"/>
                  <a:gd name="connsiteX14" fmla="*/ 1619193 w 7459398"/>
                  <a:gd name="connsiteY14" fmla="*/ 39763 h 1462420"/>
                  <a:gd name="connsiteX15" fmla="*/ 1358827 w 7459398"/>
                  <a:gd name="connsiteY15" fmla="*/ 19953 h 1462420"/>
                  <a:gd name="connsiteX16" fmla="*/ 737629 w 7459398"/>
                  <a:gd name="connsiteY16" fmla="*/ 15708 h 1462420"/>
                  <a:gd name="connsiteX17" fmla="*/ 25869 w 7459398"/>
                  <a:gd name="connsiteY17" fmla="*/ 451537 h 1462420"/>
                  <a:gd name="connsiteX18" fmla="*/ 191427 w 7459398"/>
                  <a:gd name="connsiteY18" fmla="*/ 1058585 h 1462420"/>
                  <a:gd name="connsiteX19" fmla="*/ 560750 w 7459398"/>
                  <a:gd name="connsiteY19" fmla="*/ 1208578 h 146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59398" h="1462420">
                    <a:moveTo>
                      <a:pt x="560750" y="1208578"/>
                    </a:moveTo>
                    <a:cubicBezTo>
                      <a:pt x="696593" y="1248199"/>
                      <a:pt x="842341" y="1268009"/>
                      <a:pt x="982429" y="1287820"/>
                    </a:cubicBezTo>
                    <a:cubicBezTo>
                      <a:pt x="1187609" y="1316121"/>
                      <a:pt x="1397033" y="1330271"/>
                      <a:pt x="1605043" y="1343006"/>
                    </a:cubicBezTo>
                    <a:cubicBezTo>
                      <a:pt x="2479531" y="1393947"/>
                      <a:pt x="3356850" y="1447718"/>
                      <a:pt x="4234169" y="1460454"/>
                    </a:cubicBezTo>
                    <a:cubicBezTo>
                      <a:pt x="4678489" y="1467529"/>
                      <a:pt x="5124223" y="1456209"/>
                      <a:pt x="5567127" y="1415173"/>
                    </a:cubicBezTo>
                    <a:cubicBezTo>
                      <a:pt x="5910980" y="1384042"/>
                      <a:pt x="6264738" y="1344421"/>
                      <a:pt x="6601515" y="1272255"/>
                    </a:cubicBezTo>
                    <a:cubicBezTo>
                      <a:pt x="6905746" y="1207163"/>
                      <a:pt x="7211392" y="1086886"/>
                      <a:pt x="7371291" y="851991"/>
                    </a:cubicBezTo>
                    <a:cubicBezTo>
                      <a:pt x="7532604" y="611435"/>
                      <a:pt x="7476003" y="294469"/>
                      <a:pt x="7171772" y="158626"/>
                    </a:cubicBezTo>
                    <a:cubicBezTo>
                      <a:pt x="7142056" y="145890"/>
                      <a:pt x="7112341" y="134570"/>
                      <a:pt x="7081210" y="124665"/>
                    </a:cubicBezTo>
                    <a:cubicBezTo>
                      <a:pt x="6864710" y="17123"/>
                      <a:pt x="6570384" y="55328"/>
                      <a:pt x="6343979" y="72309"/>
                    </a:cubicBezTo>
                    <a:cubicBezTo>
                      <a:pt x="6220872" y="82214"/>
                      <a:pt x="6097764" y="87874"/>
                      <a:pt x="5974656" y="94949"/>
                    </a:cubicBezTo>
                    <a:cubicBezTo>
                      <a:pt x="5653444" y="94949"/>
                      <a:pt x="5332232" y="79384"/>
                      <a:pt x="5012436" y="68064"/>
                    </a:cubicBezTo>
                    <a:cubicBezTo>
                      <a:pt x="4569531" y="51083"/>
                      <a:pt x="4128042" y="29858"/>
                      <a:pt x="3685137" y="17123"/>
                    </a:cubicBezTo>
                    <a:cubicBezTo>
                      <a:pt x="3280438" y="5802"/>
                      <a:pt x="2875740" y="10048"/>
                      <a:pt x="2471041" y="12878"/>
                    </a:cubicBezTo>
                    <a:cubicBezTo>
                      <a:pt x="2202185" y="14293"/>
                      <a:pt x="1907859" y="15708"/>
                      <a:pt x="1619193" y="39763"/>
                    </a:cubicBezTo>
                    <a:cubicBezTo>
                      <a:pt x="1532876" y="35518"/>
                      <a:pt x="1445144" y="29858"/>
                      <a:pt x="1358827" y="19953"/>
                    </a:cubicBezTo>
                    <a:cubicBezTo>
                      <a:pt x="1152233" y="-1273"/>
                      <a:pt x="944223" y="-9763"/>
                      <a:pt x="737629" y="15708"/>
                    </a:cubicBezTo>
                    <a:cubicBezTo>
                      <a:pt x="444718" y="51083"/>
                      <a:pt x="127751" y="147305"/>
                      <a:pt x="25869" y="451537"/>
                    </a:cubicBezTo>
                    <a:cubicBezTo>
                      <a:pt x="-44883" y="662376"/>
                      <a:pt x="35774" y="907177"/>
                      <a:pt x="191427" y="1058585"/>
                    </a:cubicBezTo>
                    <a:cubicBezTo>
                      <a:pt x="290479" y="1154807"/>
                      <a:pt x="424907" y="1204333"/>
                      <a:pt x="560750" y="1208578"/>
                    </a:cubicBezTo>
                    <a:close/>
                  </a:path>
                </a:pathLst>
              </a:custGeom>
              <a:solidFill>
                <a:srgbClr val="ECECEC"/>
              </a:solidFill>
              <a:ln w="14144" cap="flat">
                <a:noFill/>
                <a:prstDash val="solid"/>
                <a:miter/>
              </a:ln>
            </p:spPr>
            <p:txBody>
              <a:bodyPr rtlCol="0" anchor="ctr"/>
              <a:lstStyle/>
              <a:p>
                <a:endParaRPr lang="vi-VN" sz="2400"/>
              </a:p>
            </p:txBody>
          </p:sp>
          <p:grpSp>
            <p:nvGrpSpPr>
              <p:cNvPr id="77" name="Đồ họa 23">
                <a:extLst>
                  <a:ext uri="{FF2B5EF4-FFF2-40B4-BE49-F238E27FC236}">
                    <a16:creationId xmlns:a16="http://schemas.microsoft.com/office/drawing/2014/main" id="{21D108CA-607A-F550-D113-0ED82F27EEAF}"/>
                  </a:ext>
                </a:extLst>
              </p:cNvPr>
              <p:cNvGrpSpPr/>
              <p:nvPr/>
            </p:nvGrpSpPr>
            <p:grpSpPr>
              <a:xfrm>
                <a:off x="454957" y="470355"/>
                <a:ext cx="10994036" cy="1648956"/>
                <a:chOff x="454957" y="470355"/>
                <a:chExt cx="10994036" cy="1648956"/>
              </a:xfrm>
            </p:grpSpPr>
            <p:sp>
              <p:nvSpPr>
                <p:cNvPr id="78" name="Hình tự do: Hình 77">
                  <a:extLst>
                    <a:ext uri="{FF2B5EF4-FFF2-40B4-BE49-F238E27FC236}">
                      <a16:creationId xmlns:a16="http://schemas.microsoft.com/office/drawing/2014/main" id="{2B4B31A4-10B4-F632-E7A9-DFD0DA539692}"/>
                    </a:ext>
                  </a:extLst>
                </p:cNvPr>
                <p:cNvSpPr/>
                <p:nvPr/>
              </p:nvSpPr>
              <p:spPr>
                <a:xfrm>
                  <a:off x="454957" y="470355"/>
                  <a:ext cx="10994036" cy="1648956"/>
                </a:xfrm>
                <a:custGeom>
                  <a:avLst/>
                  <a:gdLst>
                    <a:gd name="connsiteX0" fmla="*/ 7170357 w 7458002"/>
                    <a:gd name="connsiteY0" fmla="*/ 158626 h 1461005"/>
                    <a:gd name="connsiteX1" fmla="*/ 7079795 w 7458002"/>
                    <a:gd name="connsiteY1" fmla="*/ 124665 h 1461005"/>
                    <a:gd name="connsiteX2" fmla="*/ 6342564 w 7458002"/>
                    <a:gd name="connsiteY2" fmla="*/ 72309 h 1461005"/>
                    <a:gd name="connsiteX3" fmla="*/ 5973241 w 7458002"/>
                    <a:gd name="connsiteY3" fmla="*/ 94949 h 1461005"/>
                    <a:gd name="connsiteX4" fmla="*/ 5011021 w 7458002"/>
                    <a:gd name="connsiteY4" fmla="*/ 68064 h 1461005"/>
                    <a:gd name="connsiteX5" fmla="*/ 3683722 w 7458002"/>
                    <a:gd name="connsiteY5" fmla="*/ 17123 h 1461005"/>
                    <a:gd name="connsiteX6" fmla="*/ 2469626 w 7458002"/>
                    <a:gd name="connsiteY6" fmla="*/ 12878 h 1461005"/>
                    <a:gd name="connsiteX7" fmla="*/ 1617778 w 7458002"/>
                    <a:gd name="connsiteY7" fmla="*/ 39763 h 1461005"/>
                    <a:gd name="connsiteX8" fmla="*/ 1357412 w 7458002"/>
                    <a:gd name="connsiteY8" fmla="*/ 19953 h 1461005"/>
                    <a:gd name="connsiteX9" fmla="*/ 737629 w 7458002"/>
                    <a:gd name="connsiteY9" fmla="*/ 15708 h 1461005"/>
                    <a:gd name="connsiteX10" fmla="*/ 25869 w 7458002"/>
                    <a:gd name="connsiteY10" fmla="*/ 451537 h 1461005"/>
                    <a:gd name="connsiteX11" fmla="*/ 191427 w 7458002"/>
                    <a:gd name="connsiteY11" fmla="*/ 1058585 h 1461005"/>
                    <a:gd name="connsiteX12" fmla="*/ 560750 w 7458002"/>
                    <a:gd name="connsiteY12" fmla="*/ 1207163 h 1461005"/>
                    <a:gd name="connsiteX13" fmla="*/ 982429 w 7458002"/>
                    <a:gd name="connsiteY13" fmla="*/ 1286405 h 1461005"/>
                    <a:gd name="connsiteX14" fmla="*/ 1605043 w 7458002"/>
                    <a:gd name="connsiteY14" fmla="*/ 1341591 h 1461005"/>
                    <a:gd name="connsiteX15" fmla="*/ 4234169 w 7458002"/>
                    <a:gd name="connsiteY15" fmla="*/ 1459039 h 1461005"/>
                    <a:gd name="connsiteX16" fmla="*/ 5567127 w 7458002"/>
                    <a:gd name="connsiteY16" fmla="*/ 1413758 h 1461005"/>
                    <a:gd name="connsiteX17" fmla="*/ 6601515 w 7458002"/>
                    <a:gd name="connsiteY17" fmla="*/ 1270840 h 1461005"/>
                    <a:gd name="connsiteX18" fmla="*/ 7371291 w 7458002"/>
                    <a:gd name="connsiteY18" fmla="*/ 850576 h 1461005"/>
                    <a:gd name="connsiteX19" fmla="*/ 7170357 w 7458002"/>
                    <a:gd name="connsiteY19" fmla="*/ 158626 h 146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58002" h="1461005">
                      <a:moveTo>
                        <a:pt x="7170357" y="158626"/>
                      </a:moveTo>
                      <a:cubicBezTo>
                        <a:pt x="7140641" y="145890"/>
                        <a:pt x="7110925" y="134570"/>
                        <a:pt x="7079795" y="124665"/>
                      </a:cubicBezTo>
                      <a:cubicBezTo>
                        <a:pt x="6863295" y="17123"/>
                        <a:pt x="6568969" y="55328"/>
                        <a:pt x="6342564" y="72309"/>
                      </a:cubicBezTo>
                      <a:cubicBezTo>
                        <a:pt x="6219456" y="82214"/>
                        <a:pt x="6096349" y="87874"/>
                        <a:pt x="5973241" y="94949"/>
                      </a:cubicBezTo>
                      <a:cubicBezTo>
                        <a:pt x="5652029" y="94949"/>
                        <a:pt x="5330818" y="79384"/>
                        <a:pt x="5011021" y="68064"/>
                      </a:cubicBezTo>
                      <a:cubicBezTo>
                        <a:pt x="4568116" y="51083"/>
                        <a:pt x="4126627" y="29858"/>
                        <a:pt x="3683722" y="17123"/>
                      </a:cubicBezTo>
                      <a:cubicBezTo>
                        <a:pt x="3279023" y="5802"/>
                        <a:pt x="2874325" y="10048"/>
                        <a:pt x="2469626" y="12878"/>
                      </a:cubicBezTo>
                      <a:cubicBezTo>
                        <a:pt x="2200770" y="14293"/>
                        <a:pt x="1906444" y="15708"/>
                        <a:pt x="1617778" y="39763"/>
                      </a:cubicBezTo>
                      <a:cubicBezTo>
                        <a:pt x="1531461" y="35518"/>
                        <a:pt x="1443729" y="29858"/>
                        <a:pt x="1357412" y="19953"/>
                      </a:cubicBezTo>
                      <a:cubicBezTo>
                        <a:pt x="1152233" y="-1273"/>
                        <a:pt x="944223" y="-9763"/>
                        <a:pt x="737629" y="15708"/>
                      </a:cubicBezTo>
                      <a:cubicBezTo>
                        <a:pt x="444718" y="51083"/>
                        <a:pt x="127751" y="147305"/>
                        <a:pt x="25869" y="451537"/>
                      </a:cubicBezTo>
                      <a:cubicBezTo>
                        <a:pt x="-44883" y="662376"/>
                        <a:pt x="35774" y="907177"/>
                        <a:pt x="191427" y="1058585"/>
                      </a:cubicBezTo>
                      <a:cubicBezTo>
                        <a:pt x="290479" y="1154807"/>
                        <a:pt x="424907" y="1204333"/>
                        <a:pt x="560750" y="1207163"/>
                      </a:cubicBezTo>
                      <a:cubicBezTo>
                        <a:pt x="696593" y="1246784"/>
                        <a:pt x="842341" y="1266594"/>
                        <a:pt x="982429" y="1286405"/>
                      </a:cubicBezTo>
                      <a:cubicBezTo>
                        <a:pt x="1187609" y="1314706"/>
                        <a:pt x="1397033" y="1328856"/>
                        <a:pt x="1605043" y="1341591"/>
                      </a:cubicBezTo>
                      <a:cubicBezTo>
                        <a:pt x="2479531" y="1392532"/>
                        <a:pt x="3356850" y="1446303"/>
                        <a:pt x="4234169" y="1459039"/>
                      </a:cubicBezTo>
                      <a:cubicBezTo>
                        <a:pt x="4678489" y="1466114"/>
                        <a:pt x="5124223" y="1454794"/>
                        <a:pt x="5567127" y="1413758"/>
                      </a:cubicBezTo>
                      <a:cubicBezTo>
                        <a:pt x="5910980" y="1382627"/>
                        <a:pt x="6264738" y="1343006"/>
                        <a:pt x="6601515" y="1270840"/>
                      </a:cubicBezTo>
                      <a:cubicBezTo>
                        <a:pt x="6905746" y="1205748"/>
                        <a:pt x="7211393" y="1085471"/>
                        <a:pt x="7371291" y="850576"/>
                      </a:cubicBezTo>
                      <a:cubicBezTo>
                        <a:pt x="7531190" y="611435"/>
                        <a:pt x="7473173" y="294469"/>
                        <a:pt x="7170357" y="158626"/>
                      </a:cubicBezTo>
                      <a:close/>
                    </a:path>
                  </a:pathLst>
                </a:custGeom>
                <a:solidFill>
                  <a:srgbClr val="EFC969"/>
                </a:solidFill>
                <a:ln w="14144" cap="flat">
                  <a:noFill/>
                  <a:prstDash val="solid"/>
                  <a:miter/>
                </a:ln>
              </p:spPr>
              <p:txBody>
                <a:bodyPr rtlCol="0" anchor="ctr"/>
                <a:lstStyle/>
                <a:p>
                  <a:endParaRPr lang="vi-VN" sz="2400"/>
                </a:p>
              </p:txBody>
            </p:sp>
            <p:grpSp>
              <p:nvGrpSpPr>
                <p:cNvPr id="79" name="Đồ họa 23">
                  <a:extLst>
                    <a:ext uri="{FF2B5EF4-FFF2-40B4-BE49-F238E27FC236}">
                      <a16:creationId xmlns:a16="http://schemas.microsoft.com/office/drawing/2014/main" id="{5C5B5E20-4754-A075-A7BB-44F848A5A038}"/>
                    </a:ext>
                  </a:extLst>
                </p:cNvPr>
                <p:cNvGrpSpPr/>
                <p:nvPr/>
              </p:nvGrpSpPr>
              <p:grpSpPr>
                <a:xfrm>
                  <a:off x="687742" y="889070"/>
                  <a:ext cx="10448478" cy="481383"/>
                  <a:chOff x="687742" y="889070"/>
                  <a:chExt cx="10448478" cy="481383"/>
                </a:xfrm>
                <a:solidFill>
                  <a:srgbClr val="FFFFFF"/>
                </a:solidFill>
              </p:grpSpPr>
              <p:sp>
                <p:nvSpPr>
                  <p:cNvPr id="80" name="Hình tự do: Hình 79">
                    <a:extLst>
                      <a:ext uri="{FF2B5EF4-FFF2-40B4-BE49-F238E27FC236}">
                        <a16:creationId xmlns:a16="http://schemas.microsoft.com/office/drawing/2014/main" id="{C0D43DBF-4CBF-47E3-A78D-58914DF03EEA}"/>
                      </a:ext>
                    </a:extLst>
                  </p:cNvPr>
                  <p:cNvSpPr/>
                  <p:nvPr/>
                </p:nvSpPr>
                <p:spPr>
                  <a:xfrm>
                    <a:off x="857180" y="973443"/>
                    <a:ext cx="108902" cy="350752"/>
                  </a:xfrm>
                  <a:custGeom>
                    <a:avLst/>
                    <a:gdLst>
                      <a:gd name="connsiteX0" fmla="*/ 93146 w 108902"/>
                      <a:gd name="connsiteY0" fmla="*/ 43512 h 350752"/>
                      <a:gd name="connsiteX1" fmla="*/ 2584 w 108902"/>
                      <a:gd name="connsiteY1" fmla="*/ 43512 h 350752"/>
                      <a:gd name="connsiteX2" fmla="*/ 18149 w 108902"/>
                      <a:gd name="connsiteY2" fmla="*/ 306708 h 350752"/>
                      <a:gd name="connsiteX3" fmla="*/ 108711 w 108902"/>
                      <a:gd name="connsiteY3" fmla="*/ 306708 h 350752"/>
                      <a:gd name="connsiteX4" fmla="*/ 93146 w 108902"/>
                      <a:gd name="connsiteY4" fmla="*/ 43512 h 35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02" h="350752">
                        <a:moveTo>
                          <a:pt x="93146" y="43512"/>
                        </a:moveTo>
                        <a:cubicBezTo>
                          <a:pt x="100221" y="-14504"/>
                          <a:pt x="9659" y="-14504"/>
                          <a:pt x="2584" y="43512"/>
                        </a:cubicBezTo>
                        <a:cubicBezTo>
                          <a:pt x="-8737" y="132659"/>
                          <a:pt x="20979" y="217561"/>
                          <a:pt x="18149" y="306708"/>
                        </a:cubicBezTo>
                        <a:cubicBezTo>
                          <a:pt x="16734" y="366139"/>
                          <a:pt x="107296" y="364724"/>
                          <a:pt x="108711" y="306708"/>
                        </a:cubicBezTo>
                        <a:cubicBezTo>
                          <a:pt x="111541" y="217561"/>
                          <a:pt x="81825" y="132659"/>
                          <a:pt x="93146" y="43512"/>
                        </a:cubicBezTo>
                        <a:close/>
                      </a:path>
                    </a:pathLst>
                  </a:custGeom>
                  <a:solidFill>
                    <a:srgbClr val="FFFFFF"/>
                  </a:solidFill>
                  <a:ln w="14144" cap="flat">
                    <a:noFill/>
                    <a:prstDash val="solid"/>
                    <a:miter/>
                  </a:ln>
                </p:spPr>
                <p:txBody>
                  <a:bodyPr rtlCol="0" anchor="ctr"/>
                  <a:lstStyle/>
                  <a:p>
                    <a:endParaRPr lang="vi-VN" sz="2400"/>
                  </a:p>
                </p:txBody>
              </p:sp>
              <p:sp>
                <p:nvSpPr>
                  <p:cNvPr id="81" name="Hình tự do: Hình 80">
                    <a:extLst>
                      <a:ext uri="{FF2B5EF4-FFF2-40B4-BE49-F238E27FC236}">
                        <a16:creationId xmlns:a16="http://schemas.microsoft.com/office/drawing/2014/main" id="{4BC34142-68BA-AFA7-5A2D-73F323DD9091}"/>
                      </a:ext>
                    </a:extLst>
                  </p:cNvPr>
                  <p:cNvSpPr/>
                  <p:nvPr/>
                </p:nvSpPr>
                <p:spPr>
                  <a:xfrm>
                    <a:off x="687742" y="973349"/>
                    <a:ext cx="141014" cy="397104"/>
                  </a:xfrm>
                  <a:custGeom>
                    <a:avLst/>
                    <a:gdLst>
                      <a:gd name="connsiteX0" fmla="*/ 139476 w 141014"/>
                      <a:gd name="connsiteY0" fmla="*/ 340763 h 397104"/>
                      <a:gd name="connsiteX1" fmla="*/ 98440 w 141014"/>
                      <a:gd name="connsiteY1" fmla="*/ 56341 h 397104"/>
                      <a:gd name="connsiteX2" fmla="*/ 10708 w 141014"/>
                      <a:gd name="connsiteY2" fmla="*/ 32286 h 397104"/>
                      <a:gd name="connsiteX3" fmla="*/ 51744 w 141014"/>
                      <a:gd name="connsiteY3" fmla="*/ 364818 h 397104"/>
                      <a:gd name="connsiteX4" fmla="*/ 139476 w 141014"/>
                      <a:gd name="connsiteY4" fmla="*/ 340763 h 39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4" h="397104">
                        <a:moveTo>
                          <a:pt x="139476" y="340763"/>
                        </a:moveTo>
                        <a:cubicBezTo>
                          <a:pt x="115421" y="245956"/>
                          <a:pt x="72970" y="155394"/>
                          <a:pt x="98440" y="56341"/>
                        </a:cubicBezTo>
                        <a:cubicBezTo>
                          <a:pt x="114006" y="-260"/>
                          <a:pt x="26274" y="-24315"/>
                          <a:pt x="10708" y="32286"/>
                        </a:cubicBezTo>
                        <a:cubicBezTo>
                          <a:pt x="-20422" y="148318"/>
                          <a:pt x="23444" y="251616"/>
                          <a:pt x="51744" y="364818"/>
                        </a:cubicBezTo>
                        <a:cubicBezTo>
                          <a:pt x="65894" y="421419"/>
                          <a:pt x="153626" y="397364"/>
                          <a:pt x="139476" y="340763"/>
                        </a:cubicBezTo>
                        <a:close/>
                      </a:path>
                    </a:pathLst>
                  </a:custGeom>
                  <a:solidFill>
                    <a:srgbClr val="FFFFFF"/>
                  </a:solidFill>
                  <a:ln w="14144" cap="flat">
                    <a:noFill/>
                    <a:prstDash val="solid"/>
                    <a:miter/>
                  </a:ln>
                </p:spPr>
                <p:txBody>
                  <a:bodyPr rtlCol="0" anchor="ctr"/>
                  <a:lstStyle/>
                  <a:p>
                    <a:endParaRPr lang="vi-VN" sz="2400"/>
                  </a:p>
                </p:txBody>
              </p:sp>
              <p:sp>
                <p:nvSpPr>
                  <p:cNvPr id="82" name="Hình tự do: Hình 81">
                    <a:extLst>
                      <a:ext uri="{FF2B5EF4-FFF2-40B4-BE49-F238E27FC236}">
                        <a16:creationId xmlns:a16="http://schemas.microsoft.com/office/drawing/2014/main" id="{202C2502-A6FA-992B-A68E-85AE26EB963C}"/>
                      </a:ext>
                    </a:extLst>
                  </p:cNvPr>
                  <p:cNvSpPr/>
                  <p:nvPr/>
                </p:nvSpPr>
                <p:spPr>
                  <a:xfrm>
                    <a:off x="10826047" y="889070"/>
                    <a:ext cx="145606" cy="383539"/>
                  </a:xfrm>
                  <a:custGeom>
                    <a:avLst/>
                    <a:gdLst>
                      <a:gd name="connsiteX0" fmla="*/ 126393 w 145606"/>
                      <a:gd name="connsiteY0" fmla="*/ 30256 h 383539"/>
                      <a:gd name="connsiteX1" fmla="*/ 38662 w 145606"/>
                      <a:gd name="connsiteY1" fmla="*/ 54311 h 383539"/>
                      <a:gd name="connsiteX2" fmla="*/ 3286 w 145606"/>
                      <a:gd name="connsiteY2" fmla="*/ 328827 h 383539"/>
                      <a:gd name="connsiteX3" fmla="*/ 91018 w 145606"/>
                      <a:gd name="connsiteY3" fmla="*/ 352883 h 383539"/>
                      <a:gd name="connsiteX4" fmla="*/ 126393 w 145606"/>
                      <a:gd name="connsiteY4" fmla="*/ 30256 h 38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06" h="383539">
                        <a:moveTo>
                          <a:pt x="126393" y="30256"/>
                        </a:moveTo>
                        <a:cubicBezTo>
                          <a:pt x="103753" y="-23515"/>
                          <a:pt x="16021" y="540"/>
                          <a:pt x="38662" y="54311"/>
                        </a:cubicBezTo>
                        <a:cubicBezTo>
                          <a:pt x="76867" y="147703"/>
                          <a:pt x="37247" y="239680"/>
                          <a:pt x="3286" y="328827"/>
                        </a:cubicBezTo>
                        <a:cubicBezTo>
                          <a:pt x="-17939" y="384013"/>
                          <a:pt x="69792" y="406654"/>
                          <a:pt x="91018" y="352883"/>
                        </a:cubicBezTo>
                        <a:cubicBezTo>
                          <a:pt x="130639" y="251000"/>
                          <a:pt x="170259" y="139213"/>
                          <a:pt x="126393" y="30256"/>
                        </a:cubicBezTo>
                        <a:close/>
                      </a:path>
                    </a:pathLst>
                  </a:custGeom>
                  <a:solidFill>
                    <a:srgbClr val="FFFFFF"/>
                  </a:solidFill>
                  <a:ln w="14144" cap="flat">
                    <a:noFill/>
                    <a:prstDash val="solid"/>
                    <a:miter/>
                  </a:ln>
                </p:spPr>
                <p:txBody>
                  <a:bodyPr rtlCol="0" anchor="ctr"/>
                  <a:lstStyle/>
                  <a:p>
                    <a:endParaRPr lang="vi-VN" sz="2400"/>
                  </a:p>
                </p:txBody>
              </p:sp>
              <p:sp>
                <p:nvSpPr>
                  <p:cNvPr id="83" name="Hình tự do: Hình 82">
                    <a:extLst>
                      <a:ext uri="{FF2B5EF4-FFF2-40B4-BE49-F238E27FC236}">
                        <a16:creationId xmlns:a16="http://schemas.microsoft.com/office/drawing/2014/main" id="{A13FA545-DCAD-9F8C-D4EE-18845987E492}"/>
                      </a:ext>
                    </a:extLst>
                  </p:cNvPr>
                  <p:cNvSpPr/>
                  <p:nvPr/>
                </p:nvSpPr>
                <p:spPr>
                  <a:xfrm>
                    <a:off x="10910225" y="898454"/>
                    <a:ext cx="225995" cy="471999"/>
                  </a:xfrm>
                  <a:custGeom>
                    <a:avLst/>
                    <a:gdLst>
                      <a:gd name="connsiteX0" fmla="*/ 224754 w 225995"/>
                      <a:gd name="connsiteY0" fmla="*/ 43512 h 471999"/>
                      <a:gd name="connsiteX1" fmla="*/ 134193 w 225995"/>
                      <a:gd name="connsiteY1" fmla="*/ 43512 h 471999"/>
                      <a:gd name="connsiteX2" fmla="*/ 15330 w 225995"/>
                      <a:gd name="connsiteY2" fmla="*/ 395855 h 471999"/>
                      <a:gd name="connsiteX3" fmla="*/ 80422 w 225995"/>
                      <a:gd name="connsiteY3" fmla="*/ 460946 h 471999"/>
                      <a:gd name="connsiteX4" fmla="*/ 224754 w 225995"/>
                      <a:gd name="connsiteY4" fmla="*/ 43512 h 47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95" h="471999">
                        <a:moveTo>
                          <a:pt x="224754" y="43512"/>
                        </a:moveTo>
                        <a:cubicBezTo>
                          <a:pt x="220509" y="-14504"/>
                          <a:pt x="129948" y="-14504"/>
                          <a:pt x="134193" y="43512"/>
                        </a:cubicBezTo>
                        <a:cubicBezTo>
                          <a:pt x="142683" y="153885"/>
                          <a:pt x="103062" y="322273"/>
                          <a:pt x="15330" y="395855"/>
                        </a:cubicBezTo>
                        <a:cubicBezTo>
                          <a:pt x="-29951" y="434061"/>
                          <a:pt x="35140" y="497737"/>
                          <a:pt x="80422" y="460946"/>
                        </a:cubicBezTo>
                        <a:cubicBezTo>
                          <a:pt x="185134" y="371799"/>
                          <a:pt x="234660" y="175110"/>
                          <a:pt x="224754" y="43512"/>
                        </a:cubicBezTo>
                        <a:close/>
                      </a:path>
                    </a:pathLst>
                  </a:custGeom>
                  <a:solidFill>
                    <a:srgbClr val="FFFFFF"/>
                  </a:solidFill>
                  <a:ln w="14144" cap="flat">
                    <a:noFill/>
                    <a:prstDash val="solid"/>
                    <a:miter/>
                  </a:ln>
                </p:spPr>
                <p:txBody>
                  <a:bodyPr rtlCol="0" anchor="ctr"/>
                  <a:lstStyle/>
                  <a:p>
                    <a:endParaRPr lang="vi-VN" sz="2400"/>
                  </a:p>
                </p:txBody>
              </p:sp>
            </p:grpSp>
          </p:grpSp>
        </p:grpSp>
        <p:sp>
          <p:nvSpPr>
            <p:cNvPr id="75" name="Hộp Văn bản 74">
              <a:extLst>
                <a:ext uri="{FF2B5EF4-FFF2-40B4-BE49-F238E27FC236}">
                  <a16:creationId xmlns:a16="http://schemas.microsoft.com/office/drawing/2014/main" id="{BC29D7FC-4CCB-3C68-3931-A6D78D0D71CE}"/>
                </a:ext>
              </a:extLst>
            </p:cNvPr>
            <p:cNvSpPr txBox="1"/>
            <p:nvPr/>
          </p:nvSpPr>
          <p:spPr>
            <a:xfrm>
              <a:off x="3929402" y="2266340"/>
              <a:ext cx="2542653" cy="584775"/>
            </a:xfrm>
            <a:prstGeom prst="rect">
              <a:avLst/>
            </a:prstGeom>
            <a:noFill/>
          </p:spPr>
          <p:txBody>
            <a:bodyPr wrap="square" rtlCol="0">
              <a:spAutoFit/>
            </a:bodyPr>
            <a:lstStyle/>
            <a:p>
              <a:pPr algn="just"/>
              <a:r>
                <a:rPr lang="en-US"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bay </a:t>
              </a:r>
              <a:r>
                <a:rPr lang="en-US" sz="32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lên</a:t>
              </a:r>
              <a:r>
                <a:rPr lang="en-US"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32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cao</a:t>
              </a:r>
              <a:endParaRPr lang="vi-VN" sz="3200" b="1" i="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84" name="Nhóm 83">
            <a:extLst>
              <a:ext uri="{FF2B5EF4-FFF2-40B4-BE49-F238E27FC236}">
                <a16:creationId xmlns:a16="http://schemas.microsoft.com/office/drawing/2014/main" id="{7411C561-61D7-21BE-3D35-028E08805213}"/>
              </a:ext>
            </a:extLst>
          </p:cNvPr>
          <p:cNvGrpSpPr/>
          <p:nvPr/>
        </p:nvGrpSpPr>
        <p:grpSpPr>
          <a:xfrm>
            <a:off x="3546600" y="5084429"/>
            <a:ext cx="5399860" cy="898569"/>
            <a:chOff x="2227067" y="2193580"/>
            <a:chExt cx="5399860" cy="898569"/>
          </a:xfrm>
        </p:grpSpPr>
        <p:grpSp>
          <p:nvGrpSpPr>
            <p:cNvPr id="85" name="Đồ họa 23">
              <a:extLst>
                <a:ext uri="{FF2B5EF4-FFF2-40B4-BE49-F238E27FC236}">
                  <a16:creationId xmlns:a16="http://schemas.microsoft.com/office/drawing/2014/main" id="{9F757DA1-E18F-3875-D795-F49D03106B1C}"/>
                </a:ext>
              </a:extLst>
            </p:cNvPr>
            <p:cNvGrpSpPr/>
            <p:nvPr/>
          </p:nvGrpSpPr>
          <p:grpSpPr>
            <a:xfrm>
              <a:off x="2227067" y="2193580"/>
              <a:ext cx="5399860" cy="898569"/>
              <a:chOff x="454957" y="470355"/>
              <a:chExt cx="11066846" cy="1735272"/>
            </a:xfrm>
          </p:grpSpPr>
          <p:sp>
            <p:nvSpPr>
              <p:cNvPr id="87" name="Hình tự do: Hình 86">
                <a:extLst>
                  <a:ext uri="{FF2B5EF4-FFF2-40B4-BE49-F238E27FC236}">
                    <a16:creationId xmlns:a16="http://schemas.microsoft.com/office/drawing/2014/main" id="{2AD574EF-6123-8DCB-4C48-926917153506}"/>
                  </a:ext>
                </a:extLst>
              </p:cNvPr>
              <p:cNvSpPr/>
              <p:nvPr/>
            </p:nvSpPr>
            <p:spPr>
              <a:xfrm>
                <a:off x="525709" y="555074"/>
                <a:ext cx="10996094" cy="1650553"/>
              </a:xfrm>
              <a:custGeom>
                <a:avLst/>
                <a:gdLst>
                  <a:gd name="connsiteX0" fmla="*/ 560750 w 7459398"/>
                  <a:gd name="connsiteY0" fmla="*/ 1208578 h 1462420"/>
                  <a:gd name="connsiteX1" fmla="*/ 982429 w 7459398"/>
                  <a:gd name="connsiteY1" fmla="*/ 1287820 h 1462420"/>
                  <a:gd name="connsiteX2" fmla="*/ 1605043 w 7459398"/>
                  <a:gd name="connsiteY2" fmla="*/ 1343006 h 1462420"/>
                  <a:gd name="connsiteX3" fmla="*/ 4234169 w 7459398"/>
                  <a:gd name="connsiteY3" fmla="*/ 1460454 h 1462420"/>
                  <a:gd name="connsiteX4" fmla="*/ 5567127 w 7459398"/>
                  <a:gd name="connsiteY4" fmla="*/ 1415173 h 1462420"/>
                  <a:gd name="connsiteX5" fmla="*/ 6601515 w 7459398"/>
                  <a:gd name="connsiteY5" fmla="*/ 1272255 h 1462420"/>
                  <a:gd name="connsiteX6" fmla="*/ 7371291 w 7459398"/>
                  <a:gd name="connsiteY6" fmla="*/ 851991 h 1462420"/>
                  <a:gd name="connsiteX7" fmla="*/ 7171772 w 7459398"/>
                  <a:gd name="connsiteY7" fmla="*/ 158626 h 1462420"/>
                  <a:gd name="connsiteX8" fmla="*/ 7081210 w 7459398"/>
                  <a:gd name="connsiteY8" fmla="*/ 124665 h 1462420"/>
                  <a:gd name="connsiteX9" fmla="*/ 6343979 w 7459398"/>
                  <a:gd name="connsiteY9" fmla="*/ 72309 h 1462420"/>
                  <a:gd name="connsiteX10" fmla="*/ 5974656 w 7459398"/>
                  <a:gd name="connsiteY10" fmla="*/ 94949 h 1462420"/>
                  <a:gd name="connsiteX11" fmla="*/ 5012436 w 7459398"/>
                  <a:gd name="connsiteY11" fmla="*/ 68064 h 1462420"/>
                  <a:gd name="connsiteX12" fmla="*/ 3685137 w 7459398"/>
                  <a:gd name="connsiteY12" fmla="*/ 17123 h 1462420"/>
                  <a:gd name="connsiteX13" fmla="*/ 2471041 w 7459398"/>
                  <a:gd name="connsiteY13" fmla="*/ 12878 h 1462420"/>
                  <a:gd name="connsiteX14" fmla="*/ 1619193 w 7459398"/>
                  <a:gd name="connsiteY14" fmla="*/ 39763 h 1462420"/>
                  <a:gd name="connsiteX15" fmla="*/ 1358827 w 7459398"/>
                  <a:gd name="connsiteY15" fmla="*/ 19953 h 1462420"/>
                  <a:gd name="connsiteX16" fmla="*/ 737629 w 7459398"/>
                  <a:gd name="connsiteY16" fmla="*/ 15708 h 1462420"/>
                  <a:gd name="connsiteX17" fmla="*/ 25869 w 7459398"/>
                  <a:gd name="connsiteY17" fmla="*/ 451537 h 1462420"/>
                  <a:gd name="connsiteX18" fmla="*/ 191427 w 7459398"/>
                  <a:gd name="connsiteY18" fmla="*/ 1058585 h 1462420"/>
                  <a:gd name="connsiteX19" fmla="*/ 560750 w 7459398"/>
                  <a:gd name="connsiteY19" fmla="*/ 1208578 h 146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59398" h="1462420">
                    <a:moveTo>
                      <a:pt x="560750" y="1208578"/>
                    </a:moveTo>
                    <a:cubicBezTo>
                      <a:pt x="696593" y="1248199"/>
                      <a:pt x="842341" y="1268009"/>
                      <a:pt x="982429" y="1287820"/>
                    </a:cubicBezTo>
                    <a:cubicBezTo>
                      <a:pt x="1187609" y="1316121"/>
                      <a:pt x="1397033" y="1330271"/>
                      <a:pt x="1605043" y="1343006"/>
                    </a:cubicBezTo>
                    <a:cubicBezTo>
                      <a:pt x="2479531" y="1393947"/>
                      <a:pt x="3356850" y="1447718"/>
                      <a:pt x="4234169" y="1460454"/>
                    </a:cubicBezTo>
                    <a:cubicBezTo>
                      <a:pt x="4678489" y="1467529"/>
                      <a:pt x="5124223" y="1456209"/>
                      <a:pt x="5567127" y="1415173"/>
                    </a:cubicBezTo>
                    <a:cubicBezTo>
                      <a:pt x="5910980" y="1384042"/>
                      <a:pt x="6264738" y="1344421"/>
                      <a:pt x="6601515" y="1272255"/>
                    </a:cubicBezTo>
                    <a:cubicBezTo>
                      <a:pt x="6905746" y="1207163"/>
                      <a:pt x="7211392" y="1086886"/>
                      <a:pt x="7371291" y="851991"/>
                    </a:cubicBezTo>
                    <a:cubicBezTo>
                      <a:pt x="7532604" y="611435"/>
                      <a:pt x="7476003" y="294469"/>
                      <a:pt x="7171772" y="158626"/>
                    </a:cubicBezTo>
                    <a:cubicBezTo>
                      <a:pt x="7142056" y="145890"/>
                      <a:pt x="7112341" y="134570"/>
                      <a:pt x="7081210" y="124665"/>
                    </a:cubicBezTo>
                    <a:cubicBezTo>
                      <a:pt x="6864710" y="17123"/>
                      <a:pt x="6570384" y="55328"/>
                      <a:pt x="6343979" y="72309"/>
                    </a:cubicBezTo>
                    <a:cubicBezTo>
                      <a:pt x="6220872" y="82214"/>
                      <a:pt x="6097764" y="87874"/>
                      <a:pt x="5974656" y="94949"/>
                    </a:cubicBezTo>
                    <a:cubicBezTo>
                      <a:pt x="5653444" y="94949"/>
                      <a:pt x="5332232" y="79384"/>
                      <a:pt x="5012436" y="68064"/>
                    </a:cubicBezTo>
                    <a:cubicBezTo>
                      <a:pt x="4569531" y="51083"/>
                      <a:pt x="4128042" y="29858"/>
                      <a:pt x="3685137" y="17123"/>
                    </a:cubicBezTo>
                    <a:cubicBezTo>
                      <a:pt x="3280438" y="5802"/>
                      <a:pt x="2875740" y="10048"/>
                      <a:pt x="2471041" y="12878"/>
                    </a:cubicBezTo>
                    <a:cubicBezTo>
                      <a:pt x="2202185" y="14293"/>
                      <a:pt x="1907859" y="15708"/>
                      <a:pt x="1619193" y="39763"/>
                    </a:cubicBezTo>
                    <a:cubicBezTo>
                      <a:pt x="1532876" y="35518"/>
                      <a:pt x="1445144" y="29858"/>
                      <a:pt x="1358827" y="19953"/>
                    </a:cubicBezTo>
                    <a:cubicBezTo>
                      <a:pt x="1152233" y="-1273"/>
                      <a:pt x="944223" y="-9763"/>
                      <a:pt x="737629" y="15708"/>
                    </a:cubicBezTo>
                    <a:cubicBezTo>
                      <a:pt x="444718" y="51083"/>
                      <a:pt x="127751" y="147305"/>
                      <a:pt x="25869" y="451537"/>
                    </a:cubicBezTo>
                    <a:cubicBezTo>
                      <a:pt x="-44883" y="662376"/>
                      <a:pt x="35774" y="907177"/>
                      <a:pt x="191427" y="1058585"/>
                    </a:cubicBezTo>
                    <a:cubicBezTo>
                      <a:pt x="290479" y="1154807"/>
                      <a:pt x="424907" y="1204333"/>
                      <a:pt x="560750" y="1208578"/>
                    </a:cubicBezTo>
                    <a:close/>
                  </a:path>
                </a:pathLst>
              </a:custGeom>
              <a:solidFill>
                <a:srgbClr val="ECECEC"/>
              </a:solidFill>
              <a:ln w="14144" cap="flat">
                <a:noFill/>
                <a:prstDash val="solid"/>
                <a:miter/>
              </a:ln>
            </p:spPr>
            <p:txBody>
              <a:bodyPr rtlCol="0" anchor="ctr"/>
              <a:lstStyle/>
              <a:p>
                <a:endParaRPr lang="vi-VN" sz="2400"/>
              </a:p>
            </p:txBody>
          </p:sp>
          <p:grpSp>
            <p:nvGrpSpPr>
              <p:cNvPr id="88" name="Đồ họa 23">
                <a:extLst>
                  <a:ext uri="{FF2B5EF4-FFF2-40B4-BE49-F238E27FC236}">
                    <a16:creationId xmlns:a16="http://schemas.microsoft.com/office/drawing/2014/main" id="{5D261AC8-76F8-9420-CE31-77B3233C3A62}"/>
                  </a:ext>
                </a:extLst>
              </p:cNvPr>
              <p:cNvGrpSpPr/>
              <p:nvPr/>
            </p:nvGrpSpPr>
            <p:grpSpPr>
              <a:xfrm>
                <a:off x="454957" y="470355"/>
                <a:ext cx="10994036" cy="1648956"/>
                <a:chOff x="454957" y="470355"/>
                <a:chExt cx="10994036" cy="1648956"/>
              </a:xfrm>
            </p:grpSpPr>
            <p:sp>
              <p:nvSpPr>
                <p:cNvPr id="89" name="Hình tự do: Hình 88">
                  <a:extLst>
                    <a:ext uri="{FF2B5EF4-FFF2-40B4-BE49-F238E27FC236}">
                      <a16:creationId xmlns:a16="http://schemas.microsoft.com/office/drawing/2014/main" id="{DAAF4833-71BD-78FE-493E-78387ED26596}"/>
                    </a:ext>
                  </a:extLst>
                </p:cNvPr>
                <p:cNvSpPr/>
                <p:nvPr/>
              </p:nvSpPr>
              <p:spPr>
                <a:xfrm>
                  <a:off x="454957" y="470355"/>
                  <a:ext cx="10994036" cy="1648956"/>
                </a:xfrm>
                <a:custGeom>
                  <a:avLst/>
                  <a:gdLst>
                    <a:gd name="connsiteX0" fmla="*/ 7170357 w 7458002"/>
                    <a:gd name="connsiteY0" fmla="*/ 158626 h 1461005"/>
                    <a:gd name="connsiteX1" fmla="*/ 7079795 w 7458002"/>
                    <a:gd name="connsiteY1" fmla="*/ 124665 h 1461005"/>
                    <a:gd name="connsiteX2" fmla="*/ 6342564 w 7458002"/>
                    <a:gd name="connsiteY2" fmla="*/ 72309 h 1461005"/>
                    <a:gd name="connsiteX3" fmla="*/ 5973241 w 7458002"/>
                    <a:gd name="connsiteY3" fmla="*/ 94949 h 1461005"/>
                    <a:gd name="connsiteX4" fmla="*/ 5011021 w 7458002"/>
                    <a:gd name="connsiteY4" fmla="*/ 68064 h 1461005"/>
                    <a:gd name="connsiteX5" fmla="*/ 3683722 w 7458002"/>
                    <a:gd name="connsiteY5" fmla="*/ 17123 h 1461005"/>
                    <a:gd name="connsiteX6" fmla="*/ 2469626 w 7458002"/>
                    <a:gd name="connsiteY6" fmla="*/ 12878 h 1461005"/>
                    <a:gd name="connsiteX7" fmla="*/ 1617778 w 7458002"/>
                    <a:gd name="connsiteY7" fmla="*/ 39763 h 1461005"/>
                    <a:gd name="connsiteX8" fmla="*/ 1357412 w 7458002"/>
                    <a:gd name="connsiteY8" fmla="*/ 19953 h 1461005"/>
                    <a:gd name="connsiteX9" fmla="*/ 737629 w 7458002"/>
                    <a:gd name="connsiteY9" fmla="*/ 15708 h 1461005"/>
                    <a:gd name="connsiteX10" fmla="*/ 25869 w 7458002"/>
                    <a:gd name="connsiteY10" fmla="*/ 451537 h 1461005"/>
                    <a:gd name="connsiteX11" fmla="*/ 191427 w 7458002"/>
                    <a:gd name="connsiteY11" fmla="*/ 1058585 h 1461005"/>
                    <a:gd name="connsiteX12" fmla="*/ 560750 w 7458002"/>
                    <a:gd name="connsiteY12" fmla="*/ 1207163 h 1461005"/>
                    <a:gd name="connsiteX13" fmla="*/ 982429 w 7458002"/>
                    <a:gd name="connsiteY13" fmla="*/ 1286405 h 1461005"/>
                    <a:gd name="connsiteX14" fmla="*/ 1605043 w 7458002"/>
                    <a:gd name="connsiteY14" fmla="*/ 1341591 h 1461005"/>
                    <a:gd name="connsiteX15" fmla="*/ 4234169 w 7458002"/>
                    <a:gd name="connsiteY15" fmla="*/ 1459039 h 1461005"/>
                    <a:gd name="connsiteX16" fmla="*/ 5567127 w 7458002"/>
                    <a:gd name="connsiteY16" fmla="*/ 1413758 h 1461005"/>
                    <a:gd name="connsiteX17" fmla="*/ 6601515 w 7458002"/>
                    <a:gd name="connsiteY17" fmla="*/ 1270840 h 1461005"/>
                    <a:gd name="connsiteX18" fmla="*/ 7371291 w 7458002"/>
                    <a:gd name="connsiteY18" fmla="*/ 850576 h 1461005"/>
                    <a:gd name="connsiteX19" fmla="*/ 7170357 w 7458002"/>
                    <a:gd name="connsiteY19" fmla="*/ 158626 h 146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58002" h="1461005">
                      <a:moveTo>
                        <a:pt x="7170357" y="158626"/>
                      </a:moveTo>
                      <a:cubicBezTo>
                        <a:pt x="7140641" y="145890"/>
                        <a:pt x="7110925" y="134570"/>
                        <a:pt x="7079795" y="124665"/>
                      </a:cubicBezTo>
                      <a:cubicBezTo>
                        <a:pt x="6863295" y="17123"/>
                        <a:pt x="6568969" y="55328"/>
                        <a:pt x="6342564" y="72309"/>
                      </a:cubicBezTo>
                      <a:cubicBezTo>
                        <a:pt x="6219456" y="82214"/>
                        <a:pt x="6096349" y="87874"/>
                        <a:pt x="5973241" y="94949"/>
                      </a:cubicBezTo>
                      <a:cubicBezTo>
                        <a:pt x="5652029" y="94949"/>
                        <a:pt x="5330818" y="79384"/>
                        <a:pt x="5011021" y="68064"/>
                      </a:cubicBezTo>
                      <a:cubicBezTo>
                        <a:pt x="4568116" y="51083"/>
                        <a:pt x="4126627" y="29858"/>
                        <a:pt x="3683722" y="17123"/>
                      </a:cubicBezTo>
                      <a:cubicBezTo>
                        <a:pt x="3279023" y="5802"/>
                        <a:pt x="2874325" y="10048"/>
                        <a:pt x="2469626" y="12878"/>
                      </a:cubicBezTo>
                      <a:cubicBezTo>
                        <a:pt x="2200770" y="14293"/>
                        <a:pt x="1906444" y="15708"/>
                        <a:pt x="1617778" y="39763"/>
                      </a:cubicBezTo>
                      <a:cubicBezTo>
                        <a:pt x="1531461" y="35518"/>
                        <a:pt x="1443729" y="29858"/>
                        <a:pt x="1357412" y="19953"/>
                      </a:cubicBezTo>
                      <a:cubicBezTo>
                        <a:pt x="1152233" y="-1273"/>
                        <a:pt x="944223" y="-9763"/>
                        <a:pt x="737629" y="15708"/>
                      </a:cubicBezTo>
                      <a:cubicBezTo>
                        <a:pt x="444718" y="51083"/>
                        <a:pt x="127751" y="147305"/>
                        <a:pt x="25869" y="451537"/>
                      </a:cubicBezTo>
                      <a:cubicBezTo>
                        <a:pt x="-44883" y="662376"/>
                        <a:pt x="35774" y="907177"/>
                        <a:pt x="191427" y="1058585"/>
                      </a:cubicBezTo>
                      <a:cubicBezTo>
                        <a:pt x="290479" y="1154807"/>
                        <a:pt x="424907" y="1204333"/>
                        <a:pt x="560750" y="1207163"/>
                      </a:cubicBezTo>
                      <a:cubicBezTo>
                        <a:pt x="696593" y="1246784"/>
                        <a:pt x="842341" y="1266594"/>
                        <a:pt x="982429" y="1286405"/>
                      </a:cubicBezTo>
                      <a:cubicBezTo>
                        <a:pt x="1187609" y="1314706"/>
                        <a:pt x="1397033" y="1328856"/>
                        <a:pt x="1605043" y="1341591"/>
                      </a:cubicBezTo>
                      <a:cubicBezTo>
                        <a:pt x="2479531" y="1392532"/>
                        <a:pt x="3356850" y="1446303"/>
                        <a:pt x="4234169" y="1459039"/>
                      </a:cubicBezTo>
                      <a:cubicBezTo>
                        <a:pt x="4678489" y="1466114"/>
                        <a:pt x="5124223" y="1454794"/>
                        <a:pt x="5567127" y="1413758"/>
                      </a:cubicBezTo>
                      <a:cubicBezTo>
                        <a:pt x="5910980" y="1382627"/>
                        <a:pt x="6264738" y="1343006"/>
                        <a:pt x="6601515" y="1270840"/>
                      </a:cubicBezTo>
                      <a:cubicBezTo>
                        <a:pt x="6905746" y="1205748"/>
                        <a:pt x="7211393" y="1085471"/>
                        <a:pt x="7371291" y="850576"/>
                      </a:cubicBezTo>
                      <a:cubicBezTo>
                        <a:pt x="7531190" y="611435"/>
                        <a:pt x="7473173" y="294469"/>
                        <a:pt x="7170357" y="158626"/>
                      </a:cubicBezTo>
                      <a:close/>
                    </a:path>
                  </a:pathLst>
                </a:custGeom>
                <a:solidFill>
                  <a:srgbClr val="EFC969"/>
                </a:solidFill>
                <a:ln w="14144" cap="flat">
                  <a:noFill/>
                  <a:prstDash val="solid"/>
                  <a:miter/>
                </a:ln>
              </p:spPr>
              <p:txBody>
                <a:bodyPr rtlCol="0" anchor="ctr"/>
                <a:lstStyle/>
                <a:p>
                  <a:endParaRPr lang="vi-VN" sz="2400"/>
                </a:p>
              </p:txBody>
            </p:sp>
            <p:grpSp>
              <p:nvGrpSpPr>
                <p:cNvPr id="90" name="Đồ họa 23">
                  <a:extLst>
                    <a:ext uri="{FF2B5EF4-FFF2-40B4-BE49-F238E27FC236}">
                      <a16:creationId xmlns:a16="http://schemas.microsoft.com/office/drawing/2014/main" id="{404889D4-84FB-A9DD-C79B-C3F9D81E8EE6}"/>
                    </a:ext>
                  </a:extLst>
                </p:cNvPr>
                <p:cNvGrpSpPr/>
                <p:nvPr/>
              </p:nvGrpSpPr>
              <p:grpSpPr>
                <a:xfrm>
                  <a:off x="687742" y="889070"/>
                  <a:ext cx="10448478" cy="481383"/>
                  <a:chOff x="687742" y="889070"/>
                  <a:chExt cx="10448478" cy="481383"/>
                </a:xfrm>
                <a:solidFill>
                  <a:srgbClr val="FFFFFF"/>
                </a:solidFill>
              </p:grpSpPr>
              <p:sp>
                <p:nvSpPr>
                  <p:cNvPr id="91" name="Hình tự do: Hình 90">
                    <a:extLst>
                      <a:ext uri="{FF2B5EF4-FFF2-40B4-BE49-F238E27FC236}">
                        <a16:creationId xmlns:a16="http://schemas.microsoft.com/office/drawing/2014/main" id="{BA739757-B077-D6BB-A88A-AE9AF0CE4601}"/>
                      </a:ext>
                    </a:extLst>
                  </p:cNvPr>
                  <p:cNvSpPr/>
                  <p:nvPr/>
                </p:nvSpPr>
                <p:spPr>
                  <a:xfrm>
                    <a:off x="857180" y="973443"/>
                    <a:ext cx="108902" cy="350752"/>
                  </a:xfrm>
                  <a:custGeom>
                    <a:avLst/>
                    <a:gdLst>
                      <a:gd name="connsiteX0" fmla="*/ 93146 w 108902"/>
                      <a:gd name="connsiteY0" fmla="*/ 43512 h 350752"/>
                      <a:gd name="connsiteX1" fmla="*/ 2584 w 108902"/>
                      <a:gd name="connsiteY1" fmla="*/ 43512 h 350752"/>
                      <a:gd name="connsiteX2" fmla="*/ 18149 w 108902"/>
                      <a:gd name="connsiteY2" fmla="*/ 306708 h 350752"/>
                      <a:gd name="connsiteX3" fmla="*/ 108711 w 108902"/>
                      <a:gd name="connsiteY3" fmla="*/ 306708 h 350752"/>
                      <a:gd name="connsiteX4" fmla="*/ 93146 w 108902"/>
                      <a:gd name="connsiteY4" fmla="*/ 43512 h 35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02" h="350752">
                        <a:moveTo>
                          <a:pt x="93146" y="43512"/>
                        </a:moveTo>
                        <a:cubicBezTo>
                          <a:pt x="100221" y="-14504"/>
                          <a:pt x="9659" y="-14504"/>
                          <a:pt x="2584" y="43512"/>
                        </a:cubicBezTo>
                        <a:cubicBezTo>
                          <a:pt x="-8737" y="132659"/>
                          <a:pt x="20979" y="217561"/>
                          <a:pt x="18149" y="306708"/>
                        </a:cubicBezTo>
                        <a:cubicBezTo>
                          <a:pt x="16734" y="366139"/>
                          <a:pt x="107296" y="364724"/>
                          <a:pt x="108711" y="306708"/>
                        </a:cubicBezTo>
                        <a:cubicBezTo>
                          <a:pt x="111541" y="217561"/>
                          <a:pt x="81825" y="132659"/>
                          <a:pt x="93146" y="43512"/>
                        </a:cubicBezTo>
                        <a:close/>
                      </a:path>
                    </a:pathLst>
                  </a:custGeom>
                  <a:solidFill>
                    <a:srgbClr val="FFFFFF"/>
                  </a:solidFill>
                  <a:ln w="14144" cap="flat">
                    <a:noFill/>
                    <a:prstDash val="solid"/>
                    <a:miter/>
                  </a:ln>
                </p:spPr>
                <p:txBody>
                  <a:bodyPr rtlCol="0" anchor="ctr"/>
                  <a:lstStyle/>
                  <a:p>
                    <a:endParaRPr lang="vi-VN" sz="2400"/>
                  </a:p>
                </p:txBody>
              </p:sp>
              <p:sp>
                <p:nvSpPr>
                  <p:cNvPr id="92" name="Hình tự do: Hình 91">
                    <a:extLst>
                      <a:ext uri="{FF2B5EF4-FFF2-40B4-BE49-F238E27FC236}">
                        <a16:creationId xmlns:a16="http://schemas.microsoft.com/office/drawing/2014/main" id="{355CF29A-CE8C-B037-6741-536F63C95C06}"/>
                      </a:ext>
                    </a:extLst>
                  </p:cNvPr>
                  <p:cNvSpPr/>
                  <p:nvPr/>
                </p:nvSpPr>
                <p:spPr>
                  <a:xfrm>
                    <a:off x="687742" y="973349"/>
                    <a:ext cx="141014" cy="397104"/>
                  </a:xfrm>
                  <a:custGeom>
                    <a:avLst/>
                    <a:gdLst>
                      <a:gd name="connsiteX0" fmla="*/ 139476 w 141014"/>
                      <a:gd name="connsiteY0" fmla="*/ 340763 h 397104"/>
                      <a:gd name="connsiteX1" fmla="*/ 98440 w 141014"/>
                      <a:gd name="connsiteY1" fmla="*/ 56341 h 397104"/>
                      <a:gd name="connsiteX2" fmla="*/ 10708 w 141014"/>
                      <a:gd name="connsiteY2" fmla="*/ 32286 h 397104"/>
                      <a:gd name="connsiteX3" fmla="*/ 51744 w 141014"/>
                      <a:gd name="connsiteY3" fmla="*/ 364818 h 397104"/>
                      <a:gd name="connsiteX4" fmla="*/ 139476 w 141014"/>
                      <a:gd name="connsiteY4" fmla="*/ 340763 h 39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4" h="397104">
                        <a:moveTo>
                          <a:pt x="139476" y="340763"/>
                        </a:moveTo>
                        <a:cubicBezTo>
                          <a:pt x="115421" y="245956"/>
                          <a:pt x="72970" y="155394"/>
                          <a:pt x="98440" y="56341"/>
                        </a:cubicBezTo>
                        <a:cubicBezTo>
                          <a:pt x="114006" y="-260"/>
                          <a:pt x="26274" y="-24315"/>
                          <a:pt x="10708" y="32286"/>
                        </a:cubicBezTo>
                        <a:cubicBezTo>
                          <a:pt x="-20422" y="148318"/>
                          <a:pt x="23444" y="251616"/>
                          <a:pt x="51744" y="364818"/>
                        </a:cubicBezTo>
                        <a:cubicBezTo>
                          <a:pt x="65894" y="421419"/>
                          <a:pt x="153626" y="397364"/>
                          <a:pt x="139476" y="340763"/>
                        </a:cubicBezTo>
                        <a:close/>
                      </a:path>
                    </a:pathLst>
                  </a:custGeom>
                  <a:solidFill>
                    <a:srgbClr val="FFFFFF"/>
                  </a:solidFill>
                  <a:ln w="14144" cap="flat">
                    <a:noFill/>
                    <a:prstDash val="solid"/>
                    <a:miter/>
                  </a:ln>
                </p:spPr>
                <p:txBody>
                  <a:bodyPr rtlCol="0" anchor="ctr"/>
                  <a:lstStyle/>
                  <a:p>
                    <a:endParaRPr lang="vi-VN" sz="2400"/>
                  </a:p>
                </p:txBody>
              </p:sp>
              <p:sp>
                <p:nvSpPr>
                  <p:cNvPr id="93" name="Hình tự do: Hình 92">
                    <a:extLst>
                      <a:ext uri="{FF2B5EF4-FFF2-40B4-BE49-F238E27FC236}">
                        <a16:creationId xmlns:a16="http://schemas.microsoft.com/office/drawing/2014/main" id="{09E112AF-B2F4-ECB9-4A70-6FEC211789B8}"/>
                      </a:ext>
                    </a:extLst>
                  </p:cNvPr>
                  <p:cNvSpPr/>
                  <p:nvPr/>
                </p:nvSpPr>
                <p:spPr>
                  <a:xfrm>
                    <a:off x="10826047" y="889070"/>
                    <a:ext cx="145606" cy="383539"/>
                  </a:xfrm>
                  <a:custGeom>
                    <a:avLst/>
                    <a:gdLst>
                      <a:gd name="connsiteX0" fmla="*/ 126393 w 145606"/>
                      <a:gd name="connsiteY0" fmla="*/ 30256 h 383539"/>
                      <a:gd name="connsiteX1" fmla="*/ 38662 w 145606"/>
                      <a:gd name="connsiteY1" fmla="*/ 54311 h 383539"/>
                      <a:gd name="connsiteX2" fmla="*/ 3286 w 145606"/>
                      <a:gd name="connsiteY2" fmla="*/ 328827 h 383539"/>
                      <a:gd name="connsiteX3" fmla="*/ 91018 w 145606"/>
                      <a:gd name="connsiteY3" fmla="*/ 352883 h 383539"/>
                      <a:gd name="connsiteX4" fmla="*/ 126393 w 145606"/>
                      <a:gd name="connsiteY4" fmla="*/ 30256 h 38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06" h="383539">
                        <a:moveTo>
                          <a:pt x="126393" y="30256"/>
                        </a:moveTo>
                        <a:cubicBezTo>
                          <a:pt x="103753" y="-23515"/>
                          <a:pt x="16021" y="540"/>
                          <a:pt x="38662" y="54311"/>
                        </a:cubicBezTo>
                        <a:cubicBezTo>
                          <a:pt x="76867" y="147703"/>
                          <a:pt x="37247" y="239680"/>
                          <a:pt x="3286" y="328827"/>
                        </a:cubicBezTo>
                        <a:cubicBezTo>
                          <a:pt x="-17939" y="384013"/>
                          <a:pt x="69792" y="406654"/>
                          <a:pt x="91018" y="352883"/>
                        </a:cubicBezTo>
                        <a:cubicBezTo>
                          <a:pt x="130639" y="251000"/>
                          <a:pt x="170259" y="139213"/>
                          <a:pt x="126393" y="30256"/>
                        </a:cubicBezTo>
                        <a:close/>
                      </a:path>
                    </a:pathLst>
                  </a:custGeom>
                  <a:solidFill>
                    <a:srgbClr val="FFFFFF"/>
                  </a:solidFill>
                  <a:ln w="14144" cap="flat">
                    <a:noFill/>
                    <a:prstDash val="solid"/>
                    <a:miter/>
                  </a:ln>
                </p:spPr>
                <p:txBody>
                  <a:bodyPr rtlCol="0" anchor="ctr"/>
                  <a:lstStyle/>
                  <a:p>
                    <a:endParaRPr lang="vi-VN" sz="2400"/>
                  </a:p>
                </p:txBody>
              </p:sp>
              <p:sp>
                <p:nvSpPr>
                  <p:cNvPr id="94" name="Hình tự do: Hình 93">
                    <a:extLst>
                      <a:ext uri="{FF2B5EF4-FFF2-40B4-BE49-F238E27FC236}">
                        <a16:creationId xmlns:a16="http://schemas.microsoft.com/office/drawing/2014/main" id="{B259AADB-E027-0B4E-DED1-721B665B9159}"/>
                      </a:ext>
                    </a:extLst>
                  </p:cNvPr>
                  <p:cNvSpPr/>
                  <p:nvPr/>
                </p:nvSpPr>
                <p:spPr>
                  <a:xfrm>
                    <a:off x="10910225" y="898454"/>
                    <a:ext cx="225995" cy="471999"/>
                  </a:xfrm>
                  <a:custGeom>
                    <a:avLst/>
                    <a:gdLst>
                      <a:gd name="connsiteX0" fmla="*/ 224754 w 225995"/>
                      <a:gd name="connsiteY0" fmla="*/ 43512 h 471999"/>
                      <a:gd name="connsiteX1" fmla="*/ 134193 w 225995"/>
                      <a:gd name="connsiteY1" fmla="*/ 43512 h 471999"/>
                      <a:gd name="connsiteX2" fmla="*/ 15330 w 225995"/>
                      <a:gd name="connsiteY2" fmla="*/ 395855 h 471999"/>
                      <a:gd name="connsiteX3" fmla="*/ 80422 w 225995"/>
                      <a:gd name="connsiteY3" fmla="*/ 460946 h 471999"/>
                      <a:gd name="connsiteX4" fmla="*/ 224754 w 225995"/>
                      <a:gd name="connsiteY4" fmla="*/ 43512 h 47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95" h="471999">
                        <a:moveTo>
                          <a:pt x="224754" y="43512"/>
                        </a:moveTo>
                        <a:cubicBezTo>
                          <a:pt x="220509" y="-14504"/>
                          <a:pt x="129948" y="-14504"/>
                          <a:pt x="134193" y="43512"/>
                        </a:cubicBezTo>
                        <a:cubicBezTo>
                          <a:pt x="142683" y="153885"/>
                          <a:pt x="103062" y="322273"/>
                          <a:pt x="15330" y="395855"/>
                        </a:cubicBezTo>
                        <a:cubicBezTo>
                          <a:pt x="-29951" y="434061"/>
                          <a:pt x="35140" y="497737"/>
                          <a:pt x="80422" y="460946"/>
                        </a:cubicBezTo>
                        <a:cubicBezTo>
                          <a:pt x="185134" y="371799"/>
                          <a:pt x="234660" y="175110"/>
                          <a:pt x="224754" y="43512"/>
                        </a:cubicBezTo>
                        <a:close/>
                      </a:path>
                    </a:pathLst>
                  </a:custGeom>
                  <a:solidFill>
                    <a:srgbClr val="FFFFFF"/>
                  </a:solidFill>
                  <a:ln w="14144" cap="flat">
                    <a:noFill/>
                    <a:prstDash val="solid"/>
                    <a:miter/>
                  </a:ln>
                </p:spPr>
                <p:txBody>
                  <a:bodyPr rtlCol="0" anchor="ctr"/>
                  <a:lstStyle/>
                  <a:p>
                    <a:endParaRPr lang="vi-VN" sz="2400"/>
                  </a:p>
                </p:txBody>
              </p:sp>
            </p:grpSp>
          </p:grpSp>
        </p:grpSp>
        <p:sp>
          <p:nvSpPr>
            <p:cNvPr id="86" name="Hộp Văn bản 85">
              <a:extLst>
                <a:ext uri="{FF2B5EF4-FFF2-40B4-BE49-F238E27FC236}">
                  <a16:creationId xmlns:a16="http://schemas.microsoft.com/office/drawing/2014/main" id="{5114F9DE-EC0C-2851-D771-E30F0E97A906}"/>
                </a:ext>
              </a:extLst>
            </p:cNvPr>
            <p:cNvSpPr txBox="1"/>
            <p:nvPr/>
          </p:nvSpPr>
          <p:spPr>
            <a:xfrm>
              <a:off x="3570429" y="2343333"/>
              <a:ext cx="2779116" cy="584775"/>
            </a:xfrm>
            <a:prstGeom prst="rect">
              <a:avLst/>
            </a:prstGeom>
            <a:noFill/>
          </p:spPr>
          <p:txBody>
            <a:bodyPr wrap="square" rtlCol="0">
              <a:spAutoFit/>
            </a:bodyPr>
            <a:lstStyle/>
            <a:p>
              <a:pPr algn="just"/>
              <a:r>
                <a:rPr lang="en-US" sz="32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sà</a:t>
              </a:r>
              <a:r>
                <a:rPr lang="en-US"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32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xuống</a:t>
              </a:r>
              <a:r>
                <a:rPr lang="en-US"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32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thấp</a:t>
              </a:r>
              <a:endParaRPr lang="vi-VN" sz="3200" b="1" i="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endParaRPr>
            </a:p>
          </p:txBody>
        </p:sp>
      </p:grpSp>
    </p:spTree>
    <p:extLst>
      <p:ext uri="{BB962C8B-B14F-4D97-AF65-F5344CB8AC3E}">
        <p14:creationId xmlns:p14="http://schemas.microsoft.com/office/powerpoint/2010/main" val="237778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barn(inVertical)">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barn(inVertical)">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barn(inVertical)">
                                      <p:cBhvr>
                                        <p:cTn id="2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2"/>
                    </p:tgtEl>
                  </p:cond>
                </p:stCondLst>
                <p:endSync evt="end" delay="0">
                  <p:rtn val="all"/>
                </p:endSync>
                <p:childTnLst>
                  <p:par>
                    <p:cTn id="29" fill="hold">
                      <p:stCondLst>
                        <p:cond delay="0"/>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72"/>
                                        </p:tgtEl>
                                      </p:cBhvr>
                                    </p:animEffect>
                                    <p:anim calcmode="lin" valueType="num">
                                      <p:cBhvr>
                                        <p:cTn id="33" dur="1000"/>
                                        <p:tgtEl>
                                          <p:spTgt spid="72"/>
                                        </p:tgtEl>
                                        <p:attrNameLst>
                                          <p:attrName>ppt_x</p:attrName>
                                        </p:attrNameLst>
                                      </p:cBhvr>
                                      <p:tavLst>
                                        <p:tav tm="0">
                                          <p:val>
                                            <p:strVal val="ppt_x"/>
                                          </p:val>
                                        </p:tav>
                                        <p:tav tm="100000">
                                          <p:val>
                                            <p:strVal val="ppt_x"/>
                                          </p:val>
                                        </p:tav>
                                      </p:tavLst>
                                    </p:anim>
                                    <p:anim calcmode="lin" valueType="num">
                                      <p:cBhvr>
                                        <p:cTn id="34" dur="1000"/>
                                        <p:tgtEl>
                                          <p:spTgt spid="72"/>
                                        </p:tgtEl>
                                        <p:attrNameLst>
                                          <p:attrName>ppt_y</p:attrName>
                                        </p:attrNameLst>
                                      </p:cBhvr>
                                      <p:tavLst>
                                        <p:tav tm="0">
                                          <p:val>
                                            <p:strVal val="ppt_y"/>
                                          </p:val>
                                        </p:tav>
                                        <p:tav tm="100000">
                                          <p:val>
                                            <p:strVal val="ppt_y+.1"/>
                                          </p:val>
                                        </p:tav>
                                      </p:tavLst>
                                    </p:anim>
                                    <p:set>
                                      <p:cBhvr>
                                        <p:cTn id="35" dur="1" fill="hold">
                                          <p:stCondLst>
                                            <p:cond delay="9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36" restart="whenNotActive" fill="hold" evtFilter="cancelBubble" nodeType="interactiveSeq">
                <p:stCondLst>
                  <p:cond evt="onClick" delay="0">
                    <p:tgtEl>
                      <p:spTgt spid="73"/>
                    </p:tgtEl>
                  </p:cond>
                </p:stCondLst>
                <p:endSync evt="end" delay="0">
                  <p:rtn val="all"/>
                </p:endSync>
                <p:childTnLst>
                  <p:par>
                    <p:cTn id="37" fill="hold">
                      <p:stCondLst>
                        <p:cond delay="0"/>
                      </p:stCondLst>
                      <p:childTnLst>
                        <p:par>
                          <p:cTn id="38" fill="hold">
                            <p:stCondLst>
                              <p:cond delay="0"/>
                            </p:stCondLst>
                            <p:childTnLst>
                              <p:par>
                                <p:cTn id="39" presetID="32" presetClass="emph" presetSubtype="0" fill="hold" nodeType="clickEffect">
                                  <p:stCondLst>
                                    <p:cond delay="0"/>
                                  </p:stCondLst>
                                  <p:childTnLst>
                                    <p:animRot by="120000">
                                      <p:cBhvr>
                                        <p:cTn id="40" dur="100" fill="hold">
                                          <p:stCondLst>
                                            <p:cond delay="0"/>
                                          </p:stCondLst>
                                        </p:cTn>
                                        <p:tgtEl>
                                          <p:spTgt spid="73"/>
                                        </p:tgtEl>
                                        <p:attrNameLst>
                                          <p:attrName>r</p:attrName>
                                        </p:attrNameLst>
                                      </p:cBhvr>
                                    </p:animRot>
                                    <p:animRot by="-240000">
                                      <p:cBhvr>
                                        <p:cTn id="41" dur="200" fill="hold">
                                          <p:stCondLst>
                                            <p:cond delay="200"/>
                                          </p:stCondLst>
                                        </p:cTn>
                                        <p:tgtEl>
                                          <p:spTgt spid="73"/>
                                        </p:tgtEl>
                                        <p:attrNameLst>
                                          <p:attrName>r</p:attrName>
                                        </p:attrNameLst>
                                      </p:cBhvr>
                                    </p:animRot>
                                    <p:animRot by="240000">
                                      <p:cBhvr>
                                        <p:cTn id="42" dur="200" fill="hold">
                                          <p:stCondLst>
                                            <p:cond delay="400"/>
                                          </p:stCondLst>
                                        </p:cTn>
                                        <p:tgtEl>
                                          <p:spTgt spid="73"/>
                                        </p:tgtEl>
                                        <p:attrNameLst>
                                          <p:attrName>r</p:attrName>
                                        </p:attrNameLst>
                                      </p:cBhvr>
                                    </p:animRot>
                                    <p:animRot by="-240000">
                                      <p:cBhvr>
                                        <p:cTn id="43" dur="200" fill="hold">
                                          <p:stCondLst>
                                            <p:cond delay="600"/>
                                          </p:stCondLst>
                                        </p:cTn>
                                        <p:tgtEl>
                                          <p:spTgt spid="73"/>
                                        </p:tgtEl>
                                        <p:attrNameLst>
                                          <p:attrName>r</p:attrName>
                                        </p:attrNameLst>
                                      </p:cBhvr>
                                    </p:animRot>
                                    <p:animRot by="120000">
                                      <p:cBhvr>
                                        <p:cTn id="44" dur="200" fill="hold">
                                          <p:stCondLst>
                                            <p:cond delay="800"/>
                                          </p:stCondLst>
                                        </p:cTn>
                                        <p:tgtEl>
                                          <p:spTgt spid="73"/>
                                        </p:tgtEl>
                                        <p:attrNameLst>
                                          <p:attrName>r</p:attrName>
                                        </p:attrNameLst>
                                      </p:cBhvr>
                                    </p:animRot>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3"/>
                  </p:tgtEl>
                </p:cond>
              </p:nextCondLst>
            </p:seq>
            <p:seq concurrent="1" nextAc="seek">
              <p:cTn id="45" restart="whenNotActive" fill="hold" evtFilter="cancelBubble" nodeType="interactiveSeq">
                <p:stCondLst>
                  <p:cond evt="onClick" delay="0">
                    <p:tgtEl>
                      <p:spTgt spid="84"/>
                    </p:tgtEl>
                  </p:cond>
                </p:stCondLst>
                <p:endSync evt="end" delay="0">
                  <p:rtn val="all"/>
                </p:endSync>
                <p:childTnLst>
                  <p:par>
                    <p:cTn id="46" fill="hold">
                      <p:stCondLst>
                        <p:cond delay="0"/>
                      </p:stCondLst>
                      <p:childTnLst>
                        <p:par>
                          <p:cTn id="47" fill="hold">
                            <p:stCondLst>
                              <p:cond delay="0"/>
                            </p:stCondLst>
                            <p:childTnLst>
                              <p:par>
                                <p:cTn id="48" presetID="42" presetClass="exit" presetSubtype="0" fill="hold" nodeType="clickEffect">
                                  <p:stCondLst>
                                    <p:cond delay="0"/>
                                  </p:stCondLst>
                                  <p:childTnLst>
                                    <p:animEffect transition="out" filter="fade">
                                      <p:cBhvr>
                                        <p:cTn id="49" dur="1000"/>
                                        <p:tgtEl>
                                          <p:spTgt spid="84"/>
                                        </p:tgtEl>
                                      </p:cBhvr>
                                    </p:animEffect>
                                    <p:anim calcmode="lin" valueType="num">
                                      <p:cBhvr>
                                        <p:cTn id="50" dur="1000"/>
                                        <p:tgtEl>
                                          <p:spTgt spid="84"/>
                                        </p:tgtEl>
                                        <p:attrNameLst>
                                          <p:attrName>ppt_x</p:attrName>
                                        </p:attrNameLst>
                                      </p:cBhvr>
                                      <p:tavLst>
                                        <p:tav tm="0">
                                          <p:val>
                                            <p:strVal val="ppt_x"/>
                                          </p:val>
                                        </p:tav>
                                        <p:tav tm="100000">
                                          <p:val>
                                            <p:strVal val="ppt_x"/>
                                          </p:val>
                                        </p:tav>
                                      </p:tavLst>
                                    </p:anim>
                                    <p:anim calcmode="lin" valueType="num">
                                      <p:cBhvr>
                                        <p:cTn id="51" dur="1000"/>
                                        <p:tgtEl>
                                          <p:spTgt spid="84"/>
                                        </p:tgtEl>
                                        <p:attrNameLst>
                                          <p:attrName>ppt_y</p:attrName>
                                        </p:attrNameLst>
                                      </p:cBhvr>
                                      <p:tavLst>
                                        <p:tav tm="0">
                                          <p:val>
                                            <p:strVal val="ppt_y"/>
                                          </p:val>
                                        </p:tav>
                                        <p:tav tm="100000">
                                          <p:val>
                                            <p:strVal val="ppt_y+.1"/>
                                          </p:val>
                                        </p:tav>
                                      </p:tavLst>
                                    </p:anim>
                                    <p:set>
                                      <p:cBhvr>
                                        <p:cTn id="52" dur="1" fill="hold">
                                          <p:stCondLst>
                                            <p:cond delay="9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92BA6E4E-0269-64D8-DD1B-8B80E468A2E1}"/>
              </a:ext>
            </a:extLst>
          </p:cNvPr>
          <p:cNvPicPr>
            <a:picLocks noChangeAspect="1"/>
          </p:cNvPicPr>
          <p:nvPr/>
        </p:nvPicPr>
        <p:blipFill>
          <a:blip r:embed="rId4"/>
          <a:stretch>
            <a:fillRect/>
          </a:stretch>
        </p:blipFill>
        <p:spPr>
          <a:xfrm>
            <a:off x="1128436" y="1061582"/>
            <a:ext cx="618362" cy="618362"/>
          </a:xfrm>
          <a:prstGeom prst="rect">
            <a:avLst/>
          </a:prstGeom>
        </p:spPr>
      </p:pic>
      <p:grpSp>
        <p:nvGrpSpPr>
          <p:cNvPr id="8" name="Nhóm 7">
            <a:extLst>
              <a:ext uri="{FF2B5EF4-FFF2-40B4-BE49-F238E27FC236}">
                <a16:creationId xmlns:a16="http://schemas.microsoft.com/office/drawing/2014/main" id="{9E14FE7B-7FCB-CBF1-E30D-94D2786FAAF9}"/>
              </a:ext>
            </a:extLst>
          </p:cNvPr>
          <p:cNvGrpSpPr/>
          <p:nvPr/>
        </p:nvGrpSpPr>
        <p:grpSpPr>
          <a:xfrm>
            <a:off x="2016115" y="703346"/>
            <a:ext cx="9497011" cy="1249428"/>
            <a:chOff x="873492" y="817645"/>
            <a:chExt cx="10362640" cy="1530535"/>
          </a:xfrm>
        </p:grpSpPr>
        <p:grpSp>
          <p:nvGrpSpPr>
            <p:cNvPr id="10" name="Đồ họa 51">
              <a:extLst>
                <a:ext uri="{FF2B5EF4-FFF2-40B4-BE49-F238E27FC236}">
                  <a16:creationId xmlns:a16="http://schemas.microsoft.com/office/drawing/2014/main" id="{DEE76C0A-845F-B94F-06BA-76CB811FBC2C}"/>
                </a:ext>
              </a:extLst>
            </p:cNvPr>
            <p:cNvGrpSpPr/>
            <p:nvPr/>
          </p:nvGrpSpPr>
          <p:grpSpPr>
            <a:xfrm>
              <a:off x="873492" y="817645"/>
              <a:ext cx="10362640" cy="1530535"/>
              <a:chOff x="894773" y="780889"/>
              <a:chExt cx="10357437" cy="2500017"/>
            </a:xfrm>
          </p:grpSpPr>
          <p:sp>
            <p:nvSpPr>
              <p:cNvPr id="13" name="Hình tự do: Hình 12">
                <a:extLst>
                  <a:ext uri="{FF2B5EF4-FFF2-40B4-BE49-F238E27FC236}">
                    <a16:creationId xmlns:a16="http://schemas.microsoft.com/office/drawing/2014/main" id="{73FF5AC0-5582-23B8-42A0-472248EF21C7}"/>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17" name="Hình tự do: Hình 16">
                <a:extLst>
                  <a:ext uri="{FF2B5EF4-FFF2-40B4-BE49-F238E27FC236}">
                    <a16:creationId xmlns:a16="http://schemas.microsoft.com/office/drawing/2014/main" id="{5708EA7C-B6EB-234C-CF74-42058D149ED9}"/>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endParaRPr lang="vi-VN"/>
              </a:p>
            </p:txBody>
          </p:sp>
          <p:sp>
            <p:nvSpPr>
              <p:cNvPr id="18" name="Hình tự do: Hình 17">
                <a:extLst>
                  <a:ext uri="{FF2B5EF4-FFF2-40B4-BE49-F238E27FC236}">
                    <a16:creationId xmlns:a16="http://schemas.microsoft.com/office/drawing/2014/main" id="{6082DDAD-44AD-2351-CCCA-121D7FDA1822}"/>
                  </a:ext>
                </a:extLst>
              </p:cNvPr>
              <p:cNvSpPr/>
              <p:nvPr/>
            </p:nvSpPr>
            <p:spPr>
              <a:xfrm>
                <a:off x="894773" y="780889"/>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12" name="Hộp Văn bản 11">
              <a:extLst>
                <a:ext uri="{FF2B5EF4-FFF2-40B4-BE49-F238E27FC236}">
                  <a16:creationId xmlns:a16="http://schemas.microsoft.com/office/drawing/2014/main" id="{AFDDC0A9-043E-55A9-E416-12179F1E5800}"/>
                </a:ext>
              </a:extLst>
            </p:cNvPr>
            <p:cNvSpPr txBox="1"/>
            <p:nvPr/>
          </p:nvSpPr>
          <p:spPr>
            <a:xfrm>
              <a:off x="1024549" y="1101087"/>
              <a:ext cx="10097515" cy="716343"/>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cs typeface="Vogue-ExtraBold" panose="020B0500000000000000" pitchFamily="34" charset="0"/>
                </a:rPr>
                <a:t>c. Vì sao mây đen không nghe theo mây trắng</a:t>
              </a:r>
              <a:r>
                <a:rPr lang="en-US" sz="3200" b="1" i="0" dirty="0">
                  <a:solidFill>
                    <a:srgbClr val="000000"/>
                  </a:solidFill>
                  <a:effectLst/>
                  <a:latin typeface="Cambria" panose="02040503050406030204" pitchFamily="18" charset="0"/>
                  <a:ea typeface="Cambria" panose="02040503050406030204" pitchFamily="18" charset="0"/>
                  <a:cs typeface="Vogue-ExtraBold" panose="020B0500000000000000" pitchFamily="34" charset="0"/>
                </a:rPr>
                <a:t>?</a:t>
              </a:r>
              <a:endParaRPr lang="vi-VN" sz="3200" b="1" i="0" dirty="0">
                <a:solidFill>
                  <a:srgbClr val="000000"/>
                </a:solidFill>
                <a:effectLst/>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95" name="Nhóm 94">
            <a:extLst>
              <a:ext uri="{FF2B5EF4-FFF2-40B4-BE49-F238E27FC236}">
                <a16:creationId xmlns:a16="http://schemas.microsoft.com/office/drawing/2014/main" id="{C64D5D8B-05EE-64C2-BB6B-9C6BF3F0749B}"/>
              </a:ext>
            </a:extLst>
          </p:cNvPr>
          <p:cNvGrpSpPr/>
          <p:nvPr/>
        </p:nvGrpSpPr>
        <p:grpSpPr>
          <a:xfrm>
            <a:off x="1545287" y="2234021"/>
            <a:ext cx="9473986" cy="1159234"/>
            <a:chOff x="920071" y="2519678"/>
            <a:chExt cx="6359900" cy="1646124"/>
          </a:xfrm>
        </p:grpSpPr>
        <p:sp>
          <p:nvSpPr>
            <p:cNvPr id="100" name="Hình chữ nhật: Góc Tròn 99">
              <a:extLst>
                <a:ext uri="{FF2B5EF4-FFF2-40B4-BE49-F238E27FC236}">
                  <a16:creationId xmlns:a16="http://schemas.microsoft.com/office/drawing/2014/main" id="{83C9BE0C-B891-4635-C7A0-342784AA51F3}"/>
                </a:ext>
              </a:extLst>
            </p:cNvPr>
            <p:cNvSpPr/>
            <p:nvPr/>
          </p:nvSpPr>
          <p:spPr>
            <a:xfrm>
              <a:off x="920071" y="2519678"/>
              <a:ext cx="6359900"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7" name="Hộp Văn bản 96">
              <a:extLst>
                <a:ext uri="{FF2B5EF4-FFF2-40B4-BE49-F238E27FC236}">
                  <a16:creationId xmlns:a16="http://schemas.microsoft.com/office/drawing/2014/main" id="{466F1E5E-B8B1-9614-9518-5FC050462683}"/>
                </a:ext>
              </a:extLst>
            </p:cNvPr>
            <p:cNvSpPr txBox="1"/>
            <p:nvPr/>
          </p:nvSpPr>
          <p:spPr>
            <a:xfrm>
              <a:off x="1003516" y="2636142"/>
              <a:ext cx="6188307" cy="1529660"/>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Vì mây đen thích ngắm cảnh ruộng đồng, cây cỏ.</a:t>
              </a:r>
              <a:endParaRPr lang="vi-VN" sz="3200" b="1" dirty="0">
                <a:latin typeface="Cambria" panose="02040503050406030204" pitchFamily="18" charset="0"/>
                <a:ea typeface="Cambria" panose="02040503050406030204" pitchFamily="18" charset="0"/>
              </a:endParaRPr>
            </a:p>
          </p:txBody>
        </p:sp>
      </p:grpSp>
      <p:grpSp>
        <p:nvGrpSpPr>
          <p:cNvPr id="102" name="Nhóm 101">
            <a:extLst>
              <a:ext uri="{FF2B5EF4-FFF2-40B4-BE49-F238E27FC236}">
                <a16:creationId xmlns:a16="http://schemas.microsoft.com/office/drawing/2014/main" id="{6D713E50-D26F-8F43-DC78-98715C28022D}"/>
              </a:ext>
            </a:extLst>
          </p:cNvPr>
          <p:cNvGrpSpPr/>
          <p:nvPr/>
        </p:nvGrpSpPr>
        <p:grpSpPr>
          <a:xfrm>
            <a:off x="1518473" y="3550218"/>
            <a:ext cx="9480992" cy="785911"/>
            <a:chOff x="6688190" y="2515232"/>
            <a:chExt cx="4355866" cy="1117575"/>
          </a:xfrm>
        </p:grpSpPr>
        <p:sp>
          <p:nvSpPr>
            <p:cNvPr id="107" name="Hình chữ nhật: Góc Tròn 106">
              <a:extLst>
                <a:ext uri="{FF2B5EF4-FFF2-40B4-BE49-F238E27FC236}">
                  <a16:creationId xmlns:a16="http://schemas.microsoft.com/office/drawing/2014/main" id="{C7084EE6-8430-8CFC-9BDA-0B0DD6D8B76B}"/>
                </a:ext>
              </a:extLst>
            </p:cNvPr>
            <p:cNvSpPr/>
            <p:nvPr/>
          </p:nvSpPr>
          <p:spPr>
            <a:xfrm>
              <a:off x="6688190" y="2515232"/>
              <a:ext cx="4355866"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 name="Hộp Văn bản 103">
              <a:extLst>
                <a:ext uri="{FF2B5EF4-FFF2-40B4-BE49-F238E27FC236}">
                  <a16:creationId xmlns:a16="http://schemas.microsoft.com/office/drawing/2014/main" id="{0046E9C9-0F52-D222-B813-049641D79553}"/>
                </a:ext>
              </a:extLst>
            </p:cNvPr>
            <p:cNvSpPr txBox="1"/>
            <p:nvPr/>
          </p:nvSpPr>
          <p:spPr>
            <a:xfrm>
              <a:off x="6748517" y="2593227"/>
              <a:ext cx="4225961" cy="831557"/>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Vì hạn hán, mây đen muốn làm mưa giúp người.</a:t>
              </a:r>
            </a:p>
          </p:txBody>
        </p:sp>
      </p:grpSp>
      <p:grpSp>
        <p:nvGrpSpPr>
          <p:cNvPr id="109" name="Nhóm 108">
            <a:extLst>
              <a:ext uri="{FF2B5EF4-FFF2-40B4-BE49-F238E27FC236}">
                <a16:creationId xmlns:a16="http://schemas.microsoft.com/office/drawing/2014/main" id="{1E2A9C13-88B0-1B05-5F7A-F313A77C5A6D}"/>
              </a:ext>
            </a:extLst>
          </p:cNvPr>
          <p:cNvGrpSpPr/>
          <p:nvPr/>
        </p:nvGrpSpPr>
        <p:grpSpPr>
          <a:xfrm>
            <a:off x="1518473" y="4765850"/>
            <a:ext cx="9500472" cy="785910"/>
            <a:chOff x="1351279" y="4453999"/>
            <a:chExt cx="4544028" cy="1116000"/>
          </a:xfrm>
        </p:grpSpPr>
        <p:sp>
          <p:nvSpPr>
            <p:cNvPr id="114" name="Hình chữ nhật: Góc Tròn 113">
              <a:extLst>
                <a:ext uri="{FF2B5EF4-FFF2-40B4-BE49-F238E27FC236}">
                  <a16:creationId xmlns:a16="http://schemas.microsoft.com/office/drawing/2014/main" id="{64A6C35C-63A0-2939-DB27-67670EDF8C80}"/>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1" name="Hộp Văn bản 110">
              <a:extLst>
                <a:ext uri="{FF2B5EF4-FFF2-40B4-BE49-F238E27FC236}">
                  <a16:creationId xmlns:a16="http://schemas.microsoft.com/office/drawing/2014/main" id="{AF1F4FCA-C406-0639-FEE3-C489D518432E}"/>
                </a:ext>
              </a:extLst>
            </p:cNvPr>
            <p:cNvSpPr txBox="1"/>
            <p:nvPr/>
          </p:nvSpPr>
          <p:spPr>
            <a:xfrm>
              <a:off x="1423400" y="4596805"/>
              <a:ext cx="4471907" cy="830386"/>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mây</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đen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thổi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làm</a:t>
              </a:r>
              <a:r>
                <a:rPr lang="en-US" sz="3200" b="1" dirty="0">
                  <a:latin typeface="Cambria" panose="02040503050406030204" pitchFamily="18" charset="0"/>
                  <a:ea typeface="Cambria" panose="02040503050406030204" pitchFamily="18" charset="0"/>
                </a:rPr>
                <a:t> tan </a:t>
              </a:r>
              <a:r>
                <a:rPr lang="en-US" sz="3200" b="1" dirty="0" err="1">
                  <a:latin typeface="Cambria" panose="02040503050406030204" pitchFamily="18" charset="0"/>
                  <a:ea typeface="Cambria" panose="02040503050406030204" pitchFamily="18" charset="0"/>
                </a:rPr>
                <a:t>biến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mất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hình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hài</a:t>
              </a:r>
              <a:r>
                <a:rPr lang="en-US" sz="3200" b="1"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3638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fade">
                                      <p:cBhvr>
                                        <p:cTn id="21" dur="500"/>
                                        <p:tgtEl>
                                          <p:spTgt spid="102"/>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95"/>
                    </p:tgtEl>
                  </p:cond>
                </p:stCondLst>
                <p:endSync evt="end" delay="0">
                  <p:rtn val="all"/>
                </p:endSync>
                <p:childTnLst>
                  <p:par>
                    <p:cTn id="27" fill="hold">
                      <p:stCondLst>
                        <p:cond delay="indefinite"/>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95"/>
                                        </p:tgtEl>
                                      </p:cBhvr>
                                    </p:animEffect>
                                    <p:anim calcmode="lin" valueType="num">
                                      <p:cBhvr>
                                        <p:cTn id="31" dur="1000"/>
                                        <p:tgtEl>
                                          <p:spTgt spid="95"/>
                                        </p:tgtEl>
                                        <p:attrNameLst>
                                          <p:attrName>ppt_x</p:attrName>
                                        </p:attrNameLst>
                                      </p:cBhvr>
                                      <p:tavLst>
                                        <p:tav tm="0">
                                          <p:val>
                                            <p:strVal val="ppt_x"/>
                                          </p:val>
                                        </p:tav>
                                        <p:tav tm="100000">
                                          <p:val>
                                            <p:strVal val="ppt_x"/>
                                          </p:val>
                                        </p:tav>
                                      </p:tavLst>
                                    </p:anim>
                                    <p:anim calcmode="lin" valueType="num">
                                      <p:cBhvr>
                                        <p:cTn id="32" dur="1000"/>
                                        <p:tgtEl>
                                          <p:spTgt spid="95"/>
                                        </p:tgtEl>
                                        <p:attrNameLst>
                                          <p:attrName>ppt_y</p:attrName>
                                        </p:attrNameLst>
                                      </p:cBhvr>
                                      <p:tavLst>
                                        <p:tav tm="0">
                                          <p:val>
                                            <p:strVal val="ppt_y"/>
                                          </p:val>
                                        </p:tav>
                                        <p:tav tm="100000">
                                          <p:val>
                                            <p:strVal val="ppt_y+.1"/>
                                          </p:val>
                                        </p:tav>
                                      </p:tavLst>
                                    </p:anim>
                                    <p:set>
                                      <p:cBhvr>
                                        <p:cTn id="33" dur="1" fill="hold">
                                          <p:stCondLst>
                                            <p:cond delay="999"/>
                                          </p:stCondLst>
                                        </p:cTn>
                                        <p:tgtEl>
                                          <p:spTgt spid="9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95"/>
                  </p:tgtEl>
                </p:cond>
              </p:nextCondLst>
            </p:seq>
            <p:seq concurrent="1" nextAc="seek">
              <p:cTn id="34" restart="whenNotActive" fill="hold" evtFilter="cancelBubble" nodeType="interactiveSeq">
                <p:stCondLst>
                  <p:cond evt="onClick" delay="0">
                    <p:tgtEl>
                      <p:spTgt spid="102"/>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102"/>
                                        </p:tgtEl>
                                        <p:attrNameLst>
                                          <p:attrName>r</p:attrName>
                                        </p:attrNameLst>
                                      </p:cBhvr>
                                    </p:animRot>
                                    <p:animRot by="-240000">
                                      <p:cBhvr>
                                        <p:cTn id="39" dur="200" fill="hold">
                                          <p:stCondLst>
                                            <p:cond delay="200"/>
                                          </p:stCondLst>
                                        </p:cTn>
                                        <p:tgtEl>
                                          <p:spTgt spid="102"/>
                                        </p:tgtEl>
                                        <p:attrNameLst>
                                          <p:attrName>r</p:attrName>
                                        </p:attrNameLst>
                                      </p:cBhvr>
                                    </p:animRot>
                                    <p:animRot by="240000">
                                      <p:cBhvr>
                                        <p:cTn id="40" dur="200" fill="hold">
                                          <p:stCondLst>
                                            <p:cond delay="400"/>
                                          </p:stCondLst>
                                        </p:cTn>
                                        <p:tgtEl>
                                          <p:spTgt spid="102"/>
                                        </p:tgtEl>
                                        <p:attrNameLst>
                                          <p:attrName>r</p:attrName>
                                        </p:attrNameLst>
                                      </p:cBhvr>
                                    </p:animRot>
                                    <p:animRot by="-240000">
                                      <p:cBhvr>
                                        <p:cTn id="41" dur="200" fill="hold">
                                          <p:stCondLst>
                                            <p:cond delay="600"/>
                                          </p:stCondLst>
                                        </p:cTn>
                                        <p:tgtEl>
                                          <p:spTgt spid="102"/>
                                        </p:tgtEl>
                                        <p:attrNameLst>
                                          <p:attrName>r</p:attrName>
                                        </p:attrNameLst>
                                      </p:cBhvr>
                                    </p:animRot>
                                    <p:animRot by="120000">
                                      <p:cBhvr>
                                        <p:cTn id="42" dur="200" fill="hold">
                                          <p:stCondLst>
                                            <p:cond delay="800"/>
                                          </p:stCondLst>
                                        </p:cTn>
                                        <p:tgtEl>
                                          <p:spTgt spid="102"/>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2"/>
                  </p:tgtEl>
                </p:cond>
              </p:nextCondLst>
            </p:seq>
            <p:seq concurrent="1" nextAc="seek">
              <p:cTn id="43" restart="whenNotActive" fill="hold" evtFilter="cancelBubble" nodeType="interactiveSeq">
                <p:stCondLst>
                  <p:cond evt="onClick" delay="0">
                    <p:tgtEl>
                      <p:spTgt spid="109"/>
                    </p:tgtEl>
                  </p:cond>
                </p:stCondLst>
                <p:endSync evt="end" delay="0">
                  <p:rtn val="all"/>
                </p:endSync>
                <p:childTnLst>
                  <p:par>
                    <p:cTn id="44" fill="hold">
                      <p:stCondLst>
                        <p:cond delay="0"/>
                      </p:stCondLst>
                      <p:childTnLst>
                        <p:par>
                          <p:cTn id="45" fill="hold">
                            <p:stCondLst>
                              <p:cond delay="0"/>
                            </p:stCondLst>
                            <p:childTnLst>
                              <p:par>
                                <p:cTn id="46" presetID="42" presetClass="exit" presetSubtype="0" fill="hold" nodeType="clickEffect">
                                  <p:stCondLst>
                                    <p:cond delay="100"/>
                                  </p:stCondLst>
                                  <p:childTnLst>
                                    <p:animEffect transition="out" filter="fade">
                                      <p:cBhvr>
                                        <p:cTn id="47" dur="1000"/>
                                        <p:tgtEl>
                                          <p:spTgt spid="109"/>
                                        </p:tgtEl>
                                      </p:cBhvr>
                                    </p:animEffect>
                                    <p:anim calcmode="lin" valueType="num">
                                      <p:cBhvr>
                                        <p:cTn id="48" dur="1000"/>
                                        <p:tgtEl>
                                          <p:spTgt spid="109"/>
                                        </p:tgtEl>
                                        <p:attrNameLst>
                                          <p:attrName>ppt_x</p:attrName>
                                        </p:attrNameLst>
                                      </p:cBhvr>
                                      <p:tavLst>
                                        <p:tav tm="0">
                                          <p:val>
                                            <p:strVal val="ppt_x"/>
                                          </p:val>
                                        </p:tav>
                                        <p:tav tm="100000">
                                          <p:val>
                                            <p:strVal val="ppt_x"/>
                                          </p:val>
                                        </p:tav>
                                      </p:tavLst>
                                    </p:anim>
                                    <p:anim calcmode="lin" valueType="num">
                                      <p:cBhvr>
                                        <p:cTn id="49" dur="1000"/>
                                        <p:tgtEl>
                                          <p:spTgt spid="109"/>
                                        </p:tgtEl>
                                        <p:attrNameLst>
                                          <p:attrName>ppt_y</p:attrName>
                                        </p:attrNameLst>
                                      </p:cBhvr>
                                      <p:tavLst>
                                        <p:tav tm="0">
                                          <p:val>
                                            <p:strVal val="ppt_y"/>
                                          </p:val>
                                        </p:tav>
                                        <p:tav tm="100000">
                                          <p:val>
                                            <p:strVal val="ppt_y+.1"/>
                                          </p:val>
                                        </p:tav>
                                      </p:tavLst>
                                    </p:anim>
                                    <p:set>
                                      <p:cBhvr>
                                        <p:cTn id="50" dur="1" fill="hold">
                                          <p:stCondLst>
                                            <p:cond delay="999"/>
                                          </p:stCondLst>
                                        </p:cTn>
                                        <p:tgtEl>
                                          <p:spTgt spid="10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10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Nhóm 67">
            <a:extLst>
              <a:ext uri="{FF2B5EF4-FFF2-40B4-BE49-F238E27FC236}">
                <a16:creationId xmlns:a16="http://schemas.microsoft.com/office/drawing/2014/main" id="{16C085A7-F1DE-4B38-69C6-81A6D0C7B577}"/>
              </a:ext>
            </a:extLst>
          </p:cNvPr>
          <p:cNvGrpSpPr/>
          <p:nvPr/>
        </p:nvGrpSpPr>
        <p:grpSpPr>
          <a:xfrm>
            <a:off x="688690" y="2149291"/>
            <a:ext cx="10909632" cy="3492912"/>
            <a:chOff x="1030997" y="2700466"/>
            <a:chExt cx="11900052" cy="3492912"/>
          </a:xfrm>
        </p:grpSpPr>
        <p:grpSp>
          <p:nvGrpSpPr>
            <p:cNvPr id="71" name="Đồ họa 52">
              <a:extLst>
                <a:ext uri="{FF2B5EF4-FFF2-40B4-BE49-F238E27FC236}">
                  <a16:creationId xmlns:a16="http://schemas.microsoft.com/office/drawing/2014/main" id="{6EDFA3BE-5925-BC2B-7FA3-2492ADAFB941}"/>
                </a:ext>
              </a:extLst>
            </p:cNvPr>
            <p:cNvGrpSpPr/>
            <p:nvPr/>
          </p:nvGrpSpPr>
          <p:grpSpPr>
            <a:xfrm>
              <a:off x="1030997" y="2700466"/>
              <a:ext cx="11900052" cy="3492912"/>
              <a:chOff x="439237" y="1636323"/>
              <a:chExt cx="15029174" cy="4677204"/>
            </a:xfrm>
          </p:grpSpPr>
          <p:grpSp>
            <p:nvGrpSpPr>
              <p:cNvPr id="73" name="Đồ họa 52">
                <a:extLst>
                  <a:ext uri="{FF2B5EF4-FFF2-40B4-BE49-F238E27FC236}">
                    <a16:creationId xmlns:a16="http://schemas.microsoft.com/office/drawing/2014/main" id="{87D48EC1-EA9C-BBE5-877F-46AC4A91323F}"/>
                  </a:ext>
                </a:extLst>
              </p:cNvPr>
              <p:cNvGrpSpPr/>
              <p:nvPr/>
            </p:nvGrpSpPr>
            <p:grpSpPr>
              <a:xfrm>
                <a:off x="439237" y="1823742"/>
                <a:ext cx="15029174" cy="4489785"/>
                <a:chOff x="439237" y="1823742"/>
                <a:chExt cx="15029174" cy="4489785"/>
              </a:xfrm>
            </p:grpSpPr>
            <p:sp>
              <p:nvSpPr>
                <p:cNvPr id="79" name="Hình tự do: Hình 78">
                  <a:extLst>
                    <a:ext uri="{FF2B5EF4-FFF2-40B4-BE49-F238E27FC236}">
                      <a16:creationId xmlns:a16="http://schemas.microsoft.com/office/drawing/2014/main" id="{A901BD5A-CB8F-8DC5-5D85-3B8212698B4E}"/>
                    </a:ext>
                  </a:extLst>
                </p:cNvPr>
                <p:cNvSpPr/>
                <p:nvPr/>
              </p:nvSpPr>
              <p:spPr>
                <a:xfrm>
                  <a:off x="574079" y="2064725"/>
                  <a:ext cx="14894332" cy="4248802"/>
                </a:xfrm>
                <a:custGeom>
                  <a:avLst/>
                  <a:gdLst>
                    <a:gd name="connsiteX0" fmla="*/ 3803333 w 3825447"/>
                    <a:gd name="connsiteY0" fmla="*/ 4113848 h 4113847"/>
                    <a:gd name="connsiteX1" fmla="*/ 0 w 3825447"/>
                    <a:gd name="connsiteY1" fmla="*/ 4113848 h 4113847"/>
                    <a:gd name="connsiteX2" fmla="*/ 51435 w 3825447"/>
                    <a:gd name="connsiteY2" fmla="*/ 0 h 4113847"/>
                    <a:gd name="connsiteX3" fmla="*/ 3825240 w 3825447"/>
                    <a:gd name="connsiteY3" fmla="*/ 67627 h 4113847"/>
                    <a:gd name="connsiteX4" fmla="*/ 3803333 w 3825447"/>
                    <a:gd name="connsiteY4" fmla="*/ 4113848 h 411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5447" h="4113847">
                      <a:moveTo>
                        <a:pt x="3803333" y="4113848"/>
                      </a:moveTo>
                      <a:lnTo>
                        <a:pt x="0" y="4113848"/>
                      </a:lnTo>
                      <a:cubicBezTo>
                        <a:pt x="17145" y="2742248"/>
                        <a:pt x="34290" y="1371600"/>
                        <a:pt x="51435" y="0"/>
                      </a:cubicBezTo>
                      <a:cubicBezTo>
                        <a:pt x="1315403" y="22860"/>
                        <a:pt x="2561273" y="45720"/>
                        <a:pt x="3825240" y="67627"/>
                      </a:cubicBezTo>
                      <a:cubicBezTo>
                        <a:pt x="3828098" y="1426845"/>
                        <a:pt x="3800475" y="2754630"/>
                        <a:pt x="3803333" y="4113848"/>
                      </a:cubicBezTo>
                      <a:close/>
                    </a:path>
                  </a:pathLst>
                </a:custGeom>
                <a:solidFill>
                  <a:srgbClr val="CCCCCC"/>
                </a:solidFill>
                <a:ln w="9525" cap="flat">
                  <a:noFill/>
                  <a:prstDash val="solid"/>
                  <a:miter/>
                </a:ln>
              </p:spPr>
              <p:txBody>
                <a:bodyPr rtlCol="0" anchor="ctr"/>
                <a:lstStyle/>
                <a:p>
                  <a:endParaRPr lang="vi-VN"/>
                </a:p>
              </p:txBody>
            </p:sp>
            <p:sp>
              <p:nvSpPr>
                <p:cNvPr id="80" name="Hình tự do: Hình 79">
                  <a:extLst>
                    <a:ext uri="{FF2B5EF4-FFF2-40B4-BE49-F238E27FC236}">
                      <a16:creationId xmlns:a16="http://schemas.microsoft.com/office/drawing/2014/main" id="{9400EA8A-FD9A-6673-B9B8-A4F4B6BAD3D9}"/>
                    </a:ext>
                  </a:extLst>
                </p:cNvPr>
                <p:cNvSpPr/>
                <p:nvPr/>
              </p:nvSpPr>
              <p:spPr>
                <a:xfrm>
                  <a:off x="463589" y="1846602"/>
                  <a:ext cx="14894331" cy="4247819"/>
                </a:xfrm>
                <a:custGeom>
                  <a:avLst/>
                  <a:gdLst>
                    <a:gd name="connsiteX0" fmla="*/ 3803333 w 3825447"/>
                    <a:gd name="connsiteY0" fmla="*/ 4112895 h 4112894"/>
                    <a:gd name="connsiteX1" fmla="*/ 0 w 3825447"/>
                    <a:gd name="connsiteY1" fmla="*/ 4112895 h 4112894"/>
                    <a:gd name="connsiteX2" fmla="*/ 51435 w 3825447"/>
                    <a:gd name="connsiteY2" fmla="*/ 0 h 4112894"/>
                    <a:gd name="connsiteX3" fmla="*/ 3825240 w 3825447"/>
                    <a:gd name="connsiteY3" fmla="*/ 67628 h 4112894"/>
                    <a:gd name="connsiteX4" fmla="*/ 3803333 w 3825447"/>
                    <a:gd name="connsiteY4" fmla="*/ 4112895 h 411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5447" h="4112894">
                      <a:moveTo>
                        <a:pt x="3803333" y="4112895"/>
                      </a:moveTo>
                      <a:lnTo>
                        <a:pt x="0" y="4112895"/>
                      </a:lnTo>
                      <a:cubicBezTo>
                        <a:pt x="17145" y="2742248"/>
                        <a:pt x="34290" y="1370648"/>
                        <a:pt x="51435" y="0"/>
                      </a:cubicBezTo>
                      <a:cubicBezTo>
                        <a:pt x="1315403" y="22860"/>
                        <a:pt x="2561273" y="45720"/>
                        <a:pt x="3825240" y="67628"/>
                      </a:cubicBezTo>
                      <a:cubicBezTo>
                        <a:pt x="3828098" y="1426845"/>
                        <a:pt x="3800475" y="2754630"/>
                        <a:pt x="3803333" y="4112895"/>
                      </a:cubicBezTo>
                      <a:close/>
                    </a:path>
                  </a:pathLst>
                </a:custGeom>
                <a:solidFill>
                  <a:srgbClr val="E0F0FF"/>
                </a:solidFill>
                <a:ln w="9525" cap="flat">
                  <a:noFill/>
                  <a:prstDash val="solid"/>
                  <a:miter/>
                </a:ln>
              </p:spPr>
              <p:txBody>
                <a:bodyPr rtlCol="0" anchor="ctr"/>
                <a:lstStyle/>
                <a:p>
                  <a:endParaRPr lang="vi-VN"/>
                </a:p>
              </p:txBody>
            </p:sp>
            <p:sp>
              <p:nvSpPr>
                <p:cNvPr id="81" name="Hình tự do: Hình 80">
                  <a:extLst>
                    <a:ext uri="{FF2B5EF4-FFF2-40B4-BE49-F238E27FC236}">
                      <a16:creationId xmlns:a16="http://schemas.microsoft.com/office/drawing/2014/main" id="{C3EC9DD9-BA1C-B087-82DF-1E7F7124BF25}"/>
                    </a:ext>
                  </a:extLst>
                </p:cNvPr>
                <p:cNvSpPr/>
                <p:nvPr/>
              </p:nvSpPr>
              <p:spPr>
                <a:xfrm>
                  <a:off x="439237" y="1823742"/>
                  <a:ext cx="14957120" cy="4282026"/>
                </a:xfrm>
                <a:custGeom>
                  <a:avLst/>
                  <a:gdLst>
                    <a:gd name="connsiteX0" fmla="*/ 3826193 w 3871064"/>
                    <a:gd name="connsiteY0" fmla="*/ 4158615 h 4158614"/>
                    <a:gd name="connsiteX1" fmla="*/ 22860 w 3871064"/>
                    <a:gd name="connsiteY1" fmla="*/ 4158615 h 4158614"/>
                    <a:gd name="connsiteX2" fmla="*/ 6668 w 3871064"/>
                    <a:gd name="connsiteY2" fmla="*/ 4151948 h 4158614"/>
                    <a:gd name="connsiteX3" fmla="*/ 0 w 3871064"/>
                    <a:gd name="connsiteY3" fmla="*/ 4135755 h 4158614"/>
                    <a:gd name="connsiteX4" fmla="*/ 51435 w 3871064"/>
                    <a:gd name="connsiteY4" fmla="*/ 22860 h 4158614"/>
                    <a:gd name="connsiteX5" fmla="*/ 58103 w 3871064"/>
                    <a:gd name="connsiteY5" fmla="*/ 6667 h 4158614"/>
                    <a:gd name="connsiteX6" fmla="*/ 74295 w 3871064"/>
                    <a:gd name="connsiteY6" fmla="*/ 0 h 4158614"/>
                    <a:gd name="connsiteX7" fmla="*/ 2148840 w 3871064"/>
                    <a:gd name="connsiteY7" fmla="*/ 37147 h 4158614"/>
                    <a:gd name="connsiteX8" fmla="*/ 3848100 w 3871064"/>
                    <a:gd name="connsiteY8" fmla="*/ 67627 h 4158614"/>
                    <a:gd name="connsiteX9" fmla="*/ 3870960 w 3871064"/>
                    <a:gd name="connsiteY9" fmla="*/ 90488 h 4158614"/>
                    <a:gd name="connsiteX10" fmla="*/ 3859530 w 3871064"/>
                    <a:gd name="connsiteY10" fmla="*/ 2113598 h 4158614"/>
                    <a:gd name="connsiteX11" fmla="*/ 3848100 w 3871064"/>
                    <a:gd name="connsiteY11" fmla="*/ 4135755 h 4158614"/>
                    <a:gd name="connsiteX12" fmla="*/ 3841433 w 3871064"/>
                    <a:gd name="connsiteY12" fmla="*/ 4151948 h 4158614"/>
                    <a:gd name="connsiteX13" fmla="*/ 3826193 w 3871064"/>
                    <a:gd name="connsiteY13" fmla="*/ 4158615 h 4158614"/>
                    <a:gd name="connsiteX14" fmla="*/ 46673 w 3871064"/>
                    <a:gd name="connsiteY14" fmla="*/ 4112895 h 4158614"/>
                    <a:gd name="connsiteX15" fmla="*/ 3803333 w 3871064"/>
                    <a:gd name="connsiteY15" fmla="*/ 4112895 h 4158614"/>
                    <a:gd name="connsiteX16" fmla="*/ 3814763 w 3871064"/>
                    <a:gd name="connsiteY16" fmla="*/ 2113598 h 4158614"/>
                    <a:gd name="connsiteX17" fmla="*/ 3826193 w 3871064"/>
                    <a:gd name="connsiteY17" fmla="*/ 113348 h 4158614"/>
                    <a:gd name="connsiteX18" fmla="*/ 2149793 w 3871064"/>
                    <a:gd name="connsiteY18" fmla="*/ 82867 h 4158614"/>
                    <a:gd name="connsiteX19" fmla="*/ 98108 w 3871064"/>
                    <a:gd name="connsiteY19" fmla="*/ 45720 h 4158614"/>
                    <a:gd name="connsiteX20" fmla="*/ 46673 w 3871064"/>
                    <a:gd name="connsiteY20" fmla="*/ 4112895 h 41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71064" h="4158614">
                      <a:moveTo>
                        <a:pt x="3826193" y="4158615"/>
                      </a:moveTo>
                      <a:lnTo>
                        <a:pt x="22860" y="4158615"/>
                      </a:lnTo>
                      <a:cubicBezTo>
                        <a:pt x="17145" y="4158615"/>
                        <a:pt x="10478" y="4155758"/>
                        <a:pt x="6668" y="4151948"/>
                      </a:cubicBezTo>
                      <a:cubicBezTo>
                        <a:pt x="1905" y="4147185"/>
                        <a:pt x="0" y="4141470"/>
                        <a:pt x="0" y="4135755"/>
                      </a:cubicBezTo>
                      <a:lnTo>
                        <a:pt x="51435" y="22860"/>
                      </a:lnTo>
                      <a:cubicBezTo>
                        <a:pt x="51435" y="17145"/>
                        <a:pt x="54293" y="10477"/>
                        <a:pt x="58103" y="6667"/>
                      </a:cubicBezTo>
                      <a:cubicBezTo>
                        <a:pt x="62865" y="2857"/>
                        <a:pt x="68580" y="0"/>
                        <a:pt x="74295" y="0"/>
                      </a:cubicBezTo>
                      <a:cubicBezTo>
                        <a:pt x="769620" y="12382"/>
                        <a:pt x="1459230" y="24765"/>
                        <a:pt x="2148840" y="37147"/>
                      </a:cubicBezTo>
                      <a:cubicBezTo>
                        <a:pt x="2713673" y="47625"/>
                        <a:pt x="3278505" y="57150"/>
                        <a:pt x="3848100" y="67627"/>
                      </a:cubicBezTo>
                      <a:cubicBezTo>
                        <a:pt x="3860483" y="67627"/>
                        <a:pt x="3870960" y="78105"/>
                        <a:pt x="3870960" y="90488"/>
                      </a:cubicBezTo>
                      <a:cubicBezTo>
                        <a:pt x="3871913" y="769620"/>
                        <a:pt x="3866198" y="1452563"/>
                        <a:pt x="3859530" y="2113598"/>
                      </a:cubicBezTo>
                      <a:cubicBezTo>
                        <a:pt x="3853815" y="2773680"/>
                        <a:pt x="3847148" y="3456623"/>
                        <a:pt x="3848100" y="4135755"/>
                      </a:cubicBezTo>
                      <a:cubicBezTo>
                        <a:pt x="3848100" y="4141470"/>
                        <a:pt x="3845243" y="4148138"/>
                        <a:pt x="3841433" y="4151948"/>
                      </a:cubicBezTo>
                      <a:cubicBezTo>
                        <a:pt x="3837623" y="4156710"/>
                        <a:pt x="3831908" y="4158615"/>
                        <a:pt x="3826193" y="4158615"/>
                      </a:cubicBezTo>
                      <a:close/>
                      <a:moveTo>
                        <a:pt x="46673" y="4112895"/>
                      </a:moveTo>
                      <a:lnTo>
                        <a:pt x="3803333" y="4112895"/>
                      </a:lnTo>
                      <a:cubicBezTo>
                        <a:pt x="3802380" y="3441383"/>
                        <a:pt x="3808095" y="2766060"/>
                        <a:pt x="3814763" y="2113598"/>
                      </a:cubicBezTo>
                      <a:cubicBezTo>
                        <a:pt x="3820478" y="1460183"/>
                        <a:pt x="3827145" y="785812"/>
                        <a:pt x="3826193" y="113348"/>
                      </a:cubicBezTo>
                      <a:cubicBezTo>
                        <a:pt x="3265170" y="102870"/>
                        <a:pt x="2707005" y="93345"/>
                        <a:pt x="2149793" y="82867"/>
                      </a:cubicBezTo>
                      <a:cubicBezTo>
                        <a:pt x="1466850" y="70485"/>
                        <a:pt x="785813" y="58102"/>
                        <a:pt x="98108" y="45720"/>
                      </a:cubicBezTo>
                      <a:lnTo>
                        <a:pt x="46673" y="4112895"/>
                      </a:lnTo>
                      <a:close/>
                    </a:path>
                  </a:pathLst>
                </a:custGeom>
                <a:solidFill>
                  <a:srgbClr val="454E5F"/>
                </a:solidFill>
                <a:ln w="9525" cap="flat">
                  <a:noFill/>
                  <a:prstDash val="solid"/>
                  <a:miter/>
                </a:ln>
              </p:spPr>
              <p:txBody>
                <a:bodyPr rtlCol="0" anchor="ctr"/>
                <a:lstStyle/>
                <a:p>
                  <a:endParaRPr lang="vi-VN" dirty="0"/>
                </a:p>
              </p:txBody>
            </p:sp>
          </p:grpSp>
          <p:grpSp>
            <p:nvGrpSpPr>
              <p:cNvPr id="74" name="Đồ họa 52">
                <a:extLst>
                  <a:ext uri="{FF2B5EF4-FFF2-40B4-BE49-F238E27FC236}">
                    <a16:creationId xmlns:a16="http://schemas.microsoft.com/office/drawing/2014/main" id="{38A5518D-6BCF-3770-1FB0-17CB5D1A4818}"/>
                  </a:ext>
                </a:extLst>
              </p:cNvPr>
              <p:cNvGrpSpPr/>
              <p:nvPr/>
            </p:nvGrpSpPr>
            <p:grpSpPr>
              <a:xfrm>
                <a:off x="1556808" y="1636323"/>
                <a:ext cx="1417729" cy="749244"/>
                <a:chOff x="1556808" y="1636323"/>
                <a:chExt cx="1417729" cy="749244"/>
              </a:xfrm>
            </p:grpSpPr>
            <p:sp>
              <p:nvSpPr>
                <p:cNvPr id="75" name="Hình tự do: Hình 74">
                  <a:extLst>
                    <a:ext uri="{FF2B5EF4-FFF2-40B4-BE49-F238E27FC236}">
                      <a16:creationId xmlns:a16="http://schemas.microsoft.com/office/drawing/2014/main" id="{101E6689-B04F-D169-2DC6-F87F59B64753}"/>
                    </a:ext>
                  </a:extLst>
                </p:cNvPr>
                <p:cNvSpPr/>
                <p:nvPr/>
              </p:nvSpPr>
              <p:spPr>
                <a:xfrm>
                  <a:off x="1560882" y="1659912"/>
                  <a:ext cx="620366" cy="721891"/>
                </a:xfrm>
                <a:custGeom>
                  <a:avLst/>
                  <a:gdLst>
                    <a:gd name="connsiteX0" fmla="*/ 944880 w 1053464"/>
                    <a:gd name="connsiteY0" fmla="*/ 56197 h 1225867"/>
                    <a:gd name="connsiteX1" fmla="*/ 1053465 w 1053464"/>
                    <a:gd name="connsiteY1" fmla="*/ 1137285 h 1225867"/>
                    <a:gd name="connsiteX2" fmla="*/ 524828 w 1053464"/>
                    <a:gd name="connsiteY2" fmla="*/ 894398 h 1225867"/>
                    <a:gd name="connsiteX3" fmla="*/ 0 w 1053464"/>
                    <a:gd name="connsiteY3" fmla="*/ 1225868 h 1225867"/>
                    <a:gd name="connsiteX4" fmla="*/ 12382 w 1053464"/>
                    <a:gd name="connsiteY4" fmla="*/ 0 h 1225867"/>
                    <a:gd name="connsiteX5" fmla="*/ 944880 w 1053464"/>
                    <a:gd name="connsiteY5" fmla="*/ 56197 h 122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464" h="1225867">
                      <a:moveTo>
                        <a:pt x="944880" y="56197"/>
                      </a:moveTo>
                      <a:cubicBezTo>
                        <a:pt x="981075" y="421005"/>
                        <a:pt x="1017270" y="773430"/>
                        <a:pt x="1053465" y="1137285"/>
                      </a:cubicBezTo>
                      <a:cubicBezTo>
                        <a:pt x="871538" y="1045845"/>
                        <a:pt x="706755" y="985838"/>
                        <a:pt x="524828" y="894398"/>
                      </a:cubicBezTo>
                      <a:cubicBezTo>
                        <a:pt x="344805" y="1008698"/>
                        <a:pt x="180022" y="1111568"/>
                        <a:pt x="0" y="1225868"/>
                      </a:cubicBezTo>
                      <a:cubicBezTo>
                        <a:pt x="3810" y="817245"/>
                        <a:pt x="7620" y="408623"/>
                        <a:pt x="12382" y="0"/>
                      </a:cubicBezTo>
                      <a:cubicBezTo>
                        <a:pt x="330517" y="48578"/>
                        <a:pt x="622935" y="72390"/>
                        <a:pt x="944880" y="56197"/>
                      </a:cubicBezTo>
                      <a:close/>
                    </a:path>
                  </a:pathLst>
                </a:custGeom>
                <a:solidFill>
                  <a:srgbClr val="FFFFFF"/>
                </a:solidFill>
                <a:ln w="9525" cap="flat">
                  <a:noFill/>
                  <a:prstDash val="solid"/>
                  <a:miter/>
                </a:ln>
              </p:spPr>
              <p:txBody>
                <a:bodyPr rtlCol="0" anchor="ctr"/>
                <a:lstStyle/>
                <a:p>
                  <a:endParaRPr lang="vi-VN"/>
                </a:p>
              </p:txBody>
            </p:sp>
            <p:sp>
              <p:nvSpPr>
                <p:cNvPr id="76" name="Hình tự do: Hình 75">
                  <a:extLst>
                    <a:ext uri="{FF2B5EF4-FFF2-40B4-BE49-F238E27FC236}">
                      <a16:creationId xmlns:a16="http://schemas.microsoft.com/office/drawing/2014/main" id="{7FC3506D-0942-BEAC-2B39-89B209D53070}"/>
                    </a:ext>
                  </a:extLst>
                </p:cNvPr>
                <p:cNvSpPr/>
                <p:nvPr/>
              </p:nvSpPr>
              <p:spPr>
                <a:xfrm>
                  <a:off x="2337604" y="1668438"/>
                  <a:ext cx="612976" cy="713291"/>
                </a:xfrm>
                <a:custGeom>
                  <a:avLst/>
                  <a:gdLst>
                    <a:gd name="connsiteX0" fmla="*/ 1053465 w 1053465"/>
                    <a:gd name="connsiteY0" fmla="*/ 1137285 h 1225867"/>
                    <a:gd name="connsiteX1" fmla="*/ 524827 w 1053465"/>
                    <a:gd name="connsiteY1" fmla="*/ 894398 h 1225867"/>
                    <a:gd name="connsiteX2" fmla="*/ 0 w 1053465"/>
                    <a:gd name="connsiteY2" fmla="*/ 1225868 h 1225867"/>
                    <a:gd name="connsiteX3" fmla="*/ 12382 w 1053465"/>
                    <a:gd name="connsiteY3" fmla="*/ 0 h 1225867"/>
                    <a:gd name="connsiteX4" fmla="*/ 944880 w 1053465"/>
                    <a:gd name="connsiteY4" fmla="*/ 57150 h 1225867"/>
                    <a:gd name="connsiteX5" fmla="*/ 1053465 w 1053465"/>
                    <a:gd name="connsiteY5" fmla="*/ 1137285 h 122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465" h="1225867">
                      <a:moveTo>
                        <a:pt x="1053465" y="1137285"/>
                      </a:moveTo>
                      <a:cubicBezTo>
                        <a:pt x="871538" y="1045845"/>
                        <a:pt x="706755" y="985838"/>
                        <a:pt x="524827" y="894398"/>
                      </a:cubicBezTo>
                      <a:cubicBezTo>
                        <a:pt x="344805" y="1008698"/>
                        <a:pt x="180022" y="1111568"/>
                        <a:pt x="0" y="1225868"/>
                      </a:cubicBezTo>
                      <a:cubicBezTo>
                        <a:pt x="3810" y="817245"/>
                        <a:pt x="7620" y="408623"/>
                        <a:pt x="12382" y="0"/>
                      </a:cubicBezTo>
                      <a:cubicBezTo>
                        <a:pt x="330517" y="48578"/>
                        <a:pt x="622935" y="73343"/>
                        <a:pt x="944880" y="57150"/>
                      </a:cubicBezTo>
                      <a:cubicBezTo>
                        <a:pt x="981075" y="421005"/>
                        <a:pt x="1017270" y="772478"/>
                        <a:pt x="1053465" y="1137285"/>
                      </a:cubicBezTo>
                      <a:close/>
                    </a:path>
                  </a:pathLst>
                </a:custGeom>
                <a:solidFill>
                  <a:srgbClr val="FFFFFF"/>
                </a:solidFill>
                <a:ln w="9525" cap="flat">
                  <a:noFill/>
                  <a:prstDash val="solid"/>
                  <a:miter/>
                </a:ln>
              </p:spPr>
              <p:txBody>
                <a:bodyPr rtlCol="0" anchor="ctr"/>
                <a:lstStyle/>
                <a:p>
                  <a:endParaRPr lang="vi-VN" dirty="0"/>
                </a:p>
              </p:txBody>
            </p:sp>
            <p:sp>
              <p:nvSpPr>
                <p:cNvPr id="77" name="Hình tự do: Hình 76">
                  <a:extLst>
                    <a:ext uri="{FF2B5EF4-FFF2-40B4-BE49-F238E27FC236}">
                      <a16:creationId xmlns:a16="http://schemas.microsoft.com/office/drawing/2014/main" id="{C3C2230B-010F-957F-EE17-3CCDB8549BBF}"/>
                    </a:ext>
                  </a:extLst>
                </p:cNvPr>
                <p:cNvSpPr/>
                <p:nvPr/>
              </p:nvSpPr>
              <p:spPr>
                <a:xfrm>
                  <a:off x="1556808" y="1636323"/>
                  <a:ext cx="647446" cy="749244"/>
                </a:xfrm>
                <a:custGeom>
                  <a:avLst/>
                  <a:gdLst>
                    <a:gd name="connsiteX0" fmla="*/ 22981 w 1099450"/>
                    <a:gd name="connsiteY0" fmla="*/ 1272318 h 1272317"/>
                    <a:gd name="connsiteX1" fmla="*/ 11551 w 1099450"/>
                    <a:gd name="connsiteY1" fmla="*/ 1269460 h 1272317"/>
                    <a:gd name="connsiteX2" fmla="*/ 121 w 1099450"/>
                    <a:gd name="connsiteY2" fmla="*/ 1249458 h 1272317"/>
                    <a:gd name="connsiteX3" fmla="*/ 12503 w 1099450"/>
                    <a:gd name="connsiteY3" fmla="*/ 22638 h 1272317"/>
                    <a:gd name="connsiteX4" fmla="*/ 21076 w 1099450"/>
                    <a:gd name="connsiteY4" fmla="*/ 5493 h 1272317"/>
                    <a:gd name="connsiteX5" fmla="*/ 39173 w 1099450"/>
                    <a:gd name="connsiteY5" fmla="*/ 730 h 1272317"/>
                    <a:gd name="connsiteX6" fmla="*/ 966908 w 1099450"/>
                    <a:gd name="connsiteY6" fmla="*/ 56928 h 1272317"/>
                    <a:gd name="connsiteX7" fmla="*/ 990721 w 1099450"/>
                    <a:gd name="connsiteY7" fmla="*/ 77883 h 1272317"/>
                    <a:gd name="connsiteX8" fmla="*/ 1045013 w 1099450"/>
                    <a:gd name="connsiteY8" fmla="*/ 619855 h 1272317"/>
                    <a:gd name="connsiteX9" fmla="*/ 1099306 w 1099450"/>
                    <a:gd name="connsiteY9" fmla="*/ 1158970 h 1272317"/>
                    <a:gd name="connsiteX10" fmla="*/ 1089781 w 1099450"/>
                    <a:gd name="connsiteY10" fmla="*/ 1179925 h 1272317"/>
                    <a:gd name="connsiteX11" fmla="*/ 1065968 w 1099450"/>
                    <a:gd name="connsiteY11" fmla="*/ 1181830 h 1272317"/>
                    <a:gd name="connsiteX12" fmla="*/ 803078 w 1099450"/>
                    <a:gd name="connsiteY12" fmla="*/ 1060863 h 1272317"/>
                    <a:gd name="connsiteX13" fmla="*/ 549713 w 1099450"/>
                    <a:gd name="connsiteY13" fmla="*/ 944658 h 1272317"/>
                    <a:gd name="connsiteX14" fmla="*/ 307778 w 1099450"/>
                    <a:gd name="connsiteY14" fmla="*/ 1097058 h 1272317"/>
                    <a:gd name="connsiteX15" fmla="*/ 36316 w 1099450"/>
                    <a:gd name="connsiteY15" fmla="*/ 1268508 h 1272317"/>
                    <a:gd name="connsiteX16" fmla="*/ 22981 w 1099450"/>
                    <a:gd name="connsiteY16" fmla="*/ 1272318 h 1272317"/>
                    <a:gd name="connsiteX17" fmla="*/ 58223 w 1099450"/>
                    <a:gd name="connsiteY17" fmla="*/ 49308 h 1272317"/>
                    <a:gd name="connsiteX18" fmla="*/ 46793 w 1099450"/>
                    <a:gd name="connsiteY18" fmla="*/ 1206595 h 1272317"/>
                    <a:gd name="connsiteX19" fmla="*/ 283013 w 1099450"/>
                    <a:gd name="connsiteY19" fmla="*/ 1058005 h 1272317"/>
                    <a:gd name="connsiteX20" fmla="*/ 535426 w 1099450"/>
                    <a:gd name="connsiteY20" fmla="*/ 898938 h 1272317"/>
                    <a:gd name="connsiteX21" fmla="*/ 558286 w 1099450"/>
                    <a:gd name="connsiteY21" fmla="*/ 897985 h 1272317"/>
                    <a:gd name="connsiteX22" fmla="*/ 821176 w 1099450"/>
                    <a:gd name="connsiteY22" fmla="*/ 1018953 h 1272317"/>
                    <a:gd name="connsiteX23" fmla="*/ 1048823 w 1099450"/>
                    <a:gd name="connsiteY23" fmla="*/ 1122775 h 1272317"/>
                    <a:gd name="connsiteX24" fmla="*/ 998341 w 1099450"/>
                    <a:gd name="connsiteY24" fmla="*/ 624618 h 1272317"/>
                    <a:gd name="connsiteX25" fmla="*/ 945953 w 1099450"/>
                    <a:gd name="connsiteY25" fmla="*/ 104553 h 1272317"/>
                    <a:gd name="connsiteX26" fmla="*/ 58223 w 1099450"/>
                    <a:gd name="connsiteY26" fmla="*/ 49308 h 127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9450" h="1272317">
                      <a:moveTo>
                        <a:pt x="22981" y="1272318"/>
                      </a:moveTo>
                      <a:cubicBezTo>
                        <a:pt x="19171" y="1272318"/>
                        <a:pt x="15361" y="1271365"/>
                        <a:pt x="11551" y="1269460"/>
                      </a:cubicBezTo>
                      <a:cubicBezTo>
                        <a:pt x="3931" y="1265650"/>
                        <a:pt x="-832" y="1257078"/>
                        <a:pt x="121" y="1249458"/>
                      </a:cubicBezTo>
                      <a:lnTo>
                        <a:pt x="12503" y="22638"/>
                      </a:lnTo>
                      <a:cubicBezTo>
                        <a:pt x="12503" y="15970"/>
                        <a:pt x="15361" y="9303"/>
                        <a:pt x="21076" y="5493"/>
                      </a:cubicBezTo>
                      <a:cubicBezTo>
                        <a:pt x="25838" y="730"/>
                        <a:pt x="32506" y="-1175"/>
                        <a:pt x="39173" y="730"/>
                      </a:cubicBezTo>
                      <a:cubicBezTo>
                        <a:pt x="391598" y="55023"/>
                        <a:pt x="677348" y="72168"/>
                        <a:pt x="966908" y="56928"/>
                      </a:cubicBezTo>
                      <a:cubicBezTo>
                        <a:pt x="979291" y="55975"/>
                        <a:pt x="989768" y="65500"/>
                        <a:pt x="990721" y="77883"/>
                      </a:cubicBezTo>
                      <a:cubicBezTo>
                        <a:pt x="1008818" y="260763"/>
                        <a:pt x="1026916" y="443643"/>
                        <a:pt x="1045013" y="619855"/>
                      </a:cubicBezTo>
                      <a:cubicBezTo>
                        <a:pt x="1063111" y="796068"/>
                        <a:pt x="1081208" y="977043"/>
                        <a:pt x="1099306" y="1158970"/>
                      </a:cubicBezTo>
                      <a:cubicBezTo>
                        <a:pt x="1100258" y="1167543"/>
                        <a:pt x="1096448" y="1175163"/>
                        <a:pt x="1089781" y="1179925"/>
                      </a:cubicBezTo>
                      <a:cubicBezTo>
                        <a:pt x="1083113" y="1184688"/>
                        <a:pt x="1073588" y="1185640"/>
                        <a:pt x="1065968" y="1181830"/>
                      </a:cubicBezTo>
                      <a:cubicBezTo>
                        <a:pt x="975481" y="1136110"/>
                        <a:pt x="887851" y="1098010"/>
                        <a:pt x="803078" y="1060863"/>
                      </a:cubicBezTo>
                      <a:cubicBezTo>
                        <a:pt x="721163" y="1024668"/>
                        <a:pt x="636391" y="987520"/>
                        <a:pt x="549713" y="944658"/>
                      </a:cubicBezTo>
                      <a:cubicBezTo>
                        <a:pt x="466846" y="997045"/>
                        <a:pt x="387788" y="1047528"/>
                        <a:pt x="307778" y="1097058"/>
                      </a:cubicBezTo>
                      <a:cubicBezTo>
                        <a:pt x="218243" y="1153255"/>
                        <a:pt x="129661" y="1209453"/>
                        <a:pt x="36316" y="1268508"/>
                      </a:cubicBezTo>
                      <a:cubicBezTo>
                        <a:pt x="31553" y="1270413"/>
                        <a:pt x="27743" y="1272318"/>
                        <a:pt x="22981" y="1272318"/>
                      </a:cubicBezTo>
                      <a:close/>
                      <a:moveTo>
                        <a:pt x="58223" y="49308"/>
                      </a:moveTo>
                      <a:lnTo>
                        <a:pt x="46793" y="1206595"/>
                      </a:lnTo>
                      <a:cubicBezTo>
                        <a:pt x="126803" y="1156113"/>
                        <a:pt x="204908" y="1106583"/>
                        <a:pt x="283013" y="1058005"/>
                      </a:cubicBezTo>
                      <a:cubicBezTo>
                        <a:pt x="365881" y="1005618"/>
                        <a:pt x="448748" y="953230"/>
                        <a:pt x="535426" y="898938"/>
                      </a:cubicBezTo>
                      <a:cubicBezTo>
                        <a:pt x="542093" y="894175"/>
                        <a:pt x="550666" y="894175"/>
                        <a:pt x="558286" y="897985"/>
                      </a:cubicBezTo>
                      <a:cubicBezTo>
                        <a:pt x="648773" y="943705"/>
                        <a:pt x="736403" y="981805"/>
                        <a:pt x="821176" y="1018953"/>
                      </a:cubicBezTo>
                      <a:cubicBezTo>
                        <a:pt x="894518" y="1051338"/>
                        <a:pt x="970718" y="1084675"/>
                        <a:pt x="1048823" y="1122775"/>
                      </a:cubicBezTo>
                      <a:cubicBezTo>
                        <a:pt x="1032631" y="955135"/>
                        <a:pt x="1015486" y="787495"/>
                        <a:pt x="998341" y="624618"/>
                      </a:cubicBezTo>
                      <a:cubicBezTo>
                        <a:pt x="981196" y="455073"/>
                        <a:pt x="963098" y="279813"/>
                        <a:pt x="945953" y="104553"/>
                      </a:cubicBezTo>
                      <a:cubicBezTo>
                        <a:pt x="668776" y="116935"/>
                        <a:pt x="392551" y="99790"/>
                        <a:pt x="58223" y="49308"/>
                      </a:cubicBezTo>
                      <a:close/>
                    </a:path>
                  </a:pathLst>
                </a:custGeom>
                <a:solidFill>
                  <a:srgbClr val="454E5F"/>
                </a:solidFill>
                <a:ln w="9525" cap="flat">
                  <a:noFill/>
                  <a:prstDash val="solid"/>
                  <a:miter/>
                </a:ln>
              </p:spPr>
              <p:txBody>
                <a:bodyPr rtlCol="0" anchor="ctr"/>
                <a:lstStyle/>
                <a:p>
                  <a:endParaRPr lang="vi-VN"/>
                </a:p>
              </p:txBody>
            </p:sp>
            <p:sp>
              <p:nvSpPr>
                <p:cNvPr id="78" name="Hình tự do: Hình 77">
                  <a:extLst>
                    <a:ext uri="{FF2B5EF4-FFF2-40B4-BE49-F238E27FC236}">
                      <a16:creationId xmlns:a16="http://schemas.microsoft.com/office/drawing/2014/main" id="{EFFFE803-EBAF-E90E-968F-0B3DD9D9EC33}"/>
                    </a:ext>
                  </a:extLst>
                </p:cNvPr>
                <p:cNvSpPr/>
                <p:nvPr/>
              </p:nvSpPr>
              <p:spPr>
                <a:xfrm>
                  <a:off x="2334803" y="1645800"/>
                  <a:ext cx="639734" cy="739766"/>
                </a:xfrm>
                <a:custGeom>
                  <a:avLst/>
                  <a:gdLst>
                    <a:gd name="connsiteX0" fmla="*/ 22981 w 1099450"/>
                    <a:gd name="connsiteY0" fmla="*/ 1271365 h 1271365"/>
                    <a:gd name="connsiteX1" fmla="*/ 11551 w 1099450"/>
                    <a:gd name="connsiteY1" fmla="*/ 1268508 h 1271365"/>
                    <a:gd name="connsiteX2" fmla="*/ 121 w 1099450"/>
                    <a:gd name="connsiteY2" fmla="*/ 1248505 h 1271365"/>
                    <a:gd name="connsiteX3" fmla="*/ 12503 w 1099450"/>
                    <a:gd name="connsiteY3" fmla="*/ 22638 h 1271365"/>
                    <a:gd name="connsiteX4" fmla="*/ 21076 w 1099450"/>
                    <a:gd name="connsiteY4" fmla="*/ 5493 h 1271365"/>
                    <a:gd name="connsiteX5" fmla="*/ 39173 w 1099450"/>
                    <a:gd name="connsiteY5" fmla="*/ 730 h 1271365"/>
                    <a:gd name="connsiteX6" fmla="*/ 966908 w 1099450"/>
                    <a:gd name="connsiteY6" fmla="*/ 56928 h 1271365"/>
                    <a:gd name="connsiteX7" fmla="*/ 990721 w 1099450"/>
                    <a:gd name="connsiteY7" fmla="*/ 77883 h 1271365"/>
                    <a:gd name="connsiteX8" fmla="*/ 1045013 w 1099450"/>
                    <a:gd name="connsiteY8" fmla="*/ 619855 h 1271365"/>
                    <a:gd name="connsiteX9" fmla="*/ 1099306 w 1099450"/>
                    <a:gd name="connsiteY9" fmla="*/ 1158970 h 1271365"/>
                    <a:gd name="connsiteX10" fmla="*/ 1089781 w 1099450"/>
                    <a:gd name="connsiteY10" fmla="*/ 1179925 h 1271365"/>
                    <a:gd name="connsiteX11" fmla="*/ 1065968 w 1099450"/>
                    <a:gd name="connsiteY11" fmla="*/ 1181830 h 1271365"/>
                    <a:gd name="connsiteX12" fmla="*/ 803078 w 1099450"/>
                    <a:gd name="connsiteY12" fmla="*/ 1060863 h 1271365"/>
                    <a:gd name="connsiteX13" fmla="*/ 549713 w 1099450"/>
                    <a:gd name="connsiteY13" fmla="*/ 944658 h 1271365"/>
                    <a:gd name="connsiteX14" fmla="*/ 307778 w 1099450"/>
                    <a:gd name="connsiteY14" fmla="*/ 1097058 h 1271365"/>
                    <a:gd name="connsiteX15" fmla="*/ 36316 w 1099450"/>
                    <a:gd name="connsiteY15" fmla="*/ 1268508 h 1271365"/>
                    <a:gd name="connsiteX16" fmla="*/ 22981 w 1099450"/>
                    <a:gd name="connsiteY16" fmla="*/ 1271365 h 1271365"/>
                    <a:gd name="connsiteX17" fmla="*/ 57271 w 1099450"/>
                    <a:gd name="connsiteY17" fmla="*/ 48355 h 1271365"/>
                    <a:gd name="connsiteX18" fmla="*/ 45841 w 1099450"/>
                    <a:gd name="connsiteY18" fmla="*/ 1205643 h 1271365"/>
                    <a:gd name="connsiteX19" fmla="*/ 282061 w 1099450"/>
                    <a:gd name="connsiteY19" fmla="*/ 1057053 h 1271365"/>
                    <a:gd name="connsiteX20" fmla="*/ 534473 w 1099450"/>
                    <a:gd name="connsiteY20" fmla="*/ 897985 h 1271365"/>
                    <a:gd name="connsiteX21" fmla="*/ 557333 w 1099450"/>
                    <a:gd name="connsiteY21" fmla="*/ 897033 h 1271365"/>
                    <a:gd name="connsiteX22" fmla="*/ 820223 w 1099450"/>
                    <a:gd name="connsiteY22" fmla="*/ 1018000 h 1271365"/>
                    <a:gd name="connsiteX23" fmla="*/ 1047871 w 1099450"/>
                    <a:gd name="connsiteY23" fmla="*/ 1121823 h 1271365"/>
                    <a:gd name="connsiteX24" fmla="*/ 997388 w 1099450"/>
                    <a:gd name="connsiteY24" fmla="*/ 623665 h 1271365"/>
                    <a:gd name="connsiteX25" fmla="*/ 945001 w 1099450"/>
                    <a:gd name="connsiteY25" fmla="*/ 103600 h 1271365"/>
                    <a:gd name="connsiteX26" fmla="*/ 57271 w 1099450"/>
                    <a:gd name="connsiteY26" fmla="*/ 48355 h 1271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9450" h="1271365">
                      <a:moveTo>
                        <a:pt x="22981" y="1271365"/>
                      </a:moveTo>
                      <a:cubicBezTo>
                        <a:pt x="19171" y="1271365"/>
                        <a:pt x="15361" y="1270413"/>
                        <a:pt x="11551" y="1268508"/>
                      </a:cubicBezTo>
                      <a:cubicBezTo>
                        <a:pt x="3931" y="1264698"/>
                        <a:pt x="-832" y="1256125"/>
                        <a:pt x="121" y="1248505"/>
                      </a:cubicBezTo>
                      <a:lnTo>
                        <a:pt x="12503" y="22638"/>
                      </a:lnTo>
                      <a:cubicBezTo>
                        <a:pt x="12503" y="15970"/>
                        <a:pt x="15361" y="9303"/>
                        <a:pt x="21076" y="5493"/>
                      </a:cubicBezTo>
                      <a:cubicBezTo>
                        <a:pt x="25838" y="730"/>
                        <a:pt x="32506" y="-1175"/>
                        <a:pt x="39173" y="730"/>
                      </a:cubicBezTo>
                      <a:cubicBezTo>
                        <a:pt x="391598" y="55023"/>
                        <a:pt x="677348" y="72168"/>
                        <a:pt x="966908" y="56928"/>
                      </a:cubicBezTo>
                      <a:cubicBezTo>
                        <a:pt x="979291" y="55975"/>
                        <a:pt x="989768" y="65500"/>
                        <a:pt x="990721" y="77883"/>
                      </a:cubicBezTo>
                      <a:cubicBezTo>
                        <a:pt x="1008818" y="260763"/>
                        <a:pt x="1026916" y="443643"/>
                        <a:pt x="1045013" y="619855"/>
                      </a:cubicBezTo>
                      <a:cubicBezTo>
                        <a:pt x="1063111" y="796068"/>
                        <a:pt x="1081208" y="977043"/>
                        <a:pt x="1099306" y="1158970"/>
                      </a:cubicBezTo>
                      <a:cubicBezTo>
                        <a:pt x="1100258" y="1167543"/>
                        <a:pt x="1096448" y="1175163"/>
                        <a:pt x="1089781" y="1179925"/>
                      </a:cubicBezTo>
                      <a:cubicBezTo>
                        <a:pt x="1083113" y="1184688"/>
                        <a:pt x="1073588" y="1185640"/>
                        <a:pt x="1065968" y="1181830"/>
                      </a:cubicBezTo>
                      <a:cubicBezTo>
                        <a:pt x="975481" y="1136110"/>
                        <a:pt x="887851" y="1098010"/>
                        <a:pt x="803078" y="1060863"/>
                      </a:cubicBezTo>
                      <a:cubicBezTo>
                        <a:pt x="721163" y="1024668"/>
                        <a:pt x="636391" y="987520"/>
                        <a:pt x="549713" y="944658"/>
                      </a:cubicBezTo>
                      <a:cubicBezTo>
                        <a:pt x="466846" y="997045"/>
                        <a:pt x="387788" y="1047528"/>
                        <a:pt x="307778" y="1097058"/>
                      </a:cubicBezTo>
                      <a:cubicBezTo>
                        <a:pt x="218243" y="1153255"/>
                        <a:pt x="129661" y="1209453"/>
                        <a:pt x="36316" y="1268508"/>
                      </a:cubicBezTo>
                      <a:cubicBezTo>
                        <a:pt x="31553" y="1269460"/>
                        <a:pt x="26791" y="1271365"/>
                        <a:pt x="22981" y="1271365"/>
                      </a:cubicBezTo>
                      <a:close/>
                      <a:moveTo>
                        <a:pt x="57271" y="48355"/>
                      </a:moveTo>
                      <a:lnTo>
                        <a:pt x="45841" y="1205643"/>
                      </a:lnTo>
                      <a:cubicBezTo>
                        <a:pt x="125851" y="1155160"/>
                        <a:pt x="203956" y="1105630"/>
                        <a:pt x="282061" y="1057053"/>
                      </a:cubicBezTo>
                      <a:cubicBezTo>
                        <a:pt x="364928" y="1004665"/>
                        <a:pt x="447796" y="952278"/>
                        <a:pt x="534473" y="897985"/>
                      </a:cubicBezTo>
                      <a:cubicBezTo>
                        <a:pt x="541141" y="893223"/>
                        <a:pt x="549713" y="893223"/>
                        <a:pt x="557333" y="897033"/>
                      </a:cubicBezTo>
                      <a:cubicBezTo>
                        <a:pt x="647821" y="942753"/>
                        <a:pt x="735451" y="980853"/>
                        <a:pt x="820223" y="1018000"/>
                      </a:cubicBezTo>
                      <a:cubicBezTo>
                        <a:pt x="893566" y="1050385"/>
                        <a:pt x="969766" y="1083723"/>
                        <a:pt x="1047871" y="1121823"/>
                      </a:cubicBezTo>
                      <a:cubicBezTo>
                        <a:pt x="1031678" y="954183"/>
                        <a:pt x="1014533" y="786543"/>
                        <a:pt x="997388" y="623665"/>
                      </a:cubicBezTo>
                      <a:cubicBezTo>
                        <a:pt x="980243" y="454120"/>
                        <a:pt x="962146" y="278860"/>
                        <a:pt x="945001" y="103600"/>
                      </a:cubicBezTo>
                      <a:cubicBezTo>
                        <a:pt x="668776" y="115983"/>
                        <a:pt x="392551" y="98838"/>
                        <a:pt x="57271" y="48355"/>
                      </a:cubicBezTo>
                      <a:close/>
                    </a:path>
                  </a:pathLst>
                </a:custGeom>
                <a:solidFill>
                  <a:srgbClr val="454E5F"/>
                </a:solidFill>
                <a:ln w="9525" cap="flat">
                  <a:noFill/>
                  <a:prstDash val="solid"/>
                  <a:miter/>
                </a:ln>
              </p:spPr>
              <p:txBody>
                <a:bodyPr rtlCol="0" anchor="ctr"/>
                <a:lstStyle/>
                <a:p>
                  <a:endParaRPr lang="vi-VN"/>
                </a:p>
              </p:txBody>
            </p:sp>
          </p:grpSp>
        </p:grpSp>
        <p:sp>
          <p:nvSpPr>
            <p:cNvPr id="70" name="Hộp Văn bản 69">
              <a:extLst>
                <a:ext uri="{FF2B5EF4-FFF2-40B4-BE49-F238E27FC236}">
                  <a16:creationId xmlns:a16="http://schemas.microsoft.com/office/drawing/2014/main" id="{466FBF86-DAA8-AAC3-E0D4-CD7B2026E3EF}"/>
                </a:ext>
              </a:extLst>
            </p:cNvPr>
            <p:cNvSpPr txBox="1"/>
            <p:nvPr/>
          </p:nvSpPr>
          <p:spPr>
            <a:xfrm>
              <a:off x="1464662" y="3214197"/>
              <a:ext cx="11139488" cy="2785378"/>
            </a:xfrm>
            <a:prstGeom prst="rect">
              <a:avLst/>
            </a:prstGeom>
            <a:noFill/>
          </p:spPr>
          <p:txBody>
            <a:bodyPr wrap="square" rtlCol="0">
              <a:spAutoFit/>
            </a:bodyPr>
            <a:lstStyle/>
            <a:p>
              <a:pPr indent="180000">
                <a:lnSpc>
                  <a:spcPts val="3000"/>
                </a:lnSpc>
              </a:pPr>
              <a:r>
                <a:rPr lang="vi-VN" sz="2800" b="1" dirty="0">
                  <a:latin typeface="Cambria" panose="02040503050406030204" pitchFamily="18" charset="0"/>
                  <a:ea typeface="Cambria" panose="02040503050406030204" pitchFamily="18" charset="0"/>
                </a:rPr>
                <a:t>Mây đen sà xuống thấp rồi </a:t>
              </a:r>
              <a:r>
                <a:rPr lang="vi-VN" sz="2800" b="1" dirty="0" err="1">
                  <a:latin typeface="Cambria" panose="02040503050406030204" pitchFamily="18" charset="0"/>
                  <a:ea typeface="Cambria" panose="02040503050406030204" pitchFamily="18" charset="0"/>
                </a:rPr>
                <a:t>hoá</a:t>
              </a:r>
              <a:r>
                <a:rPr lang="vi-VN" sz="2800" b="1" dirty="0">
                  <a:latin typeface="Cambria" panose="02040503050406030204" pitchFamily="18" charset="0"/>
                  <a:ea typeface="Cambria" panose="02040503050406030204" pitchFamily="18" charset="0"/>
                </a:rPr>
                <a:t> thành mưa rơi xuống ruộng đồng, cây cỏ,... Con người và vạn vật reo hò đón mưa. </a:t>
              </a:r>
            </a:p>
            <a:p>
              <a:pPr indent="180000">
                <a:lnSpc>
                  <a:spcPts val="3000"/>
                </a:lnSpc>
              </a:pPr>
              <a:r>
                <a:rPr lang="vi-VN" sz="2800" b="1" dirty="0">
                  <a:latin typeface="Cambria" panose="02040503050406030204" pitchFamily="18" charset="0"/>
                  <a:ea typeface="Cambria" panose="02040503050406030204" pitchFamily="18" charset="0"/>
                </a:rPr>
                <a:t>Mưa tạnh, nắng lên rực rỡ. Nước ở ruộng đồng bốc hơi, bay lên, rồi lại kết lại thành những đám mây đen. Những đám mây đen </a:t>
              </a:r>
              <a:r>
                <a:rPr lang="vi-VN" sz="2800" b="1" dirty="0" err="1">
                  <a:latin typeface="Cambria" panose="02040503050406030204" pitchFamily="18" charset="0"/>
                  <a:ea typeface="Cambria" panose="02040503050406030204" pitchFamily="18" charset="0"/>
                </a:rPr>
                <a:t>hoá</a:t>
              </a:r>
              <a:r>
                <a:rPr lang="vi-VN" sz="2800" b="1" dirty="0">
                  <a:latin typeface="Cambria" panose="02040503050406030204" pitchFamily="18" charset="0"/>
                  <a:ea typeface="Cambria" panose="02040503050406030204" pitchFamily="18" charset="0"/>
                </a:rPr>
                <a:t> thành mưa rơi xuống... Cứ như thế, mây đen tồn tại mãi </a:t>
              </a:r>
              <a:r>
                <a:rPr lang="vi-VN" sz="2800" b="1" dirty="0" err="1">
                  <a:latin typeface="Cambria" panose="02040503050406030204" pitchFamily="18" charset="0"/>
                  <a:ea typeface="Cambria" panose="02040503050406030204" pitchFamily="18" charset="0"/>
                </a:rPr>
                <a:t>mãi</a:t>
              </a:r>
              <a:r>
                <a:rPr lang="vi-VN" sz="2800" b="1" dirty="0">
                  <a:latin typeface="Cambria" panose="02040503050406030204" pitchFamily="18" charset="0"/>
                  <a:ea typeface="Cambria" panose="02040503050406030204" pitchFamily="18" charset="0"/>
                </a:rPr>
                <a:t>. </a:t>
              </a:r>
            </a:p>
            <a:p>
              <a:pPr indent="180000" algn="r">
                <a:lnSpc>
                  <a:spcPts val="3000"/>
                </a:lnSpc>
              </a:pPr>
              <a:r>
                <a:rPr lang="vi-VN" sz="2800" b="1" dirty="0">
                  <a:latin typeface="Cambria" panose="02040503050406030204" pitchFamily="18" charset="0"/>
                  <a:ea typeface="Cambria" panose="02040503050406030204" pitchFamily="18" charset="0"/>
                </a:rPr>
                <a:t>(Theo </a:t>
              </a:r>
              <a:r>
                <a:rPr lang="vi-VN" sz="2800" b="1" i="1" dirty="0">
                  <a:latin typeface="Cambria" panose="02040503050406030204" pitchFamily="18" charset="0"/>
                  <a:ea typeface="Cambria" panose="02040503050406030204" pitchFamily="18" charset="0"/>
                </a:rPr>
                <a:t>Ngụ ngôn chọn lọc)</a:t>
              </a:r>
            </a:p>
          </p:txBody>
        </p:sp>
      </p:grpSp>
      <p:pic>
        <p:nvPicPr>
          <p:cNvPr id="9" name="Hình ảnh 8">
            <a:extLst>
              <a:ext uri="{FF2B5EF4-FFF2-40B4-BE49-F238E27FC236}">
                <a16:creationId xmlns:a16="http://schemas.microsoft.com/office/drawing/2014/main" id="{92BA6E4E-0269-64D8-DD1B-8B80E468A2E1}"/>
              </a:ext>
            </a:extLst>
          </p:cNvPr>
          <p:cNvPicPr>
            <a:picLocks noChangeAspect="1"/>
          </p:cNvPicPr>
          <p:nvPr/>
        </p:nvPicPr>
        <p:blipFill>
          <a:blip r:embed="rId2"/>
          <a:stretch>
            <a:fillRect/>
          </a:stretch>
        </p:blipFill>
        <p:spPr>
          <a:xfrm>
            <a:off x="947200" y="964993"/>
            <a:ext cx="799598" cy="799598"/>
          </a:xfrm>
          <a:prstGeom prst="rect">
            <a:avLst/>
          </a:prstGeom>
        </p:spPr>
      </p:pic>
      <p:grpSp>
        <p:nvGrpSpPr>
          <p:cNvPr id="8" name="Nhóm 7">
            <a:extLst>
              <a:ext uri="{FF2B5EF4-FFF2-40B4-BE49-F238E27FC236}">
                <a16:creationId xmlns:a16="http://schemas.microsoft.com/office/drawing/2014/main" id="{9E14FE7B-7FCB-CBF1-E30D-94D2786FAAF9}"/>
              </a:ext>
            </a:extLst>
          </p:cNvPr>
          <p:cNvGrpSpPr/>
          <p:nvPr/>
        </p:nvGrpSpPr>
        <p:grpSpPr>
          <a:xfrm>
            <a:off x="1849861" y="719449"/>
            <a:ext cx="9497011" cy="1249428"/>
            <a:chOff x="873492" y="817645"/>
            <a:chExt cx="10362640" cy="1530535"/>
          </a:xfrm>
        </p:grpSpPr>
        <p:grpSp>
          <p:nvGrpSpPr>
            <p:cNvPr id="10" name="Đồ họa 51">
              <a:extLst>
                <a:ext uri="{FF2B5EF4-FFF2-40B4-BE49-F238E27FC236}">
                  <a16:creationId xmlns:a16="http://schemas.microsoft.com/office/drawing/2014/main" id="{DEE76C0A-845F-B94F-06BA-76CB811FBC2C}"/>
                </a:ext>
              </a:extLst>
            </p:cNvPr>
            <p:cNvGrpSpPr/>
            <p:nvPr/>
          </p:nvGrpSpPr>
          <p:grpSpPr>
            <a:xfrm>
              <a:off x="873492" y="817645"/>
              <a:ext cx="10362640" cy="1530535"/>
              <a:chOff x="894773" y="780889"/>
              <a:chExt cx="10357437" cy="2500017"/>
            </a:xfrm>
          </p:grpSpPr>
          <p:sp>
            <p:nvSpPr>
              <p:cNvPr id="13" name="Hình tự do: Hình 12">
                <a:extLst>
                  <a:ext uri="{FF2B5EF4-FFF2-40B4-BE49-F238E27FC236}">
                    <a16:creationId xmlns:a16="http://schemas.microsoft.com/office/drawing/2014/main" id="{73FF5AC0-5582-23B8-42A0-472248EF21C7}"/>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17" name="Hình tự do: Hình 16">
                <a:extLst>
                  <a:ext uri="{FF2B5EF4-FFF2-40B4-BE49-F238E27FC236}">
                    <a16:creationId xmlns:a16="http://schemas.microsoft.com/office/drawing/2014/main" id="{5708EA7C-B6EB-234C-CF74-42058D149ED9}"/>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endParaRPr lang="vi-VN"/>
              </a:p>
            </p:txBody>
          </p:sp>
          <p:sp>
            <p:nvSpPr>
              <p:cNvPr id="18" name="Hình tự do: Hình 17">
                <a:extLst>
                  <a:ext uri="{FF2B5EF4-FFF2-40B4-BE49-F238E27FC236}">
                    <a16:creationId xmlns:a16="http://schemas.microsoft.com/office/drawing/2014/main" id="{6082DDAD-44AD-2351-CCCA-121D7FDA1822}"/>
                  </a:ext>
                </a:extLst>
              </p:cNvPr>
              <p:cNvSpPr/>
              <p:nvPr/>
            </p:nvSpPr>
            <p:spPr>
              <a:xfrm>
                <a:off x="894773" y="780889"/>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12" name="Hộp Văn bản 11">
              <a:extLst>
                <a:ext uri="{FF2B5EF4-FFF2-40B4-BE49-F238E27FC236}">
                  <a16:creationId xmlns:a16="http://schemas.microsoft.com/office/drawing/2014/main" id="{AFDDC0A9-043E-55A9-E416-12179F1E5800}"/>
                </a:ext>
              </a:extLst>
            </p:cNvPr>
            <p:cNvSpPr txBox="1"/>
            <p:nvPr/>
          </p:nvSpPr>
          <p:spPr>
            <a:xfrm>
              <a:off x="1009840" y="823995"/>
              <a:ext cx="10097515" cy="1319581"/>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cs typeface="Vogue-ExtraBold" panose="020B0500000000000000" pitchFamily="34" charset="0"/>
                </a:rPr>
                <a:t>d. Câu nào cho thấy mây đen đem lại niềm vui cho con người và vạn vật?</a:t>
              </a:r>
            </a:p>
          </p:txBody>
        </p:sp>
      </p:grpSp>
      <p:cxnSp>
        <p:nvCxnSpPr>
          <p:cNvPr id="83" name="Đường nối Thẳng 82">
            <a:extLst>
              <a:ext uri="{FF2B5EF4-FFF2-40B4-BE49-F238E27FC236}">
                <a16:creationId xmlns:a16="http://schemas.microsoft.com/office/drawing/2014/main" id="{0D78FBFA-8978-12CC-2D67-22E62781D995}"/>
              </a:ext>
            </a:extLst>
          </p:cNvPr>
          <p:cNvCxnSpPr/>
          <p:nvPr/>
        </p:nvCxnSpPr>
        <p:spPr>
          <a:xfrm>
            <a:off x="3626427" y="3429000"/>
            <a:ext cx="60994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2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linds(horizontal)">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barn(outVertical)">
                                      <p:cBhvr>
                                        <p:cTn id="2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DF9042FF-1D97-CD2D-1AFF-D1180993933B}"/>
              </a:ext>
            </a:extLst>
          </p:cNvPr>
          <p:cNvGrpSpPr/>
          <p:nvPr/>
        </p:nvGrpSpPr>
        <p:grpSpPr>
          <a:xfrm>
            <a:off x="561109" y="2823713"/>
            <a:ext cx="11424704" cy="792324"/>
            <a:chOff x="997182" y="1247263"/>
            <a:chExt cx="10134416" cy="1050350"/>
          </a:xfrm>
        </p:grpSpPr>
        <p:grpSp>
          <p:nvGrpSpPr>
            <p:cNvPr id="3" name="Đồ họa 14">
              <a:extLst>
                <a:ext uri="{FF2B5EF4-FFF2-40B4-BE49-F238E27FC236}">
                  <a16:creationId xmlns:a16="http://schemas.microsoft.com/office/drawing/2014/main" id="{6FF36571-8FA5-1656-1E6C-C597DA52D760}"/>
                </a:ext>
              </a:extLst>
            </p:cNvPr>
            <p:cNvGrpSpPr/>
            <p:nvPr/>
          </p:nvGrpSpPr>
          <p:grpSpPr>
            <a:xfrm>
              <a:off x="997182" y="1247263"/>
              <a:ext cx="9908680" cy="1050350"/>
              <a:chOff x="1050002" y="1301432"/>
              <a:chExt cx="9908680" cy="4595812"/>
            </a:xfrm>
          </p:grpSpPr>
          <p:sp>
            <p:nvSpPr>
              <p:cNvPr id="5" name="Hình tự do: Hình 4">
                <a:extLst>
                  <a:ext uri="{FF2B5EF4-FFF2-40B4-BE49-F238E27FC236}">
                    <a16:creationId xmlns:a16="http://schemas.microsoft.com/office/drawing/2014/main" id="{B8073901-ECDD-A0B4-B2F3-FAB2C452FD16}"/>
                  </a:ext>
                </a:extLst>
              </p:cNvPr>
              <p:cNvSpPr/>
              <p:nvPr/>
            </p:nvSpPr>
            <p:spPr>
              <a:xfrm>
                <a:off x="1050002" y="1554797"/>
                <a:ext cx="9807714" cy="4342447"/>
              </a:xfrm>
              <a:custGeom>
                <a:avLst/>
                <a:gdLst>
                  <a:gd name="connsiteX0" fmla="*/ 3581400 w 3665132"/>
                  <a:gd name="connsiteY0" fmla="*/ 4309110 h 4342447"/>
                  <a:gd name="connsiteX1" fmla="*/ 629603 w 3665132"/>
                  <a:gd name="connsiteY1" fmla="*/ 4337685 h 4342447"/>
                  <a:gd name="connsiteX2" fmla="*/ 109538 w 3665132"/>
                  <a:gd name="connsiteY2" fmla="*/ 4342448 h 4342447"/>
                  <a:gd name="connsiteX3" fmla="*/ 0 w 3665132"/>
                  <a:gd name="connsiteY3" fmla="*/ 0 h 4342447"/>
                  <a:gd name="connsiteX4" fmla="*/ 520065 w 3665132"/>
                  <a:gd name="connsiteY4" fmla="*/ 6667 h 4342447"/>
                  <a:gd name="connsiteX5" fmla="*/ 3654743 w 3665132"/>
                  <a:gd name="connsiteY5" fmla="*/ 33338 h 4342447"/>
                  <a:gd name="connsiteX6" fmla="*/ 3581400 w 3665132"/>
                  <a:gd name="connsiteY6" fmla="*/ 4309110 h 43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5132" h="4342447">
                    <a:moveTo>
                      <a:pt x="3581400" y="4309110"/>
                    </a:moveTo>
                    <a:lnTo>
                      <a:pt x="629603" y="4337685"/>
                    </a:lnTo>
                    <a:lnTo>
                      <a:pt x="109538" y="4342448"/>
                    </a:lnTo>
                    <a:cubicBezTo>
                      <a:pt x="107633" y="2894648"/>
                      <a:pt x="70485" y="1446848"/>
                      <a:pt x="0" y="0"/>
                    </a:cubicBezTo>
                    <a:cubicBezTo>
                      <a:pt x="172403" y="2857"/>
                      <a:pt x="345758" y="4763"/>
                      <a:pt x="520065" y="6667"/>
                    </a:cubicBezTo>
                    <a:cubicBezTo>
                      <a:pt x="1561148" y="18097"/>
                      <a:pt x="2618423" y="18097"/>
                      <a:pt x="3654743" y="33338"/>
                    </a:cubicBezTo>
                    <a:cubicBezTo>
                      <a:pt x="3684270" y="1453515"/>
                      <a:pt x="3648075" y="2890838"/>
                      <a:pt x="3581400" y="4309110"/>
                    </a:cubicBezTo>
                    <a:close/>
                  </a:path>
                </a:pathLst>
              </a:custGeom>
              <a:solidFill>
                <a:srgbClr val="E6E6E6"/>
              </a:solidFill>
              <a:ln w="9525" cap="flat">
                <a:noFill/>
                <a:prstDash val="solid"/>
                <a:miter/>
              </a:ln>
            </p:spPr>
            <p:txBody>
              <a:bodyPr rtlCol="0" anchor="ctr"/>
              <a:lstStyle/>
              <a:p>
                <a:endParaRPr lang="vi-VN" sz="2800" b="1">
                  <a:latin typeface="Cambria" panose="02040503050406030204" pitchFamily="18" charset="0"/>
                  <a:ea typeface="Cambria" panose="02040503050406030204" pitchFamily="18" charset="0"/>
                </a:endParaRPr>
              </a:p>
            </p:txBody>
          </p:sp>
          <p:sp>
            <p:nvSpPr>
              <p:cNvPr id="6" name="Hình tự do: Hình 5">
                <a:extLst>
                  <a:ext uri="{FF2B5EF4-FFF2-40B4-BE49-F238E27FC236}">
                    <a16:creationId xmlns:a16="http://schemas.microsoft.com/office/drawing/2014/main" id="{D907AD7A-43AE-EFD4-D68D-D31F169F775D}"/>
                  </a:ext>
                </a:extLst>
              </p:cNvPr>
              <p:cNvSpPr/>
              <p:nvPr/>
            </p:nvSpPr>
            <p:spPr>
              <a:xfrm>
                <a:off x="1150968" y="1324294"/>
                <a:ext cx="9807714" cy="4342449"/>
              </a:xfrm>
              <a:custGeom>
                <a:avLst/>
                <a:gdLst>
                  <a:gd name="connsiteX0" fmla="*/ 3581400 w 3665258"/>
                  <a:gd name="connsiteY0" fmla="*/ 4309110 h 4342447"/>
                  <a:gd name="connsiteX1" fmla="*/ 629603 w 3665258"/>
                  <a:gd name="connsiteY1" fmla="*/ 4337685 h 4342447"/>
                  <a:gd name="connsiteX2" fmla="*/ 109538 w 3665258"/>
                  <a:gd name="connsiteY2" fmla="*/ 4342448 h 4342447"/>
                  <a:gd name="connsiteX3" fmla="*/ 0 w 3665258"/>
                  <a:gd name="connsiteY3" fmla="*/ 0 h 4342447"/>
                  <a:gd name="connsiteX4" fmla="*/ 519112 w 3665258"/>
                  <a:gd name="connsiteY4" fmla="*/ 6667 h 4342447"/>
                  <a:gd name="connsiteX5" fmla="*/ 3654743 w 3665258"/>
                  <a:gd name="connsiteY5" fmla="*/ 33338 h 4342447"/>
                  <a:gd name="connsiteX6" fmla="*/ 3581400 w 3665258"/>
                  <a:gd name="connsiteY6" fmla="*/ 4309110 h 43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5258" h="4342447">
                    <a:moveTo>
                      <a:pt x="3581400" y="4309110"/>
                    </a:moveTo>
                    <a:lnTo>
                      <a:pt x="629603" y="4337685"/>
                    </a:lnTo>
                    <a:lnTo>
                      <a:pt x="109538" y="4342448"/>
                    </a:lnTo>
                    <a:cubicBezTo>
                      <a:pt x="107633" y="2894648"/>
                      <a:pt x="70485" y="1446848"/>
                      <a:pt x="0" y="0"/>
                    </a:cubicBezTo>
                    <a:cubicBezTo>
                      <a:pt x="172403" y="2857"/>
                      <a:pt x="345758" y="4763"/>
                      <a:pt x="519112" y="6667"/>
                    </a:cubicBezTo>
                    <a:cubicBezTo>
                      <a:pt x="1561148" y="18098"/>
                      <a:pt x="2618423" y="17145"/>
                      <a:pt x="3654743" y="33338"/>
                    </a:cubicBezTo>
                    <a:cubicBezTo>
                      <a:pt x="3684270" y="1453515"/>
                      <a:pt x="3649028" y="2889885"/>
                      <a:pt x="3581400" y="4309110"/>
                    </a:cubicBezTo>
                    <a:close/>
                  </a:path>
                </a:pathLst>
              </a:custGeom>
              <a:solidFill>
                <a:srgbClr val="F9DE8D"/>
              </a:solidFill>
              <a:ln w="38100" cap="flat">
                <a:solidFill>
                  <a:schemeClr val="tx2">
                    <a:lumMod val="75000"/>
                  </a:schemeClr>
                </a:solidFill>
                <a:prstDash val="solid"/>
                <a:miter/>
              </a:ln>
            </p:spPr>
            <p:txBody>
              <a:bodyPr rtlCol="0" anchor="ctr"/>
              <a:lstStyle/>
              <a:p>
                <a:endParaRPr lang="vi-VN" sz="2800" b="1">
                  <a:latin typeface="Cambria" panose="02040503050406030204" pitchFamily="18" charset="0"/>
                  <a:ea typeface="Cambria" panose="02040503050406030204" pitchFamily="18" charset="0"/>
                </a:endParaRPr>
              </a:p>
            </p:txBody>
          </p:sp>
          <p:sp>
            <p:nvSpPr>
              <p:cNvPr id="7" name="Hình tự do: Hình 6">
                <a:extLst>
                  <a:ext uri="{FF2B5EF4-FFF2-40B4-BE49-F238E27FC236}">
                    <a16:creationId xmlns:a16="http://schemas.microsoft.com/office/drawing/2014/main" id="{5839BEDD-8314-3E57-12AD-AB4E25282A13}"/>
                  </a:ext>
                </a:extLst>
              </p:cNvPr>
              <p:cNvSpPr/>
              <p:nvPr/>
            </p:nvSpPr>
            <p:spPr>
              <a:xfrm>
                <a:off x="1127155" y="1301432"/>
                <a:ext cx="902970" cy="4389118"/>
              </a:xfrm>
              <a:custGeom>
                <a:avLst/>
                <a:gdLst>
                  <a:gd name="connsiteX0" fmla="*/ 902018 w 902970"/>
                  <a:gd name="connsiteY0" fmla="*/ 56198 h 4389119"/>
                  <a:gd name="connsiteX1" fmla="*/ 568643 w 902970"/>
                  <a:gd name="connsiteY1" fmla="*/ 53340 h 4389119"/>
                  <a:gd name="connsiteX2" fmla="*/ 677228 w 902970"/>
                  <a:gd name="connsiteY2" fmla="*/ 4336733 h 4389119"/>
                  <a:gd name="connsiteX3" fmla="*/ 902018 w 902970"/>
                  <a:gd name="connsiteY3" fmla="*/ 4334828 h 4389119"/>
                  <a:gd name="connsiteX4" fmla="*/ 902018 w 902970"/>
                  <a:gd name="connsiteY4" fmla="*/ 4381500 h 4389119"/>
                  <a:gd name="connsiteX5" fmla="*/ 653415 w 902970"/>
                  <a:gd name="connsiteY5" fmla="*/ 4384358 h 4389119"/>
                  <a:gd name="connsiteX6" fmla="*/ 133350 w 902970"/>
                  <a:gd name="connsiteY6" fmla="*/ 4389120 h 4389119"/>
                  <a:gd name="connsiteX7" fmla="*/ 133350 w 902970"/>
                  <a:gd name="connsiteY7" fmla="*/ 4389120 h 4389119"/>
                  <a:gd name="connsiteX8" fmla="*/ 117158 w 902970"/>
                  <a:gd name="connsiteY8" fmla="*/ 4382453 h 4389119"/>
                  <a:gd name="connsiteX9" fmla="*/ 110490 w 902970"/>
                  <a:gd name="connsiteY9" fmla="*/ 4366260 h 4389119"/>
                  <a:gd name="connsiteX10" fmla="*/ 0 w 902970"/>
                  <a:gd name="connsiteY10" fmla="*/ 23813 h 4389119"/>
                  <a:gd name="connsiteX11" fmla="*/ 6667 w 902970"/>
                  <a:gd name="connsiteY11" fmla="*/ 6668 h 4389119"/>
                  <a:gd name="connsiteX12" fmla="*/ 23813 w 902970"/>
                  <a:gd name="connsiteY12" fmla="*/ 0 h 4389119"/>
                  <a:gd name="connsiteX13" fmla="*/ 543878 w 902970"/>
                  <a:gd name="connsiteY13" fmla="*/ 6668 h 4389119"/>
                  <a:gd name="connsiteX14" fmla="*/ 902970 w 902970"/>
                  <a:gd name="connsiteY14" fmla="*/ 10478 h 4389119"/>
                  <a:gd name="connsiteX15" fmla="*/ 902970 w 902970"/>
                  <a:gd name="connsiteY15" fmla="*/ 56198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2970" h="4389119">
                    <a:moveTo>
                      <a:pt x="902018" y="56198"/>
                    </a:moveTo>
                    <a:cubicBezTo>
                      <a:pt x="790575" y="55245"/>
                      <a:pt x="679133" y="54293"/>
                      <a:pt x="568643" y="53340"/>
                    </a:cubicBezTo>
                    <a:cubicBezTo>
                      <a:pt x="702945" y="1471613"/>
                      <a:pt x="740093" y="2912745"/>
                      <a:pt x="677228" y="4336733"/>
                    </a:cubicBezTo>
                    <a:lnTo>
                      <a:pt x="902018" y="4334828"/>
                    </a:lnTo>
                    <a:lnTo>
                      <a:pt x="902018" y="4381500"/>
                    </a:lnTo>
                    <a:lnTo>
                      <a:pt x="653415" y="4384358"/>
                    </a:lnTo>
                    <a:lnTo>
                      <a:pt x="133350" y="4389120"/>
                    </a:lnTo>
                    <a:cubicBezTo>
                      <a:pt x="133350" y="4389120"/>
                      <a:pt x="133350" y="4389120"/>
                      <a:pt x="133350" y="4389120"/>
                    </a:cubicBezTo>
                    <a:cubicBezTo>
                      <a:pt x="127635" y="4389120"/>
                      <a:pt x="120968" y="4386263"/>
                      <a:pt x="117158" y="4382453"/>
                    </a:cubicBezTo>
                    <a:cubicBezTo>
                      <a:pt x="112395" y="4377690"/>
                      <a:pt x="110490" y="4371975"/>
                      <a:pt x="110490" y="4366260"/>
                    </a:cubicBezTo>
                    <a:cubicBezTo>
                      <a:pt x="107633" y="2924175"/>
                      <a:pt x="71438" y="1463040"/>
                      <a:pt x="0" y="23813"/>
                    </a:cubicBezTo>
                    <a:cubicBezTo>
                      <a:pt x="0" y="17145"/>
                      <a:pt x="1905" y="11430"/>
                      <a:pt x="6667" y="6668"/>
                    </a:cubicBezTo>
                    <a:cubicBezTo>
                      <a:pt x="11430" y="2858"/>
                      <a:pt x="17145" y="0"/>
                      <a:pt x="23813" y="0"/>
                    </a:cubicBezTo>
                    <a:cubicBezTo>
                      <a:pt x="200978" y="2858"/>
                      <a:pt x="376238" y="4763"/>
                      <a:pt x="543878" y="6668"/>
                    </a:cubicBezTo>
                    <a:cubicBezTo>
                      <a:pt x="662940" y="7620"/>
                      <a:pt x="782955" y="9525"/>
                      <a:pt x="902970" y="10478"/>
                    </a:cubicBezTo>
                    <a:lnTo>
                      <a:pt x="902970" y="56198"/>
                    </a:lnTo>
                    <a:close/>
                  </a:path>
                </a:pathLst>
              </a:custGeom>
              <a:solidFill>
                <a:srgbClr val="DDF0EE"/>
              </a:solidFill>
              <a:ln w="38100" cap="flat">
                <a:solidFill>
                  <a:schemeClr val="tx2">
                    <a:lumMod val="75000"/>
                  </a:schemeClr>
                </a:solidFill>
                <a:prstDash val="solid"/>
                <a:miter/>
              </a:ln>
            </p:spPr>
            <p:txBody>
              <a:bodyPr rtlCol="0" anchor="ctr"/>
              <a:lstStyle/>
              <a:p>
                <a:endParaRPr lang="vi-VN" sz="2800" b="1">
                  <a:latin typeface="Cambria" panose="02040503050406030204" pitchFamily="18" charset="0"/>
                  <a:ea typeface="Cambria" panose="02040503050406030204" pitchFamily="18" charset="0"/>
                </a:endParaRPr>
              </a:p>
            </p:txBody>
          </p:sp>
        </p:grpSp>
        <p:sp>
          <p:nvSpPr>
            <p:cNvPr id="4" name="Hộp Văn bản 3">
              <a:extLst>
                <a:ext uri="{FF2B5EF4-FFF2-40B4-BE49-F238E27FC236}">
                  <a16:creationId xmlns:a16="http://schemas.microsoft.com/office/drawing/2014/main" id="{91759C55-C8DF-36E5-05E1-03EDCD194FE6}"/>
                </a:ext>
              </a:extLst>
            </p:cNvPr>
            <p:cNvSpPr txBox="1"/>
            <p:nvPr/>
          </p:nvSpPr>
          <p:spPr>
            <a:xfrm>
              <a:off x="1977305" y="1355767"/>
              <a:ext cx="9154293" cy="693610"/>
            </a:xfrm>
            <a:prstGeom prst="rect">
              <a:avLst/>
            </a:prstGeom>
            <a:noFill/>
          </p:spPr>
          <p:txBody>
            <a:bodyPr wrap="square" rtlCol="0">
              <a:spAutoFit/>
            </a:bodyPr>
            <a:lstStyle/>
            <a:p>
              <a:pPr algn="just"/>
              <a:r>
                <a:rPr lang="vi-VN" sz="2800" b="1" i="1" dirty="0">
                  <a:latin typeface="Cambria" panose="02040503050406030204" pitchFamily="18" charset="0"/>
                  <a:ea typeface="Cambria" panose="02040503050406030204" pitchFamily="18" charset="0"/>
                  <a:cs typeface="Vogue-ExtraBold" panose="020B0500000000000000" pitchFamily="34" charset="0"/>
                </a:rPr>
                <a:t>Đám mây xốp, nhẹ trông như một chiếc gối bông xinh xắn.</a:t>
              </a:r>
            </a:p>
          </p:txBody>
        </p:sp>
      </p:grpSp>
      <p:grpSp>
        <p:nvGrpSpPr>
          <p:cNvPr id="8" name="Nhóm 7">
            <a:extLst>
              <a:ext uri="{FF2B5EF4-FFF2-40B4-BE49-F238E27FC236}">
                <a16:creationId xmlns:a16="http://schemas.microsoft.com/office/drawing/2014/main" id="{E3C987A6-A11B-FA2D-9CFE-9A79A85706B0}"/>
              </a:ext>
            </a:extLst>
          </p:cNvPr>
          <p:cNvGrpSpPr/>
          <p:nvPr/>
        </p:nvGrpSpPr>
        <p:grpSpPr>
          <a:xfrm>
            <a:off x="890589" y="1560233"/>
            <a:ext cx="10057532" cy="618362"/>
            <a:chOff x="1118045" y="1975870"/>
            <a:chExt cx="10057532" cy="618362"/>
          </a:xfrm>
        </p:grpSpPr>
        <p:pic>
          <p:nvPicPr>
            <p:cNvPr id="9" name="Hình ảnh 8">
              <a:extLst>
                <a:ext uri="{FF2B5EF4-FFF2-40B4-BE49-F238E27FC236}">
                  <a16:creationId xmlns:a16="http://schemas.microsoft.com/office/drawing/2014/main" id="{92BA6E4E-0269-64D8-DD1B-8B80E468A2E1}"/>
                </a:ext>
              </a:extLst>
            </p:cNvPr>
            <p:cNvPicPr>
              <a:picLocks noChangeAspect="1"/>
            </p:cNvPicPr>
            <p:nvPr/>
          </p:nvPicPr>
          <p:blipFill>
            <a:blip r:embed="rId2"/>
            <a:stretch>
              <a:fillRect/>
            </a:stretch>
          </p:blipFill>
          <p:spPr>
            <a:xfrm>
              <a:off x="1118045" y="1975870"/>
              <a:ext cx="618362" cy="618362"/>
            </a:xfrm>
            <a:prstGeom prst="rect">
              <a:avLst/>
            </a:prstGeom>
          </p:spPr>
        </p:pic>
        <p:sp>
          <p:nvSpPr>
            <p:cNvPr id="11" name="Hộp Văn bản 10">
              <a:extLst>
                <a:ext uri="{FF2B5EF4-FFF2-40B4-BE49-F238E27FC236}">
                  <a16:creationId xmlns:a16="http://schemas.microsoft.com/office/drawing/2014/main" id="{CE84AD6B-B16B-2B9C-BE60-0391F4C584DC}"/>
                </a:ext>
              </a:extLst>
            </p:cNvPr>
            <p:cNvSpPr txBox="1"/>
            <p:nvPr/>
          </p:nvSpPr>
          <p:spPr>
            <a:xfrm>
              <a:off x="1959966" y="2004631"/>
              <a:ext cx="9215611" cy="584775"/>
            </a:xfrm>
            <a:prstGeom prst="rect">
              <a:avLst/>
            </a:prstGeom>
            <a:noFill/>
          </p:spPr>
          <p:txBody>
            <a:bodyPr wrap="square">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cs typeface="Vogue-ExtraBold" panose="020B0500000000000000" pitchFamily="34" charset="0"/>
                </a:rPr>
                <a:t>e. Tìm các từ chỉ đặc điểm trong câu dưới đây:</a:t>
              </a:r>
            </a:p>
          </p:txBody>
        </p:sp>
      </p:grpSp>
      <p:cxnSp>
        <p:nvCxnSpPr>
          <p:cNvPr id="12" name="Đường nối Thẳng 11">
            <a:extLst>
              <a:ext uri="{FF2B5EF4-FFF2-40B4-BE49-F238E27FC236}">
                <a16:creationId xmlns:a16="http://schemas.microsoft.com/office/drawing/2014/main" id="{C73D2E32-3E58-41E7-9E14-2859C65AEF93}"/>
              </a:ext>
            </a:extLst>
          </p:cNvPr>
          <p:cNvCxnSpPr/>
          <p:nvPr/>
        </p:nvCxnSpPr>
        <p:spPr>
          <a:xfrm>
            <a:off x="3283527" y="3407782"/>
            <a:ext cx="6338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7C6E8406-1E86-B393-D85F-395D9C79DBC8}"/>
              </a:ext>
            </a:extLst>
          </p:cNvPr>
          <p:cNvCxnSpPr/>
          <p:nvPr/>
        </p:nvCxnSpPr>
        <p:spPr>
          <a:xfrm>
            <a:off x="4007427" y="3393491"/>
            <a:ext cx="6338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id="{AE2A74E8-B7FF-3528-8448-21C313A2CBAC}"/>
              </a:ext>
            </a:extLst>
          </p:cNvPr>
          <p:cNvCxnSpPr>
            <a:cxnSpLocks/>
          </p:cNvCxnSpPr>
          <p:nvPr/>
        </p:nvCxnSpPr>
        <p:spPr>
          <a:xfrm>
            <a:off x="9469581" y="3393491"/>
            <a:ext cx="147854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03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Nhóm 7">
            <a:extLst>
              <a:ext uri="{FF2B5EF4-FFF2-40B4-BE49-F238E27FC236}">
                <a16:creationId xmlns:a16="http://schemas.microsoft.com/office/drawing/2014/main" id="{E3C987A6-A11B-FA2D-9CFE-9A79A85706B0}"/>
              </a:ext>
            </a:extLst>
          </p:cNvPr>
          <p:cNvGrpSpPr/>
          <p:nvPr/>
        </p:nvGrpSpPr>
        <p:grpSpPr>
          <a:xfrm>
            <a:off x="890589" y="1560233"/>
            <a:ext cx="10057532" cy="618362"/>
            <a:chOff x="1118045" y="1975870"/>
            <a:chExt cx="10057532" cy="618362"/>
          </a:xfrm>
        </p:grpSpPr>
        <p:pic>
          <p:nvPicPr>
            <p:cNvPr id="9" name="Hình ảnh 8">
              <a:extLst>
                <a:ext uri="{FF2B5EF4-FFF2-40B4-BE49-F238E27FC236}">
                  <a16:creationId xmlns:a16="http://schemas.microsoft.com/office/drawing/2014/main" id="{92BA6E4E-0269-64D8-DD1B-8B80E468A2E1}"/>
                </a:ext>
              </a:extLst>
            </p:cNvPr>
            <p:cNvPicPr>
              <a:picLocks noChangeAspect="1"/>
            </p:cNvPicPr>
            <p:nvPr/>
          </p:nvPicPr>
          <p:blipFill>
            <a:blip r:embed="rId2"/>
            <a:stretch>
              <a:fillRect/>
            </a:stretch>
          </p:blipFill>
          <p:spPr>
            <a:xfrm>
              <a:off x="1118045" y="1975870"/>
              <a:ext cx="618362" cy="618362"/>
            </a:xfrm>
            <a:prstGeom prst="rect">
              <a:avLst/>
            </a:prstGeom>
          </p:spPr>
        </p:pic>
        <p:sp>
          <p:nvSpPr>
            <p:cNvPr id="11" name="Hộp Văn bản 10">
              <a:extLst>
                <a:ext uri="{FF2B5EF4-FFF2-40B4-BE49-F238E27FC236}">
                  <a16:creationId xmlns:a16="http://schemas.microsoft.com/office/drawing/2014/main" id="{CE84AD6B-B16B-2B9C-BE60-0391F4C584DC}"/>
                </a:ext>
              </a:extLst>
            </p:cNvPr>
            <p:cNvSpPr txBox="1"/>
            <p:nvPr/>
          </p:nvSpPr>
          <p:spPr>
            <a:xfrm>
              <a:off x="1959966" y="2004631"/>
              <a:ext cx="9215611" cy="584775"/>
            </a:xfrm>
            <a:prstGeom prst="rect">
              <a:avLst/>
            </a:prstGeom>
            <a:noFill/>
          </p:spPr>
          <p:txBody>
            <a:bodyPr wrap="square">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g. Đặt dấu phẩy vào chỗ nào trong câu sau?</a:t>
              </a:r>
              <a:endParaRPr lang="vi-VN" sz="3200" b="1" i="0" dirty="0">
                <a:solidFill>
                  <a:srgbClr val="000000"/>
                </a:solidFill>
                <a:effectLst/>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10" name="Nhóm 9">
            <a:extLst>
              <a:ext uri="{FF2B5EF4-FFF2-40B4-BE49-F238E27FC236}">
                <a16:creationId xmlns:a16="http://schemas.microsoft.com/office/drawing/2014/main" id="{4A088C23-0BFF-8E3A-35B8-0FEED1888A6E}"/>
              </a:ext>
            </a:extLst>
          </p:cNvPr>
          <p:cNvGrpSpPr/>
          <p:nvPr/>
        </p:nvGrpSpPr>
        <p:grpSpPr>
          <a:xfrm>
            <a:off x="1044123" y="2391212"/>
            <a:ext cx="10103753" cy="3261442"/>
            <a:chOff x="1000794" y="1300167"/>
            <a:chExt cx="9857704" cy="1536438"/>
          </a:xfrm>
        </p:grpSpPr>
        <p:grpSp>
          <p:nvGrpSpPr>
            <p:cNvPr id="14" name="Đồ họa 1">
              <a:extLst>
                <a:ext uri="{FF2B5EF4-FFF2-40B4-BE49-F238E27FC236}">
                  <a16:creationId xmlns:a16="http://schemas.microsoft.com/office/drawing/2014/main" id="{FAE7AE79-2997-185D-8A37-2240D567304E}"/>
                </a:ext>
              </a:extLst>
            </p:cNvPr>
            <p:cNvGrpSpPr/>
            <p:nvPr/>
          </p:nvGrpSpPr>
          <p:grpSpPr>
            <a:xfrm>
              <a:off x="1000794" y="1300167"/>
              <a:ext cx="9857704" cy="1536438"/>
              <a:chOff x="1000794" y="1300167"/>
              <a:chExt cx="9640158" cy="2548832"/>
            </a:xfrm>
          </p:grpSpPr>
          <p:grpSp>
            <p:nvGrpSpPr>
              <p:cNvPr id="16" name="Đồ họa 1">
                <a:extLst>
                  <a:ext uri="{FF2B5EF4-FFF2-40B4-BE49-F238E27FC236}">
                    <a16:creationId xmlns:a16="http://schemas.microsoft.com/office/drawing/2014/main" id="{7CEE7F8B-FCE0-61F7-7A3E-F9CA0BC9738A}"/>
                  </a:ext>
                </a:extLst>
              </p:cNvPr>
              <p:cNvGrpSpPr/>
              <p:nvPr/>
            </p:nvGrpSpPr>
            <p:grpSpPr>
              <a:xfrm>
                <a:off x="1282173" y="1558847"/>
                <a:ext cx="9134746" cy="2204891"/>
                <a:chOff x="1282173" y="1558847"/>
                <a:chExt cx="9134746" cy="2204891"/>
              </a:xfrm>
            </p:grpSpPr>
            <p:sp>
              <p:nvSpPr>
                <p:cNvPr id="28" name="Hình tự do: Hình 27">
                  <a:extLst>
                    <a:ext uri="{FF2B5EF4-FFF2-40B4-BE49-F238E27FC236}">
                      <a16:creationId xmlns:a16="http://schemas.microsoft.com/office/drawing/2014/main" id="{D457CD96-DBF6-832C-E188-78F32CD82313}"/>
                    </a:ext>
                  </a:extLst>
                </p:cNvPr>
                <p:cNvSpPr/>
                <p:nvPr/>
              </p:nvSpPr>
              <p:spPr>
                <a:xfrm>
                  <a:off x="1402364" y="1813011"/>
                  <a:ext cx="9014555" cy="1950727"/>
                </a:xfrm>
                <a:custGeom>
                  <a:avLst/>
                  <a:gdLst>
                    <a:gd name="connsiteX0" fmla="*/ 9014555 w 9014555"/>
                    <a:gd name="connsiteY0" fmla="*/ 35785 h 1950727"/>
                    <a:gd name="connsiteX1" fmla="*/ 9014555 w 9014555"/>
                    <a:gd name="connsiteY1" fmla="*/ 1950727 h 1950727"/>
                    <a:gd name="connsiteX2" fmla="*/ 468 w 9014555"/>
                    <a:gd name="connsiteY2" fmla="*/ 1868147 h 1950727"/>
                    <a:gd name="connsiteX3" fmla="*/ 34418 w 9014555"/>
                    <a:gd name="connsiteY3" fmla="*/ 0 h 1950727"/>
                    <a:gd name="connsiteX4" fmla="*/ 9013638 w 9014555"/>
                    <a:gd name="connsiteY4" fmla="*/ 33950 h 1950727"/>
                    <a:gd name="connsiteX5" fmla="*/ 9014555 w 9014555"/>
                    <a:gd name="connsiteY5" fmla="*/ 35785 h 195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4555" h="1950727">
                      <a:moveTo>
                        <a:pt x="9014555" y="35785"/>
                      </a:moveTo>
                      <a:lnTo>
                        <a:pt x="9014555" y="1950727"/>
                      </a:lnTo>
                      <a:cubicBezTo>
                        <a:pt x="6005884" y="1947975"/>
                        <a:pt x="3010058" y="1867230"/>
                        <a:pt x="468" y="1868147"/>
                      </a:cubicBezTo>
                      <a:cubicBezTo>
                        <a:pt x="-5037" y="1246961"/>
                        <a:pt x="39923" y="620269"/>
                        <a:pt x="34418" y="0"/>
                      </a:cubicBezTo>
                      <a:cubicBezTo>
                        <a:pt x="3027491" y="11011"/>
                        <a:pt x="6020565" y="22939"/>
                        <a:pt x="9013638" y="33950"/>
                      </a:cubicBezTo>
                      <a:lnTo>
                        <a:pt x="9014555" y="35785"/>
                      </a:lnTo>
                      <a:close/>
                    </a:path>
                  </a:pathLst>
                </a:custGeom>
                <a:solidFill>
                  <a:srgbClr val="CCCCCC"/>
                </a:solidFill>
                <a:ln w="9171" cap="flat">
                  <a:noFill/>
                  <a:prstDash val="solid"/>
                  <a:miter/>
                </a:ln>
              </p:spPr>
              <p:txBody>
                <a:bodyPr rtlCol="0" anchor="ctr"/>
                <a:lstStyle/>
                <a:p>
                  <a:endParaRPr lang="vi-VN"/>
                </a:p>
              </p:txBody>
            </p:sp>
            <p:sp>
              <p:nvSpPr>
                <p:cNvPr id="29" name="Hình tự do: Hình 28">
                  <a:extLst>
                    <a:ext uri="{FF2B5EF4-FFF2-40B4-BE49-F238E27FC236}">
                      <a16:creationId xmlns:a16="http://schemas.microsoft.com/office/drawing/2014/main" id="{05431F86-B60A-1767-5C99-B816D2BC2493}"/>
                    </a:ext>
                  </a:extLst>
                </p:cNvPr>
                <p:cNvSpPr/>
                <p:nvPr/>
              </p:nvSpPr>
              <p:spPr>
                <a:xfrm>
                  <a:off x="1327990" y="1564282"/>
                  <a:ext cx="9014555" cy="1950727"/>
                </a:xfrm>
                <a:custGeom>
                  <a:avLst/>
                  <a:gdLst>
                    <a:gd name="connsiteX0" fmla="*/ 9014555 w 9014555"/>
                    <a:gd name="connsiteY0" fmla="*/ 35785 h 1950727"/>
                    <a:gd name="connsiteX1" fmla="*/ 9014555 w 9014555"/>
                    <a:gd name="connsiteY1" fmla="*/ 1950727 h 1950727"/>
                    <a:gd name="connsiteX2" fmla="*/ 468 w 9014555"/>
                    <a:gd name="connsiteY2" fmla="*/ 1868147 h 1950727"/>
                    <a:gd name="connsiteX3" fmla="*/ 34418 w 9014555"/>
                    <a:gd name="connsiteY3" fmla="*/ 0 h 1950727"/>
                    <a:gd name="connsiteX4" fmla="*/ 9013638 w 9014555"/>
                    <a:gd name="connsiteY4" fmla="*/ 33950 h 1950727"/>
                    <a:gd name="connsiteX5" fmla="*/ 9014555 w 9014555"/>
                    <a:gd name="connsiteY5" fmla="*/ 35785 h 195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4555" h="1950727">
                      <a:moveTo>
                        <a:pt x="9014555" y="35785"/>
                      </a:moveTo>
                      <a:lnTo>
                        <a:pt x="9014555" y="1950727"/>
                      </a:lnTo>
                      <a:cubicBezTo>
                        <a:pt x="6005884" y="1947975"/>
                        <a:pt x="3010058" y="1867230"/>
                        <a:pt x="468" y="1868147"/>
                      </a:cubicBezTo>
                      <a:cubicBezTo>
                        <a:pt x="-5037" y="1246961"/>
                        <a:pt x="39923" y="620269"/>
                        <a:pt x="34418" y="0"/>
                      </a:cubicBezTo>
                      <a:cubicBezTo>
                        <a:pt x="3027491" y="11011"/>
                        <a:pt x="6020565" y="22939"/>
                        <a:pt x="9013638" y="33950"/>
                      </a:cubicBezTo>
                      <a:lnTo>
                        <a:pt x="9014555" y="35785"/>
                      </a:lnTo>
                      <a:close/>
                    </a:path>
                  </a:pathLst>
                </a:custGeom>
                <a:solidFill>
                  <a:srgbClr val="D7F0D3"/>
                </a:solidFill>
                <a:ln w="9171" cap="flat">
                  <a:noFill/>
                  <a:prstDash val="solid"/>
                  <a:miter/>
                </a:ln>
              </p:spPr>
              <p:txBody>
                <a:bodyPr rtlCol="0" anchor="ctr"/>
                <a:lstStyle/>
                <a:p>
                  <a:endParaRPr lang="vi-VN" dirty="0"/>
                </a:p>
              </p:txBody>
            </p:sp>
            <p:sp>
              <p:nvSpPr>
                <p:cNvPr id="30" name="Hình tự do: Hình 29">
                  <a:extLst>
                    <a:ext uri="{FF2B5EF4-FFF2-40B4-BE49-F238E27FC236}">
                      <a16:creationId xmlns:a16="http://schemas.microsoft.com/office/drawing/2014/main" id="{3C7E3E72-27D8-5FCA-9275-26E403CF358C}"/>
                    </a:ext>
                  </a:extLst>
                </p:cNvPr>
                <p:cNvSpPr/>
                <p:nvPr/>
              </p:nvSpPr>
              <p:spPr>
                <a:xfrm>
                  <a:off x="1282173" y="1558847"/>
                  <a:ext cx="9058589" cy="1994770"/>
                </a:xfrm>
                <a:custGeom>
                  <a:avLst/>
                  <a:gdLst>
                    <a:gd name="connsiteX0" fmla="*/ 9036568 w 9058589"/>
                    <a:gd name="connsiteY0" fmla="*/ 1994770 h 1994770"/>
                    <a:gd name="connsiteX1" fmla="*/ 9036568 w 9058589"/>
                    <a:gd name="connsiteY1" fmla="*/ 1994770 h 1994770"/>
                    <a:gd name="connsiteX2" fmla="*/ 4642385 w 9058589"/>
                    <a:gd name="connsiteY2" fmla="*/ 1953480 h 1994770"/>
                    <a:gd name="connsiteX3" fmla="*/ 22481 w 9058589"/>
                    <a:gd name="connsiteY3" fmla="*/ 1912190 h 1994770"/>
                    <a:gd name="connsiteX4" fmla="*/ 460 w 9058589"/>
                    <a:gd name="connsiteY4" fmla="*/ 1890169 h 1994770"/>
                    <a:gd name="connsiteX5" fmla="*/ 17893 w 9058589"/>
                    <a:gd name="connsiteY5" fmla="*/ 955177 h 1994770"/>
                    <a:gd name="connsiteX6" fmla="*/ 35327 w 9058589"/>
                    <a:gd name="connsiteY6" fmla="*/ 22021 h 1994770"/>
                    <a:gd name="connsiteX7" fmla="*/ 41750 w 9058589"/>
                    <a:gd name="connsiteY7" fmla="*/ 6423 h 1994770"/>
                    <a:gd name="connsiteX8" fmla="*/ 57348 w 9058589"/>
                    <a:gd name="connsiteY8" fmla="*/ 0 h 1994770"/>
                    <a:gd name="connsiteX9" fmla="*/ 57348 w 9058589"/>
                    <a:gd name="connsiteY9" fmla="*/ 0 h 1994770"/>
                    <a:gd name="connsiteX10" fmla="*/ 9036568 w 9058589"/>
                    <a:gd name="connsiteY10" fmla="*/ 33950 h 1994770"/>
                    <a:gd name="connsiteX11" fmla="*/ 9058589 w 9058589"/>
                    <a:gd name="connsiteY11" fmla="*/ 53218 h 1994770"/>
                    <a:gd name="connsiteX12" fmla="*/ 9058589 w 9058589"/>
                    <a:gd name="connsiteY12" fmla="*/ 55053 h 1994770"/>
                    <a:gd name="connsiteX13" fmla="*/ 9058589 w 9058589"/>
                    <a:gd name="connsiteY13" fmla="*/ 57806 h 1994770"/>
                    <a:gd name="connsiteX14" fmla="*/ 9058589 w 9058589"/>
                    <a:gd name="connsiteY14" fmla="*/ 1972749 h 1994770"/>
                    <a:gd name="connsiteX15" fmla="*/ 9052166 w 9058589"/>
                    <a:gd name="connsiteY15" fmla="*/ 1988347 h 1994770"/>
                    <a:gd name="connsiteX16" fmla="*/ 9036568 w 9058589"/>
                    <a:gd name="connsiteY16" fmla="*/ 1994770 h 1994770"/>
                    <a:gd name="connsiteX17" fmla="*/ 85792 w 9058589"/>
                    <a:gd name="connsiteY17" fmla="*/ 1868147 h 1994770"/>
                    <a:gd name="connsiteX18" fmla="*/ 4643302 w 9058589"/>
                    <a:gd name="connsiteY18" fmla="*/ 1909437 h 1994770"/>
                    <a:gd name="connsiteX19" fmla="*/ 9014547 w 9058589"/>
                    <a:gd name="connsiteY19" fmla="*/ 1950727 h 1994770"/>
                    <a:gd name="connsiteX20" fmla="*/ 9014547 w 9058589"/>
                    <a:gd name="connsiteY20" fmla="*/ 78910 h 1994770"/>
                    <a:gd name="connsiteX21" fmla="*/ 79370 w 9058589"/>
                    <a:gd name="connsiteY21" fmla="*/ 44043 h 1994770"/>
                    <a:gd name="connsiteX22" fmla="*/ 61936 w 9058589"/>
                    <a:gd name="connsiteY22" fmla="*/ 957013 h 1994770"/>
                    <a:gd name="connsiteX23" fmla="*/ 44502 w 9058589"/>
                    <a:gd name="connsiteY23" fmla="*/ 1868147 h 1994770"/>
                    <a:gd name="connsiteX24" fmla="*/ 85792 w 9058589"/>
                    <a:gd name="connsiteY24" fmla="*/ 1868147 h 19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58589" h="1994770">
                      <a:moveTo>
                        <a:pt x="9036568" y="1994770"/>
                      </a:moveTo>
                      <a:cubicBezTo>
                        <a:pt x="9036568" y="1994770"/>
                        <a:pt x="9036568" y="1994770"/>
                        <a:pt x="9036568" y="1994770"/>
                      </a:cubicBezTo>
                      <a:cubicBezTo>
                        <a:pt x="7570311" y="1992935"/>
                        <a:pt x="6082032" y="1972749"/>
                        <a:pt x="4642385" y="1953480"/>
                      </a:cubicBezTo>
                      <a:cubicBezTo>
                        <a:pt x="3129332" y="1933294"/>
                        <a:pt x="1564896" y="1912190"/>
                        <a:pt x="22481" y="1912190"/>
                      </a:cubicBezTo>
                      <a:cubicBezTo>
                        <a:pt x="10553" y="1912190"/>
                        <a:pt x="460" y="1902097"/>
                        <a:pt x="460" y="1890169"/>
                      </a:cubicBezTo>
                      <a:cubicBezTo>
                        <a:pt x="-2293" y="1579117"/>
                        <a:pt x="7800" y="1261642"/>
                        <a:pt x="17893" y="955177"/>
                      </a:cubicBezTo>
                      <a:cubicBezTo>
                        <a:pt x="27069" y="648713"/>
                        <a:pt x="37162" y="332156"/>
                        <a:pt x="35327" y="22021"/>
                      </a:cubicBezTo>
                      <a:cubicBezTo>
                        <a:pt x="35327" y="16516"/>
                        <a:pt x="37162" y="10093"/>
                        <a:pt x="41750" y="6423"/>
                      </a:cubicBezTo>
                      <a:cubicBezTo>
                        <a:pt x="46338" y="1835"/>
                        <a:pt x="51843" y="0"/>
                        <a:pt x="57348" y="0"/>
                      </a:cubicBezTo>
                      <a:cubicBezTo>
                        <a:pt x="57348" y="0"/>
                        <a:pt x="57348" y="0"/>
                        <a:pt x="57348" y="0"/>
                      </a:cubicBezTo>
                      <a:lnTo>
                        <a:pt x="9036568" y="33950"/>
                      </a:lnTo>
                      <a:cubicBezTo>
                        <a:pt x="9047579" y="33950"/>
                        <a:pt x="9056754" y="42208"/>
                        <a:pt x="9058589" y="53218"/>
                      </a:cubicBezTo>
                      <a:lnTo>
                        <a:pt x="9058589" y="55053"/>
                      </a:lnTo>
                      <a:cubicBezTo>
                        <a:pt x="9058589" y="55971"/>
                        <a:pt x="9058589" y="56889"/>
                        <a:pt x="9058589" y="57806"/>
                      </a:cubicBezTo>
                      <a:lnTo>
                        <a:pt x="9058589" y="1972749"/>
                      </a:lnTo>
                      <a:cubicBezTo>
                        <a:pt x="9058589" y="1978254"/>
                        <a:pt x="9055837" y="1984677"/>
                        <a:pt x="9052166" y="1988347"/>
                      </a:cubicBezTo>
                      <a:cubicBezTo>
                        <a:pt x="9048496" y="1992935"/>
                        <a:pt x="9042991" y="1994770"/>
                        <a:pt x="9036568" y="1994770"/>
                      </a:cubicBezTo>
                      <a:close/>
                      <a:moveTo>
                        <a:pt x="85792" y="1868147"/>
                      </a:moveTo>
                      <a:cubicBezTo>
                        <a:pt x="1608021" y="1868147"/>
                        <a:pt x="3150435" y="1889251"/>
                        <a:pt x="4643302" y="1909437"/>
                      </a:cubicBezTo>
                      <a:cubicBezTo>
                        <a:pt x="6074692" y="1928706"/>
                        <a:pt x="7555630" y="1948892"/>
                        <a:pt x="9014547" y="1950727"/>
                      </a:cubicBezTo>
                      <a:lnTo>
                        <a:pt x="9014547" y="78910"/>
                      </a:lnTo>
                      <a:lnTo>
                        <a:pt x="79370" y="44043"/>
                      </a:lnTo>
                      <a:cubicBezTo>
                        <a:pt x="81205" y="347754"/>
                        <a:pt x="71112" y="656971"/>
                        <a:pt x="61936" y="957013"/>
                      </a:cubicBezTo>
                      <a:cubicBezTo>
                        <a:pt x="52760" y="1256136"/>
                        <a:pt x="42667" y="1565353"/>
                        <a:pt x="44502" y="1868147"/>
                      </a:cubicBezTo>
                      <a:cubicBezTo>
                        <a:pt x="58266" y="1868147"/>
                        <a:pt x="72029" y="1868147"/>
                        <a:pt x="85792" y="1868147"/>
                      </a:cubicBezTo>
                      <a:close/>
                    </a:path>
                  </a:pathLst>
                </a:custGeom>
                <a:solidFill>
                  <a:srgbClr val="454E5F"/>
                </a:solidFill>
                <a:ln w="9171" cap="flat">
                  <a:noFill/>
                  <a:prstDash val="solid"/>
                  <a:miter/>
                </a:ln>
              </p:spPr>
              <p:txBody>
                <a:bodyPr rtlCol="0" anchor="ctr"/>
                <a:lstStyle/>
                <a:p>
                  <a:endParaRPr lang="vi-VN"/>
                </a:p>
              </p:txBody>
            </p:sp>
          </p:grpSp>
          <p:grpSp>
            <p:nvGrpSpPr>
              <p:cNvPr id="18" name="Đồ họa 1">
                <a:extLst>
                  <a:ext uri="{FF2B5EF4-FFF2-40B4-BE49-F238E27FC236}">
                    <a16:creationId xmlns:a16="http://schemas.microsoft.com/office/drawing/2014/main" id="{B9977CAF-EFB9-1366-8844-B8449E1833F1}"/>
                  </a:ext>
                </a:extLst>
              </p:cNvPr>
              <p:cNvGrpSpPr/>
              <p:nvPr/>
            </p:nvGrpSpPr>
            <p:grpSpPr>
              <a:xfrm>
                <a:off x="1000794" y="1300167"/>
                <a:ext cx="1072912" cy="982711"/>
                <a:chOff x="1000794" y="1300167"/>
                <a:chExt cx="1072912" cy="982711"/>
              </a:xfrm>
            </p:grpSpPr>
            <p:sp>
              <p:nvSpPr>
                <p:cNvPr id="24" name="Hình tự do: Hình 23">
                  <a:extLst>
                    <a:ext uri="{FF2B5EF4-FFF2-40B4-BE49-F238E27FC236}">
                      <a16:creationId xmlns:a16="http://schemas.microsoft.com/office/drawing/2014/main" id="{BAD0BC2A-75A7-DF6B-F71D-E99728728BDD}"/>
                    </a:ext>
                  </a:extLst>
                </p:cNvPr>
                <p:cNvSpPr/>
                <p:nvPr/>
              </p:nvSpPr>
              <p:spPr>
                <a:xfrm>
                  <a:off x="1003442" y="1301084"/>
                  <a:ext cx="1070263" cy="981793"/>
                </a:xfrm>
                <a:custGeom>
                  <a:avLst/>
                  <a:gdLst>
                    <a:gd name="connsiteX0" fmla="*/ 975617 w 1070263"/>
                    <a:gd name="connsiteY0" fmla="*/ 327497 h 981793"/>
                    <a:gd name="connsiteX1" fmla="*/ 862757 w 1070263"/>
                    <a:gd name="connsiteY1" fmla="*/ 429346 h 981793"/>
                    <a:gd name="connsiteX2" fmla="*/ 539777 w 1070263"/>
                    <a:gd name="connsiteY2" fmla="*/ 720212 h 981793"/>
                    <a:gd name="connsiteX3" fmla="*/ 378287 w 1070263"/>
                    <a:gd name="connsiteY3" fmla="*/ 865186 h 981793"/>
                    <a:gd name="connsiteX4" fmla="*/ 258087 w 1070263"/>
                    <a:gd name="connsiteY4" fmla="*/ 974375 h 981793"/>
                    <a:gd name="connsiteX5" fmla="*/ 241571 w 1070263"/>
                    <a:gd name="connsiteY5" fmla="*/ 981716 h 981793"/>
                    <a:gd name="connsiteX6" fmla="*/ 220467 w 1070263"/>
                    <a:gd name="connsiteY6" fmla="*/ 967035 h 981793"/>
                    <a:gd name="connsiteX7" fmla="*/ 215879 w 1070263"/>
                    <a:gd name="connsiteY7" fmla="*/ 940426 h 981793"/>
                    <a:gd name="connsiteX8" fmla="*/ 221385 w 1070263"/>
                    <a:gd name="connsiteY8" fmla="*/ 864268 h 981793"/>
                    <a:gd name="connsiteX9" fmla="*/ 54389 w 1070263"/>
                    <a:gd name="connsiteY9" fmla="*/ 926662 h 981793"/>
                    <a:gd name="connsiteX10" fmla="*/ 27780 w 1070263"/>
                    <a:gd name="connsiteY10" fmla="*/ 893630 h 981793"/>
                    <a:gd name="connsiteX11" fmla="*/ 109443 w 1070263"/>
                    <a:gd name="connsiteY11" fmla="*/ 776183 h 981793"/>
                    <a:gd name="connsiteX12" fmla="*/ 27780 w 1070263"/>
                    <a:gd name="connsiteY12" fmla="*/ 791781 h 981793"/>
                    <a:gd name="connsiteX13" fmla="*/ 3006 w 1070263"/>
                    <a:gd name="connsiteY13" fmla="*/ 753244 h 981793"/>
                    <a:gd name="connsiteX14" fmla="*/ 69070 w 1070263"/>
                    <a:gd name="connsiteY14" fmla="*/ 682592 h 981793"/>
                    <a:gd name="connsiteX15" fmla="*/ 775589 w 1070263"/>
                    <a:gd name="connsiteY15" fmla="*/ 34796 h 981793"/>
                    <a:gd name="connsiteX16" fmla="*/ 809539 w 1070263"/>
                    <a:gd name="connsiteY16" fmla="*/ 8187 h 981793"/>
                    <a:gd name="connsiteX17" fmla="*/ 811374 w 1070263"/>
                    <a:gd name="connsiteY17" fmla="*/ 7270 h 981793"/>
                    <a:gd name="connsiteX18" fmla="*/ 858170 w 1070263"/>
                    <a:gd name="connsiteY18" fmla="*/ 93520 h 981793"/>
                    <a:gd name="connsiteX19" fmla="*/ 843489 w 1070263"/>
                    <a:gd name="connsiteY19" fmla="*/ 138480 h 981793"/>
                    <a:gd name="connsiteX20" fmla="*/ 993968 w 1070263"/>
                    <a:gd name="connsiteY20" fmla="*/ 70581 h 981793"/>
                    <a:gd name="connsiteX21" fmla="*/ 1055445 w 1070263"/>
                    <a:gd name="connsiteY21" fmla="*/ 51312 h 981793"/>
                    <a:gd name="connsiteX22" fmla="*/ 1065538 w 1070263"/>
                    <a:gd name="connsiteY22" fmla="*/ 84344 h 981793"/>
                    <a:gd name="connsiteX23" fmla="*/ 924234 w 1070263"/>
                    <a:gd name="connsiteY23" fmla="*/ 239412 h 981793"/>
                    <a:gd name="connsiteX24" fmla="*/ 1019660 w 1070263"/>
                    <a:gd name="connsiteY24" fmla="*/ 235741 h 981793"/>
                    <a:gd name="connsiteX25" fmla="*/ 975617 w 1070263"/>
                    <a:gd name="connsiteY25" fmla="*/ 327497 h 98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70263" h="981793">
                      <a:moveTo>
                        <a:pt x="975617" y="327497"/>
                      </a:moveTo>
                      <a:cubicBezTo>
                        <a:pt x="937997" y="361447"/>
                        <a:pt x="900377" y="395396"/>
                        <a:pt x="862757" y="429346"/>
                      </a:cubicBezTo>
                      <a:cubicBezTo>
                        <a:pt x="754486" y="526607"/>
                        <a:pt x="647131" y="622951"/>
                        <a:pt x="539777" y="720212"/>
                      </a:cubicBezTo>
                      <a:lnTo>
                        <a:pt x="378287" y="865186"/>
                      </a:lnTo>
                      <a:cubicBezTo>
                        <a:pt x="338832" y="900971"/>
                        <a:pt x="301212" y="944096"/>
                        <a:pt x="258087" y="974375"/>
                      </a:cubicBezTo>
                      <a:cubicBezTo>
                        <a:pt x="253499" y="978046"/>
                        <a:pt x="247994" y="980798"/>
                        <a:pt x="241571" y="981716"/>
                      </a:cubicBezTo>
                      <a:cubicBezTo>
                        <a:pt x="232395" y="982633"/>
                        <a:pt x="224137" y="975293"/>
                        <a:pt x="220467" y="967035"/>
                      </a:cubicBezTo>
                      <a:cubicBezTo>
                        <a:pt x="216797" y="958777"/>
                        <a:pt x="215879" y="949601"/>
                        <a:pt x="215879" y="940426"/>
                      </a:cubicBezTo>
                      <a:cubicBezTo>
                        <a:pt x="214962" y="914734"/>
                        <a:pt x="216797" y="889960"/>
                        <a:pt x="221385" y="864268"/>
                      </a:cubicBezTo>
                      <a:cubicBezTo>
                        <a:pt x="163578" y="880784"/>
                        <a:pt x="108525" y="902806"/>
                        <a:pt x="54389" y="926662"/>
                      </a:cubicBezTo>
                      <a:cubicBezTo>
                        <a:pt x="34203" y="935838"/>
                        <a:pt x="15852" y="911064"/>
                        <a:pt x="27780" y="893630"/>
                      </a:cubicBezTo>
                      <a:cubicBezTo>
                        <a:pt x="54389" y="854175"/>
                        <a:pt x="81916" y="814720"/>
                        <a:pt x="109443" y="776183"/>
                      </a:cubicBezTo>
                      <a:cubicBezTo>
                        <a:pt x="81916" y="780771"/>
                        <a:pt x="54389" y="786276"/>
                        <a:pt x="27780" y="791781"/>
                      </a:cubicBezTo>
                      <a:cubicBezTo>
                        <a:pt x="6676" y="796369"/>
                        <a:pt x="-6170" y="768842"/>
                        <a:pt x="3006" y="753244"/>
                      </a:cubicBezTo>
                      <a:cubicBezTo>
                        <a:pt x="16769" y="727552"/>
                        <a:pt x="49801" y="703696"/>
                        <a:pt x="69070" y="682592"/>
                      </a:cubicBezTo>
                      <a:cubicBezTo>
                        <a:pt x="292037" y="453203"/>
                        <a:pt x="546200" y="257763"/>
                        <a:pt x="775589" y="34796"/>
                      </a:cubicBezTo>
                      <a:cubicBezTo>
                        <a:pt x="785683" y="24703"/>
                        <a:pt x="796693" y="14610"/>
                        <a:pt x="809539" y="8187"/>
                      </a:cubicBezTo>
                      <a:lnTo>
                        <a:pt x="811374" y="7270"/>
                      </a:lnTo>
                      <a:cubicBezTo>
                        <a:pt x="877438" y="-24845"/>
                        <a:pt x="866428" y="57735"/>
                        <a:pt x="858170" y="93520"/>
                      </a:cubicBezTo>
                      <a:cubicBezTo>
                        <a:pt x="854499" y="109119"/>
                        <a:pt x="848994" y="123799"/>
                        <a:pt x="843489" y="138480"/>
                      </a:cubicBezTo>
                      <a:cubicBezTo>
                        <a:pt x="893954" y="115541"/>
                        <a:pt x="943503" y="93520"/>
                        <a:pt x="993968" y="70581"/>
                      </a:cubicBezTo>
                      <a:cubicBezTo>
                        <a:pt x="1010484" y="63241"/>
                        <a:pt x="1036176" y="43054"/>
                        <a:pt x="1055445" y="51312"/>
                      </a:cubicBezTo>
                      <a:cubicBezTo>
                        <a:pt x="1068290" y="56818"/>
                        <a:pt x="1075631" y="73334"/>
                        <a:pt x="1065538" y="84344"/>
                      </a:cubicBezTo>
                      <a:cubicBezTo>
                        <a:pt x="1018742" y="135728"/>
                        <a:pt x="971029" y="188028"/>
                        <a:pt x="924234" y="239412"/>
                      </a:cubicBezTo>
                      <a:cubicBezTo>
                        <a:pt x="956348" y="238494"/>
                        <a:pt x="987545" y="236659"/>
                        <a:pt x="1019660" y="235741"/>
                      </a:cubicBezTo>
                      <a:cubicBezTo>
                        <a:pt x="1087559" y="232071"/>
                        <a:pt x="988463" y="316487"/>
                        <a:pt x="975617" y="327497"/>
                      </a:cubicBezTo>
                      <a:close/>
                    </a:path>
                  </a:pathLst>
                </a:custGeom>
                <a:solidFill>
                  <a:srgbClr val="F9DE8D"/>
                </a:solidFill>
                <a:ln w="9171" cap="flat">
                  <a:noFill/>
                  <a:prstDash val="solid"/>
                  <a:miter/>
                </a:ln>
              </p:spPr>
              <p:txBody>
                <a:bodyPr rtlCol="0" anchor="ctr"/>
                <a:lstStyle/>
                <a:p>
                  <a:endParaRPr lang="vi-VN"/>
                </a:p>
              </p:txBody>
            </p:sp>
            <p:grpSp>
              <p:nvGrpSpPr>
                <p:cNvPr id="25" name="Đồ họa 1">
                  <a:extLst>
                    <a:ext uri="{FF2B5EF4-FFF2-40B4-BE49-F238E27FC236}">
                      <a16:creationId xmlns:a16="http://schemas.microsoft.com/office/drawing/2014/main" id="{DEAB7B55-7D46-5A0E-2F5A-8E5B26F09FD2}"/>
                    </a:ext>
                  </a:extLst>
                </p:cNvPr>
                <p:cNvGrpSpPr/>
                <p:nvPr/>
              </p:nvGrpSpPr>
              <p:grpSpPr>
                <a:xfrm>
                  <a:off x="1000794" y="1300167"/>
                  <a:ext cx="1070159" cy="981715"/>
                  <a:chOff x="1000794" y="1300167"/>
                  <a:chExt cx="1070159" cy="981715"/>
                </a:xfrm>
                <a:solidFill>
                  <a:srgbClr val="454E5F"/>
                </a:solidFill>
              </p:grpSpPr>
              <p:sp>
                <p:nvSpPr>
                  <p:cNvPr id="26" name="Hình tự do: Hình 25">
                    <a:extLst>
                      <a:ext uri="{FF2B5EF4-FFF2-40B4-BE49-F238E27FC236}">
                        <a16:creationId xmlns:a16="http://schemas.microsoft.com/office/drawing/2014/main" id="{902D5095-62E5-E1A7-04BC-05B020028EE8}"/>
                      </a:ext>
                    </a:extLst>
                  </p:cNvPr>
                  <p:cNvSpPr/>
                  <p:nvPr/>
                </p:nvSpPr>
                <p:spPr>
                  <a:xfrm>
                    <a:off x="1000794" y="1300167"/>
                    <a:ext cx="1070159" cy="981715"/>
                  </a:xfrm>
                  <a:custGeom>
                    <a:avLst/>
                    <a:gdLst>
                      <a:gd name="connsiteX0" fmla="*/ 1019556 w 1070159"/>
                      <a:gd name="connsiteY0" fmla="*/ 235741 h 981715"/>
                      <a:gd name="connsiteX1" fmla="*/ 924130 w 1070159"/>
                      <a:gd name="connsiteY1" fmla="*/ 239412 h 981715"/>
                      <a:gd name="connsiteX2" fmla="*/ 1065433 w 1070159"/>
                      <a:gd name="connsiteY2" fmla="*/ 84344 h 981715"/>
                      <a:gd name="connsiteX3" fmla="*/ 1055340 w 1070159"/>
                      <a:gd name="connsiteY3" fmla="*/ 51312 h 981715"/>
                      <a:gd name="connsiteX4" fmla="*/ 993864 w 1070159"/>
                      <a:gd name="connsiteY4" fmla="*/ 70581 h 981715"/>
                      <a:gd name="connsiteX5" fmla="*/ 843384 w 1070159"/>
                      <a:gd name="connsiteY5" fmla="*/ 138480 h 981715"/>
                      <a:gd name="connsiteX6" fmla="*/ 858065 w 1070159"/>
                      <a:gd name="connsiteY6" fmla="*/ 93520 h 981715"/>
                      <a:gd name="connsiteX7" fmla="*/ 811270 w 1070159"/>
                      <a:gd name="connsiteY7" fmla="*/ 7270 h 981715"/>
                      <a:gd name="connsiteX8" fmla="*/ 809435 w 1070159"/>
                      <a:gd name="connsiteY8" fmla="*/ 8187 h 981715"/>
                      <a:gd name="connsiteX9" fmla="*/ 775485 w 1070159"/>
                      <a:gd name="connsiteY9" fmla="*/ 34796 h 981715"/>
                      <a:gd name="connsiteX10" fmla="*/ 68966 w 1070159"/>
                      <a:gd name="connsiteY10" fmla="*/ 682592 h 981715"/>
                      <a:gd name="connsiteX11" fmla="*/ 2902 w 1070159"/>
                      <a:gd name="connsiteY11" fmla="*/ 753244 h 981715"/>
                      <a:gd name="connsiteX12" fmla="*/ 27676 w 1070159"/>
                      <a:gd name="connsiteY12" fmla="*/ 791781 h 981715"/>
                      <a:gd name="connsiteX13" fmla="*/ 109338 w 1070159"/>
                      <a:gd name="connsiteY13" fmla="*/ 776183 h 981715"/>
                      <a:gd name="connsiteX14" fmla="*/ 27676 w 1070159"/>
                      <a:gd name="connsiteY14" fmla="*/ 893630 h 981715"/>
                      <a:gd name="connsiteX15" fmla="*/ 54285 w 1070159"/>
                      <a:gd name="connsiteY15" fmla="*/ 926662 h 981715"/>
                      <a:gd name="connsiteX16" fmla="*/ 220363 w 1070159"/>
                      <a:gd name="connsiteY16" fmla="*/ 864268 h 981715"/>
                      <a:gd name="connsiteX17" fmla="*/ 214857 w 1070159"/>
                      <a:gd name="connsiteY17" fmla="*/ 940426 h 981715"/>
                      <a:gd name="connsiteX18" fmla="*/ 219445 w 1070159"/>
                      <a:gd name="connsiteY18" fmla="*/ 967035 h 981715"/>
                      <a:gd name="connsiteX19" fmla="*/ 240549 w 1070159"/>
                      <a:gd name="connsiteY19" fmla="*/ 981716 h 981715"/>
                      <a:gd name="connsiteX20" fmla="*/ 257065 w 1070159"/>
                      <a:gd name="connsiteY20" fmla="*/ 974375 h 981715"/>
                      <a:gd name="connsiteX21" fmla="*/ 377265 w 1070159"/>
                      <a:gd name="connsiteY21" fmla="*/ 865186 h 981715"/>
                      <a:gd name="connsiteX22" fmla="*/ 538755 w 1070159"/>
                      <a:gd name="connsiteY22" fmla="*/ 720212 h 981715"/>
                      <a:gd name="connsiteX23" fmla="*/ 861736 w 1070159"/>
                      <a:gd name="connsiteY23" fmla="*/ 429346 h 981715"/>
                      <a:gd name="connsiteX24" fmla="*/ 974595 w 1070159"/>
                      <a:gd name="connsiteY24" fmla="*/ 327497 h 981715"/>
                      <a:gd name="connsiteX25" fmla="*/ 1019556 w 1070159"/>
                      <a:gd name="connsiteY25" fmla="*/ 235741 h 981715"/>
                      <a:gd name="connsiteX26" fmla="*/ 402039 w 1070159"/>
                      <a:gd name="connsiteY26" fmla="*/ 787194 h 981715"/>
                      <a:gd name="connsiteX27" fmla="*/ 263488 w 1070159"/>
                      <a:gd name="connsiteY27" fmla="*/ 911981 h 981715"/>
                      <a:gd name="connsiteX28" fmla="*/ 264406 w 1070159"/>
                      <a:gd name="connsiteY28" fmla="*/ 900053 h 981715"/>
                      <a:gd name="connsiteX29" fmla="*/ 272664 w 1070159"/>
                      <a:gd name="connsiteY29" fmla="*/ 843165 h 981715"/>
                      <a:gd name="connsiteX30" fmla="*/ 111173 w 1070159"/>
                      <a:gd name="connsiteY30" fmla="*/ 856010 h 981715"/>
                      <a:gd name="connsiteX31" fmla="*/ 176320 w 1070159"/>
                      <a:gd name="connsiteY31" fmla="*/ 764255 h 981715"/>
                      <a:gd name="connsiteX32" fmla="*/ 160721 w 1070159"/>
                      <a:gd name="connsiteY32" fmla="*/ 724800 h 981715"/>
                      <a:gd name="connsiteX33" fmla="*/ 80894 w 1070159"/>
                      <a:gd name="connsiteY33" fmla="*/ 736728 h 981715"/>
                      <a:gd name="connsiteX34" fmla="*/ 662626 w 1070159"/>
                      <a:gd name="connsiteY34" fmla="*/ 203627 h 981715"/>
                      <a:gd name="connsiteX35" fmla="*/ 822281 w 1070159"/>
                      <a:gd name="connsiteY35" fmla="*/ 56818 h 981715"/>
                      <a:gd name="connsiteX36" fmla="*/ 807600 w 1070159"/>
                      <a:gd name="connsiteY36" fmla="*/ 110036 h 981715"/>
                      <a:gd name="connsiteX37" fmla="*/ 774568 w 1070159"/>
                      <a:gd name="connsiteY37" fmla="*/ 173348 h 981715"/>
                      <a:gd name="connsiteX38" fmla="*/ 775485 w 1070159"/>
                      <a:gd name="connsiteY38" fmla="*/ 199039 h 981715"/>
                      <a:gd name="connsiteX39" fmla="*/ 856230 w 1070159"/>
                      <a:gd name="connsiteY39" fmla="*/ 182523 h 981715"/>
                      <a:gd name="connsiteX40" fmla="*/ 958997 w 1070159"/>
                      <a:gd name="connsiteY40" fmla="*/ 135728 h 981715"/>
                      <a:gd name="connsiteX41" fmla="*/ 887427 w 1070159"/>
                      <a:gd name="connsiteY41" fmla="*/ 209132 h 981715"/>
                      <a:gd name="connsiteX42" fmla="*/ 876417 w 1070159"/>
                      <a:gd name="connsiteY42" fmla="*/ 284372 h 981715"/>
                      <a:gd name="connsiteX43" fmla="*/ 964502 w 1070159"/>
                      <a:gd name="connsiteY43" fmla="*/ 280702 h 981715"/>
                      <a:gd name="connsiteX44" fmla="*/ 402039 w 1070159"/>
                      <a:gd name="connsiteY44" fmla="*/ 787194 h 98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70159" h="981715">
                        <a:moveTo>
                          <a:pt x="1019556" y="235741"/>
                        </a:moveTo>
                        <a:cubicBezTo>
                          <a:pt x="987441" y="236659"/>
                          <a:pt x="956244" y="238494"/>
                          <a:pt x="924130" y="239412"/>
                        </a:cubicBezTo>
                        <a:cubicBezTo>
                          <a:pt x="970925" y="188028"/>
                          <a:pt x="1018638" y="135728"/>
                          <a:pt x="1065433" y="84344"/>
                        </a:cubicBezTo>
                        <a:cubicBezTo>
                          <a:pt x="1075527" y="73334"/>
                          <a:pt x="1068186" y="56818"/>
                          <a:pt x="1055340" y="51312"/>
                        </a:cubicBezTo>
                        <a:cubicBezTo>
                          <a:pt x="1036989" y="43054"/>
                          <a:pt x="1011298" y="63241"/>
                          <a:pt x="993864" y="70581"/>
                        </a:cubicBezTo>
                        <a:cubicBezTo>
                          <a:pt x="943398" y="93520"/>
                          <a:pt x="893850" y="115541"/>
                          <a:pt x="843384" y="138480"/>
                        </a:cubicBezTo>
                        <a:cubicBezTo>
                          <a:pt x="849807" y="123799"/>
                          <a:pt x="854395" y="109119"/>
                          <a:pt x="858065" y="93520"/>
                        </a:cubicBezTo>
                        <a:cubicBezTo>
                          <a:pt x="867241" y="57735"/>
                          <a:pt x="877334" y="-24845"/>
                          <a:pt x="811270" y="7270"/>
                        </a:cubicBezTo>
                        <a:lnTo>
                          <a:pt x="809435" y="8187"/>
                        </a:lnTo>
                        <a:cubicBezTo>
                          <a:pt x="796589" y="14610"/>
                          <a:pt x="786496" y="24703"/>
                          <a:pt x="775485" y="34796"/>
                        </a:cubicBezTo>
                        <a:cubicBezTo>
                          <a:pt x="546096" y="257763"/>
                          <a:pt x="291932" y="453203"/>
                          <a:pt x="68966" y="682592"/>
                        </a:cubicBezTo>
                        <a:cubicBezTo>
                          <a:pt x="48779" y="703696"/>
                          <a:pt x="15747" y="727552"/>
                          <a:pt x="2902" y="753244"/>
                        </a:cubicBezTo>
                        <a:cubicBezTo>
                          <a:pt x="-6274" y="769760"/>
                          <a:pt x="7489" y="796369"/>
                          <a:pt x="27676" y="791781"/>
                        </a:cubicBezTo>
                        <a:cubicBezTo>
                          <a:pt x="55202" y="786276"/>
                          <a:pt x="81812" y="780771"/>
                          <a:pt x="109338" y="776183"/>
                        </a:cubicBezTo>
                        <a:cubicBezTo>
                          <a:pt x="81812" y="814720"/>
                          <a:pt x="54285" y="854175"/>
                          <a:pt x="27676" y="893630"/>
                        </a:cubicBezTo>
                        <a:cubicBezTo>
                          <a:pt x="15747" y="911064"/>
                          <a:pt x="34099" y="935838"/>
                          <a:pt x="54285" y="926662"/>
                        </a:cubicBezTo>
                        <a:cubicBezTo>
                          <a:pt x="108421" y="901888"/>
                          <a:pt x="162557" y="879867"/>
                          <a:pt x="220363" y="864268"/>
                        </a:cubicBezTo>
                        <a:cubicBezTo>
                          <a:pt x="216693" y="889042"/>
                          <a:pt x="214857" y="914734"/>
                          <a:pt x="214857" y="940426"/>
                        </a:cubicBezTo>
                        <a:cubicBezTo>
                          <a:pt x="214857" y="949601"/>
                          <a:pt x="215775" y="958777"/>
                          <a:pt x="219445" y="967035"/>
                        </a:cubicBezTo>
                        <a:cubicBezTo>
                          <a:pt x="223115" y="975293"/>
                          <a:pt x="231373" y="981716"/>
                          <a:pt x="240549" y="981716"/>
                        </a:cubicBezTo>
                        <a:cubicBezTo>
                          <a:pt x="246972" y="981716"/>
                          <a:pt x="251560" y="978046"/>
                          <a:pt x="257065" y="974375"/>
                        </a:cubicBezTo>
                        <a:cubicBezTo>
                          <a:pt x="300190" y="944096"/>
                          <a:pt x="338728" y="900971"/>
                          <a:pt x="377265" y="865186"/>
                        </a:cubicBezTo>
                        <a:lnTo>
                          <a:pt x="538755" y="720212"/>
                        </a:lnTo>
                        <a:cubicBezTo>
                          <a:pt x="646110" y="622951"/>
                          <a:pt x="754381" y="526607"/>
                          <a:pt x="861736" y="429346"/>
                        </a:cubicBezTo>
                        <a:cubicBezTo>
                          <a:pt x="899355" y="395396"/>
                          <a:pt x="936975" y="361447"/>
                          <a:pt x="974595" y="327497"/>
                        </a:cubicBezTo>
                        <a:cubicBezTo>
                          <a:pt x="991111" y="317404"/>
                          <a:pt x="1090207" y="232989"/>
                          <a:pt x="1019556" y="235741"/>
                        </a:cubicBezTo>
                        <a:close/>
                        <a:moveTo>
                          <a:pt x="402039" y="787194"/>
                        </a:moveTo>
                        <a:cubicBezTo>
                          <a:pt x="356161" y="828484"/>
                          <a:pt x="309366" y="870691"/>
                          <a:pt x="263488" y="911981"/>
                        </a:cubicBezTo>
                        <a:cubicBezTo>
                          <a:pt x="263488" y="908311"/>
                          <a:pt x="263488" y="903723"/>
                          <a:pt x="264406" y="900053"/>
                        </a:cubicBezTo>
                        <a:cubicBezTo>
                          <a:pt x="266241" y="880784"/>
                          <a:pt x="268993" y="862433"/>
                          <a:pt x="272664" y="843165"/>
                        </a:cubicBezTo>
                        <a:cubicBezTo>
                          <a:pt x="282757" y="793616"/>
                          <a:pt x="124937" y="835824"/>
                          <a:pt x="111173" y="856010"/>
                        </a:cubicBezTo>
                        <a:cubicBezTo>
                          <a:pt x="132277" y="824813"/>
                          <a:pt x="154299" y="794534"/>
                          <a:pt x="176320" y="764255"/>
                        </a:cubicBezTo>
                        <a:cubicBezTo>
                          <a:pt x="186413" y="749574"/>
                          <a:pt x="176320" y="730305"/>
                          <a:pt x="160721" y="724800"/>
                        </a:cubicBezTo>
                        <a:cubicBezTo>
                          <a:pt x="140535" y="718377"/>
                          <a:pt x="101998" y="733058"/>
                          <a:pt x="80894" y="736728"/>
                        </a:cubicBezTo>
                        <a:cubicBezTo>
                          <a:pt x="261653" y="546793"/>
                          <a:pt x="466268" y="378880"/>
                          <a:pt x="662626" y="203627"/>
                        </a:cubicBezTo>
                        <a:cubicBezTo>
                          <a:pt x="716761" y="154996"/>
                          <a:pt x="769980" y="106366"/>
                          <a:pt x="822281" y="56818"/>
                        </a:cubicBezTo>
                        <a:cubicBezTo>
                          <a:pt x="813105" y="65993"/>
                          <a:pt x="813105" y="97190"/>
                          <a:pt x="807600" y="110036"/>
                        </a:cubicBezTo>
                        <a:cubicBezTo>
                          <a:pt x="802094" y="124717"/>
                          <a:pt x="781908" y="151326"/>
                          <a:pt x="774568" y="173348"/>
                        </a:cubicBezTo>
                        <a:cubicBezTo>
                          <a:pt x="771815" y="183441"/>
                          <a:pt x="770897" y="192616"/>
                          <a:pt x="775485" y="199039"/>
                        </a:cubicBezTo>
                        <a:cubicBezTo>
                          <a:pt x="792919" y="224731"/>
                          <a:pt x="836962" y="191699"/>
                          <a:pt x="856230" y="182523"/>
                        </a:cubicBezTo>
                        <a:cubicBezTo>
                          <a:pt x="890180" y="166925"/>
                          <a:pt x="925047" y="151326"/>
                          <a:pt x="958997" y="135728"/>
                        </a:cubicBezTo>
                        <a:cubicBezTo>
                          <a:pt x="934223" y="146738"/>
                          <a:pt x="904861" y="188946"/>
                          <a:pt x="887427" y="209132"/>
                        </a:cubicBezTo>
                        <a:cubicBezTo>
                          <a:pt x="875499" y="222896"/>
                          <a:pt x="825951" y="287125"/>
                          <a:pt x="876417" y="284372"/>
                        </a:cubicBezTo>
                        <a:cubicBezTo>
                          <a:pt x="905778" y="283454"/>
                          <a:pt x="935140" y="282537"/>
                          <a:pt x="964502" y="280702"/>
                        </a:cubicBezTo>
                        <a:cubicBezTo>
                          <a:pt x="776403" y="450450"/>
                          <a:pt x="589221" y="619281"/>
                          <a:pt x="402039" y="787194"/>
                        </a:cubicBezTo>
                        <a:close/>
                      </a:path>
                    </a:pathLst>
                  </a:custGeom>
                  <a:solidFill>
                    <a:srgbClr val="454E5F"/>
                  </a:solidFill>
                  <a:ln w="9171" cap="flat">
                    <a:noFill/>
                    <a:prstDash val="solid"/>
                    <a:miter/>
                  </a:ln>
                </p:spPr>
                <p:txBody>
                  <a:bodyPr rtlCol="0" anchor="ctr"/>
                  <a:lstStyle/>
                  <a:p>
                    <a:endParaRPr lang="vi-VN"/>
                  </a:p>
                </p:txBody>
              </p:sp>
              <p:sp>
                <p:nvSpPr>
                  <p:cNvPr id="27" name="Hình tự do: Hình 26">
                    <a:extLst>
                      <a:ext uri="{FF2B5EF4-FFF2-40B4-BE49-F238E27FC236}">
                        <a16:creationId xmlns:a16="http://schemas.microsoft.com/office/drawing/2014/main" id="{D9B722F7-8C97-B7BA-3B61-6C1010265488}"/>
                      </a:ext>
                    </a:extLst>
                  </p:cNvPr>
                  <p:cNvSpPr/>
                  <p:nvPr/>
                </p:nvSpPr>
                <p:spPr>
                  <a:xfrm>
                    <a:off x="1429500" y="1553494"/>
                    <a:ext cx="260756" cy="255261"/>
                  </a:xfrm>
                  <a:custGeom>
                    <a:avLst/>
                    <a:gdLst>
                      <a:gd name="connsiteX0" fmla="*/ 4529 w 260756"/>
                      <a:gd name="connsiteY0" fmla="*/ 246671 h 255261"/>
                      <a:gd name="connsiteX1" fmla="*/ 35726 w 260756"/>
                      <a:gd name="connsiteY1" fmla="*/ 250341 h 255261"/>
                      <a:gd name="connsiteX2" fmla="*/ 252270 w 260756"/>
                      <a:gd name="connsiteY2" fmla="*/ 39303 h 255261"/>
                      <a:gd name="connsiteX3" fmla="*/ 255940 w 260756"/>
                      <a:gd name="connsiteY3" fmla="*/ 8106 h 255261"/>
                      <a:gd name="connsiteX4" fmla="*/ 224743 w 260756"/>
                      <a:gd name="connsiteY4" fmla="*/ 4436 h 255261"/>
                      <a:gd name="connsiteX5" fmla="*/ 8200 w 260756"/>
                      <a:gd name="connsiteY5" fmla="*/ 215474 h 255261"/>
                      <a:gd name="connsiteX6" fmla="*/ 4529 w 260756"/>
                      <a:gd name="connsiteY6" fmla="*/ 246671 h 2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56" h="255261">
                        <a:moveTo>
                          <a:pt x="4529" y="246671"/>
                        </a:moveTo>
                        <a:cubicBezTo>
                          <a:pt x="11870" y="255846"/>
                          <a:pt x="27468" y="258599"/>
                          <a:pt x="35726" y="250341"/>
                        </a:cubicBezTo>
                        <a:cubicBezTo>
                          <a:pt x="108213" y="180607"/>
                          <a:pt x="168772" y="98026"/>
                          <a:pt x="252270" y="39303"/>
                        </a:cubicBezTo>
                        <a:cubicBezTo>
                          <a:pt x="262363" y="31962"/>
                          <a:pt x="263281" y="17281"/>
                          <a:pt x="255940" y="8106"/>
                        </a:cubicBezTo>
                        <a:cubicBezTo>
                          <a:pt x="247682" y="-1987"/>
                          <a:pt x="234836" y="-1987"/>
                          <a:pt x="224743" y="4436"/>
                        </a:cubicBezTo>
                        <a:cubicBezTo>
                          <a:pt x="141246" y="63159"/>
                          <a:pt x="80687" y="145739"/>
                          <a:pt x="8200" y="215474"/>
                        </a:cubicBezTo>
                        <a:cubicBezTo>
                          <a:pt x="-976" y="223732"/>
                          <a:pt x="-2811" y="236578"/>
                          <a:pt x="4529" y="246671"/>
                        </a:cubicBezTo>
                        <a:close/>
                      </a:path>
                    </a:pathLst>
                  </a:custGeom>
                  <a:solidFill>
                    <a:srgbClr val="454E5F"/>
                  </a:solidFill>
                  <a:ln w="9171" cap="flat">
                    <a:noFill/>
                    <a:prstDash val="solid"/>
                    <a:miter/>
                  </a:ln>
                </p:spPr>
                <p:txBody>
                  <a:bodyPr rtlCol="0" anchor="ctr"/>
                  <a:lstStyle/>
                  <a:p>
                    <a:endParaRPr lang="vi-VN"/>
                  </a:p>
                </p:txBody>
              </p:sp>
            </p:grpSp>
          </p:grpSp>
          <p:grpSp>
            <p:nvGrpSpPr>
              <p:cNvPr id="19" name="Đồ họa 1">
                <a:extLst>
                  <a:ext uri="{FF2B5EF4-FFF2-40B4-BE49-F238E27FC236}">
                    <a16:creationId xmlns:a16="http://schemas.microsoft.com/office/drawing/2014/main" id="{B392DDA8-8E96-0E5A-359C-73B7B6DD77D7}"/>
                  </a:ext>
                </a:extLst>
              </p:cNvPr>
              <p:cNvGrpSpPr/>
              <p:nvPr/>
            </p:nvGrpSpPr>
            <p:grpSpPr>
              <a:xfrm>
                <a:off x="9567123" y="2866289"/>
                <a:ext cx="1073829" cy="982710"/>
                <a:chOff x="9567123" y="2866289"/>
                <a:chExt cx="1073829" cy="982710"/>
              </a:xfrm>
            </p:grpSpPr>
            <p:sp>
              <p:nvSpPr>
                <p:cNvPr id="20" name="Hình tự do: Hình 19">
                  <a:extLst>
                    <a:ext uri="{FF2B5EF4-FFF2-40B4-BE49-F238E27FC236}">
                      <a16:creationId xmlns:a16="http://schemas.microsoft.com/office/drawing/2014/main" id="{09842B94-5E00-5FC4-C7FC-B2017AD8FA60}"/>
                    </a:ext>
                  </a:extLst>
                </p:cNvPr>
                <p:cNvSpPr/>
                <p:nvPr/>
              </p:nvSpPr>
              <p:spPr>
                <a:xfrm>
                  <a:off x="9567123" y="2866289"/>
                  <a:ext cx="1070263" cy="981793"/>
                </a:xfrm>
                <a:custGeom>
                  <a:avLst/>
                  <a:gdLst>
                    <a:gd name="connsiteX0" fmla="*/ 95564 w 1070263"/>
                    <a:gd name="connsiteY0" fmla="*/ 654296 h 981793"/>
                    <a:gd name="connsiteX1" fmla="*/ 208424 w 1070263"/>
                    <a:gd name="connsiteY1" fmla="*/ 552447 h 981793"/>
                    <a:gd name="connsiteX2" fmla="*/ 531404 w 1070263"/>
                    <a:gd name="connsiteY2" fmla="*/ 261582 h 981793"/>
                    <a:gd name="connsiteX3" fmla="*/ 692895 w 1070263"/>
                    <a:gd name="connsiteY3" fmla="*/ 116608 h 981793"/>
                    <a:gd name="connsiteX4" fmla="*/ 813094 w 1070263"/>
                    <a:gd name="connsiteY4" fmla="*/ 7418 h 981793"/>
                    <a:gd name="connsiteX5" fmla="*/ 829610 w 1070263"/>
                    <a:gd name="connsiteY5" fmla="*/ 78 h 981793"/>
                    <a:gd name="connsiteX6" fmla="*/ 850714 w 1070263"/>
                    <a:gd name="connsiteY6" fmla="*/ 14759 h 981793"/>
                    <a:gd name="connsiteX7" fmla="*/ 855302 w 1070263"/>
                    <a:gd name="connsiteY7" fmla="*/ 41368 h 981793"/>
                    <a:gd name="connsiteX8" fmla="*/ 849797 w 1070263"/>
                    <a:gd name="connsiteY8" fmla="*/ 117525 h 981793"/>
                    <a:gd name="connsiteX9" fmla="*/ 1015874 w 1070263"/>
                    <a:gd name="connsiteY9" fmla="*/ 55131 h 981793"/>
                    <a:gd name="connsiteX10" fmla="*/ 1042484 w 1070263"/>
                    <a:gd name="connsiteY10" fmla="*/ 88163 h 981793"/>
                    <a:gd name="connsiteX11" fmla="*/ 960821 w 1070263"/>
                    <a:gd name="connsiteY11" fmla="*/ 205611 h 981793"/>
                    <a:gd name="connsiteX12" fmla="*/ 1042484 w 1070263"/>
                    <a:gd name="connsiteY12" fmla="*/ 190012 h 981793"/>
                    <a:gd name="connsiteX13" fmla="*/ 1067258 w 1070263"/>
                    <a:gd name="connsiteY13" fmla="*/ 228550 h 981793"/>
                    <a:gd name="connsiteX14" fmla="*/ 1001194 w 1070263"/>
                    <a:gd name="connsiteY14" fmla="*/ 299201 h 981793"/>
                    <a:gd name="connsiteX15" fmla="*/ 294674 w 1070263"/>
                    <a:gd name="connsiteY15" fmla="*/ 946997 h 981793"/>
                    <a:gd name="connsiteX16" fmla="*/ 260725 w 1070263"/>
                    <a:gd name="connsiteY16" fmla="*/ 973606 h 981793"/>
                    <a:gd name="connsiteX17" fmla="*/ 258889 w 1070263"/>
                    <a:gd name="connsiteY17" fmla="*/ 974524 h 981793"/>
                    <a:gd name="connsiteX18" fmla="*/ 212094 w 1070263"/>
                    <a:gd name="connsiteY18" fmla="*/ 888273 h 981793"/>
                    <a:gd name="connsiteX19" fmla="*/ 226775 w 1070263"/>
                    <a:gd name="connsiteY19" fmla="*/ 843313 h 981793"/>
                    <a:gd name="connsiteX20" fmla="*/ 76296 w 1070263"/>
                    <a:gd name="connsiteY20" fmla="*/ 911212 h 981793"/>
                    <a:gd name="connsiteX21" fmla="*/ 14819 w 1070263"/>
                    <a:gd name="connsiteY21" fmla="*/ 930481 h 981793"/>
                    <a:gd name="connsiteX22" fmla="*/ 4726 w 1070263"/>
                    <a:gd name="connsiteY22" fmla="*/ 897449 h 981793"/>
                    <a:gd name="connsiteX23" fmla="*/ 146030 w 1070263"/>
                    <a:gd name="connsiteY23" fmla="*/ 742382 h 981793"/>
                    <a:gd name="connsiteX24" fmla="*/ 50604 w 1070263"/>
                    <a:gd name="connsiteY24" fmla="*/ 746052 h 981793"/>
                    <a:gd name="connsiteX25" fmla="*/ 95564 w 1070263"/>
                    <a:gd name="connsiteY25" fmla="*/ 654296 h 98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70263" h="981793">
                      <a:moveTo>
                        <a:pt x="95564" y="654296"/>
                      </a:moveTo>
                      <a:cubicBezTo>
                        <a:pt x="133184" y="620347"/>
                        <a:pt x="170804" y="586397"/>
                        <a:pt x="208424" y="552447"/>
                      </a:cubicBezTo>
                      <a:cubicBezTo>
                        <a:pt x="315778" y="455186"/>
                        <a:pt x="424050" y="358843"/>
                        <a:pt x="531404" y="261582"/>
                      </a:cubicBezTo>
                      <a:lnTo>
                        <a:pt x="692895" y="116608"/>
                      </a:lnTo>
                      <a:cubicBezTo>
                        <a:pt x="732349" y="80823"/>
                        <a:pt x="769969" y="37698"/>
                        <a:pt x="813094" y="7418"/>
                      </a:cubicBezTo>
                      <a:cubicBezTo>
                        <a:pt x="817682" y="3748"/>
                        <a:pt x="823187" y="995"/>
                        <a:pt x="829610" y="78"/>
                      </a:cubicBezTo>
                      <a:cubicBezTo>
                        <a:pt x="838787" y="-840"/>
                        <a:pt x="847044" y="6501"/>
                        <a:pt x="850714" y="14759"/>
                      </a:cubicBezTo>
                      <a:cubicBezTo>
                        <a:pt x="854385" y="23017"/>
                        <a:pt x="855302" y="32192"/>
                        <a:pt x="855302" y="41368"/>
                      </a:cubicBezTo>
                      <a:cubicBezTo>
                        <a:pt x="856219" y="67059"/>
                        <a:pt x="854385" y="91834"/>
                        <a:pt x="849797" y="117525"/>
                      </a:cubicBezTo>
                      <a:cubicBezTo>
                        <a:pt x="907603" y="101927"/>
                        <a:pt x="961738" y="79905"/>
                        <a:pt x="1015874" y="55131"/>
                      </a:cubicBezTo>
                      <a:cubicBezTo>
                        <a:pt x="1036061" y="45956"/>
                        <a:pt x="1054413" y="70730"/>
                        <a:pt x="1042484" y="88163"/>
                      </a:cubicBezTo>
                      <a:cubicBezTo>
                        <a:pt x="1015874" y="127618"/>
                        <a:pt x="988348" y="167073"/>
                        <a:pt x="960821" y="205611"/>
                      </a:cubicBezTo>
                      <a:cubicBezTo>
                        <a:pt x="988348" y="201023"/>
                        <a:pt x="1015874" y="195517"/>
                        <a:pt x="1042484" y="190012"/>
                      </a:cubicBezTo>
                      <a:cubicBezTo>
                        <a:pt x="1063588" y="185424"/>
                        <a:pt x="1076433" y="212951"/>
                        <a:pt x="1067258" y="228550"/>
                      </a:cubicBezTo>
                      <a:cubicBezTo>
                        <a:pt x="1053494" y="254241"/>
                        <a:pt x="1020462" y="278098"/>
                        <a:pt x="1001194" y="299201"/>
                      </a:cubicBezTo>
                      <a:cubicBezTo>
                        <a:pt x="778227" y="528591"/>
                        <a:pt x="524064" y="724031"/>
                        <a:pt x="294674" y="946997"/>
                      </a:cubicBezTo>
                      <a:cubicBezTo>
                        <a:pt x="284581" y="957090"/>
                        <a:pt x="273571" y="967183"/>
                        <a:pt x="260725" y="973606"/>
                      </a:cubicBezTo>
                      <a:lnTo>
                        <a:pt x="258889" y="974524"/>
                      </a:lnTo>
                      <a:cubicBezTo>
                        <a:pt x="192826" y="1006638"/>
                        <a:pt x="203836" y="924058"/>
                        <a:pt x="212094" y="888273"/>
                      </a:cubicBezTo>
                      <a:cubicBezTo>
                        <a:pt x="215765" y="872675"/>
                        <a:pt x="221270" y="857994"/>
                        <a:pt x="226775" y="843313"/>
                      </a:cubicBezTo>
                      <a:cubicBezTo>
                        <a:pt x="176309" y="866252"/>
                        <a:pt x="126761" y="888273"/>
                        <a:pt x="76296" y="911212"/>
                      </a:cubicBezTo>
                      <a:cubicBezTo>
                        <a:pt x="59780" y="918553"/>
                        <a:pt x="34088" y="938739"/>
                        <a:pt x="14819" y="930481"/>
                      </a:cubicBezTo>
                      <a:cubicBezTo>
                        <a:pt x="1973" y="924976"/>
                        <a:pt x="-5367" y="908460"/>
                        <a:pt x="4726" y="897449"/>
                      </a:cubicBezTo>
                      <a:cubicBezTo>
                        <a:pt x="51522" y="846066"/>
                        <a:pt x="99235" y="793765"/>
                        <a:pt x="146030" y="742382"/>
                      </a:cubicBezTo>
                      <a:cubicBezTo>
                        <a:pt x="113915" y="743299"/>
                        <a:pt x="82719" y="745135"/>
                        <a:pt x="50604" y="746052"/>
                      </a:cubicBezTo>
                      <a:cubicBezTo>
                        <a:pt x="-16378" y="749722"/>
                        <a:pt x="83636" y="665307"/>
                        <a:pt x="95564" y="654296"/>
                      </a:cubicBezTo>
                      <a:close/>
                    </a:path>
                  </a:pathLst>
                </a:custGeom>
                <a:solidFill>
                  <a:srgbClr val="F9DE8D"/>
                </a:solidFill>
                <a:ln w="9171" cap="flat">
                  <a:noFill/>
                  <a:prstDash val="solid"/>
                  <a:miter/>
                </a:ln>
              </p:spPr>
              <p:txBody>
                <a:bodyPr rtlCol="0" anchor="ctr"/>
                <a:lstStyle/>
                <a:p>
                  <a:endParaRPr lang="vi-VN"/>
                </a:p>
              </p:txBody>
            </p:sp>
            <p:grpSp>
              <p:nvGrpSpPr>
                <p:cNvPr id="21" name="Đồ họa 1">
                  <a:extLst>
                    <a:ext uri="{FF2B5EF4-FFF2-40B4-BE49-F238E27FC236}">
                      <a16:creationId xmlns:a16="http://schemas.microsoft.com/office/drawing/2014/main" id="{A395F0C5-3F21-D3CD-B646-ED02D46A7650}"/>
                    </a:ext>
                  </a:extLst>
                </p:cNvPr>
                <p:cNvGrpSpPr/>
                <p:nvPr/>
              </p:nvGrpSpPr>
              <p:grpSpPr>
                <a:xfrm>
                  <a:off x="9570793" y="2867284"/>
                  <a:ext cx="1070159" cy="981715"/>
                  <a:chOff x="9570793" y="2867284"/>
                  <a:chExt cx="1070159" cy="981715"/>
                </a:xfrm>
                <a:solidFill>
                  <a:srgbClr val="454E5F"/>
                </a:solidFill>
              </p:grpSpPr>
              <p:sp>
                <p:nvSpPr>
                  <p:cNvPr id="22" name="Hình tự do: Hình 21">
                    <a:extLst>
                      <a:ext uri="{FF2B5EF4-FFF2-40B4-BE49-F238E27FC236}">
                        <a16:creationId xmlns:a16="http://schemas.microsoft.com/office/drawing/2014/main" id="{0105B687-785D-9CD4-DA55-BCC7EC2B086A}"/>
                      </a:ext>
                    </a:extLst>
                  </p:cNvPr>
                  <p:cNvSpPr/>
                  <p:nvPr/>
                </p:nvSpPr>
                <p:spPr>
                  <a:xfrm>
                    <a:off x="9570793" y="2867284"/>
                    <a:ext cx="1070159" cy="981715"/>
                  </a:xfrm>
                  <a:custGeom>
                    <a:avLst/>
                    <a:gdLst>
                      <a:gd name="connsiteX0" fmla="*/ 50604 w 1070159"/>
                      <a:gd name="connsiteY0" fmla="*/ 745974 h 981715"/>
                      <a:gd name="connsiteX1" fmla="*/ 146030 w 1070159"/>
                      <a:gd name="connsiteY1" fmla="*/ 742304 h 981715"/>
                      <a:gd name="connsiteX2" fmla="*/ 4726 w 1070159"/>
                      <a:gd name="connsiteY2" fmla="*/ 897371 h 981715"/>
                      <a:gd name="connsiteX3" fmla="*/ 14819 w 1070159"/>
                      <a:gd name="connsiteY3" fmla="*/ 930403 h 981715"/>
                      <a:gd name="connsiteX4" fmla="*/ 76295 w 1070159"/>
                      <a:gd name="connsiteY4" fmla="*/ 911135 h 981715"/>
                      <a:gd name="connsiteX5" fmla="*/ 226775 w 1070159"/>
                      <a:gd name="connsiteY5" fmla="*/ 843236 h 981715"/>
                      <a:gd name="connsiteX6" fmla="*/ 212094 w 1070159"/>
                      <a:gd name="connsiteY6" fmla="*/ 888196 h 981715"/>
                      <a:gd name="connsiteX7" fmla="*/ 258890 w 1070159"/>
                      <a:gd name="connsiteY7" fmla="*/ 974446 h 981715"/>
                      <a:gd name="connsiteX8" fmla="*/ 260725 w 1070159"/>
                      <a:gd name="connsiteY8" fmla="*/ 973529 h 981715"/>
                      <a:gd name="connsiteX9" fmla="*/ 294674 w 1070159"/>
                      <a:gd name="connsiteY9" fmla="*/ 946919 h 981715"/>
                      <a:gd name="connsiteX10" fmla="*/ 1001194 w 1070159"/>
                      <a:gd name="connsiteY10" fmla="*/ 299124 h 981715"/>
                      <a:gd name="connsiteX11" fmla="*/ 1067258 w 1070159"/>
                      <a:gd name="connsiteY11" fmla="*/ 228472 h 981715"/>
                      <a:gd name="connsiteX12" fmla="*/ 1042484 w 1070159"/>
                      <a:gd name="connsiteY12" fmla="*/ 189934 h 981715"/>
                      <a:gd name="connsiteX13" fmla="*/ 960821 w 1070159"/>
                      <a:gd name="connsiteY13" fmla="*/ 205533 h 981715"/>
                      <a:gd name="connsiteX14" fmla="*/ 1042484 w 1070159"/>
                      <a:gd name="connsiteY14" fmla="*/ 88086 h 981715"/>
                      <a:gd name="connsiteX15" fmla="*/ 1015875 w 1070159"/>
                      <a:gd name="connsiteY15" fmla="*/ 55053 h 981715"/>
                      <a:gd name="connsiteX16" fmla="*/ 849797 w 1070159"/>
                      <a:gd name="connsiteY16" fmla="*/ 117447 h 981715"/>
                      <a:gd name="connsiteX17" fmla="*/ 855302 w 1070159"/>
                      <a:gd name="connsiteY17" fmla="*/ 41290 h 981715"/>
                      <a:gd name="connsiteX18" fmla="*/ 850714 w 1070159"/>
                      <a:gd name="connsiteY18" fmla="*/ 14681 h 981715"/>
                      <a:gd name="connsiteX19" fmla="*/ 829610 w 1070159"/>
                      <a:gd name="connsiteY19" fmla="*/ 0 h 981715"/>
                      <a:gd name="connsiteX20" fmla="*/ 813095 w 1070159"/>
                      <a:gd name="connsiteY20" fmla="*/ 7340 h 981715"/>
                      <a:gd name="connsiteX21" fmla="*/ 692894 w 1070159"/>
                      <a:gd name="connsiteY21" fmla="*/ 116530 h 981715"/>
                      <a:gd name="connsiteX22" fmla="*/ 531404 w 1070159"/>
                      <a:gd name="connsiteY22" fmla="*/ 261504 h 981715"/>
                      <a:gd name="connsiteX23" fmla="*/ 208424 w 1070159"/>
                      <a:gd name="connsiteY23" fmla="*/ 552370 h 981715"/>
                      <a:gd name="connsiteX24" fmla="*/ 95564 w 1070159"/>
                      <a:gd name="connsiteY24" fmla="*/ 654219 h 981715"/>
                      <a:gd name="connsiteX25" fmla="*/ 50604 w 1070159"/>
                      <a:gd name="connsiteY25" fmla="*/ 745974 h 981715"/>
                      <a:gd name="connsiteX26" fmla="*/ 668120 w 1070159"/>
                      <a:gd name="connsiteY26" fmla="*/ 194522 h 981715"/>
                      <a:gd name="connsiteX27" fmla="*/ 806672 w 1070159"/>
                      <a:gd name="connsiteY27" fmla="*/ 69734 h 981715"/>
                      <a:gd name="connsiteX28" fmla="*/ 805754 w 1070159"/>
                      <a:gd name="connsiteY28" fmla="*/ 81663 h 981715"/>
                      <a:gd name="connsiteX29" fmla="*/ 797496 w 1070159"/>
                      <a:gd name="connsiteY29" fmla="*/ 138551 h 981715"/>
                      <a:gd name="connsiteX30" fmla="*/ 958987 w 1070159"/>
                      <a:gd name="connsiteY30" fmla="*/ 125705 h 981715"/>
                      <a:gd name="connsiteX31" fmla="*/ 893839 w 1070159"/>
                      <a:gd name="connsiteY31" fmla="*/ 217461 h 981715"/>
                      <a:gd name="connsiteX32" fmla="*/ 909438 w 1070159"/>
                      <a:gd name="connsiteY32" fmla="*/ 256916 h 981715"/>
                      <a:gd name="connsiteX33" fmla="*/ 989265 w 1070159"/>
                      <a:gd name="connsiteY33" fmla="*/ 244988 h 981715"/>
                      <a:gd name="connsiteX34" fmla="*/ 406616 w 1070159"/>
                      <a:gd name="connsiteY34" fmla="*/ 779006 h 981715"/>
                      <a:gd name="connsiteX35" fmla="*/ 246961 w 1070159"/>
                      <a:gd name="connsiteY35" fmla="*/ 925816 h 981715"/>
                      <a:gd name="connsiteX36" fmla="*/ 261642 w 1070159"/>
                      <a:gd name="connsiteY36" fmla="*/ 872597 h 981715"/>
                      <a:gd name="connsiteX37" fmla="*/ 294674 w 1070159"/>
                      <a:gd name="connsiteY37" fmla="*/ 809286 h 981715"/>
                      <a:gd name="connsiteX38" fmla="*/ 293757 w 1070159"/>
                      <a:gd name="connsiteY38" fmla="*/ 783594 h 981715"/>
                      <a:gd name="connsiteX39" fmla="*/ 213012 w 1070159"/>
                      <a:gd name="connsiteY39" fmla="*/ 800110 h 981715"/>
                      <a:gd name="connsiteX40" fmla="*/ 110245 w 1070159"/>
                      <a:gd name="connsiteY40" fmla="*/ 846906 h 981715"/>
                      <a:gd name="connsiteX41" fmla="*/ 181814 w 1070159"/>
                      <a:gd name="connsiteY41" fmla="*/ 773501 h 981715"/>
                      <a:gd name="connsiteX42" fmla="*/ 192825 w 1070159"/>
                      <a:gd name="connsiteY42" fmla="*/ 698261 h 981715"/>
                      <a:gd name="connsiteX43" fmla="*/ 104740 w 1070159"/>
                      <a:gd name="connsiteY43" fmla="*/ 701932 h 981715"/>
                      <a:gd name="connsiteX44" fmla="*/ 668120 w 1070159"/>
                      <a:gd name="connsiteY44" fmla="*/ 194522 h 98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70159" h="981715">
                        <a:moveTo>
                          <a:pt x="50604" y="745974"/>
                        </a:moveTo>
                        <a:cubicBezTo>
                          <a:pt x="82718" y="745057"/>
                          <a:pt x="113915" y="743222"/>
                          <a:pt x="146030" y="742304"/>
                        </a:cubicBezTo>
                        <a:cubicBezTo>
                          <a:pt x="99234" y="793687"/>
                          <a:pt x="51522" y="845988"/>
                          <a:pt x="4726" y="897371"/>
                        </a:cubicBezTo>
                        <a:cubicBezTo>
                          <a:pt x="-5367" y="908382"/>
                          <a:pt x="1973" y="924898"/>
                          <a:pt x="14819" y="930403"/>
                        </a:cubicBezTo>
                        <a:cubicBezTo>
                          <a:pt x="33171" y="938661"/>
                          <a:pt x="58862" y="918475"/>
                          <a:pt x="76295" y="911135"/>
                        </a:cubicBezTo>
                        <a:cubicBezTo>
                          <a:pt x="126761" y="888196"/>
                          <a:pt x="176309" y="866174"/>
                          <a:pt x="226775" y="843236"/>
                        </a:cubicBezTo>
                        <a:cubicBezTo>
                          <a:pt x="220352" y="857916"/>
                          <a:pt x="215764" y="872597"/>
                          <a:pt x="212094" y="888196"/>
                        </a:cubicBezTo>
                        <a:cubicBezTo>
                          <a:pt x="202919" y="923980"/>
                          <a:pt x="192825" y="1006561"/>
                          <a:pt x="258890" y="974446"/>
                        </a:cubicBezTo>
                        <a:lnTo>
                          <a:pt x="260725" y="973529"/>
                        </a:lnTo>
                        <a:cubicBezTo>
                          <a:pt x="273570" y="967106"/>
                          <a:pt x="283664" y="957013"/>
                          <a:pt x="294674" y="946919"/>
                        </a:cubicBezTo>
                        <a:cubicBezTo>
                          <a:pt x="524064" y="723953"/>
                          <a:pt x="778227" y="528513"/>
                          <a:pt x="1001194" y="299124"/>
                        </a:cubicBezTo>
                        <a:cubicBezTo>
                          <a:pt x="1021380" y="278020"/>
                          <a:pt x="1054412" y="254163"/>
                          <a:pt x="1067258" y="228472"/>
                        </a:cubicBezTo>
                        <a:cubicBezTo>
                          <a:pt x="1076433" y="211956"/>
                          <a:pt x="1062670" y="185347"/>
                          <a:pt x="1042484" y="189934"/>
                        </a:cubicBezTo>
                        <a:cubicBezTo>
                          <a:pt x="1014957" y="195440"/>
                          <a:pt x="988348" y="200945"/>
                          <a:pt x="960821" y="205533"/>
                        </a:cubicBezTo>
                        <a:cubicBezTo>
                          <a:pt x="988348" y="166995"/>
                          <a:pt x="1015875" y="127541"/>
                          <a:pt x="1042484" y="88086"/>
                        </a:cubicBezTo>
                        <a:cubicBezTo>
                          <a:pt x="1054412" y="70652"/>
                          <a:pt x="1036060" y="45878"/>
                          <a:pt x="1015875" y="55053"/>
                        </a:cubicBezTo>
                        <a:cubicBezTo>
                          <a:pt x="961739" y="79827"/>
                          <a:pt x="907602" y="101849"/>
                          <a:pt x="849797" y="117447"/>
                        </a:cubicBezTo>
                        <a:cubicBezTo>
                          <a:pt x="853467" y="92673"/>
                          <a:pt x="855302" y="66982"/>
                          <a:pt x="855302" y="41290"/>
                        </a:cubicBezTo>
                        <a:cubicBezTo>
                          <a:pt x="855302" y="32115"/>
                          <a:pt x="854385" y="22939"/>
                          <a:pt x="850714" y="14681"/>
                        </a:cubicBezTo>
                        <a:cubicBezTo>
                          <a:pt x="847044" y="6423"/>
                          <a:pt x="838786" y="0"/>
                          <a:pt x="829610" y="0"/>
                        </a:cubicBezTo>
                        <a:cubicBezTo>
                          <a:pt x="823188" y="0"/>
                          <a:pt x="818600" y="3670"/>
                          <a:pt x="813095" y="7340"/>
                        </a:cubicBezTo>
                        <a:cubicBezTo>
                          <a:pt x="769969" y="37620"/>
                          <a:pt x="731432" y="80745"/>
                          <a:pt x="692894" y="116530"/>
                        </a:cubicBezTo>
                        <a:lnTo>
                          <a:pt x="531404" y="261504"/>
                        </a:lnTo>
                        <a:cubicBezTo>
                          <a:pt x="424050" y="358765"/>
                          <a:pt x="315778" y="455109"/>
                          <a:pt x="208424" y="552370"/>
                        </a:cubicBezTo>
                        <a:cubicBezTo>
                          <a:pt x="170804" y="586319"/>
                          <a:pt x="133184" y="620269"/>
                          <a:pt x="95564" y="654219"/>
                        </a:cubicBezTo>
                        <a:cubicBezTo>
                          <a:pt x="79966" y="664312"/>
                          <a:pt x="-20048" y="748727"/>
                          <a:pt x="50604" y="745974"/>
                        </a:cubicBezTo>
                        <a:close/>
                        <a:moveTo>
                          <a:pt x="668120" y="194522"/>
                        </a:moveTo>
                        <a:cubicBezTo>
                          <a:pt x="713998" y="153232"/>
                          <a:pt x="760794" y="111025"/>
                          <a:pt x="806672" y="69734"/>
                        </a:cubicBezTo>
                        <a:cubicBezTo>
                          <a:pt x="806672" y="73405"/>
                          <a:pt x="806672" y="77992"/>
                          <a:pt x="805754" y="81663"/>
                        </a:cubicBezTo>
                        <a:cubicBezTo>
                          <a:pt x="803919" y="100931"/>
                          <a:pt x="801166" y="119282"/>
                          <a:pt x="797496" y="138551"/>
                        </a:cubicBezTo>
                        <a:cubicBezTo>
                          <a:pt x="787403" y="188099"/>
                          <a:pt x="945223" y="145892"/>
                          <a:pt x="958987" y="125705"/>
                        </a:cubicBezTo>
                        <a:cubicBezTo>
                          <a:pt x="937882" y="156902"/>
                          <a:pt x="915861" y="187182"/>
                          <a:pt x="893839" y="217461"/>
                        </a:cubicBezTo>
                        <a:cubicBezTo>
                          <a:pt x="883746" y="232142"/>
                          <a:pt x="893839" y="251411"/>
                          <a:pt x="909438" y="256916"/>
                        </a:cubicBezTo>
                        <a:cubicBezTo>
                          <a:pt x="929624" y="263339"/>
                          <a:pt x="968162" y="248658"/>
                          <a:pt x="989265" y="244988"/>
                        </a:cubicBezTo>
                        <a:cubicBezTo>
                          <a:pt x="807589" y="435840"/>
                          <a:pt x="602974" y="603753"/>
                          <a:pt x="406616" y="779006"/>
                        </a:cubicBezTo>
                        <a:cubicBezTo>
                          <a:pt x="352481" y="827637"/>
                          <a:pt x="299262" y="876268"/>
                          <a:pt x="246961" y="925816"/>
                        </a:cubicBezTo>
                        <a:cubicBezTo>
                          <a:pt x="256137" y="916640"/>
                          <a:pt x="256137" y="885443"/>
                          <a:pt x="261642" y="872597"/>
                        </a:cubicBezTo>
                        <a:cubicBezTo>
                          <a:pt x="267148" y="857916"/>
                          <a:pt x="287334" y="831307"/>
                          <a:pt x="294674" y="809286"/>
                        </a:cubicBezTo>
                        <a:cubicBezTo>
                          <a:pt x="297427" y="799193"/>
                          <a:pt x="298344" y="790017"/>
                          <a:pt x="293757" y="783594"/>
                        </a:cubicBezTo>
                        <a:cubicBezTo>
                          <a:pt x="276323" y="757903"/>
                          <a:pt x="232280" y="790935"/>
                          <a:pt x="213012" y="800110"/>
                        </a:cubicBezTo>
                        <a:cubicBezTo>
                          <a:pt x="179062" y="815709"/>
                          <a:pt x="144195" y="831307"/>
                          <a:pt x="110245" y="846906"/>
                        </a:cubicBezTo>
                        <a:cubicBezTo>
                          <a:pt x="135019" y="835895"/>
                          <a:pt x="164381" y="793687"/>
                          <a:pt x="181814" y="773501"/>
                        </a:cubicBezTo>
                        <a:cubicBezTo>
                          <a:pt x="193743" y="759738"/>
                          <a:pt x="243291" y="695509"/>
                          <a:pt x="192825" y="698261"/>
                        </a:cubicBezTo>
                        <a:cubicBezTo>
                          <a:pt x="163463" y="699179"/>
                          <a:pt x="134102" y="700096"/>
                          <a:pt x="104740" y="701932"/>
                        </a:cubicBezTo>
                        <a:cubicBezTo>
                          <a:pt x="293757" y="531266"/>
                          <a:pt x="480939" y="362435"/>
                          <a:pt x="668120" y="194522"/>
                        </a:cubicBezTo>
                        <a:close/>
                      </a:path>
                    </a:pathLst>
                  </a:custGeom>
                  <a:solidFill>
                    <a:srgbClr val="454E5F"/>
                  </a:solidFill>
                  <a:ln w="9171" cap="flat">
                    <a:noFill/>
                    <a:prstDash val="solid"/>
                    <a:miter/>
                  </a:ln>
                </p:spPr>
                <p:txBody>
                  <a:bodyPr rtlCol="0" anchor="ctr"/>
                  <a:lstStyle/>
                  <a:p>
                    <a:endParaRPr lang="vi-VN"/>
                  </a:p>
                </p:txBody>
              </p:sp>
              <p:sp>
                <p:nvSpPr>
                  <p:cNvPr id="23" name="Hình tự do: Hình 22">
                    <a:extLst>
                      <a:ext uri="{FF2B5EF4-FFF2-40B4-BE49-F238E27FC236}">
                        <a16:creationId xmlns:a16="http://schemas.microsoft.com/office/drawing/2014/main" id="{20A48024-994F-FD51-EC9D-31AF5E5F1A52}"/>
                      </a:ext>
                    </a:extLst>
                  </p:cNvPr>
                  <p:cNvSpPr/>
                  <p:nvPr/>
                </p:nvSpPr>
                <p:spPr>
                  <a:xfrm>
                    <a:off x="9951490" y="3340411"/>
                    <a:ext cx="261147" cy="255261"/>
                  </a:xfrm>
                  <a:custGeom>
                    <a:avLst/>
                    <a:gdLst>
                      <a:gd name="connsiteX0" fmla="*/ 256227 w 261147"/>
                      <a:gd name="connsiteY0" fmla="*/ 8591 h 255261"/>
                      <a:gd name="connsiteX1" fmla="*/ 225030 w 261147"/>
                      <a:gd name="connsiteY1" fmla="*/ 4921 h 255261"/>
                      <a:gd name="connsiteX2" fmla="*/ 8486 w 261147"/>
                      <a:gd name="connsiteY2" fmla="*/ 215959 h 255261"/>
                      <a:gd name="connsiteX3" fmla="*/ 4816 w 261147"/>
                      <a:gd name="connsiteY3" fmla="*/ 247156 h 255261"/>
                      <a:gd name="connsiteX4" fmla="*/ 36013 w 261147"/>
                      <a:gd name="connsiteY4" fmla="*/ 250826 h 255261"/>
                      <a:gd name="connsiteX5" fmla="*/ 252556 w 261147"/>
                      <a:gd name="connsiteY5" fmla="*/ 39788 h 255261"/>
                      <a:gd name="connsiteX6" fmla="*/ 256227 w 261147"/>
                      <a:gd name="connsiteY6" fmla="*/ 8591 h 2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147" h="255261">
                        <a:moveTo>
                          <a:pt x="256227" y="8591"/>
                        </a:moveTo>
                        <a:cubicBezTo>
                          <a:pt x="248887" y="-584"/>
                          <a:pt x="233288" y="-3337"/>
                          <a:pt x="225030" y="4921"/>
                        </a:cubicBezTo>
                        <a:cubicBezTo>
                          <a:pt x="152543" y="74655"/>
                          <a:pt x="91984" y="157235"/>
                          <a:pt x="8486" y="215959"/>
                        </a:cubicBezTo>
                        <a:cubicBezTo>
                          <a:pt x="-1607" y="223300"/>
                          <a:pt x="-2524" y="237980"/>
                          <a:pt x="4816" y="247156"/>
                        </a:cubicBezTo>
                        <a:cubicBezTo>
                          <a:pt x="13074" y="257249"/>
                          <a:pt x="25920" y="257249"/>
                          <a:pt x="36013" y="250826"/>
                        </a:cubicBezTo>
                        <a:cubicBezTo>
                          <a:pt x="119511" y="192103"/>
                          <a:pt x="180070" y="109522"/>
                          <a:pt x="252556" y="39788"/>
                        </a:cubicBezTo>
                        <a:cubicBezTo>
                          <a:pt x="261732" y="31530"/>
                          <a:pt x="264485" y="18684"/>
                          <a:pt x="256227" y="8591"/>
                        </a:cubicBezTo>
                        <a:close/>
                      </a:path>
                    </a:pathLst>
                  </a:custGeom>
                  <a:solidFill>
                    <a:srgbClr val="454E5F"/>
                  </a:solidFill>
                  <a:ln w="9171" cap="flat">
                    <a:noFill/>
                    <a:prstDash val="solid"/>
                    <a:miter/>
                  </a:ln>
                </p:spPr>
                <p:txBody>
                  <a:bodyPr rtlCol="0" anchor="ctr"/>
                  <a:lstStyle/>
                  <a:p>
                    <a:endParaRPr lang="vi-VN"/>
                  </a:p>
                </p:txBody>
              </p:sp>
            </p:grpSp>
          </p:grpSp>
        </p:grpSp>
        <p:sp>
          <p:nvSpPr>
            <p:cNvPr id="15" name="Hộp Văn bản 14">
              <a:extLst>
                <a:ext uri="{FF2B5EF4-FFF2-40B4-BE49-F238E27FC236}">
                  <a16:creationId xmlns:a16="http://schemas.microsoft.com/office/drawing/2014/main" id="{1C761CBF-F64E-5138-F828-5CA306C8EB3F}"/>
                </a:ext>
              </a:extLst>
            </p:cNvPr>
            <p:cNvSpPr txBox="1"/>
            <p:nvPr/>
          </p:nvSpPr>
          <p:spPr>
            <a:xfrm>
              <a:off x="1547948" y="1759955"/>
              <a:ext cx="8872570" cy="507468"/>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Trên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bầu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trời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cao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rộng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mây</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đen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mây</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trắng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đang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rong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ruổi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theo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gió</a:t>
              </a:r>
              <a:r>
                <a:rPr lang="en-US" sz="3200" b="1" dirty="0">
                  <a:latin typeface="Cambria" panose="02040503050406030204" pitchFamily="18" charset="0"/>
                  <a:ea typeface="Cambria" panose="02040503050406030204" pitchFamily="18" charset="0"/>
                </a:rPr>
                <a:t>.</a:t>
              </a:r>
            </a:p>
          </p:txBody>
        </p:sp>
      </p:grpSp>
      <p:sp>
        <p:nvSpPr>
          <p:cNvPr id="48" name="Hộp Văn bản 47">
            <a:extLst>
              <a:ext uri="{FF2B5EF4-FFF2-40B4-BE49-F238E27FC236}">
                <a16:creationId xmlns:a16="http://schemas.microsoft.com/office/drawing/2014/main" id="{E5F29DD0-B34E-D3B0-5677-3555374A5FEC}"/>
              </a:ext>
            </a:extLst>
          </p:cNvPr>
          <p:cNvSpPr txBox="1"/>
          <p:nvPr/>
        </p:nvSpPr>
        <p:spPr>
          <a:xfrm>
            <a:off x="8323119" y="3412520"/>
            <a:ext cx="279244" cy="584775"/>
          </a:xfrm>
          <a:prstGeom prst="rect">
            <a:avLst/>
          </a:prstGeom>
          <a:noFill/>
        </p:spPr>
        <p:txBody>
          <a:bodyPr wrap="none" rtlCol="0">
            <a:spAutoFit/>
          </a:bodyPr>
          <a:lstStyle/>
          <a:p>
            <a:r>
              <a:rPr lang="en-US" sz="3200" b="1" dirty="0">
                <a:solidFill>
                  <a:srgbClr val="C00000"/>
                </a:solidFill>
                <a:latin typeface="Cambria" panose="02040503050406030204" pitchFamily="18" charset="0"/>
                <a:ea typeface="Cambria" panose="02040503050406030204" pitchFamily="18" charset="0"/>
              </a:rPr>
              <a:t>,</a:t>
            </a:r>
            <a:endParaRPr lang="vi-VN" sz="32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854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6" presetClass="emph" presetSubtype="0" fill="hold" grpId="1" nodeType="withEffect">
                                  <p:stCondLst>
                                    <p:cond delay="0"/>
                                  </p:stCondLst>
                                  <p:childTnLst>
                                    <p:animScale>
                                      <p:cBhvr>
                                        <p:cTn id="19" dur="2000" fill="hold"/>
                                        <p:tgtEl>
                                          <p:spTgt spid="4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1623FF87-E541-E85C-310B-F8E8FFE70500}"/>
              </a:ext>
            </a:extLst>
          </p:cNvPr>
          <p:cNvGrpSpPr/>
          <p:nvPr/>
        </p:nvGrpSpPr>
        <p:grpSpPr>
          <a:xfrm rot="21277197">
            <a:off x="2792161" y="631074"/>
            <a:ext cx="6607678" cy="5595852"/>
            <a:chOff x="5093145" y="505988"/>
            <a:chExt cx="5810968" cy="5656942"/>
          </a:xfrm>
        </p:grpSpPr>
        <p:pic>
          <p:nvPicPr>
            <p:cNvPr id="3" name="Đồ họa 2">
              <a:extLst>
                <a:ext uri="{FF2B5EF4-FFF2-40B4-BE49-F238E27FC236}">
                  <a16:creationId xmlns:a16="http://schemas.microsoft.com/office/drawing/2014/main" id="{BAEA4B85-8D1D-BB70-00E4-4F00B91DE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93145" y="505988"/>
              <a:ext cx="5810968" cy="5656942"/>
            </a:xfrm>
            <a:prstGeom prst="rect">
              <a:avLst/>
            </a:prstGeom>
          </p:spPr>
        </p:pic>
        <p:sp>
          <p:nvSpPr>
            <p:cNvPr id="4" name="Hộp Văn bản 3">
              <a:extLst>
                <a:ext uri="{FF2B5EF4-FFF2-40B4-BE49-F238E27FC236}">
                  <a16:creationId xmlns:a16="http://schemas.microsoft.com/office/drawing/2014/main" id="{6FC47581-8C2A-8D0D-EF03-848FBA20D53E}"/>
                </a:ext>
              </a:extLst>
            </p:cNvPr>
            <p:cNvSpPr txBox="1"/>
            <p:nvPr/>
          </p:nvSpPr>
          <p:spPr>
            <a:xfrm rot="249030">
              <a:off x="5339563" y="2071097"/>
              <a:ext cx="4983202" cy="3080252"/>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Câu chuyện </a:t>
              </a:r>
              <a:r>
                <a:rPr lang="vi-VN" sz="3200" b="1" i="1" dirty="0">
                  <a:solidFill>
                    <a:srgbClr val="000000"/>
                  </a:solidFill>
                  <a:effectLst/>
                  <a:latin typeface="Cambria" panose="02040503050406030204" pitchFamily="18" charset="0"/>
                  <a:ea typeface="Cambria" panose="02040503050406030204" pitchFamily="18" charset="0"/>
                </a:rPr>
                <a:t>Mây đen và mây trắng </a:t>
              </a:r>
              <a:r>
                <a:rPr lang="vi-VN" sz="3200" b="1" i="0" dirty="0">
                  <a:solidFill>
                    <a:srgbClr val="000000"/>
                  </a:solidFill>
                  <a:effectLst/>
                  <a:latin typeface="Cambria" panose="02040503050406030204" pitchFamily="18" charset="0"/>
                  <a:ea typeface="Cambria" panose="02040503050406030204" pitchFamily="18" charset="0"/>
                </a:rPr>
                <a:t>muốn ca ngợi những người biết quan tâm đến người khác, biết mang lại niềm vui và cuộc sống an lành cho mọi người, mọi vật.</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7004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532</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Arial</vt:lpstr>
      <vt:lpstr>SVN-Newton</vt:lpstr>
      <vt:lpstr>M PLUS Rounded 1c</vt:lpstr>
      <vt:lpstr>SVN-Ready</vt:lpstr>
      <vt:lpstr>#9Slide07 HoneyCream</vt:lpstr>
      <vt:lpstr>UTM Avo</vt:lpstr>
      <vt:lpstr>Times New Roman</vt:lpstr>
      <vt:lpstr>Vogue-ExtraBold</vt:lpstr>
      <vt:lpstr>Fredoka One</vt:lpstr>
      <vt:lpstr>Cambria</vt:lpstr>
      <vt:lpstr>SVN-Dancing Script</vt:lpstr>
      <vt:lpstr>Chủ đề Office</vt:lpstr>
      <vt:lpstr>1_Awesome Teachers Meeting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Minh Hanh Ngo</dc:creator>
  <cp:lastModifiedBy>SingPC</cp:lastModifiedBy>
  <cp:revision>10</cp:revision>
  <dcterms:created xsi:type="dcterms:W3CDTF">2023-03-09T01:07:51Z</dcterms:created>
  <dcterms:modified xsi:type="dcterms:W3CDTF">2024-04-12T09:53:27Z</dcterms:modified>
</cp:coreProperties>
</file>