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76" r:id="rId3"/>
    <p:sldId id="277" r:id="rId4"/>
    <p:sldId id="278" r:id="rId5"/>
    <p:sldId id="279" r:id="rId6"/>
    <p:sldId id="280" r:id="rId7"/>
    <p:sldId id="281" r:id="rId8"/>
    <p:sldId id="263" r:id="rId9"/>
    <p:sldId id="282" r:id="rId10"/>
    <p:sldId id="283" r:id="rId11"/>
  </p:sldIdLst>
  <p:sldSz cx="12192000" cy="6858000"/>
  <p:notesSz cx="6858000" cy="9144000"/>
  <p:embeddedFontLst>
    <p:embeddedFont>
      <p:font typeface="等线" panose="02010600030101010101" pitchFamily="2" charset="-122"/>
      <p:regular r:id="rId12"/>
    </p:embeddedFont>
    <p:embeddedFont>
      <p:font typeface="#9Slide05 Aphrodite Pro" panose="020B0604020202020204" charset="0"/>
      <p:regular r:id="rId13"/>
    </p:embeddedFont>
    <p:embeddedFont>
      <p:font typeface="#9Slide07 Altus" panose="020B0604020202020204" charset="0"/>
      <p:regular r:id="rId14"/>
    </p:embeddedFont>
    <p:embeddedFont>
      <p:font typeface="#9Slide07 HoneyCream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66"/>
    <a:srgbClr val="FF9900"/>
    <a:srgbClr val="FF3399"/>
    <a:srgbClr val="CC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0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472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02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454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1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759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8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08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403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091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473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25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31824612-B4C0-458B-9686-DA003E2588BD}"/>
                </a:ext>
              </a:extLst>
            </p:cNvPr>
            <p:cNvSpPr/>
            <p:nvPr/>
          </p:nvSpPr>
          <p:spPr>
            <a:xfrm>
              <a:off x="361950" y="439738"/>
              <a:ext cx="11468100" cy="5978524"/>
            </a:xfrm>
            <a:prstGeom prst="roundRect">
              <a:avLst>
                <a:gd name="adj" fmla="val 54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1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2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66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图片包含 蛋糕, 桌子, 食物, 花&#10;&#10;描述已自动生成">
            <a:extLst>
              <a:ext uri="{FF2B5EF4-FFF2-40B4-BE49-F238E27FC236}">
                <a16:creationId xmlns:a16="http://schemas.microsoft.com/office/drawing/2014/main" id="{712DF0FC-72FB-417A-B545-BF81461D39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92"/>
          <a:stretch/>
        </p:blipFill>
        <p:spPr>
          <a:xfrm>
            <a:off x="-1" y="3730171"/>
            <a:ext cx="12191999" cy="31278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0" y="0"/>
            <a:ext cx="4397829" cy="33237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3554" y="702938"/>
            <a:ext cx="3750616" cy="13580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063" y="-149398"/>
            <a:ext cx="1133068" cy="1677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0026" y="3939584"/>
            <a:ext cx="2341067" cy="1457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37" y="2210427"/>
            <a:ext cx="12071126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8634549" y="-480899"/>
            <a:ext cx="3557450" cy="268863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7369" y="421416"/>
            <a:ext cx="11287761" cy="1164752"/>
            <a:chOff x="377369" y="421416"/>
            <a:chExt cx="11287761" cy="1164752"/>
          </a:xfrm>
        </p:grpSpPr>
        <p:sp>
          <p:nvSpPr>
            <p:cNvPr id="15" name="燕尾形 13">
              <a:extLst>
                <a:ext uri="{FF2B5EF4-FFF2-40B4-BE49-F238E27FC236}">
                  <a16:creationId xmlns:a16="http://schemas.microsoft.com/office/drawing/2014/main" id="{2B35D9B4-770C-4290-9C52-0CC221900F5C}"/>
                </a:ext>
              </a:extLst>
            </p:cNvPr>
            <p:cNvSpPr/>
            <p:nvPr/>
          </p:nvSpPr>
          <p:spPr>
            <a:xfrm>
              <a:off x="377369" y="421416"/>
              <a:ext cx="11287761" cy="1164752"/>
            </a:xfrm>
            <a:prstGeom prst="chevron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895441" y="439957"/>
              <a:ext cx="10401113" cy="11462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4-5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đỡ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0116" y="3683725"/>
            <a:ext cx="4415611" cy="2542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7637">
            <a:off x="7907916" y="1523754"/>
            <a:ext cx="2241889" cy="2010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535578" y="1867990"/>
            <a:ext cx="6479176" cy="4193176"/>
            <a:chOff x="535578" y="1867990"/>
            <a:chExt cx="6479176" cy="4193176"/>
          </a:xfrm>
        </p:grpSpPr>
        <p:sp>
          <p:nvSpPr>
            <p:cNvPr id="12" name="Rectangle 11"/>
            <p:cNvSpPr/>
            <p:nvPr/>
          </p:nvSpPr>
          <p:spPr>
            <a:xfrm>
              <a:off x="713898" y="2161236"/>
              <a:ext cx="6170228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Gợi ý:</a:t>
              </a:r>
              <a:endPara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32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Em đã giúp đỡ ai việc gì (hoặc ai đã giúp đỡ em việc gì)?</a:t>
              </a:r>
            </a:p>
            <a:p>
              <a:pPr algn="just"/>
              <a:r>
                <a:rPr lang="vi-VN" sz="32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Em (hoặc người đó) đã làm như thế nào?</a:t>
              </a:r>
            </a:p>
            <a:p>
              <a:pPr algn="just"/>
              <a:r>
                <a:rPr lang="vi-VN" sz="32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Em có suy nghĩ gì sau khi giúp đỡ (hoặc được giúp đỡ)?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35578" y="1867990"/>
              <a:ext cx="6479176" cy="4193176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609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12689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794173" y="-469489"/>
            <a:ext cx="4397829" cy="3323771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3DACFBB1-AC54-42BB-BFF2-9AD5BBD889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55606" r="69881"/>
          <a:stretch/>
        </p:blipFill>
        <p:spPr>
          <a:xfrm>
            <a:off x="377370" y="3813430"/>
            <a:ext cx="3294743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21" y="146264"/>
            <a:ext cx="3128215" cy="19930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6279" y="692427"/>
            <a:ext cx="1859441" cy="15119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758" y="2213481"/>
            <a:ext cx="11430991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3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8634549" y="-480899"/>
            <a:ext cx="3557450" cy="268863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77370" y="253778"/>
            <a:ext cx="4455160" cy="966468"/>
            <a:chOff x="6445814" y="2191387"/>
            <a:chExt cx="4455160" cy="966468"/>
          </a:xfrm>
        </p:grpSpPr>
        <p:sp>
          <p:nvSpPr>
            <p:cNvPr id="15" name="燕尾形 13">
              <a:extLst>
                <a:ext uri="{FF2B5EF4-FFF2-40B4-BE49-F238E27FC236}">
                  <a16:creationId xmlns:a16="http://schemas.microsoft.com/office/drawing/2014/main" id="{2B35D9B4-770C-4290-9C52-0CC221900F5C}"/>
                </a:ext>
              </a:extLst>
            </p:cNvPr>
            <p:cNvSpPr/>
            <p:nvPr/>
          </p:nvSpPr>
          <p:spPr>
            <a:xfrm>
              <a:off x="6445814" y="2359025"/>
              <a:ext cx="4455160" cy="798830"/>
            </a:xfrm>
            <a:prstGeom prst="chevron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16" name="文本框 10">
              <a:extLst>
                <a:ext uri="{FF2B5EF4-FFF2-40B4-BE49-F238E27FC236}">
                  <a16:creationId xmlns:a16="http://schemas.microsoft.com/office/drawing/2014/main" id="{38499741-293A-4917-B598-AA45A76A43E6}"/>
                </a:ext>
              </a:extLst>
            </p:cNvPr>
            <p:cNvSpPr txBox="1"/>
            <p:nvPr/>
          </p:nvSpPr>
          <p:spPr>
            <a:xfrm>
              <a:off x="6983024" y="2191387"/>
              <a:ext cx="3917950" cy="90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1.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Nghe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-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viết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284674" y="2313154"/>
            <a:ext cx="52709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Bọ dừa dừng nấu cơm</a:t>
            </a:r>
            <a:b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Cào cào ngưng giã gạo</a:t>
            </a:r>
            <a:b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Xén tóc thôi cắt áo</a:t>
            </a:r>
            <a:b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Đều bảo nhau đi tìm.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97812" y="2919324"/>
            <a:ext cx="56591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 vườn hoang lặng im</a:t>
            </a:r>
            <a:b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Bỗng râm ran khắp lối</a:t>
            </a:r>
            <a:b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điều ai cũng nói</a:t>
            </a:r>
            <a:b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Cánh cam về nhà tôi.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图片 4" descr="卡通人物&#10;&#10;低可信度描述已自动生成">
            <a:extLst>
              <a:ext uri="{FF2B5EF4-FFF2-40B4-BE49-F238E27FC236}">
                <a16:creationId xmlns:a16="http://schemas.microsoft.com/office/drawing/2014/main" id="{3DACFBB1-AC54-42BB-BFF2-9AD5BBD889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55606" r="69881"/>
          <a:stretch/>
        </p:blipFill>
        <p:spPr>
          <a:xfrm>
            <a:off x="377370" y="3813430"/>
            <a:ext cx="3294743" cy="3044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2486" y="1448700"/>
            <a:ext cx="6230652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8634549" y="-480899"/>
            <a:ext cx="3557450" cy="2688633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1315897" y="909980"/>
            <a:ext cx="5060232" cy="2795572"/>
          </a:xfrm>
          <a:prstGeom prst="cloud">
            <a:avLst/>
          </a:prstGeom>
          <a:solidFill>
            <a:srgbClr val="FFFF00">
              <a:alpha val="61000"/>
            </a:srgb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39256" y="1639520"/>
            <a:ext cx="34877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b="1" i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4000" b="1" i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000" b="1" i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b="1" i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4000" b="1" i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493245" y="1266606"/>
            <a:ext cx="5119786" cy="1041160"/>
            <a:chOff x="6362616" y="1795899"/>
            <a:chExt cx="5119786" cy="1041160"/>
          </a:xfrm>
        </p:grpSpPr>
        <p:sp>
          <p:nvSpPr>
            <p:cNvPr id="25" name="Rounded Rectangle 24"/>
            <p:cNvSpPr/>
            <p:nvPr/>
          </p:nvSpPr>
          <p:spPr>
            <a:xfrm>
              <a:off x="6434612" y="1795899"/>
              <a:ext cx="4975795" cy="10411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62616" y="1925453"/>
              <a:ext cx="51197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khổ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79" y="3875743"/>
            <a:ext cx="3795600" cy="29822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53436" y="1331743"/>
            <a:ext cx="42120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493245" y="2681273"/>
            <a:ext cx="5119786" cy="1624668"/>
            <a:chOff x="6362616" y="1795899"/>
            <a:chExt cx="5119786" cy="1624668"/>
          </a:xfrm>
        </p:grpSpPr>
        <p:sp>
          <p:nvSpPr>
            <p:cNvPr id="16" name="Rounded Rectangle 15"/>
            <p:cNvSpPr/>
            <p:nvPr/>
          </p:nvSpPr>
          <p:spPr>
            <a:xfrm>
              <a:off x="6434612" y="1795899"/>
              <a:ext cx="4975795" cy="162466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62616" y="1925453"/>
              <a:ext cx="511978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764280" y="1331743"/>
            <a:ext cx="39903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984171" y="4679448"/>
            <a:ext cx="7700856" cy="1624668"/>
            <a:chOff x="6362616" y="1795899"/>
            <a:chExt cx="5119786" cy="1624668"/>
          </a:xfrm>
        </p:grpSpPr>
        <p:sp>
          <p:nvSpPr>
            <p:cNvPr id="19" name="Rounded Rectangle 18"/>
            <p:cNvSpPr/>
            <p:nvPr/>
          </p:nvSpPr>
          <p:spPr>
            <a:xfrm>
              <a:off x="6434612" y="1795899"/>
              <a:ext cx="4975795" cy="162466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62616" y="1925453"/>
              <a:ext cx="511978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giã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gạo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xén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râm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ran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223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0" grpId="1"/>
      <p:bldP spid="3" grpId="0"/>
      <p:bldP spid="3" grpId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828292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8634549" y="-480899"/>
            <a:ext cx="3557450" cy="26886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043" y="456957"/>
            <a:ext cx="9467909" cy="167044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61139" y="2074604"/>
            <a:ext cx="3067729" cy="1981315"/>
            <a:chOff x="604384" y="1942010"/>
            <a:chExt cx="3067729" cy="1981315"/>
          </a:xfrm>
        </p:grpSpPr>
        <p:sp>
          <p:nvSpPr>
            <p:cNvPr id="27" name="任意多边形 10">
              <a:extLst>
                <a:ext uri="{FF2B5EF4-FFF2-40B4-BE49-F238E27FC236}">
                  <a16:creationId xmlns:a16="http://schemas.microsoft.com/office/drawing/2014/main" id="{2101CC3A-3BE7-4B8B-96AB-174E38447908}"/>
                </a:ext>
              </a:extLst>
            </p:cNvPr>
            <p:cNvSpPr/>
            <p:nvPr/>
          </p:nvSpPr>
          <p:spPr>
            <a:xfrm>
              <a:off x="604384" y="1942010"/>
              <a:ext cx="3067729" cy="1981315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099" h="2194">
                  <a:moveTo>
                    <a:pt x="0" y="1286"/>
                  </a:moveTo>
                  <a:cubicBezTo>
                    <a:pt x="-9" y="987"/>
                    <a:pt x="265" y="746"/>
                    <a:pt x="533" y="753"/>
                  </a:cubicBezTo>
                  <a:lnTo>
                    <a:pt x="547" y="753"/>
                  </a:lnTo>
                  <a:lnTo>
                    <a:pt x="561" y="754"/>
                  </a:lnTo>
                  <a:lnTo>
                    <a:pt x="566" y="754"/>
                  </a:lnTo>
                  <a:cubicBezTo>
                    <a:pt x="646" y="601"/>
                    <a:pt x="856" y="487"/>
                    <a:pt x="1024" y="494"/>
                  </a:cubicBezTo>
                  <a:cubicBezTo>
                    <a:pt x="1083" y="492"/>
                    <a:pt x="1166" y="511"/>
                    <a:pt x="1197" y="523"/>
                  </a:cubicBezTo>
                  <a:cubicBezTo>
                    <a:pt x="1239" y="229"/>
                    <a:pt x="1546" y="-11"/>
                    <a:pt x="1830" y="0"/>
                  </a:cubicBezTo>
                  <a:cubicBezTo>
                    <a:pt x="2130" y="-16"/>
                    <a:pt x="2398" y="245"/>
                    <a:pt x="2449" y="471"/>
                  </a:cubicBezTo>
                  <a:cubicBezTo>
                    <a:pt x="2523" y="423"/>
                    <a:pt x="2646" y="396"/>
                    <a:pt x="2718" y="398"/>
                  </a:cubicBezTo>
                  <a:cubicBezTo>
                    <a:pt x="2992" y="388"/>
                    <a:pt x="3223" y="628"/>
                    <a:pt x="3246" y="860"/>
                  </a:cubicBezTo>
                  <a:cubicBezTo>
                    <a:pt x="3323" y="794"/>
                    <a:pt x="3473" y="748"/>
                    <a:pt x="3566" y="753"/>
                  </a:cubicBezTo>
                  <a:cubicBezTo>
                    <a:pt x="3865" y="744"/>
                    <a:pt x="4106" y="1018"/>
                    <a:pt x="4099" y="1286"/>
                  </a:cubicBezTo>
                  <a:cubicBezTo>
                    <a:pt x="4108" y="1585"/>
                    <a:pt x="3834" y="1826"/>
                    <a:pt x="3566" y="1819"/>
                  </a:cubicBezTo>
                  <a:cubicBezTo>
                    <a:pt x="3483" y="1824"/>
                    <a:pt x="3364" y="1784"/>
                    <a:pt x="3326" y="1762"/>
                  </a:cubicBezTo>
                  <a:cubicBezTo>
                    <a:pt x="3251" y="2013"/>
                    <a:pt x="2968" y="2202"/>
                    <a:pt x="2719" y="2193"/>
                  </a:cubicBezTo>
                  <a:cubicBezTo>
                    <a:pt x="2566" y="2203"/>
                    <a:pt x="2382" y="2112"/>
                    <a:pt x="2311" y="2047"/>
                  </a:cubicBezTo>
                  <a:cubicBezTo>
                    <a:pt x="2257" y="2071"/>
                    <a:pt x="2159" y="2084"/>
                    <a:pt x="2117" y="2082"/>
                  </a:cubicBezTo>
                  <a:cubicBezTo>
                    <a:pt x="1936" y="2090"/>
                    <a:pt x="1753" y="1975"/>
                    <a:pt x="1673" y="1863"/>
                  </a:cubicBezTo>
                  <a:cubicBezTo>
                    <a:pt x="1574" y="2039"/>
                    <a:pt x="1327" y="2171"/>
                    <a:pt x="1131" y="2162"/>
                  </a:cubicBezTo>
                  <a:cubicBezTo>
                    <a:pt x="883" y="2171"/>
                    <a:pt x="651" y="1997"/>
                    <a:pt x="563" y="1818"/>
                  </a:cubicBezTo>
                  <a:lnTo>
                    <a:pt x="561" y="1818"/>
                  </a:lnTo>
                  <a:lnTo>
                    <a:pt x="547" y="1819"/>
                  </a:lnTo>
                  <a:lnTo>
                    <a:pt x="533" y="1819"/>
                  </a:lnTo>
                  <a:cubicBezTo>
                    <a:pt x="234" y="1828"/>
                    <a:pt x="-7" y="1554"/>
                    <a:pt x="0" y="1286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9900"/>
              </a:solidFill>
              <a:prstDash val="soli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63500" dist="38100" dir="8100000" algn="tr" rotWithShape="0">
                <a:srgbClr val="E27C7E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102572" y="2589651"/>
              <a:ext cx="199298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defRPr/>
              </a:pPr>
              <a:r>
                <a:rPr lang="en-US" sz="4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giã</a:t>
              </a:r>
              <a:r>
                <a:rPr lang="en-US" sz="4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gạo</a:t>
              </a:r>
              <a:endParaRPr lang="vi-VN" sz="44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094542" y="2023765"/>
            <a:ext cx="3067729" cy="1981315"/>
            <a:chOff x="604384" y="1942010"/>
            <a:chExt cx="3067729" cy="1981315"/>
          </a:xfrm>
        </p:grpSpPr>
        <p:sp>
          <p:nvSpPr>
            <p:cNvPr id="30" name="任意多边形 10">
              <a:extLst>
                <a:ext uri="{FF2B5EF4-FFF2-40B4-BE49-F238E27FC236}">
                  <a16:creationId xmlns:a16="http://schemas.microsoft.com/office/drawing/2014/main" id="{2101CC3A-3BE7-4B8B-96AB-174E38447908}"/>
                </a:ext>
              </a:extLst>
            </p:cNvPr>
            <p:cNvSpPr/>
            <p:nvPr/>
          </p:nvSpPr>
          <p:spPr>
            <a:xfrm>
              <a:off x="604384" y="1942010"/>
              <a:ext cx="3067729" cy="1981315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099" h="2194">
                  <a:moveTo>
                    <a:pt x="0" y="1286"/>
                  </a:moveTo>
                  <a:cubicBezTo>
                    <a:pt x="-9" y="987"/>
                    <a:pt x="265" y="746"/>
                    <a:pt x="533" y="753"/>
                  </a:cubicBezTo>
                  <a:lnTo>
                    <a:pt x="547" y="753"/>
                  </a:lnTo>
                  <a:lnTo>
                    <a:pt x="561" y="754"/>
                  </a:lnTo>
                  <a:lnTo>
                    <a:pt x="566" y="754"/>
                  </a:lnTo>
                  <a:cubicBezTo>
                    <a:pt x="646" y="601"/>
                    <a:pt x="856" y="487"/>
                    <a:pt x="1024" y="494"/>
                  </a:cubicBezTo>
                  <a:cubicBezTo>
                    <a:pt x="1083" y="492"/>
                    <a:pt x="1166" y="511"/>
                    <a:pt x="1197" y="523"/>
                  </a:cubicBezTo>
                  <a:cubicBezTo>
                    <a:pt x="1239" y="229"/>
                    <a:pt x="1546" y="-11"/>
                    <a:pt x="1830" y="0"/>
                  </a:cubicBezTo>
                  <a:cubicBezTo>
                    <a:pt x="2130" y="-16"/>
                    <a:pt x="2398" y="245"/>
                    <a:pt x="2449" y="471"/>
                  </a:cubicBezTo>
                  <a:cubicBezTo>
                    <a:pt x="2523" y="423"/>
                    <a:pt x="2646" y="396"/>
                    <a:pt x="2718" y="398"/>
                  </a:cubicBezTo>
                  <a:cubicBezTo>
                    <a:pt x="2992" y="388"/>
                    <a:pt x="3223" y="628"/>
                    <a:pt x="3246" y="860"/>
                  </a:cubicBezTo>
                  <a:cubicBezTo>
                    <a:pt x="3323" y="794"/>
                    <a:pt x="3473" y="748"/>
                    <a:pt x="3566" y="753"/>
                  </a:cubicBezTo>
                  <a:cubicBezTo>
                    <a:pt x="3865" y="744"/>
                    <a:pt x="4106" y="1018"/>
                    <a:pt x="4099" y="1286"/>
                  </a:cubicBezTo>
                  <a:cubicBezTo>
                    <a:pt x="4108" y="1585"/>
                    <a:pt x="3834" y="1826"/>
                    <a:pt x="3566" y="1819"/>
                  </a:cubicBezTo>
                  <a:cubicBezTo>
                    <a:pt x="3483" y="1824"/>
                    <a:pt x="3364" y="1784"/>
                    <a:pt x="3326" y="1762"/>
                  </a:cubicBezTo>
                  <a:cubicBezTo>
                    <a:pt x="3251" y="2013"/>
                    <a:pt x="2968" y="2202"/>
                    <a:pt x="2719" y="2193"/>
                  </a:cubicBezTo>
                  <a:cubicBezTo>
                    <a:pt x="2566" y="2203"/>
                    <a:pt x="2382" y="2112"/>
                    <a:pt x="2311" y="2047"/>
                  </a:cubicBezTo>
                  <a:cubicBezTo>
                    <a:pt x="2257" y="2071"/>
                    <a:pt x="2159" y="2084"/>
                    <a:pt x="2117" y="2082"/>
                  </a:cubicBezTo>
                  <a:cubicBezTo>
                    <a:pt x="1936" y="2090"/>
                    <a:pt x="1753" y="1975"/>
                    <a:pt x="1673" y="1863"/>
                  </a:cubicBezTo>
                  <a:cubicBezTo>
                    <a:pt x="1574" y="2039"/>
                    <a:pt x="1327" y="2171"/>
                    <a:pt x="1131" y="2162"/>
                  </a:cubicBezTo>
                  <a:cubicBezTo>
                    <a:pt x="883" y="2171"/>
                    <a:pt x="651" y="1997"/>
                    <a:pt x="563" y="1818"/>
                  </a:cubicBezTo>
                  <a:lnTo>
                    <a:pt x="561" y="1818"/>
                  </a:lnTo>
                  <a:lnTo>
                    <a:pt x="547" y="1819"/>
                  </a:lnTo>
                  <a:lnTo>
                    <a:pt x="533" y="1819"/>
                  </a:lnTo>
                  <a:cubicBezTo>
                    <a:pt x="234" y="1828"/>
                    <a:pt x="-7" y="1554"/>
                    <a:pt x="0" y="1286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9900"/>
              </a:solidFill>
              <a:prstDash val="soli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63500" dist="38100" dir="8100000" algn="tr" rotWithShape="0">
                <a:srgbClr val="E27C7E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91348" y="2589651"/>
              <a:ext cx="201542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defRPr/>
              </a:pPr>
              <a:r>
                <a:rPr lang="en-US" sz="4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xén</a:t>
              </a:r>
              <a:r>
                <a:rPr lang="en-US" sz="4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tóc</a:t>
              </a:r>
              <a:endParaRPr lang="vi-VN" sz="44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311866" y="3222055"/>
            <a:ext cx="3067729" cy="1981315"/>
            <a:chOff x="604384" y="1942010"/>
            <a:chExt cx="3067729" cy="1981315"/>
          </a:xfrm>
        </p:grpSpPr>
        <p:sp>
          <p:nvSpPr>
            <p:cNvPr id="33" name="任意多边形 10">
              <a:extLst>
                <a:ext uri="{FF2B5EF4-FFF2-40B4-BE49-F238E27FC236}">
                  <a16:creationId xmlns:a16="http://schemas.microsoft.com/office/drawing/2014/main" id="{2101CC3A-3BE7-4B8B-96AB-174E38447908}"/>
                </a:ext>
              </a:extLst>
            </p:cNvPr>
            <p:cNvSpPr/>
            <p:nvPr/>
          </p:nvSpPr>
          <p:spPr>
            <a:xfrm>
              <a:off x="604384" y="1942010"/>
              <a:ext cx="3067729" cy="1981315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099" h="2194">
                  <a:moveTo>
                    <a:pt x="0" y="1286"/>
                  </a:moveTo>
                  <a:cubicBezTo>
                    <a:pt x="-9" y="987"/>
                    <a:pt x="265" y="746"/>
                    <a:pt x="533" y="753"/>
                  </a:cubicBezTo>
                  <a:lnTo>
                    <a:pt x="547" y="753"/>
                  </a:lnTo>
                  <a:lnTo>
                    <a:pt x="561" y="754"/>
                  </a:lnTo>
                  <a:lnTo>
                    <a:pt x="566" y="754"/>
                  </a:lnTo>
                  <a:cubicBezTo>
                    <a:pt x="646" y="601"/>
                    <a:pt x="856" y="487"/>
                    <a:pt x="1024" y="494"/>
                  </a:cubicBezTo>
                  <a:cubicBezTo>
                    <a:pt x="1083" y="492"/>
                    <a:pt x="1166" y="511"/>
                    <a:pt x="1197" y="523"/>
                  </a:cubicBezTo>
                  <a:cubicBezTo>
                    <a:pt x="1239" y="229"/>
                    <a:pt x="1546" y="-11"/>
                    <a:pt x="1830" y="0"/>
                  </a:cubicBezTo>
                  <a:cubicBezTo>
                    <a:pt x="2130" y="-16"/>
                    <a:pt x="2398" y="245"/>
                    <a:pt x="2449" y="471"/>
                  </a:cubicBezTo>
                  <a:cubicBezTo>
                    <a:pt x="2523" y="423"/>
                    <a:pt x="2646" y="396"/>
                    <a:pt x="2718" y="398"/>
                  </a:cubicBezTo>
                  <a:cubicBezTo>
                    <a:pt x="2992" y="388"/>
                    <a:pt x="3223" y="628"/>
                    <a:pt x="3246" y="860"/>
                  </a:cubicBezTo>
                  <a:cubicBezTo>
                    <a:pt x="3323" y="794"/>
                    <a:pt x="3473" y="748"/>
                    <a:pt x="3566" y="753"/>
                  </a:cubicBezTo>
                  <a:cubicBezTo>
                    <a:pt x="3865" y="744"/>
                    <a:pt x="4106" y="1018"/>
                    <a:pt x="4099" y="1286"/>
                  </a:cubicBezTo>
                  <a:cubicBezTo>
                    <a:pt x="4108" y="1585"/>
                    <a:pt x="3834" y="1826"/>
                    <a:pt x="3566" y="1819"/>
                  </a:cubicBezTo>
                  <a:cubicBezTo>
                    <a:pt x="3483" y="1824"/>
                    <a:pt x="3364" y="1784"/>
                    <a:pt x="3326" y="1762"/>
                  </a:cubicBezTo>
                  <a:cubicBezTo>
                    <a:pt x="3251" y="2013"/>
                    <a:pt x="2968" y="2202"/>
                    <a:pt x="2719" y="2193"/>
                  </a:cubicBezTo>
                  <a:cubicBezTo>
                    <a:pt x="2566" y="2203"/>
                    <a:pt x="2382" y="2112"/>
                    <a:pt x="2311" y="2047"/>
                  </a:cubicBezTo>
                  <a:cubicBezTo>
                    <a:pt x="2257" y="2071"/>
                    <a:pt x="2159" y="2084"/>
                    <a:pt x="2117" y="2082"/>
                  </a:cubicBezTo>
                  <a:cubicBezTo>
                    <a:pt x="1936" y="2090"/>
                    <a:pt x="1753" y="1975"/>
                    <a:pt x="1673" y="1863"/>
                  </a:cubicBezTo>
                  <a:cubicBezTo>
                    <a:pt x="1574" y="2039"/>
                    <a:pt x="1327" y="2171"/>
                    <a:pt x="1131" y="2162"/>
                  </a:cubicBezTo>
                  <a:cubicBezTo>
                    <a:pt x="883" y="2171"/>
                    <a:pt x="651" y="1997"/>
                    <a:pt x="563" y="1818"/>
                  </a:cubicBezTo>
                  <a:lnTo>
                    <a:pt x="561" y="1818"/>
                  </a:lnTo>
                  <a:lnTo>
                    <a:pt x="547" y="1819"/>
                  </a:lnTo>
                  <a:lnTo>
                    <a:pt x="533" y="1819"/>
                  </a:lnTo>
                  <a:cubicBezTo>
                    <a:pt x="234" y="1828"/>
                    <a:pt x="-7" y="1554"/>
                    <a:pt x="0" y="1286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9900"/>
              </a:solidFill>
              <a:prstDash val="soli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63500" dist="38100" dir="8100000" algn="tr" rotWithShape="0">
                <a:srgbClr val="E27C7E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971861" y="2589651"/>
              <a:ext cx="225440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defRPr/>
              </a:pPr>
              <a:r>
                <a:rPr lang="en-US" sz="4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râm</a:t>
              </a:r>
              <a:r>
                <a:rPr lang="en-US" sz="4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ran</a:t>
              </a:r>
              <a:endParaRPr lang="vi-VN" sz="44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612028" y="3828292"/>
            <a:ext cx="3906339" cy="1981315"/>
            <a:chOff x="236318" y="1942010"/>
            <a:chExt cx="3520056" cy="1981315"/>
          </a:xfrm>
        </p:grpSpPr>
        <p:sp>
          <p:nvSpPr>
            <p:cNvPr id="36" name="任意多边形 10">
              <a:extLst>
                <a:ext uri="{FF2B5EF4-FFF2-40B4-BE49-F238E27FC236}">
                  <a16:creationId xmlns:a16="http://schemas.microsoft.com/office/drawing/2014/main" id="{2101CC3A-3BE7-4B8B-96AB-174E38447908}"/>
                </a:ext>
              </a:extLst>
            </p:cNvPr>
            <p:cNvSpPr/>
            <p:nvPr/>
          </p:nvSpPr>
          <p:spPr>
            <a:xfrm>
              <a:off x="236318" y="1942010"/>
              <a:ext cx="3435794" cy="1981315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099" h="2194">
                  <a:moveTo>
                    <a:pt x="0" y="1286"/>
                  </a:moveTo>
                  <a:cubicBezTo>
                    <a:pt x="-9" y="987"/>
                    <a:pt x="265" y="746"/>
                    <a:pt x="533" y="753"/>
                  </a:cubicBezTo>
                  <a:lnTo>
                    <a:pt x="547" y="753"/>
                  </a:lnTo>
                  <a:lnTo>
                    <a:pt x="561" y="754"/>
                  </a:lnTo>
                  <a:lnTo>
                    <a:pt x="566" y="754"/>
                  </a:lnTo>
                  <a:cubicBezTo>
                    <a:pt x="646" y="601"/>
                    <a:pt x="856" y="487"/>
                    <a:pt x="1024" y="494"/>
                  </a:cubicBezTo>
                  <a:cubicBezTo>
                    <a:pt x="1083" y="492"/>
                    <a:pt x="1166" y="511"/>
                    <a:pt x="1197" y="523"/>
                  </a:cubicBezTo>
                  <a:cubicBezTo>
                    <a:pt x="1239" y="229"/>
                    <a:pt x="1546" y="-11"/>
                    <a:pt x="1830" y="0"/>
                  </a:cubicBezTo>
                  <a:cubicBezTo>
                    <a:pt x="2130" y="-16"/>
                    <a:pt x="2398" y="245"/>
                    <a:pt x="2449" y="471"/>
                  </a:cubicBezTo>
                  <a:cubicBezTo>
                    <a:pt x="2523" y="423"/>
                    <a:pt x="2646" y="396"/>
                    <a:pt x="2718" y="398"/>
                  </a:cubicBezTo>
                  <a:cubicBezTo>
                    <a:pt x="2992" y="388"/>
                    <a:pt x="3223" y="628"/>
                    <a:pt x="3246" y="860"/>
                  </a:cubicBezTo>
                  <a:cubicBezTo>
                    <a:pt x="3323" y="794"/>
                    <a:pt x="3473" y="748"/>
                    <a:pt x="3566" y="753"/>
                  </a:cubicBezTo>
                  <a:cubicBezTo>
                    <a:pt x="3865" y="744"/>
                    <a:pt x="4106" y="1018"/>
                    <a:pt x="4099" y="1286"/>
                  </a:cubicBezTo>
                  <a:cubicBezTo>
                    <a:pt x="4108" y="1585"/>
                    <a:pt x="3834" y="1826"/>
                    <a:pt x="3566" y="1819"/>
                  </a:cubicBezTo>
                  <a:cubicBezTo>
                    <a:pt x="3483" y="1824"/>
                    <a:pt x="3364" y="1784"/>
                    <a:pt x="3326" y="1762"/>
                  </a:cubicBezTo>
                  <a:cubicBezTo>
                    <a:pt x="3251" y="2013"/>
                    <a:pt x="2968" y="2202"/>
                    <a:pt x="2719" y="2193"/>
                  </a:cubicBezTo>
                  <a:cubicBezTo>
                    <a:pt x="2566" y="2203"/>
                    <a:pt x="2382" y="2112"/>
                    <a:pt x="2311" y="2047"/>
                  </a:cubicBezTo>
                  <a:cubicBezTo>
                    <a:pt x="2257" y="2071"/>
                    <a:pt x="2159" y="2084"/>
                    <a:pt x="2117" y="2082"/>
                  </a:cubicBezTo>
                  <a:cubicBezTo>
                    <a:pt x="1936" y="2090"/>
                    <a:pt x="1753" y="1975"/>
                    <a:pt x="1673" y="1863"/>
                  </a:cubicBezTo>
                  <a:cubicBezTo>
                    <a:pt x="1574" y="2039"/>
                    <a:pt x="1327" y="2171"/>
                    <a:pt x="1131" y="2162"/>
                  </a:cubicBezTo>
                  <a:cubicBezTo>
                    <a:pt x="883" y="2171"/>
                    <a:pt x="651" y="1997"/>
                    <a:pt x="563" y="1818"/>
                  </a:cubicBezTo>
                  <a:lnTo>
                    <a:pt x="561" y="1818"/>
                  </a:lnTo>
                  <a:lnTo>
                    <a:pt x="547" y="1819"/>
                  </a:lnTo>
                  <a:lnTo>
                    <a:pt x="533" y="1819"/>
                  </a:lnTo>
                  <a:cubicBezTo>
                    <a:pt x="234" y="1828"/>
                    <a:pt x="-7" y="1554"/>
                    <a:pt x="0" y="1286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9900"/>
              </a:solidFill>
              <a:prstDash val="soli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63500" dist="38100" dir="8100000" algn="tr" rotWithShape="0">
                <a:srgbClr val="E27C7E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41749" y="2589651"/>
              <a:ext cx="331462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defRPr/>
              </a:pPr>
              <a:r>
                <a:rPr lang="en-US" sz="4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US" sz="4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hoang</a:t>
              </a:r>
              <a:endParaRPr lang="vi-VN" sz="44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373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8634549" y="-480899"/>
            <a:ext cx="3557450" cy="2688633"/>
          </a:xfrm>
          <a:prstGeom prst="rect">
            <a:avLst/>
          </a:prstGeom>
        </p:spPr>
      </p:pic>
      <p:pic>
        <p:nvPicPr>
          <p:cNvPr id="18" name="图片 2" descr="千库网_上课的学生认真听讲_元素编号122831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09" y="1674576"/>
            <a:ext cx="4828127" cy="4828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377" y="488801"/>
            <a:ext cx="5889246" cy="2371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333" y="2043845"/>
            <a:ext cx="7029297" cy="2566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067" t="26585" r="7941" b="19896"/>
          <a:stretch/>
        </p:blipFill>
        <p:spPr>
          <a:xfrm>
            <a:off x="6995838" y="3957669"/>
            <a:ext cx="3513290" cy="223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8634549" y="-480899"/>
            <a:ext cx="3557450" cy="26886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3862" y="1627834"/>
            <a:ext cx="52709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Bọ dừa dừng nấu cơm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Cào cào ngưng giã gạo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Xén tóc thôi cắt áo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Đều bảo nhau đi tìm.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37000" y="2234004"/>
            <a:ext cx="56591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 vườn hoang lặng im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Bỗng râm ran khắp lối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điều ai cũng nói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 cam về nhà tôi.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336" y="3826396"/>
            <a:ext cx="3333750" cy="2619375"/>
          </a:xfrm>
          <a:prstGeom prst="rect">
            <a:avLst/>
          </a:prstGeom>
        </p:spPr>
      </p:pic>
      <p:sp>
        <p:nvSpPr>
          <p:cNvPr id="13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849455" y="4353562"/>
            <a:ext cx="3186967" cy="1699616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1674" y="611612"/>
            <a:ext cx="6230652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9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77370" y="217646"/>
            <a:ext cx="9720220" cy="1002600"/>
            <a:chOff x="6445814" y="2155255"/>
            <a:chExt cx="4455160" cy="1002600"/>
          </a:xfrm>
        </p:grpSpPr>
        <p:sp>
          <p:nvSpPr>
            <p:cNvPr id="10" name="燕尾形 13">
              <a:extLst>
                <a:ext uri="{FF2B5EF4-FFF2-40B4-BE49-F238E27FC236}">
                  <a16:creationId xmlns:a16="http://schemas.microsoft.com/office/drawing/2014/main" id="{2B35D9B4-770C-4290-9C52-0CC221900F5C}"/>
                </a:ext>
              </a:extLst>
            </p:cNvPr>
            <p:cNvSpPr/>
            <p:nvPr/>
          </p:nvSpPr>
          <p:spPr>
            <a:xfrm>
              <a:off x="6445814" y="2359025"/>
              <a:ext cx="4455160" cy="798830"/>
            </a:xfrm>
            <a:prstGeom prst="chevron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8499741-293A-4917-B598-AA45A76A43E6}"/>
                </a:ext>
              </a:extLst>
            </p:cNvPr>
            <p:cNvSpPr txBox="1"/>
            <p:nvPr/>
          </p:nvSpPr>
          <p:spPr>
            <a:xfrm>
              <a:off x="6605427" y="2155255"/>
              <a:ext cx="3917950" cy="90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2. </a:t>
              </a:r>
              <a:r>
                <a:rPr lang="en-US" altLang="zh-CN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Tìm</a:t>
              </a:r>
              <a:r>
                <a:rPr lang="en-US" altLang="zh-CN" sz="40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altLang="zh-CN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từ</a:t>
              </a:r>
              <a:r>
                <a:rPr lang="en-US" altLang="zh-CN" sz="40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altLang="zh-CN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ngữ</a:t>
              </a:r>
              <a:r>
                <a:rPr lang="en-US" altLang="zh-CN" sz="40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altLang="zh-CN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có</a:t>
              </a:r>
              <a:r>
                <a:rPr lang="en-US" altLang="zh-CN" sz="40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altLang="zh-CN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tiếng</a:t>
              </a:r>
              <a:r>
                <a:rPr lang="en-US" altLang="zh-CN" sz="40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altLang="zh-CN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bắt</a:t>
              </a:r>
              <a:r>
                <a:rPr lang="en-US" altLang="zh-CN" sz="40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altLang="zh-CN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đầu</a:t>
              </a:r>
              <a:r>
                <a:rPr lang="en-US" altLang="zh-CN" sz="40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lang="en-US" altLang="zh-CN" sz="40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bằng</a:t>
              </a:r>
              <a:r>
                <a:rPr lang="en-US" altLang="zh-CN" sz="40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: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0C051F-928F-0E41-AB10-0C846AC49E2D}"/>
              </a:ext>
            </a:extLst>
          </p:cNvPr>
          <p:cNvGrpSpPr/>
          <p:nvPr/>
        </p:nvGrpSpPr>
        <p:grpSpPr>
          <a:xfrm>
            <a:off x="2763806" y="1587699"/>
            <a:ext cx="8759003" cy="1152405"/>
            <a:chOff x="7812958" y="2362474"/>
            <a:chExt cx="4162301" cy="1074319"/>
          </a:xfrm>
        </p:grpSpPr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id="{797D40FA-9F7F-7241-AECD-306FCF6D9F7E}"/>
                </a:ext>
              </a:extLst>
            </p:cNvPr>
            <p:cNvSpPr/>
            <p:nvPr/>
          </p:nvSpPr>
          <p:spPr>
            <a:xfrm>
              <a:off x="7812958" y="2362474"/>
              <a:ext cx="4162301" cy="107431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>
                <a:alpha val="67000"/>
              </a:srgbClr>
            </a:solidFill>
            <a:ln w="28575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DB63BE-2B94-254C-AAE5-028CEBE73E02}"/>
                </a:ext>
              </a:extLst>
            </p:cNvPr>
            <p:cNvSpPr txBox="1"/>
            <p:nvPr/>
          </p:nvSpPr>
          <p:spPr>
            <a:xfrm>
              <a:off x="7812958" y="2368248"/>
              <a:ext cx="3987840" cy="1068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33020" lvl="0" algn="just">
                <a:lnSpc>
                  <a:spcPct val="107000"/>
                </a:lnSpc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con cá, lá cờ, cúc áo, biển cấm, quảng cáo, cục đá, cứng cáp, cánh cổng…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4385" y="1435442"/>
            <a:ext cx="1681614" cy="1304662"/>
            <a:chOff x="604385" y="2666851"/>
            <a:chExt cx="2068061" cy="1256474"/>
          </a:xfrm>
        </p:grpSpPr>
        <p:sp>
          <p:nvSpPr>
            <p:cNvPr id="16" name="任意多边形 10">
              <a:extLst>
                <a:ext uri="{FF2B5EF4-FFF2-40B4-BE49-F238E27FC236}">
                  <a16:creationId xmlns:a16="http://schemas.microsoft.com/office/drawing/2014/main" id="{2101CC3A-3BE7-4B8B-96AB-174E38447908}"/>
                </a:ext>
              </a:extLst>
            </p:cNvPr>
            <p:cNvSpPr/>
            <p:nvPr/>
          </p:nvSpPr>
          <p:spPr>
            <a:xfrm>
              <a:off x="604385" y="2666851"/>
              <a:ext cx="2068061" cy="1256474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099" h="2194">
                  <a:moveTo>
                    <a:pt x="0" y="1286"/>
                  </a:moveTo>
                  <a:cubicBezTo>
                    <a:pt x="-9" y="987"/>
                    <a:pt x="265" y="746"/>
                    <a:pt x="533" y="753"/>
                  </a:cubicBezTo>
                  <a:lnTo>
                    <a:pt x="547" y="753"/>
                  </a:lnTo>
                  <a:lnTo>
                    <a:pt x="561" y="754"/>
                  </a:lnTo>
                  <a:lnTo>
                    <a:pt x="566" y="754"/>
                  </a:lnTo>
                  <a:cubicBezTo>
                    <a:pt x="646" y="601"/>
                    <a:pt x="856" y="487"/>
                    <a:pt x="1024" y="494"/>
                  </a:cubicBezTo>
                  <a:cubicBezTo>
                    <a:pt x="1083" y="492"/>
                    <a:pt x="1166" y="511"/>
                    <a:pt x="1197" y="523"/>
                  </a:cubicBezTo>
                  <a:cubicBezTo>
                    <a:pt x="1239" y="229"/>
                    <a:pt x="1546" y="-11"/>
                    <a:pt x="1830" y="0"/>
                  </a:cubicBezTo>
                  <a:cubicBezTo>
                    <a:pt x="2130" y="-16"/>
                    <a:pt x="2398" y="245"/>
                    <a:pt x="2449" y="471"/>
                  </a:cubicBezTo>
                  <a:cubicBezTo>
                    <a:pt x="2523" y="423"/>
                    <a:pt x="2646" y="396"/>
                    <a:pt x="2718" y="398"/>
                  </a:cubicBezTo>
                  <a:cubicBezTo>
                    <a:pt x="2992" y="388"/>
                    <a:pt x="3223" y="628"/>
                    <a:pt x="3246" y="860"/>
                  </a:cubicBezTo>
                  <a:cubicBezTo>
                    <a:pt x="3323" y="794"/>
                    <a:pt x="3473" y="748"/>
                    <a:pt x="3566" y="753"/>
                  </a:cubicBezTo>
                  <a:cubicBezTo>
                    <a:pt x="3865" y="744"/>
                    <a:pt x="4106" y="1018"/>
                    <a:pt x="4099" y="1286"/>
                  </a:cubicBezTo>
                  <a:cubicBezTo>
                    <a:pt x="4108" y="1585"/>
                    <a:pt x="3834" y="1826"/>
                    <a:pt x="3566" y="1819"/>
                  </a:cubicBezTo>
                  <a:cubicBezTo>
                    <a:pt x="3483" y="1824"/>
                    <a:pt x="3364" y="1784"/>
                    <a:pt x="3326" y="1762"/>
                  </a:cubicBezTo>
                  <a:cubicBezTo>
                    <a:pt x="3251" y="2013"/>
                    <a:pt x="2968" y="2202"/>
                    <a:pt x="2719" y="2193"/>
                  </a:cubicBezTo>
                  <a:cubicBezTo>
                    <a:pt x="2566" y="2203"/>
                    <a:pt x="2382" y="2112"/>
                    <a:pt x="2311" y="2047"/>
                  </a:cubicBezTo>
                  <a:cubicBezTo>
                    <a:pt x="2257" y="2071"/>
                    <a:pt x="2159" y="2084"/>
                    <a:pt x="2117" y="2082"/>
                  </a:cubicBezTo>
                  <a:cubicBezTo>
                    <a:pt x="1936" y="2090"/>
                    <a:pt x="1753" y="1975"/>
                    <a:pt x="1673" y="1863"/>
                  </a:cubicBezTo>
                  <a:cubicBezTo>
                    <a:pt x="1574" y="2039"/>
                    <a:pt x="1327" y="2171"/>
                    <a:pt x="1131" y="2162"/>
                  </a:cubicBezTo>
                  <a:cubicBezTo>
                    <a:pt x="883" y="2171"/>
                    <a:pt x="651" y="1997"/>
                    <a:pt x="563" y="1818"/>
                  </a:cubicBezTo>
                  <a:lnTo>
                    <a:pt x="561" y="1818"/>
                  </a:lnTo>
                  <a:lnTo>
                    <a:pt x="547" y="1819"/>
                  </a:lnTo>
                  <a:lnTo>
                    <a:pt x="533" y="1819"/>
                  </a:lnTo>
                  <a:cubicBezTo>
                    <a:pt x="234" y="1828"/>
                    <a:pt x="-7" y="1554"/>
                    <a:pt x="0" y="1286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3399"/>
              </a:solidFill>
              <a:prstDash val="soli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63500" dist="38100" dir="8100000" algn="tr" rotWithShape="0">
                <a:srgbClr val="E27C7E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69566" y="2850475"/>
              <a:ext cx="1270201" cy="889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defRPr/>
              </a:pPr>
              <a:r>
                <a:rPr lang="en-US" sz="5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</a:t>
              </a:r>
              <a:endParaRPr lang="vi-VN" sz="5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841195" y="3259888"/>
            <a:ext cx="1681614" cy="1304662"/>
            <a:chOff x="604385" y="2666851"/>
            <a:chExt cx="2068061" cy="1256474"/>
          </a:xfrm>
        </p:grpSpPr>
        <p:sp>
          <p:nvSpPr>
            <p:cNvPr id="19" name="任意多边形 10">
              <a:extLst>
                <a:ext uri="{FF2B5EF4-FFF2-40B4-BE49-F238E27FC236}">
                  <a16:creationId xmlns:a16="http://schemas.microsoft.com/office/drawing/2014/main" id="{2101CC3A-3BE7-4B8B-96AB-174E38447908}"/>
                </a:ext>
              </a:extLst>
            </p:cNvPr>
            <p:cNvSpPr/>
            <p:nvPr/>
          </p:nvSpPr>
          <p:spPr>
            <a:xfrm>
              <a:off x="604385" y="2666851"/>
              <a:ext cx="2068061" cy="1256474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099" h="2194">
                  <a:moveTo>
                    <a:pt x="0" y="1286"/>
                  </a:moveTo>
                  <a:cubicBezTo>
                    <a:pt x="-9" y="987"/>
                    <a:pt x="265" y="746"/>
                    <a:pt x="533" y="753"/>
                  </a:cubicBezTo>
                  <a:lnTo>
                    <a:pt x="547" y="753"/>
                  </a:lnTo>
                  <a:lnTo>
                    <a:pt x="561" y="754"/>
                  </a:lnTo>
                  <a:lnTo>
                    <a:pt x="566" y="754"/>
                  </a:lnTo>
                  <a:cubicBezTo>
                    <a:pt x="646" y="601"/>
                    <a:pt x="856" y="487"/>
                    <a:pt x="1024" y="494"/>
                  </a:cubicBezTo>
                  <a:cubicBezTo>
                    <a:pt x="1083" y="492"/>
                    <a:pt x="1166" y="511"/>
                    <a:pt x="1197" y="523"/>
                  </a:cubicBezTo>
                  <a:cubicBezTo>
                    <a:pt x="1239" y="229"/>
                    <a:pt x="1546" y="-11"/>
                    <a:pt x="1830" y="0"/>
                  </a:cubicBezTo>
                  <a:cubicBezTo>
                    <a:pt x="2130" y="-16"/>
                    <a:pt x="2398" y="245"/>
                    <a:pt x="2449" y="471"/>
                  </a:cubicBezTo>
                  <a:cubicBezTo>
                    <a:pt x="2523" y="423"/>
                    <a:pt x="2646" y="396"/>
                    <a:pt x="2718" y="398"/>
                  </a:cubicBezTo>
                  <a:cubicBezTo>
                    <a:pt x="2992" y="388"/>
                    <a:pt x="3223" y="628"/>
                    <a:pt x="3246" y="860"/>
                  </a:cubicBezTo>
                  <a:cubicBezTo>
                    <a:pt x="3323" y="794"/>
                    <a:pt x="3473" y="748"/>
                    <a:pt x="3566" y="753"/>
                  </a:cubicBezTo>
                  <a:cubicBezTo>
                    <a:pt x="3865" y="744"/>
                    <a:pt x="4106" y="1018"/>
                    <a:pt x="4099" y="1286"/>
                  </a:cubicBezTo>
                  <a:cubicBezTo>
                    <a:pt x="4108" y="1585"/>
                    <a:pt x="3834" y="1826"/>
                    <a:pt x="3566" y="1819"/>
                  </a:cubicBezTo>
                  <a:cubicBezTo>
                    <a:pt x="3483" y="1824"/>
                    <a:pt x="3364" y="1784"/>
                    <a:pt x="3326" y="1762"/>
                  </a:cubicBezTo>
                  <a:cubicBezTo>
                    <a:pt x="3251" y="2013"/>
                    <a:pt x="2968" y="2202"/>
                    <a:pt x="2719" y="2193"/>
                  </a:cubicBezTo>
                  <a:cubicBezTo>
                    <a:pt x="2566" y="2203"/>
                    <a:pt x="2382" y="2112"/>
                    <a:pt x="2311" y="2047"/>
                  </a:cubicBezTo>
                  <a:cubicBezTo>
                    <a:pt x="2257" y="2071"/>
                    <a:pt x="2159" y="2084"/>
                    <a:pt x="2117" y="2082"/>
                  </a:cubicBezTo>
                  <a:cubicBezTo>
                    <a:pt x="1936" y="2090"/>
                    <a:pt x="1753" y="1975"/>
                    <a:pt x="1673" y="1863"/>
                  </a:cubicBezTo>
                  <a:cubicBezTo>
                    <a:pt x="1574" y="2039"/>
                    <a:pt x="1327" y="2171"/>
                    <a:pt x="1131" y="2162"/>
                  </a:cubicBezTo>
                  <a:cubicBezTo>
                    <a:pt x="883" y="2171"/>
                    <a:pt x="651" y="1997"/>
                    <a:pt x="563" y="1818"/>
                  </a:cubicBezTo>
                  <a:lnTo>
                    <a:pt x="561" y="1818"/>
                  </a:lnTo>
                  <a:lnTo>
                    <a:pt x="547" y="1819"/>
                  </a:lnTo>
                  <a:lnTo>
                    <a:pt x="533" y="1819"/>
                  </a:lnTo>
                  <a:cubicBezTo>
                    <a:pt x="234" y="1828"/>
                    <a:pt x="-7" y="1554"/>
                    <a:pt x="0" y="1286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3300"/>
              </a:solidFill>
              <a:prstDash val="soli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63500" dist="38100" dir="8100000" algn="tr" rotWithShape="0">
                <a:srgbClr val="E27C7E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01225" y="2850475"/>
              <a:ext cx="1206882" cy="889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k</a:t>
              </a:r>
              <a:endPara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25612" y="3412145"/>
            <a:ext cx="8759003" cy="1152405"/>
            <a:chOff x="725612" y="3412145"/>
            <a:chExt cx="8759003" cy="1152405"/>
          </a:xfrm>
        </p:grpSpPr>
        <p:sp>
          <p:nvSpPr>
            <p:cNvPr id="22" name="Freeform: Shape 18">
              <a:extLst>
                <a:ext uri="{FF2B5EF4-FFF2-40B4-BE49-F238E27FC236}">
                  <a16:creationId xmlns:a16="http://schemas.microsoft.com/office/drawing/2014/main" id="{797D40FA-9F7F-7241-AECD-306FCF6D9F7E}"/>
                </a:ext>
              </a:extLst>
            </p:cNvPr>
            <p:cNvSpPr/>
            <p:nvPr/>
          </p:nvSpPr>
          <p:spPr>
            <a:xfrm rot="10800000">
              <a:off x="725612" y="3412145"/>
              <a:ext cx="8759003" cy="1152405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67000"/>
              </a:schemeClr>
            </a:solidFill>
            <a:ln w="28575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05840" y="3449739"/>
              <a:ext cx="837647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kí, kỷ niệm, kí sự, quốc kì, kiêng kị, kĩ sư, thú kiểng, kiễng chân…</a:t>
              </a:r>
              <a:endPara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0C051F-928F-0E41-AB10-0C846AC49E2D}"/>
              </a:ext>
            </a:extLst>
          </p:cNvPr>
          <p:cNvGrpSpPr/>
          <p:nvPr/>
        </p:nvGrpSpPr>
        <p:grpSpPr>
          <a:xfrm>
            <a:off x="2763806" y="5084334"/>
            <a:ext cx="8759003" cy="1152405"/>
            <a:chOff x="7812958" y="2362474"/>
            <a:chExt cx="4162301" cy="1074319"/>
          </a:xfrm>
        </p:grpSpPr>
        <p:sp>
          <p:nvSpPr>
            <p:cNvPr id="25" name="Freeform: Shape 18">
              <a:extLst>
                <a:ext uri="{FF2B5EF4-FFF2-40B4-BE49-F238E27FC236}">
                  <a16:creationId xmlns:a16="http://schemas.microsoft.com/office/drawing/2014/main" id="{797D40FA-9F7F-7241-AECD-306FCF6D9F7E}"/>
                </a:ext>
              </a:extLst>
            </p:cNvPr>
            <p:cNvSpPr/>
            <p:nvPr/>
          </p:nvSpPr>
          <p:spPr>
            <a:xfrm>
              <a:off x="7812958" y="2362474"/>
              <a:ext cx="4162301" cy="107431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67000"/>
              </a:schemeClr>
            </a:solidFill>
            <a:ln w="28575" cap="flat" cmpd="sng" algn="ctr">
              <a:solidFill>
                <a:schemeClr val="accent1">
                  <a:lumMod val="75000"/>
                </a:schemeClr>
              </a:solidFill>
              <a:prstDash val="dash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8DB63BE-2B94-254C-AAE5-028CEBE73E02}"/>
                </a:ext>
              </a:extLst>
            </p:cNvPr>
            <p:cNvSpPr txBox="1"/>
            <p:nvPr/>
          </p:nvSpPr>
          <p:spPr>
            <a:xfrm>
              <a:off x="7812958" y="2368248"/>
              <a:ext cx="3987840" cy="1068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33020" lvl="0" algn="just">
                <a:lnSpc>
                  <a:spcPct val="107000"/>
                </a:lnSpc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ái gối, cái gương, gấp chăn, đứt gãy, gập bụng, nắng gắt, con gấu, gầm gừ…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04385" y="4932077"/>
            <a:ext cx="1681614" cy="1304662"/>
            <a:chOff x="604385" y="2666851"/>
            <a:chExt cx="2068061" cy="1256474"/>
          </a:xfrm>
        </p:grpSpPr>
        <p:sp>
          <p:nvSpPr>
            <p:cNvPr id="28" name="任意多边形 10">
              <a:extLst>
                <a:ext uri="{FF2B5EF4-FFF2-40B4-BE49-F238E27FC236}">
                  <a16:creationId xmlns:a16="http://schemas.microsoft.com/office/drawing/2014/main" id="{2101CC3A-3BE7-4B8B-96AB-174E38447908}"/>
                </a:ext>
              </a:extLst>
            </p:cNvPr>
            <p:cNvSpPr/>
            <p:nvPr/>
          </p:nvSpPr>
          <p:spPr>
            <a:xfrm>
              <a:off x="604385" y="2666851"/>
              <a:ext cx="2068061" cy="1256474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099" h="2194">
                  <a:moveTo>
                    <a:pt x="0" y="1286"/>
                  </a:moveTo>
                  <a:cubicBezTo>
                    <a:pt x="-9" y="987"/>
                    <a:pt x="265" y="746"/>
                    <a:pt x="533" y="753"/>
                  </a:cubicBezTo>
                  <a:lnTo>
                    <a:pt x="547" y="753"/>
                  </a:lnTo>
                  <a:lnTo>
                    <a:pt x="561" y="754"/>
                  </a:lnTo>
                  <a:lnTo>
                    <a:pt x="566" y="754"/>
                  </a:lnTo>
                  <a:cubicBezTo>
                    <a:pt x="646" y="601"/>
                    <a:pt x="856" y="487"/>
                    <a:pt x="1024" y="494"/>
                  </a:cubicBezTo>
                  <a:cubicBezTo>
                    <a:pt x="1083" y="492"/>
                    <a:pt x="1166" y="511"/>
                    <a:pt x="1197" y="523"/>
                  </a:cubicBezTo>
                  <a:cubicBezTo>
                    <a:pt x="1239" y="229"/>
                    <a:pt x="1546" y="-11"/>
                    <a:pt x="1830" y="0"/>
                  </a:cubicBezTo>
                  <a:cubicBezTo>
                    <a:pt x="2130" y="-16"/>
                    <a:pt x="2398" y="245"/>
                    <a:pt x="2449" y="471"/>
                  </a:cubicBezTo>
                  <a:cubicBezTo>
                    <a:pt x="2523" y="423"/>
                    <a:pt x="2646" y="396"/>
                    <a:pt x="2718" y="398"/>
                  </a:cubicBezTo>
                  <a:cubicBezTo>
                    <a:pt x="2992" y="388"/>
                    <a:pt x="3223" y="628"/>
                    <a:pt x="3246" y="860"/>
                  </a:cubicBezTo>
                  <a:cubicBezTo>
                    <a:pt x="3323" y="794"/>
                    <a:pt x="3473" y="748"/>
                    <a:pt x="3566" y="753"/>
                  </a:cubicBezTo>
                  <a:cubicBezTo>
                    <a:pt x="3865" y="744"/>
                    <a:pt x="4106" y="1018"/>
                    <a:pt x="4099" y="1286"/>
                  </a:cubicBezTo>
                  <a:cubicBezTo>
                    <a:pt x="4108" y="1585"/>
                    <a:pt x="3834" y="1826"/>
                    <a:pt x="3566" y="1819"/>
                  </a:cubicBezTo>
                  <a:cubicBezTo>
                    <a:pt x="3483" y="1824"/>
                    <a:pt x="3364" y="1784"/>
                    <a:pt x="3326" y="1762"/>
                  </a:cubicBezTo>
                  <a:cubicBezTo>
                    <a:pt x="3251" y="2013"/>
                    <a:pt x="2968" y="2202"/>
                    <a:pt x="2719" y="2193"/>
                  </a:cubicBezTo>
                  <a:cubicBezTo>
                    <a:pt x="2566" y="2203"/>
                    <a:pt x="2382" y="2112"/>
                    <a:pt x="2311" y="2047"/>
                  </a:cubicBezTo>
                  <a:cubicBezTo>
                    <a:pt x="2257" y="2071"/>
                    <a:pt x="2159" y="2084"/>
                    <a:pt x="2117" y="2082"/>
                  </a:cubicBezTo>
                  <a:cubicBezTo>
                    <a:pt x="1936" y="2090"/>
                    <a:pt x="1753" y="1975"/>
                    <a:pt x="1673" y="1863"/>
                  </a:cubicBezTo>
                  <a:cubicBezTo>
                    <a:pt x="1574" y="2039"/>
                    <a:pt x="1327" y="2171"/>
                    <a:pt x="1131" y="2162"/>
                  </a:cubicBezTo>
                  <a:cubicBezTo>
                    <a:pt x="883" y="2171"/>
                    <a:pt x="651" y="1997"/>
                    <a:pt x="563" y="1818"/>
                  </a:cubicBezTo>
                  <a:lnTo>
                    <a:pt x="561" y="1818"/>
                  </a:lnTo>
                  <a:lnTo>
                    <a:pt x="547" y="1819"/>
                  </a:lnTo>
                  <a:lnTo>
                    <a:pt x="533" y="1819"/>
                  </a:lnTo>
                  <a:cubicBezTo>
                    <a:pt x="234" y="1828"/>
                    <a:pt x="-7" y="1554"/>
                    <a:pt x="0" y="1286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1">
                  <a:lumMod val="75000"/>
                </a:schemeClr>
              </a:solidFill>
              <a:prstDash val="soli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63500" dist="38100" dir="8100000" algn="tr" rotWithShape="0">
                <a:srgbClr val="E27C7E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69566" y="2791100"/>
              <a:ext cx="1145768" cy="889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defRPr/>
              </a:pPr>
              <a:r>
                <a: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g</a:t>
              </a:r>
              <a:endParaRPr lang="vi-VN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241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77370" y="217646"/>
            <a:ext cx="9720220" cy="1002600"/>
            <a:chOff x="6445814" y="2155255"/>
            <a:chExt cx="4455160" cy="1002600"/>
          </a:xfrm>
        </p:grpSpPr>
        <p:sp>
          <p:nvSpPr>
            <p:cNvPr id="10" name="燕尾形 13">
              <a:extLst>
                <a:ext uri="{FF2B5EF4-FFF2-40B4-BE49-F238E27FC236}">
                  <a16:creationId xmlns:a16="http://schemas.microsoft.com/office/drawing/2014/main" id="{2B35D9B4-770C-4290-9C52-0CC221900F5C}"/>
                </a:ext>
              </a:extLst>
            </p:cNvPr>
            <p:cNvSpPr/>
            <p:nvPr/>
          </p:nvSpPr>
          <p:spPr>
            <a:xfrm>
              <a:off x="6445814" y="2359025"/>
              <a:ext cx="4455160" cy="798830"/>
            </a:xfrm>
            <a:prstGeom prst="chevron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8499741-293A-4917-B598-AA45A76A43E6}"/>
                </a:ext>
              </a:extLst>
            </p:cNvPr>
            <p:cNvSpPr txBox="1"/>
            <p:nvPr/>
          </p:nvSpPr>
          <p:spPr>
            <a:xfrm>
              <a:off x="6605427" y="2155255"/>
              <a:ext cx="3917950" cy="90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2.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Tìm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từ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ngữ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có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tiếng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bắt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đầu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bằng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</a:rPr>
                <a:t>: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0C051F-928F-0E41-AB10-0C846AC49E2D}"/>
              </a:ext>
            </a:extLst>
          </p:cNvPr>
          <p:cNvGrpSpPr/>
          <p:nvPr/>
        </p:nvGrpSpPr>
        <p:grpSpPr>
          <a:xfrm>
            <a:off x="2763806" y="1587699"/>
            <a:ext cx="8759003" cy="1152405"/>
            <a:chOff x="7812958" y="2362474"/>
            <a:chExt cx="4162301" cy="1074319"/>
          </a:xfrm>
        </p:grpSpPr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id="{797D40FA-9F7F-7241-AECD-306FCF6D9F7E}"/>
                </a:ext>
              </a:extLst>
            </p:cNvPr>
            <p:cNvSpPr/>
            <p:nvPr/>
          </p:nvSpPr>
          <p:spPr>
            <a:xfrm>
              <a:off x="7812958" y="2362474"/>
              <a:ext cx="4162301" cy="107431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>
                <a:alpha val="67000"/>
              </a:srgbClr>
            </a:solidFill>
            <a:ln w="28575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DB63BE-2B94-254C-AAE5-028CEBE73E02}"/>
                </a:ext>
              </a:extLst>
            </p:cNvPr>
            <p:cNvSpPr txBox="1"/>
            <p:nvPr/>
          </p:nvSpPr>
          <p:spPr>
            <a:xfrm>
              <a:off x="7812958" y="2368248"/>
              <a:ext cx="3987840" cy="1068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33020" lvl="0" algn="just">
                <a:lnSpc>
                  <a:spcPct val="107000"/>
                </a:lnSpc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ghép đôi, ghế gỗ, con ghẹ, dì ghẻ, ghê gớm, ghe tàu…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4385" y="1435442"/>
            <a:ext cx="1681614" cy="1304662"/>
            <a:chOff x="604385" y="2666851"/>
            <a:chExt cx="2068061" cy="1256474"/>
          </a:xfrm>
        </p:grpSpPr>
        <p:sp>
          <p:nvSpPr>
            <p:cNvPr id="16" name="任意多边形 10">
              <a:extLst>
                <a:ext uri="{FF2B5EF4-FFF2-40B4-BE49-F238E27FC236}">
                  <a16:creationId xmlns:a16="http://schemas.microsoft.com/office/drawing/2014/main" id="{2101CC3A-3BE7-4B8B-96AB-174E38447908}"/>
                </a:ext>
              </a:extLst>
            </p:cNvPr>
            <p:cNvSpPr/>
            <p:nvPr/>
          </p:nvSpPr>
          <p:spPr>
            <a:xfrm>
              <a:off x="604385" y="2666851"/>
              <a:ext cx="2068061" cy="1256474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099" h="2194">
                  <a:moveTo>
                    <a:pt x="0" y="1286"/>
                  </a:moveTo>
                  <a:cubicBezTo>
                    <a:pt x="-9" y="987"/>
                    <a:pt x="265" y="746"/>
                    <a:pt x="533" y="753"/>
                  </a:cubicBezTo>
                  <a:lnTo>
                    <a:pt x="547" y="753"/>
                  </a:lnTo>
                  <a:lnTo>
                    <a:pt x="561" y="754"/>
                  </a:lnTo>
                  <a:lnTo>
                    <a:pt x="566" y="754"/>
                  </a:lnTo>
                  <a:cubicBezTo>
                    <a:pt x="646" y="601"/>
                    <a:pt x="856" y="487"/>
                    <a:pt x="1024" y="494"/>
                  </a:cubicBezTo>
                  <a:cubicBezTo>
                    <a:pt x="1083" y="492"/>
                    <a:pt x="1166" y="511"/>
                    <a:pt x="1197" y="523"/>
                  </a:cubicBezTo>
                  <a:cubicBezTo>
                    <a:pt x="1239" y="229"/>
                    <a:pt x="1546" y="-11"/>
                    <a:pt x="1830" y="0"/>
                  </a:cubicBezTo>
                  <a:cubicBezTo>
                    <a:pt x="2130" y="-16"/>
                    <a:pt x="2398" y="245"/>
                    <a:pt x="2449" y="471"/>
                  </a:cubicBezTo>
                  <a:cubicBezTo>
                    <a:pt x="2523" y="423"/>
                    <a:pt x="2646" y="396"/>
                    <a:pt x="2718" y="398"/>
                  </a:cubicBezTo>
                  <a:cubicBezTo>
                    <a:pt x="2992" y="388"/>
                    <a:pt x="3223" y="628"/>
                    <a:pt x="3246" y="860"/>
                  </a:cubicBezTo>
                  <a:cubicBezTo>
                    <a:pt x="3323" y="794"/>
                    <a:pt x="3473" y="748"/>
                    <a:pt x="3566" y="753"/>
                  </a:cubicBezTo>
                  <a:cubicBezTo>
                    <a:pt x="3865" y="744"/>
                    <a:pt x="4106" y="1018"/>
                    <a:pt x="4099" y="1286"/>
                  </a:cubicBezTo>
                  <a:cubicBezTo>
                    <a:pt x="4108" y="1585"/>
                    <a:pt x="3834" y="1826"/>
                    <a:pt x="3566" y="1819"/>
                  </a:cubicBezTo>
                  <a:cubicBezTo>
                    <a:pt x="3483" y="1824"/>
                    <a:pt x="3364" y="1784"/>
                    <a:pt x="3326" y="1762"/>
                  </a:cubicBezTo>
                  <a:cubicBezTo>
                    <a:pt x="3251" y="2013"/>
                    <a:pt x="2968" y="2202"/>
                    <a:pt x="2719" y="2193"/>
                  </a:cubicBezTo>
                  <a:cubicBezTo>
                    <a:pt x="2566" y="2203"/>
                    <a:pt x="2382" y="2112"/>
                    <a:pt x="2311" y="2047"/>
                  </a:cubicBezTo>
                  <a:cubicBezTo>
                    <a:pt x="2257" y="2071"/>
                    <a:pt x="2159" y="2084"/>
                    <a:pt x="2117" y="2082"/>
                  </a:cubicBezTo>
                  <a:cubicBezTo>
                    <a:pt x="1936" y="2090"/>
                    <a:pt x="1753" y="1975"/>
                    <a:pt x="1673" y="1863"/>
                  </a:cubicBezTo>
                  <a:cubicBezTo>
                    <a:pt x="1574" y="2039"/>
                    <a:pt x="1327" y="2171"/>
                    <a:pt x="1131" y="2162"/>
                  </a:cubicBezTo>
                  <a:cubicBezTo>
                    <a:pt x="883" y="2171"/>
                    <a:pt x="651" y="1997"/>
                    <a:pt x="563" y="1818"/>
                  </a:cubicBezTo>
                  <a:lnTo>
                    <a:pt x="561" y="1818"/>
                  </a:lnTo>
                  <a:lnTo>
                    <a:pt x="547" y="1819"/>
                  </a:lnTo>
                  <a:lnTo>
                    <a:pt x="533" y="1819"/>
                  </a:lnTo>
                  <a:cubicBezTo>
                    <a:pt x="234" y="1828"/>
                    <a:pt x="-7" y="1554"/>
                    <a:pt x="0" y="1286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3399"/>
              </a:solidFill>
              <a:prstDash val="soli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63500" dist="38100" dir="8100000" algn="tr" rotWithShape="0">
                <a:srgbClr val="E27C7E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0391" y="2850475"/>
              <a:ext cx="1648550" cy="889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841195" y="3259888"/>
            <a:ext cx="1681614" cy="1304662"/>
            <a:chOff x="604385" y="2666851"/>
            <a:chExt cx="2068061" cy="1256474"/>
          </a:xfrm>
        </p:grpSpPr>
        <p:sp>
          <p:nvSpPr>
            <p:cNvPr id="19" name="任意多边形 10">
              <a:extLst>
                <a:ext uri="{FF2B5EF4-FFF2-40B4-BE49-F238E27FC236}">
                  <a16:creationId xmlns:a16="http://schemas.microsoft.com/office/drawing/2014/main" id="{2101CC3A-3BE7-4B8B-96AB-174E38447908}"/>
                </a:ext>
              </a:extLst>
            </p:cNvPr>
            <p:cNvSpPr/>
            <p:nvPr/>
          </p:nvSpPr>
          <p:spPr>
            <a:xfrm>
              <a:off x="604385" y="2666851"/>
              <a:ext cx="2068061" cy="1256474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099" h="2194">
                  <a:moveTo>
                    <a:pt x="0" y="1286"/>
                  </a:moveTo>
                  <a:cubicBezTo>
                    <a:pt x="-9" y="987"/>
                    <a:pt x="265" y="746"/>
                    <a:pt x="533" y="753"/>
                  </a:cubicBezTo>
                  <a:lnTo>
                    <a:pt x="547" y="753"/>
                  </a:lnTo>
                  <a:lnTo>
                    <a:pt x="561" y="754"/>
                  </a:lnTo>
                  <a:lnTo>
                    <a:pt x="566" y="754"/>
                  </a:lnTo>
                  <a:cubicBezTo>
                    <a:pt x="646" y="601"/>
                    <a:pt x="856" y="487"/>
                    <a:pt x="1024" y="494"/>
                  </a:cubicBezTo>
                  <a:cubicBezTo>
                    <a:pt x="1083" y="492"/>
                    <a:pt x="1166" y="511"/>
                    <a:pt x="1197" y="523"/>
                  </a:cubicBezTo>
                  <a:cubicBezTo>
                    <a:pt x="1239" y="229"/>
                    <a:pt x="1546" y="-11"/>
                    <a:pt x="1830" y="0"/>
                  </a:cubicBezTo>
                  <a:cubicBezTo>
                    <a:pt x="2130" y="-16"/>
                    <a:pt x="2398" y="245"/>
                    <a:pt x="2449" y="471"/>
                  </a:cubicBezTo>
                  <a:cubicBezTo>
                    <a:pt x="2523" y="423"/>
                    <a:pt x="2646" y="396"/>
                    <a:pt x="2718" y="398"/>
                  </a:cubicBezTo>
                  <a:cubicBezTo>
                    <a:pt x="2992" y="388"/>
                    <a:pt x="3223" y="628"/>
                    <a:pt x="3246" y="860"/>
                  </a:cubicBezTo>
                  <a:cubicBezTo>
                    <a:pt x="3323" y="794"/>
                    <a:pt x="3473" y="748"/>
                    <a:pt x="3566" y="753"/>
                  </a:cubicBezTo>
                  <a:cubicBezTo>
                    <a:pt x="3865" y="744"/>
                    <a:pt x="4106" y="1018"/>
                    <a:pt x="4099" y="1286"/>
                  </a:cubicBezTo>
                  <a:cubicBezTo>
                    <a:pt x="4108" y="1585"/>
                    <a:pt x="3834" y="1826"/>
                    <a:pt x="3566" y="1819"/>
                  </a:cubicBezTo>
                  <a:cubicBezTo>
                    <a:pt x="3483" y="1824"/>
                    <a:pt x="3364" y="1784"/>
                    <a:pt x="3326" y="1762"/>
                  </a:cubicBezTo>
                  <a:cubicBezTo>
                    <a:pt x="3251" y="2013"/>
                    <a:pt x="2968" y="2202"/>
                    <a:pt x="2719" y="2193"/>
                  </a:cubicBezTo>
                  <a:cubicBezTo>
                    <a:pt x="2566" y="2203"/>
                    <a:pt x="2382" y="2112"/>
                    <a:pt x="2311" y="2047"/>
                  </a:cubicBezTo>
                  <a:cubicBezTo>
                    <a:pt x="2257" y="2071"/>
                    <a:pt x="2159" y="2084"/>
                    <a:pt x="2117" y="2082"/>
                  </a:cubicBezTo>
                  <a:cubicBezTo>
                    <a:pt x="1936" y="2090"/>
                    <a:pt x="1753" y="1975"/>
                    <a:pt x="1673" y="1863"/>
                  </a:cubicBezTo>
                  <a:cubicBezTo>
                    <a:pt x="1574" y="2039"/>
                    <a:pt x="1327" y="2171"/>
                    <a:pt x="1131" y="2162"/>
                  </a:cubicBezTo>
                  <a:cubicBezTo>
                    <a:pt x="883" y="2171"/>
                    <a:pt x="651" y="1997"/>
                    <a:pt x="563" y="1818"/>
                  </a:cubicBezTo>
                  <a:lnTo>
                    <a:pt x="561" y="1818"/>
                  </a:lnTo>
                  <a:lnTo>
                    <a:pt x="547" y="1819"/>
                  </a:lnTo>
                  <a:lnTo>
                    <a:pt x="533" y="1819"/>
                  </a:lnTo>
                  <a:cubicBezTo>
                    <a:pt x="234" y="1828"/>
                    <a:pt x="-7" y="1554"/>
                    <a:pt x="0" y="1286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3300"/>
              </a:solidFill>
              <a:prstDash val="soli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63500" dist="38100" dir="8100000" algn="tr" rotWithShape="0">
                <a:srgbClr val="E27C7E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4516" y="2850475"/>
              <a:ext cx="1660301" cy="889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ng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25612" y="3412145"/>
            <a:ext cx="8759003" cy="1152405"/>
            <a:chOff x="725612" y="3412145"/>
            <a:chExt cx="8759003" cy="1152405"/>
          </a:xfrm>
        </p:grpSpPr>
        <p:sp>
          <p:nvSpPr>
            <p:cNvPr id="22" name="Freeform: Shape 18">
              <a:extLst>
                <a:ext uri="{FF2B5EF4-FFF2-40B4-BE49-F238E27FC236}">
                  <a16:creationId xmlns:a16="http://schemas.microsoft.com/office/drawing/2014/main" id="{797D40FA-9F7F-7241-AECD-306FCF6D9F7E}"/>
                </a:ext>
              </a:extLst>
            </p:cNvPr>
            <p:cNvSpPr/>
            <p:nvPr/>
          </p:nvSpPr>
          <p:spPr>
            <a:xfrm rot="10800000">
              <a:off x="725612" y="3412145"/>
              <a:ext cx="8759003" cy="1152405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67000"/>
              </a:schemeClr>
            </a:solidFill>
            <a:ln w="28575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05840" y="3449739"/>
              <a:ext cx="837647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 trưa, ngày mai, ngứa ngáy, ngập úng, bà ngoại, ngô luộc…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0C051F-928F-0E41-AB10-0C846AC49E2D}"/>
              </a:ext>
            </a:extLst>
          </p:cNvPr>
          <p:cNvGrpSpPr/>
          <p:nvPr/>
        </p:nvGrpSpPr>
        <p:grpSpPr>
          <a:xfrm>
            <a:off x="2763806" y="5084334"/>
            <a:ext cx="8759003" cy="1152405"/>
            <a:chOff x="7812958" y="2362474"/>
            <a:chExt cx="4162301" cy="1074319"/>
          </a:xfrm>
        </p:grpSpPr>
        <p:sp>
          <p:nvSpPr>
            <p:cNvPr id="25" name="Freeform: Shape 18">
              <a:extLst>
                <a:ext uri="{FF2B5EF4-FFF2-40B4-BE49-F238E27FC236}">
                  <a16:creationId xmlns:a16="http://schemas.microsoft.com/office/drawing/2014/main" id="{797D40FA-9F7F-7241-AECD-306FCF6D9F7E}"/>
                </a:ext>
              </a:extLst>
            </p:cNvPr>
            <p:cNvSpPr/>
            <p:nvPr/>
          </p:nvSpPr>
          <p:spPr>
            <a:xfrm>
              <a:off x="7812958" y="2362474"/>
              <a:ext cx="4162301" cy="107431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67000"/>
              </a:schemeClr>
            </a:solidFill>
            <a:ln w="28575" cap="flat" cmpd="sng" algn="ctr">
              <a:solidFill>
                <a:schemeClr val="accent1">
                  <a:lumMod val="75000"/>
                </a:schemeClr>
              </a:solidFill>
              <a:prstDash val="dash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8DB63BE-2B94-254C-AAE5-028CEBE73E02}"/>
                </a:ext>
              </a:extLst>
            </p:cNvPr>
            <p:cNvSpPr txBox="1"/>
            <p:nvPr/>
          </p:nvSpPr>
          <p:spPr>
            <a:xfrm>
              <a:off x="7812958" y="2368248"/>
              <a:ext cx="3987840" cy="1068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33020" lvl="0" algn="just">
                <a:lnSpc>
                  <a:spcPct val="107000"/>
                </a:lnSpc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nghỉ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hè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nghệ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nghé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con,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lắng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nghe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nghệ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thuật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kháng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nghị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…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4904" y="4932077"/>
            <a:ext cx="1741095" cy="1304662"/>
            <a:chOff x="531235" y="2666851"/>
            <a:chExt cx="2141211" cy="1256474"/>
          </a:xfrm>
        </p:grpSpPr>
        <p:sp>
          <p:nvSpPr>
            <p:cNvPr id="28" name="任意多边形 10">
              <a:extLst>
                <a:ext uri="{FF2B5EF4-FFF2-40B4-BE49-F238E27FC236}">
                  <a16:creationId xmlns:a16="http://schemas.microsoft.com/office/drawing/2014/main" id="{2101CC3A-3BE7-4B8B-96AB-174E38447908}"/>
                </a:ext>
              </a:extLst>
            </p:cNvPr>
            <p:cNvSpPr/>
            <p:nvPr/>
          </p:nvSpPr>
          <p:spPr>
            <a:xfrm>
              <a:off x="604385" y="2666851"/>
              <a:ext cx="2068061" cy="1256474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4099" h="2194">
                  <a:moveTo>
                    <a:pt x="0" y="1286"/>
                  </a:moveTo>
                  <a:cubicBezTo>
                    <a:pt x="-9" y="987"/>
                    <a:pt x="265" y="746"/>
                    <a:pt x="533" y="753"/>
                  </a:cubicBezTo>
                  <a:lnTo>
                    <a:pt x="547" y="753"/>
                  </a:lnTo>
                  <a:lnTo>
                    <a:pt x="561" y="754"/>
                  </a:lnTo>
                  <a:lnTo>
                    <a:pt x="566" y="754"/>
                  </a:lnTo>
                  <a:cubicBezTo>
                    <a:pt x="646" y="601"/>
                    <a:pt x="856" y="487"/>
                    <a:pt x="1024" y="494"/>
                  </a:cubicBezTo>
                  <a:cubicBezTo>
                    <a:pt x="1083" y="492"/>
                    <a:pt x="1166" y="511"/>
                    <a:pt x="1197" y="523"/>
                  </a:cubicBezTo>
                  <a:cubicBezTo>
                    <a:pt x="1239" y="229"/>
                    <a:pt x="1546" y="-11"/>
                    <a:pt x="1830" y="0"/>
                  </a:cubicBezTo>
                  <a:cubicBezTo>
                    <a:pt x="2130" y="-16"/>
                    <a:pt x="2398" y="245"/>
                    <a:pt x="2449" y="471"/>
                  </a:cubicBezTo>
                  <a:cubicBezTo>
                    <a:pt x="2523" y="423"/>
                    <a:pt x="2646" y="396"/>
                    <a:pt x="2718" y="398"/>
                  </a:cubicBezTo>
                  <a:cubicBezTo>
                    <a:pt x="2992" y="388"/>
                    <a:pt x="3223" y="628"/>
                    <a:pt x="3246" y="860"/>
                  </a:cubicBezTo>
                  <a:cubicBezTo>
                    <a:pt x="3323" y="794"/>
                    <a:pt x="3473" y="748"/>
                    <a:pt x="3566" y="753"/>
                  </a:cubicBezTo>
                  <a:cubicBezTo>
                    <a:pt x="3865" y="744"/>
                    <a:pt x="4106" y="1018"/>
                    <a:pt x="4099" y="1286"/>
                  </a:cubicBezTo>
                  <a:cubicBezTo>
                    <a:pt x="4108" y="1585"/>
                    <a:pt x="3834" y="1826"/>
                    <a:pt x="3566" y="1819"/>
                  </a:cubicBezTo>
                  <a:cubicBezTo>
                    <a:pt x="3483" y="1824"/>
                    <a:pt x="3364" y="1784"/>
                    <a:pt x="3326" y="1762"/>
                  </a:cubicBezTo>
                  <a:cubicBezTo>
                    <a:pt x="3251" y="2013"/>
                    <a:pt x="2968" y="2202"/>
                    <a:pt x="2719" y="2193"/>
                  </a:cubicBezTo>
                  <a:cubicBezTo>
                    <a:pt x="2566" y="2203"/>
                    <a:pt x="2382" y="2112"/>
                    <a:pt x="2311" y="2047"/>
                  </a:cubicBezTo>
                  <a:cubicBezTo>
                    <a:pt x="2257" y="2071"/>
                    <a:pt x="2159" y="2084"/>
                    <a:pt x="2117" y="2082"/>
                  </a:cubicBezTo>
                  <a:cubicBezTo>
                    <a:pt x="1936" y="2090"/>
                    <a:pt x="1753" y="1975"/>
                    <a:pt x="1673" y="1863"/>
                  </a:cubicBezTo>
                  <a:cubicBezTo>
                    <a:pt x="1574" y="2039"/>
                    <a:pt x="1327" y="2171"/>
                    <a:pt x="1131" y="2162"/>
                  </a:cubicBezTo>
                  <a:cubicBezTo>
                    <a:pt x="883" y="2171"/>
                    <a:pt x="651" y="1997"/>
                    <a:pt x="563" y="1818"/>
                  </a:cubicBezTo>
                  <a:lnTo>
                    <a:pt x="561" y="1818"/>
                  </a:lnTo>
                  <a:lnTo>
                    <a:pt x="547" y="1819"/>
                  </a:lnTo>
                  <a:lnTo>
                    <a:pt x="533" y="1819"/>
                  </a:lnTo>
                  <a:cubicBezTo>
                    <a:pt x="234" y="1828"/>
                    <a:pt x="-7" y="1554"/>
                    <a:pt x="0" y="1286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1">
                  <a:lumMod val="75000"/>
                </a:schemeClr>
              </a:solidFill>
              <a:prstDash val="solid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  <a:outerShdw blurRad="63500" dist="38100" dir="8100000" algn="tr" rotWithShape="0">
                <a:srgbClr val="E27C7E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31235" y="2968252"/>
              <a:ext cx="1946861" cy="800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2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392</Words>
  <Application>Microsoft Office PowerPoint</Application>
  <PresentationFormat>Widescreen</PresentationFormat>
  <Paragraphs>35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#9Slide05 Aphrodite Pro</vt:lpstr>
      <vt:lpstr>SVN-Newton</vt:lpstr>
      <vt:lpstr>#9Slide07 Altus</vt:lpstr>
      <vt:lpstr>等线</vt:lpstr>
      <vt:lpstr>#9Slide07 HoneyCream</vt:lpstr>
      <vt:lpstr>字魂107号-萌趣欢乐体</vt:lpstr>
      <vt:lpstr>思源黑体</vt:lpstr>
      <vt:lpstr>Times New Roman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Cảm Nguyễn</dc:creator>
  <cp:keywords>Măng Non</cp:keywords>
  <cp:lastModifiedBy>SingPC</cp:lastModifiedBy>
  <cp:revision>41</cp:revision>
  <dcterms:created xsi:type="dcterms:W3CDTF">2023-03-10T08:08:44Z</dcterms:created>
  <dcterms:modified xsi:type="dcterms:W3CDTF">2024-04-12T09:57:23Z</dcterms:modified>
</cp:coreProperties>
</file>