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3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4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85" r:id="rId2"/>
    <p:sldMasterId id="2147483710" r:id="rId3"/>
    <p:sldMasterId id="2147483760" r:id="rId4"/>
    <p:sldMasterId id="2147483810" r:id="rId5"/>
  </p:sldMasterIdLst>
  <p:notesMasterIdLst>
    <p:notesMasterId r:id="rId16"/>
  </p:notesMasterIdLst>
  <p:sldIdLst>
    <p:sldId id="257" r:id="rId6"/>
    <p:sldId id="258" r:id="rId7"/>
    <p:sldId id="282" r:id="rId8"/>
    <p:sldId id="263" r:id="rId9"/>
    <p:sldId id="278" r:id="rId10"/>
    <p:sldId id="285" r:id="rId11"/>
    <p:sldId id="266" r:id="rId12"/>
    <p:sldId id="286" r:id="rId13"/>
    <p:sldId id="288" r:id="rId14"/>
    <p:sldId id="290" r:id="rId15"/>
  </p:sldIdLst>
  <p:sldSz cx="12192000" cy="6858000"/>
  <p:notesSz cx="6858000" cy="9144000"/>
  <p:embeddedFontLst>
    <p:embeddedFont>
      <p:font typeface="#9Slide04 Tinos Bold" panose="020B0604020202020204" charset="0"/>
      <p:bold r:id="rId17"/>
    </p:embeddedFont>
    <p:embeddedFont>
      <p:font typeface="#9Slide05 SVNVanilla Daisy Pro" panose="020B0604020202020204" charset="0"/>
      <p:regular r:id="rId18"/>
    </p:embeddedFont>
    <p:embeddedFont>
      <p:font typeface="Cambria" panose="02040503050406030204" pitchFamily="18" charset="0"/>
      <p:regular r:id="rId19"/>
      <p:bold r:id="rId20"/>
      <p:italic r:id="rId21"/>
      <p:boldItalic r:id="rId22"/>
    </p:embeddedFont>
    <p:embeddedFont>
      <p:font typeface="Montserrat" panose="020F0502020204030204" pitchFamily="2" charset="0"/>
      <p:regular r:id="rId23"/>
      <p:bold r:id="rId24"/>
      <p:italic r:id="rId25"/>
      <p:boldItalic r:id="rId26"/>
    </p:embeddedFont>
    <p:embeddedFont>
      <p:font typeface="Open Sans" panose="020B0606030504020204" pitchFamily="34" charset="0"/>
      <p:regular r:id="rId27"/>
      <p:bold r:id="rId28"/>
      <p:italic r:id="rId29"/>
      <p:boldItalic r:id="rId30"/>
    </p:embeddedFont>
    <p:embeddedFont>
      <p:font typeface="UTM Showcard" panose="02040603050506020204" pitchFamily="18" charset="0"/>
      <p:regular r:id="rId31"/>
    </p:embeddedFont>
    <p:embeddedFont>
      <p:font typeface="UTM Wedding K&amp;T" panose="02040603050506020204" pitchFamily="18" charset="0"/>
      <p:regular r:id="rId32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902" autoAdjust="0"/>
    <p:restoredTop sz="94660"/>
  </p:normalViewPr>
  <p:slideViewPr>
    <p:cSldViewPr snapToGrid="0">
      <p:cViewPr varScale="1">
        <p:scale>
          <a:sx n="66" d="100"/>
          <a:sy n="66" d="100"/>
        </p:scale>
        <p:origin x="48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font" Target="fonts/font2.fntdata"/><Relationship Id="rId26" Type="http://schemas.openxmlformats.org/officeDocument/2006/relationships/font" Target="fonts/font10.fntdata"/><Relationship Id="rId3" Type="http://schemas.openxmlformats.org/officeDocument/2006/relationships/slideMaster" Target="slideMasters/slideMaster3.xml"/><Relationship Id="rId21" Type="http://schemas.openxmlformats.org/officeDocument/2006/relationships/font" Target="fonts/font5.fntdata"/><Relationship Id="rId34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font" Target="fonts/font1.fntdata"/><Relationship Id="rId25" Type="http://schemas.openxmlformats.org/officeDocument/2006/relationships/font" Target="fonts/font9.fntdata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font" Target="fonts/font4.fntdata"/><Relationship Id="rId29" Type="http://schemas.openxmlformats.org/officeDocument/2006/relationships/font" Target="fonts/font1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font" Target="fonts/font8.fntdata"/><Relationship Id="rId32" Type="http://schemas.openxmlformats.org/officeDocument/2006/relationships/font" Target="fonts/font16.fntdata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font" Target="fonts/font7.fntdata"/><Relationship Id="rId28" Type="http://schemas.openxmlformats.org/officeDocument/2006/relationships/font" Target="fonts/font12.fntdata"/><Relationship Id="rId36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font" Target="fonts/font3.fntdata"/><Relationship Id="rId31" Type="http://schemas.openxmlformats.org/officeDocument/2006/relationships/font" Target="fonts/font15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font" Target="fonts/font6.fntdata"/><Relationship Id="rId27" Type="http://schemas.openxmlformats.org/officeDocument/2006/relationships/font" Target="fonts/font11.fntdata"/><Relationship Id="rId30" Type="http://schemas.openxmlformats.org/officeDocument/2006/relationships/font" Target="fonts/font14.fntdata"/><Relationship Id="rId35" Type="http://schemas.openxmlformats.org/officeDocument/2006/relationships/theme" Target="theme/theme1.xml"/><Relationship Id="rId8" Type="http://schemas.openxmlformats.org/officeDocument/2006/relationships/slide" Target="slides/slide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71501A6-6680-4AD3-95E4-595E23F7992A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8F27A19-7821-4512-988C-0E994715456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818166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6" name="Google Shape;3046;gdb13e22b57_0_6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7" name="Google Shape;3047;gdb13e22b57_0_6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37133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21114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4" name="Google Shape;3374;gd924d83865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5" name="Google Shape;3375;gd924d83865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73072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4" name="Google Shape;3374;gd924d83865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5" name="Google Shape;3375;gd924d83865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6546032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233142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840827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28868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026855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92852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3743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slide" Target="../slides/slide4.xm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Relationship Id="rId4" Type="http://schemas.openxmlformats.org/officeDocument/2006/relationships/slide" Target="../slides/slide7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slide" Target="../slides/slide4.xm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Relationship Id="rId4" Type="http://schemas.openxmlformats.org/officeDocument/2006/relationships/slide" Target="../slides/slide7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slide" Target="../slides/slide4.xm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4" Type="http://schemas.openxmlformats.org/officeDocument/2006/relationships/slide" Target="../slides/slide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slide" Target="../slides/slide4.xm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4" Type="http://schemas.openxmlformats.org/officeDocument/2006/relationships/slide" Target="../slides/slide7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6308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18977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6747421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661539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753605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/>
              </a:rPr>
              <a:t>Freepi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199539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731730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546357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69310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187933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3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" name="TextBox 1"/>
          <p:cNvSpPr txBox="1"/>
          <p:nvPr userDrawn="1"/>
        </p:nvSpPr>
        <p:spPr>
          <a:xfrm>
            <a:off x="899907" y="5661022"/>
            <a:ext cx="15232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UTM Wedding K&amp;T" panose="02040603050506020204" pitchFamily="18" charset="0"/>
                <a:ea typeface="+mn-ea"/>
                <a:cs typeface="+mn-cs"/>
              </a:rPr>
              <a:t>Bích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UTM Wedding K&amp;T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91944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 hasCustomPrompt="1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709816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24831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790626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63031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691123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816915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rgbClr val="FFECC6"/>
        </a:solidFill>
        <a:effectLst/>
      </p:bgPr>
    </p:bg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" name="Google Shape;765;p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66" name="Google Shape;766;p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70" name="Google Shape;770;p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1" name="Google Shape;771;p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" name="Google Shape;785;p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" name="Google Shape;786;p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19" name="Google Shape;819;p9"/>
          <p:cNvSpPr txBox="1">
            <a:spLocks noGrp="1"/>
          </p:cNvSpPr>
          <p:nvPr>
            <p:ph type="title"/>
          </p:nvPr>
        </p:nvSpPr>
        <p:spPr>
          <a:xfrm>
            <a:off x="1415884" y="1625667"/>
            <a:ext cx="4548000" cy="10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20" name="Google Shape;820;p9"/>
          <p:cNvSpPr txBox="1">
            <a:spLocks noGrp="1"/>
          </p:cNvSpPr>
          <p:nvPr>
            <p:ph type="subTitle" idx="1"/>
          </p:nvPr>
        </p:nvSpPr>
        <p:spPr>
          <a:xfrm>
            <a:off x="1394100" y="2711267"/>
            <a:ext cx="4717600" cy="22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21" name="Google Shape;821;p9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2" name="Google Shape;822;p9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3" name="Google Shape;823;p9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4" name="Google Shape;824;p9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5" name="Google Shape;825;p9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6" name="Google Shape;826;p9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7" name="Google Shape;827;p9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8" name="Google Shape;828;p9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9" name="Google Shape;829;p9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0" name="Google Shape;830;p9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1" name="Google Shape;831;p9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2" name="Google Shape;832;p9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3" name="Google Shape;833;p9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4" name="Google Shape;834;p9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5" name="Google Shape;835;p9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6" name="Google Shape;836;p9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7" name="Google Shape;837;p9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8" name="Google Shape;838;p9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9" name="Google Shape;839;p9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0" name="Google Shape;840;p9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1" name="Google Shape;841;p9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2" name="Google Shape;842;p9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3" name="Google Shape;843;p9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4" name="Google Shape;844;p9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5" name="Google Shape;845;p9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6" name="Google Shape;846;p9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7" name="Google Shape;847;p9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8" name="Google Shape;848;p9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9" name="Google Shape;849;p9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0" name="Google Shape;850;p9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1" name="Google Shape;851;p9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2" name="Google Shape;852;p9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3" name="Google Shape;853;p9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4" name="Google Shape;854;p9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5" name="Google Shape;855;p9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6" name="Google Shape;856;p9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7" name="Google Shape;857;p9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8" name="Google Shape;858;p9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9" name="Google Shape;859;p9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0" name="Google Shape;860;p9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1" name="Google Shape;861;p9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2" name="Google Shape;862;p9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3" name="Google Shape;863;p9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4" name="Google Shape;864;p9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5" name="Google Shape;865;p9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6" name="Google Shape;866;p9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7" name="Google Shape;867;p9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8" name="Google Shape;868;p9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9" name="Google Shape;869;p9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0" name="Google Shape;870;p9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1" name="Google Shape;871;p9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2" name="Google Shape;872;p9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3" name="Google Shape;873;p9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4" name="Google Shape;874;p9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5" name="Google Shape;875;p9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6" name="Google Shape;876;p9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7" name="Google Shape;877;p9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8" name="Google Shape;878;p9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9" name="Google Shape;879;p9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0" name="Google Shape;880;p9"/>
          <p:cNvSpPr/>
          <p:nvPr/>
        </p:nvSpPr>
        <p:spPr>
          <a:xfrm rot="9470733">
            <a:off x="1049926" y="1077170"/>
            <a:ext cx="217293" cy="352205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1" name="Google Shape;881;p9"/>
          <p:cNvSpPr/>
          <p:nvPr/>
        </p:nvSpPr>
        <p:spPr>
          <a:xfrm rot="9470733">
            <a:off x="1037519" y="963514"/>
            <a:ext cx="204613" cy="468847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2" name="Google Shape;882;p9"/>
          <p:cNvSpPr/>
          <p:nvPr/>
        </p:nvSpPr>
        <p:spPr>
          <a:xfrm rot="9470733">
            <a:off x="1108842" y="1159260"/>
            <a:ext cx="173740" cy="258720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3" name="Google Shape;883;p9"/>
          <p:cNvSpPr/>
          <p:nvPr/>
        </p:nvSpPr>
        <p:spPr>
          <a:xfrm rot="9470733">
            <a:off x="1057238" y="1075878"/>
            <a:ext cx="209575" cy="355041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4" name="Google Shape;884;p9"/>
          <p:cNvSpPr/>
          <p:nvPr/>
        </p:nvSpPr>
        <p:spPr>
          <a:xfrm rot="9470733">
            <a:off x="1043073" y="848961"/>
            <a:ext cx="405604" cy="271872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5" name="Google Shape;885;p9"/>
          <p:cNvSpPr/>
          <p:nvPr/>
        </p:nvSpPr>
        <p:spPr>
          <a:xfrm rot="9470733">
            <a:off x="936264" y="876788"/>
            <a:ext cx="514525" cy="258799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6" name="Google Shape;886;p9"/>
          <p:cNvSpPr/>
          <p:nvPr/>
        </p:nvSpPr>
        <p:spPr>
          <a:xfrm rot="9470733">
            <a:off x="1208844" y="852815"/>
            <a:ext cx="240448" cy="234856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7" name="Google Shape;887;p9"/>
          <p:cNvSpPr/>
          <p:nvPr/>
        </p:nvSpPr>
        <p:spPr>
          <a:xfrm rot="9470733">
            <a:off x="1043134" y="848091"/>
            <a:ext cx="403556" cy="274315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8" name="Google Shape;888;p9"/>
          <p:cNvSpPr/>
          <p:nvPr/>
        </p:nvSpPr>
        <p:spPr>
          <a:xfrm>
            <a:off x="11079770" y="1291171"/>
            <a:ext cx="305825" cy="249591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9" name="Google Shape;889;p9"/>
          <p:cNvSpPr/>
          <p:nvPr/>
        </p:nvSpPr>
        <p:spPr>
          <a:xfrm>
            <a:off x="11079769" y="1291485"/>
            <a:ext cx="384507" cy="334179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0" name="Google Shape;890;p9"/>
          <p:cNvSpPr/>
          <p:nvPr/>
        </p:nvSpPr>
        <p:spPr>
          <a:xfrm>
            <a:off x="11079770" y="1289360"/>
            <a:ext cx="206745" cy="23068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1" name="Google Shape;891;p9"/>
          <p:cNvSpPr/>
          <p:nvPr/>
        </p:nvSpPr>
        <p:spPr>
          <a:xfrm>
            <a:off x="11076226" y="1291013"/>
            <a:ext cx="306849" cy="250299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2" name="Google Shape;892;p9"/>
          <p:cNvSpPr/>
          <p:nvPr/>
        </p:nvSpPr>
        <p:spPr>
          <a:xfrm>
            <a:off x="10427088" y="747335"/>
            <a:ext cx="200051" cy="23328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3" name="Google Shape;893;p9"/>
          <p:cNvSpPr/>
          <p:nvPr/>
        </p:nvSpPr>
        <p:spPr>
          <a:xfrm>
            <a:off x="10433074" y="704097"/>
            <a:ext cx="187449" cy="273927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4" name="Google Shape;894;p9"/>
          <p:cNvSpPr/>
          <p:nvPr/>
        </p:nvSpPr>
        <p:spPr>
          <a:xfrm>
            <a:off x="10427403" y="747100"/>
            <a:ext cx="193435" cy="235729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5" name="Google Shape;895;p9"/>
          <p:cNvSpPr/>
          <p:nvPr/>
        </p:nvSpPr>
        <p:spPr>
          <a:xfrm>
            <a:off x="10431657" y="830348"/>
            <a:ext cx="168783" cy="155472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6" name="Google Shape;896;p9"/>
          <p:cNvSpPr/>
          <p:nvPr/>
        </p:nvSpPr>
        <p:spPr>
          <a:xfrm>
            <a:off x="10655886" y="732293"/>
            <a:ext cx="289679" cy="26581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7" name="Google Shape;897;p9"/>
          <p:cNvSpPr/>
          <p:nvPr/>
        </p:nvSpPr>
        <p:spPr>
          <a:xfrm>
            <a:off x="10630998" y="702284"/>
            <a:ext cx="303305" cy="295429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8" name="Google Shape;898;p9"/>
          <p:cNvSpPr/>
          <p:nvPr/>
        </p:nvSpPr>
        <p:spPr>
          <a:xfrm>
            <a:off x="10667856" y="731898"/>
            <a:ext cx="274872" cy="268020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9" name="Google Shape;899;p9"/>
          <p:cNvSpPr/>
          <p:nvPr/>
        </p:nvSpPr>
        <p:spPr>
          <a:xfrm>
            <a:off x="10751499" y="774822"/>
            <a:ext cx="192647" cy="22572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0" name="Google Shape;900;p9"/>
          <p:cNvSpPr/>
          <p:nvPr/>
        </p:nvSpPr>
        <p:spPr>
          <a:xfrm>
            <a:off x="10991481" y="758126"/>
            <a:ext cx="396084" cy="374740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1" name="Google Shape;901;p9"/>
          <p:cNvSpPr/>
          <p:nvPr/>
        </p:nvSpPr>
        <p:spPr>
          <a:xfrm>
            <a:off x="11001010" y="943290"/>
            <a:ext cx="38749" cy="43633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2" name="Google Shape;902;p9"/>
          <p:cNvSpPr/>
          <p:nvPr/>
        </p:nvSpPr>
        <p:spPr>
          <a:xfrm>
            <a:off x="11128917" y="1180357"/>
            <a:ext cx="45839" cy="33945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3" name="Google Shape;903;p9"/>
          <p:cNvSpPr/>
          <p:nvPr/>
        </p:nvSpPr>
        <p:spPr>
          <a:xfrm>
            <a:off x="10900512" y="1133572"/>
            <a:ext cx="40797" cy="43555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4" name="Google Shape;904;p9"/>
          <p:cNvSpPr/>
          <p:nvPr/>
        </p:nvSpPr>
        <p:spPr>
          <a:xfrm>
            <a:off x="10970058" y="1029295"/>
            <a:ext cx="26857" cy="28196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5" name="Google Shape;905;p9"/>
          <p:cNvSpPr/>
          <p:nvPr/>
        </p:nvSpPr>
        <p:spPr>
          <a:xfrm>
            <a:off x="11202084" y="1054026"/>
            <a:ext cx="47177" cy="42924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6" name="Google Shape;906;p9"/>
          <p:cNvSpPr/>
          <p:nvPr/>
        </p:nvSpPr>
        <p:spPr>
          <a:xfrm>
            <a:off x="11270919" y="927380"/>
            <a:ext cx="35915" cy="35600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7" name="Google Shape;907;p9"/>
          <p:cNvSpPr/>
          <p:nvPr/>
        </p:nvSpPr>
        <p:spPr>
          <a:xfrm>
            <a:off x="11157742" y="976447"/>
            <a:ext cx="117509" cy="10057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8" name="Google Shape;908;p9"/>
          <p:cNvSpPr/>
          <p:nvPr/>
        </p:nvSpPr>
        <p:spPr>
          <a:xfrm>
            <a:off x="11076936" y="1095848"/>
            <a:ext cx="131529" cy="105065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9" name="Google Shape;909;p9"/>
          <p:cNvSpPr/>
          <p:nvPr/>
        </p:nvSpPr>
        <p:spPr>
          <a:xfrm>
            <a:off x="10909019" y="1079938"/>
            <a:ext cx="120896" cy="108295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0" name="Google Shape;910;p9"/>
          <p:cNvSpPr/>
          <p:nvPr/>
        </p:nvSpPr>
        <p:spPr>
          <a:xfrm>
            <a:off x="10984155" y="1011731"/>
            <a:ext cx="71751" cy="72775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1" name="Google Shape;911;p9"/>
          <p:cNvSpPr/>
          <p:nvPr/>
        </p:nvSpPr>
        <p:spPr>
          <a:xfrm>
            <a:off x="11012982" y="899813"/>
            <a:ext cx="108295" cy="100971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2" name="Google Shape;912;p9"/>
          <p:cNvSpPr/>
          <p:nvPr/>
        </p:nvSpPr>
        <p:spPr>
          <a:xfrm>
            <a:off x="11230201" y="874532"/>
            <a:ext cx="85140" cy="79941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3" name="Google Shape;913;p9"/>
          <p:cNvSpPr/>
          <p:nvPr/>
        </p:nvSpPr>
        <p:spPr>
          <a:xfrm>
            <a:off x="11176014" y="1011889"/>
            <a:ext cx="54265" cy="53320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4" name="Google Shape;914;p9"/>
          <p:cNvSpPr/>
          <p:nvPr/>
        </p:nvSpPr>
        <p:spPr>
          <a:xfrm>
            <a:off x="11093789" y="1129713"/>
            <a:ext cx="58440" cy="5946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5" name="Google Shape;915;p9"/>
          <p:cNvSpPr/>
          <p:nvPr/>
        </p:nvSpPr>
        <p:spPr>
          <a:xfrm>
            <a:off x="10933513" y="1116955"/>
            <a:ext cx="61984" cy="62851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6" name="Google Shape;916;p9"/>
          <p:cNvSpPr/>
          <p:nvPr/>
        </p:nvSpPr>
        <p:spPr>
          <a:xfrm>
            <a:off x="11032671" y="934783"/>
            <a:ext cx="47887" cy="49147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7" name="Google Shape;917;p9"/>
          <p:cNvSpPr/>
          <p:nvPr/>
        </p:nvSpPr>
        <p:spPr>
          <a:xfrm>
            <a:off x="10994710" y="1040322"/>
            <a:ext cx="30953" cy="32921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8" name="Google Shape;918;p9"/>
          <p:cNvSpPr/>
          <p:nvPr/>
        </p:nvSpPr>
        <p:spPr>
          <a:xfrm>
            <a:off x="11249891" y="904617"/>
            <a:ext cx="36624" cy="37568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9" name="Google Shape;919;p9"/>
          <p:cNvSpPr/>
          <p:nvPr/>
        </p:nvSpPr>
        <p:spPr>
          <a:xfrm>
            <a:off x="11157741" y="975818"/>
            <a:ext cx="106720" cy="103727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0" name="Google Shape;920;p9"/>
          <p:cNvSpPr/>
          <p:nvPr/>
        </p:nvSpPr>
        <p:spPr>
          <a:xfrm>
            <a:off x="11214686" y="1027878"/>
            <a:ext cx="3623" cy="3623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1" name="Google Shape;921;p9"/>
          <p:cNvSpPr/>
          <p:nvPr/>
        </p:nvSpPr>
        <p:spPr>
          <a:xfrm>
            <a:off x="11072682" y="1093956"/>
            <a:ext cx="121684" cy="107035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2" name="Google Shape;922;p9"/>
          <p:cNvSpPr/>
          <p:nvPr/>
        </p:nvSpPr>
        <p:spPr>
          <a:xfrm>
            <a:off x="10910358" y="1079938"/>
            <a:ext cx="109713" cy="109713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3" name="Google Shape;923;p9"/>
          <p:cNvSpPr/>
          <p:nvPr/>
        </p:nvSpPr>
        <p:spPr>
          <a:xfrm>
            <a:off x="10980611" y="1149483"/>
            <a:ext cx="2915" cy="4332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4" name="Google Shape;924;p9"/>
          <p:cNvSpPr/>
          <p:nvPr/>
        </p:nvSpPr>
        <p:spPr>
          <a:xfrm>
            <a:off x="10982030" y="1012441"/>
            <a:ext cx="75295" cy="74585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5" name="Google Shape;925;p9"/>
          <p:cNvSpPr/>
          <p:nvPr/>
        </p:nvSpPr>
        <p:spPr>
          <a:xfrm>
            <a:off x="11013691" y="897687"/>
            <a:ext cx="106877" cy="103491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6" name="Google Shape;926;p9"/>
          <p:cNvSpPr/>
          <p:nvPr/>
        </p:nvSpPr>
        <p:spPr>
          <a:xfrm>
            <a:off x="11223034" y="873035"/>
            <a:ext cx="93645" cy="82068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084219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316548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629362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8207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91518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504224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82187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874847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424150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493194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867765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396773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24770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764821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867153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/>
              </a:rPr>
              <a:t>Freepi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838228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75801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767169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8533103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3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914786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 hasCustomPrompt="1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73267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1129293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66206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68931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349955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812084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863381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rgbClr val="FFECC6"/>
        </a:solidFill>
        <a:effectLst/>
      </p:bgPr>
    </p:bg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" name="Google Shape;765;p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66" name="Google Shape;766;p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70" name="Google Shape;770;p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1" name="Google Shape;771;p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" name="Google Shape;785;p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" name="Google Shape;786;p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19" name="Google Shape;819;p9"/>
          <p:cNvSpPr txBox="1">
            <a:spLocks noGrp="1"/>
          </p:cNvSpPr>
          <p:nvPr>
            <p:ph type="title"/>
          </p:nvPr>
        </p:nvSpPr>
        <p:spPr>
          <a:xfrm>
            <a:off x="1415884" y="1625667"/>
            <a:ext cx="4548000" cy="10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20" name="Google Shape;820;p9"/>
          <p:cNvSpPr txBox="1">
            <a:spLocks noGrp="1"/>
          </p:cNvSpPr>
          <p:nvPr>
            <p:ph type="subTitle" idx="1"/>
          </p:nvPr>
        </p:nvSpPr>
        <p:spPr>
          <a:xfrm>
            <a:off x="1394100" y="2711267"/>
            <a:ext cx="4717600" cy="22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21" name="Google Shape;821;p9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2" name="Google Shape;822;p9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3" name="Google Shape;823;p9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4" name="Google Shape;824;p9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5" name="Google Shape;825;p9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6" name="Google Shape;826;p9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7" name="Google Shape;827;p9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8" name="Google Shape;828;p9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9" name="Google Shape;829;p9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0" name="Google Shape;830;p9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1" name="Google Shape;831;p9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2" name="Google Shape;832;p9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3" name="Google Shape;833;p9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4" name="Google Shape;834;p9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5" name="Google Shape;835;p9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6" name="Google Shape;836;p9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7" name="Google Shape;837;p9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8" name="Google Shape;838;p9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9" name="Google Shape;839;p9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0" name="Google Shape;840;p9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1" name="Google Shape;841;p9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2" name="Google Shape;842;p9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3" name="Google Shape;843;p9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4" name="Google Shape;844;p9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5" name="Google Shape;845;p9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6" name="Google Shape;846;p9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7" name="Google Shape;847;p9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8" name="Google Shape;848;p9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9" name="Google Shape;849;p9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0" name="Google Shape;850;p9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1" name="Google Shape;851;p9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2" name="Google Shape;852;p9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3" name="Google Shape;853;p9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4" name="Google Shape;854;p9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5" name="Google Shape;855;p9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6" name="Google Shape;856;p9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7" name="Google Shape;857;p9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8" name="Google Shape;858;p9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9" name="Google Shape;859;p9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0" name="Google Shape;860;p9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1" name="Google Shape;861;p9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2" name="Google Shape;862;p9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3" name="Google Shape;863;p9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4" name="Google Shape;864;p9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5" name="Google Shape;865;p9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6" name="Google Shape;866;p9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7" name="Google Shape;867;p9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8" name="Google Shape;868;p9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9" name="Google Shape;869;p9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0" name="Google Shape;870;p9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1" name="Google Shape;871;p9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2" name="Google Shape;872;p9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3" name="Google Shape;873;p9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4" name="Google Shape;874;p9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5" name="Google Shape;875;p9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6" name="Google Shape;876;p9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7" name="Google Shape;877;p9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8" name="Google Shape;878;p9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9" name="Google Shape;879;p9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0" name="Google Shape;880;p9"/>
          <p:cNvSpPr/>
          <p:nvPr/>
        </p:nvSpPr>
        <p:spPr>
          <a:xfrm rot="9470733">
            <a:off x="1049926" y="1077170"/>
            <a:ext cx="217293" cy="352205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1" name="Google Shape;881;p9"/>
          <p:cNvSpPr/>
          <p:nvPr/>
        </p:nvSpPr>
        <p:spPr>
          <a:xfrm rot="9470733">
            <a:off x="1037519" y="963514"/>
            <a:ext cx="204613" cy="468847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2" name="Google Shape;882;p9"/>
          <p:cNvSpPr/>
          <p:nvPr/>
        </p:nvSpPr>
        <p:spPr>
          <a:xfrm rot="9470733">
            <a:off x="1108842" y="1159260"/>
            <a:ext cx="173740" cy="258720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3" name="Google Shape;883;p9"/>
          <p:cNvSpPr/>
          <p:nvPr/>
        </p:nvSpPr>
        <p:spPr>
          <a:xfrm rot="9470733">
            <a:off x="1057238" y="1075878"/>
            <a:ext cx="209575" cy="355041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4" name="Google Shape;884;p9"/>
          <p:cNvSpPr/>
          <p:nvPr/>
        </p:nvSpPr>
        <p:spPr>
          <a:xfrm rot="9470733">
            <a:off x="1043073" y="848961"/>
            <a:ext cx="405604" cy="271872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5" name="Google Shape;885;p9"/>
          <p:cNvSpPr/>
          <p:nvPr/>
        </p:nvSpPr>
        <p:spPr>
          <a:xfrm rot="9470733">
            <a:off x="936264" y="876788"/>
            <a:ext cx="514525" cy="258799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6" name="Google Shape;886;p9"/>
          <p:cNvSpPr/>
          <p:nvPr/>
        </p:nvSpPr>
        <p:spPr>
          <a:xfrm rot="9470733">
            <a:off x="1208844" y="852815"/>
            <a:ext cx="240448" cy="234856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7" name="Google Shape;887;p9"/>
          <p:cNvSpPr/>
          <p:nvPr/>
        </p:nvSpPr>
        <p:spPr>
          <a:xfrm rot="9470733">
            <a:off x="1043134" y="848091"/>
            <a:ext cx="403556" cy="274315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8" name="Google Shape;888;p9"/>
          <p:cNvSpPr/>
          <p:nvPr/>
        </p:nvSpPr>
        <p:spPr>
          <a:xfrm>
            <a:off x="11079770" y="1291171"/>
            <a:ext cx="305825" cy="249591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9" name="Google Shape;889;p9"/>
          <p:cNvSpPr/>
          <p:nvPr/>
        </p:nvSpPr>
        <p:spPr>
          <a:xfrm>
            <a:off x="11079769" y="1291485"/>
            <a:ext cx="384507" cy="334179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0" name="Google Shape;890;p9"/>
          <p:cNvSpPr/>
          <p:nvPr/>
        </p:nvSpPr>
        <p:spPr>
          <a:xfrm>
            <a:off x="11079770" y="1289360"/>
            <a:ext cx="206745" cy="23068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1" name="Google Shape;891;p9"/>
          <p:cNvSpPr/>
          <p:nvPr/>
        </p:nvSpPr>
        <p:spPr>
          <a:xfrm>
            <a:off x="11076226" y="1291013"/>
            <a:ext cx="306849" cy="250299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2" name="Google Shape;892;p9"/>
          <p:cNvSpPr/>
          <p:nvPr/>
        </p:nvSpPr>
        <p:spPr>
          <a:xfrm>
            <a:off x="10427088" y="747335"/>
            <a:ext cx="200051" cy="23328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3" name="Google Shape;893;p9"/>
          <p:cNvSpPr/>
          <p:nvPr/>
        </p:nvSpPr>
        <p:spPr>
          <a:xfrm>
            <a:off x="10433074" y="704097"/>
            <a:ext cx="187449" cy="273927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4" name="Google Shape;894;p9"/>
          <p:cNvSpPr/>
          <p:nvPr/>
        </p:nvSpPr>
        <p:spPr>
          <a:xfrm>
            <a:off x="10427403" y="747100"/>
            <a:ext cx="193435" cy="235729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5" name="Google Shape;895;p9"/>
          <p:cNvSpPr/>
          <p:nvPr/>
        </p:nvSpPr>
        <p:spPr>
          <a:xfrm>
            <a:off x="10431657" y="830348"/>
            <a:ext cx="168783" cy="155472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6" name="Google Shape;896;p9"/>
          <p:cNvSpPr/>
          <p:nvPr/>
        </p:nvSpPr>
        <p:spPr>
          <a:xfrm>
            <a:off x="10655886" y="732293"/>
            <a:ext cx="289679" cy="26581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7" name="Google Shape;897;p9"/>
          <p:cNvSpPr/>
          <p:nvPr/>
        </p:nvSpPr>
        <p:spPr>
          <a:xfrm>
            <a:off x="10630998" y="702284"/>
            <a:ext cx="303305" cy="295429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8" name="Google Shape;898;p9"/>
          <p:cNvSpPr/>
          <p:nvPr/>
        </p:nvSpPr>
        <p:spPr>
          <a:xfrm>
            <a:off x="10667856" y="731898"/>
            <a:ext cx="274872" cy="268020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9" name="Google Shape;899;p9"/>
          <p:cNvSpPr/>
          <p:nvPr/>
        </p:nvSpPr>
        <p:spPr>
          <a:xfrm>
            <a:off x="10751499" y="774822"/>
            <a:ext cx="192647" cy="22572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0" name="Google Shape;900;p9"/>
          <p:cNvSpPr/>
          <p:nvPr/>
        </p:nvSpPr>
        <p:spPr>
          <a:xfrm>
            <a:off x="10991481" y="758126"/>
            <a:ext cx="396084" cy="374740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1" name="Google Shape;901;p9"/>
          <p:cNvSpPr/>
          <p:nvPr/>
        </p:nvSpPr>
        <p:spPr>
          <a:xfrm>
            <a:off x="11001010" y="943290"/>
            <a:ext cx="38749" cy="43633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2" name="Google Shape;902;p9"/>
          <p:cNvSpPr/>
          <p:nvPr/>
        </p:nvSpPr>
        <p:spPr>
          <a:xfrm>
            <a:off x="11128917" y="1180357"/>
            <a:ext cx="45839" cy="33945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3" name="Google Shape;903;p9"/>
          <p:cNvSpPr/>
          <p:nvPr/>
        </p:nvSpPr>
        <p:spPr>
          <a:xfrm>
            <a:off x="10900512" y="1133572"/>
            <a:ext cx="40797" cy="43555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4" name="Google Shape;904;p9"/>
          <p:cNvSpPr/>
          <p:nvPr/>
        </p:nvSpPr>
        <p:spPr>
          <a:xfrm>
            <a:off x="10970058" y="1029295"/>
            <a:ext cx="26857" cy="28196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5" name="Google Shape;905;p9"/>
          <p:cNvSpPr/>
          <p:nvPr/>
        </p:nvSpPr>
        <p:spPr>
          <a:xfrm>
            <a:off x="11202084" y="1054026"/>
            <a:ext cx="47177" cy="42924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6" name="Google Shape;906;p9"/>
          <p:cNvSpPr/>
          <p:nvPr/>
        </p:nvSpPr>
        <p:spPr>
          <a:xfrm>
            <a:off x="11270919" y="927380"/>
            <a:ext cx="35915" cy="35600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7" name="Google Shape;907;p9"/>
          <p:cNvSpPr/>
          <p:nvPr/>
        </p:nvSpPr>
        <p:spPr>
          <a:xfrm>
            <a:off x="11157742" y="976447"/>
            <a:ext cx="117509" cy="10057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8" name="Google Shape;908;p9"/>
          <p:cNvSpPr/>
          <p:nvPr/>
        </p:nvSpPr>
        <p:spPr>
          <a:xfrm>
            <a:off x="11076936" y="1095848"/>
            <a:ext cx="131529" cy="105065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9" name="Google Shape;909;p9"/>
          <p:cNvSpPr/>
          <p:nvPr/>
        </p:nvSpPr>
        <p:spPr>
          <a:xfrm>
            <a:off x="10909019" y="1079938"/>
            <a:ext cx="120896" cy="108295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0" name="Google Shape;910;p9"/>
          <p:cNvSpPr/>
          <p:nvPr/>
        </p:nvSpPr>
        <p:spPr>
          <a:xfrm>
            <a:off x="10984155" y="1011731"/>
            <a:ext cx="71751" cy="72775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1" name="Google Shape;911;p9"/>
          <p:cNvSpPr/>
          <p:nvPr/>
        </p:nvSpPr>
        <p:spPr>
          <a:xfrm>
            <a:off x="11012982" y="899813"/>
            <a:ext cx="108295" cy="100971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2" name="Google Shape;912;p9"/>
          <p:cNvSpPr/>
          <p:nvPr/>
        </p:nvSpPr>
        <p:spPr>
          <a:xfrm>
            <a:off x="11230201" y="874532"/>
            <a:ext cx="85140" cy="79941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3" name="Google Shape;913;p9"/>
          <p:cNvSpPr/>
          <p:nvPr/>
        </p:nvSpPr>
        <p:spPr>
          <a:xfrm>
            <a:off x="11176014" y="1011889"/>
            <a:ext cx="54265" cy="53320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4" name="Google Shape;914;p9"/>
          <p:cNvSpPr/>
          <p:nvPr/>
        </p:nvSpPr>
        <p:spPr>
          <a:xfrm>
            <a:off x="11093789" y="1129713"/>
            <a:ext cx="58440" cy="5946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5" name="Google Shape;915;p9"/>
          <p:cNvSpPr/>
          <p:nvPr/>
        </p:nvSpPr>
        <p:spPr>
          <a:xfrm>
            <a:off x="10933513" y="1116955"/>
            <a:ext cx="61984" cy="62851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6" name="Google Shape;916;p9"/>
          <p:cNvSpPr/>
          <p:nvPr/>
        </p:nvSpPr>
        <p:spPr>
          <a:xfrm>
            <a:off x="11032671" y="934783"/>
            <a:ext cx="47887" cy="49147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7" name="Google Shape;917;p9"/>
          <p:cNvSpPr/>
          <p:nvPr/>
        </p:nvSpPr>
        <p:spPr>
          <a:xfrm>
            <a:off x="10994710" y="1040322"/>
            <a:ext cx="30953" cy="32921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8" name="Google Shape;918;p9"/>
          <p:cNvSpPr/>
          <p:nvPr/>
        </p:nvSpPr>
        <p:spPr>
          <a:xfrm>
            <a:off x="11249891" y="904617"/>
            <a:ext cx="36624" cy="37568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9" name="Google Shape;919;p9"/>
          <p:cNvSpPr/>
          <p:nvPr/>
        </p:nvSpPr>
        <p:spPr>
          <a:xfrm>
            <a:off x="11157741" y="975818"/>
            <a:ext cx="106720" cy="103727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0" name="Google Shape;920;p9"/>
          <p:cNvSpPr/>
          <p:nvPr/>
        </p:nvSpPr>
        <p:spPr>
          <a:xfrm>
            <a:off x="11214686" y="1027878"/>
            <a:ext cx="3623" cy="3623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1" name="Google Shape;921;p9"/>
          <p:cNvSpPr/>
          <p:nvPr/>
        </p:nvSpPr>
        <p:spPr>
          <a:xfrm>
            <a:off x="11072682" y="1093956"/>
            <a:ext cx="121684" cy="107035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2" name="Google Shape;922;p9"/>
          <p:cNvSpPr/>
          <p:nvPr/>
        </p:nvSpPr>
        <p:spPr>
          <a:xfrm>
            <a:off x="10910358" y="1079938"/>
            <a:ext cx="109713" cy="109713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3" name="Google Shape;923;p9"/>
          <p:cNvSpPr/>
          <p:nvPr/>
        </p:nvSpPr>
        <p:spPr>
          <a:xfrm>
            <a:off x="10980611" y="1149483"/>
            <a:ext cx="2915" cy="4332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4" name="Google Shape;924;p9"/>
          <p:cNvSpPr/>
          <p:nvPr/>
        </p:nvSpPr>
        <p:spPr>
          <a:xfrm>
            <a:off x="10982030" y="1012441"/>
            <a:ext cx="75295" cy="74585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5" name="Google Shape;925;p9"/>
          <p:cNvSpPr/>
          <p:nvPr/>
        </p:nvSpPr>
        <p:spPr>
          <a:xfrm>
            <a:off x="11013691" y="897687"/>
            <a:ext cx="106877" cy="103491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6" name="Google Shape;926;p9"/>
          <p:cNvSpPr/>
          <p:nvPr/>
        </p:nvSpPr>
        <p:spPr>
          <a:xfrm>
            <a:off x="11223034" y="873035"/>
            <a:ext cx="93645" cy="82068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890085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037103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476296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43064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5111520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0341141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99492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83242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7055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8367867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1791418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0618582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982268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32497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/>
              </a:rPr>
              <a:t>Freepi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221232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39658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574122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24120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828161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3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019287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 hasCustomPrompt="1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089769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4654671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136814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97100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084353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945549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290102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29266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69555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36466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4970145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677700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88537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5837656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654774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430003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542207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3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438498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 sz="2667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2667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 sz="26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40266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/>
              </a:rPr>
              <a:t>Freepi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93726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62296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3682621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6389536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055584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3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4843986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 hasCustomPrompt="1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904932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906997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3216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722540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 sz="1867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536486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863969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60181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rgbClr val="FFECC6"/>
        </a:solidFill>
        <a:effectLst/>
      </p:bgPr>
    </p:bg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" name="Google Shape;765;p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66" name="Google Shape;766;p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770" name="Google Shape;770;p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1" name="Google Shape;771;p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" name="Google Shape;785;p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" name="Google Shape;786;p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19" name="Google Shape;819;p9"/>
          <p:cNvSpPr txBox="1">
            <a:spLocks noGrp="1"/>
          </p:cNvSpPr>
          <p:nvPr>
            <p:ph type="title"/>
          </p:nvPr>
        </p:nvSpPr>
        <p:spPr>
          <a:xfrm>
            <a:off x="1415884" y="1625667"/>
            <a:ext cx="4548000" cy="10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20" name="Google Shape;820;p9"/>
          <p:cNvSpPr txBox="1">
            <a:spLocks noGrp="1"/>
          </p:cNvSpPr>
          <p:nvPr>
            <p:ph type="subTitle" idx="1"/>
          </p:nvPr>
        </p:nvSpPr>
        <p:spPr>
          <a:xfrm>
            <a:off x="1394100" y="2711267"/>
            <a:ext cx="4717600" cy="22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21" name="Google Shape;821;p9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2" name="Google Shape;822;p9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3" name="Google Shape;823;p9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4" name="Google Shape;824;p9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5" name="Google Shape;825;p9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6" name="Google Shape;826;p9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7" name="Google Shape;827;p9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8" name="Google Shape;828;p9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9" name="Google Shape;829;p9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0" name="Google Shape;830;p9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1" name="Google Shape;831;p9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2" name="Google Shape;832;p9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3" name="Google Shape;833;p9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4" name="Google Shape;834;p9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5" name="Google Shape;835;p9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6" name="Google Shape;836;p9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7" name="Google Shape;837;p9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8" name="Google Shape;838;p9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9" name="Google Shape;839;p9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0" name="Google Shape;840;p9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1" name="Google Shape;841;p9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2" name="Google Shape;842;p9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3" name="Google Shape;843;p9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4" name="Google Shape;844;p9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5" name="Google Shape;845;p9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6" name="Google Shape;846;p9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7" name="Google Shape;847;p9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8" name="Google Shape;848;p9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9" name="Google Shape;849;p9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0" name="Google Shape;850;p9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1" name="Google Shape;851;p9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2" name="Google Shape;852;p9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3" name="Google Shape;853;p9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4" name="Google Shape;854;p9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5" name="Google Shape;855;p9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6" name="Google Shape;856;p9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7" name="Google Shape;857;p9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8" name="Google Shape;858;p9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9" name="Google Shape;859;p9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0" name="Google Shape;860;p9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1" name="Google Shape;861;p9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2" name="Google Shape;862;p9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3" name="Google Shape;863;p9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4" name="Google Shape;864;p9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5" name="Google Shape;865;p9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6" name="Google Shape;866;p9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7" name="Google Shape;867;p9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8" name="Google Shape;868;p9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9" name="Google Shape;869;p9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0" name="Google Shape;870;p9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1" name="Google Shape;871;p9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2" name="Google Shape;872;p9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3" name="Google Shape;873;p9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4" name="Google Shape;874;p9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5" name="Google Shape;875;p9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6" name="Google Shape;876;p9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7" name="Google Shape;877;p9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8" name="Google Shape;878;p9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9" name="Google Shape;879;p9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0" name="Google Shape;880;p9"/>
          <p:cNvSpPr/>
          <p:nvPr/>
        </p:nvSpPr>
        <p:spPr>
          <a:xfrm rot="9470733">
            <a:off x="1049926" y="1077170"/>
            <a:ext cx="217293" cy="352205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1" name="Google Shape;881;p9"/>
          <p:cNvSpPr/>
          <p:nvPr/>
        </p:nvSpPr>
        <p:spPr>
          <a:xfrm rot="9470733">
            <a:off x="1037519" y="963514"/>
            <a:ext cx="204613" cy="468847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2" name="Google Shape;882;p9"/>
          <p:cNvSpPr/>
          <p:nvPr/>
        </p:nvSpPr>
        <p:spPr>
          <a:xfrm rot="9470733">
            <a:off x="1108842" y="1159260"/>
            <a:ext cx="173740" cy="258720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3" name="Google Shape;883;p9"/>
          <p:cNvSpPr/>
          <p:nvPr/>
        </p:nvSpPr>
        <p:spPr>
          <a:xfrm rot="9470733">
            <a:off x="1057238" y="1075878"/>
            <a:ext cx="209575" cy="355041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4" name="Google Shape;884;p9"/>
          <p:cNvSpPr/>
          <p:nvPr/>
        </p:nvSpPr>
        <p:spPr>
          <a:xfrm rot="9470733">
            <a:off x="1043073" y="848961"/>
            <a:ext cx="405604" cy="271872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5" name="Google Shape;885;p9"/>
          <p:cNvSpPr/>
          <p:nvPr/>
        </p:nvSpPr>
        <p:spPr>
          <a:xfrm rot="9470733">
            <a:off x="936264" y="876788"/>
            <a:ext cx="514525" cy="258799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6" name="Google Shape;886;p9"/>
          <p:cNvSpPr/>
          <p:nvPr/>
        </p:nvSpPr>
        <p:spPr>
          <a:xfrm rot="9470733">
            <a:off x="1208844" y="852815"/>
            <a:ext cx="240448" cy="234856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7" name="Google Shape;887;p9"/>
          <p:cNvSpPr/>
          <p:nvPr/>
        </p:nvSpPr>
        <p:spPr>
          <a:xfrm rot="9470733">
            <a:off x="1043134" y="848091"/>
            <a:ext cx="403556" cy="274315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8" name="Google Shape;888;p9"/>
          <p:cNvSpPr/>
          <p:nvPr/>
        </p:nvSpPr>
        <p:spPr>
          <a:xfrm>
            <a:off x="11079770" y="1291171"/>
            <a:ext cx="305825" cy="249591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9" name="Google Shape;889;p9"/>
          <p:cNvSpPr/>
          <p:nvPr/>
        </p:nvSpPr>
        <p:spPr>
          <a:xfrm>
            <a:off x="11079769" y="1291485"/>
            <a:ext cx="384507" cy="334179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0" name="Google Shape;890;p9"/>
          <p:cNvSpPr/>
          <p:nvPr/>
        </p:nvSpPr>
        <p:spPr>
          <a:xfrm>
            <a:off x="11079770" y="1289360"/>
            <a:ext cx="206745" cy="23068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1" name="Google Shape;891;p9"/>
          <p:cNvSpPr/>
          <p:nvPr/>
        </p:nvSpPr>
        <p:spPr>
          <a:xfrm>
            <a:off x="11076226" y="1291013"/>
            <a:ext cx="306849" cy="250299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2" name="Google Shape;892;p9"/>
          <p:cNvSpPr/>
          <p:nvPr/>
        </p:nvSpPr>
        <p:spPr>
          <a:xfrm>
            <a:off x="10427088" y="747335"/>
            <a:ext cx="200051" cy="23328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3" name="Google Shape;893;p9"/>
          <p:cNvSpPr/>
          <p:nvPr/>
        </p:nvSpPr>
        <p:spPr>
          <a:xfrm>
            <a:off x="10433074" y="704097"/>
            <a:ext cx="187449" cy="273927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4" name="Google Shape;894;p9"/>
          <p:cNvSpPr/>
          <p:nvPr/>
        </p:nvSpPr>
        <p:spPr>
          <a:xfrm>
            <a:off x="10427403" y="747100"/>
            <a:ext cx="193435" cy="235729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5" name="Google Shape;895;p9"/>
          <p:cNvSpPr/>
          <p:nvPr/>
        </p:nvSpPr>
        <p:spPr>
          <a:xfrm>
            <a:off x="10431657" y="830348"/>
            <a:ext cx="168783" cy="155472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6" name="Google Shape;896;p9"/>
          <p:cNvSpPr/>
          <p:nvPr/>
        </p:nvSpPr>
        <p:spPr>
          <a:xfrm>
            <a:off x="10655886" y="732293"/>
            <a:ext cx="289679" cy="26581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7" name="Google Shape;897;p9"/>
          <p:cNvSpPr/>
          <p:nvPr/>
        </p:nvSpPr>
        <p:spPr>
          <a:xfrm>
            <a:off x="10630998" y="702284"/>
            <a:ext cx="303305" cy="295429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8" name="Google Shape;898;p9"/>
          <p:cNvSpPr/>
          <p:nvPr/>
        </p:nvSpPr>
        <p:spPr>
          <a:xfrm>
            <a:off x="10667856" y="731898"/>
            <a:ext cx="274872" cy="268020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9" name="Google Shape;899;p9"/>
          <p:cNvSpPr/>
          <p:nvPr/>
        </p:nvSpPr>
        <p:spPr>
          <a:xfrm>
            <a:off x="10751499" y="774822"/>
            <a:ext cx="192647" cy="22572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0" name="Google Shape;900;p9"/>
          <p:cNvSpPr/>
          <p:nvPr/>
        </p:nvSpPr>
        <p:spPr>
          <a:xfrm>
            <a:off x="10991481" y="758126"/>
            <a:ext cx="396084" cy="374740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1" name="Google Shape;901;p9"/>
          <p:cNvSpPr/>
          <p:nvPr/>
        </p:nvSpPr>
        <p:spPr>
          <a:xfrm>
            <a:off x="11001010" y="943290"/>
            <a:ext cx="38749" cy="43633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2" name="Google Shape;902;p9"/>
          <p:cNvSpPr/>
          <p:nvPr/>
        </p:nvSpPr>
        <p:spPr>
          <a:xfrm>
            <a:off x="11128917" y="1180357"/>
            <a:ext cx="45839" cy="33945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3" name="Google Shape;903;p9"/>
          <p:cNvSpPr/>
          <p:nvPr/>
        </p:nvSpPr>
        <p:spPr>
          <a:xfrm>
            <a:off x="10900512" y="1133572"/>
            <a:ext cx="40797" cy="43555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4" name="Google Shape;904;p9"/>
          <p:cNvSpPr/>
          <p:nvPr/>
        </p:nvSpPr>
        <p:spPr>
          <a:xfrm>
            <a:off x="10970058" y="1029295"/>
            <a:ext cx="26857" cy="28196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5" name="Google Shape;905;p9"/>
          <p:cNvSpPr/>
          <p:nvPr/>
        </p:nvSpPr>
        <p:spPr>
          <a:xfrm>
            <a:off x="11202084" y="1054026"/>
            <a:ext cx="47177" cy="42924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6" name="Google Shape;906;p9"/>
          <p:cNvSpPr/>
          <p:nvPr/>
        </p:nvSpPr>
        <p:spPr>
          <a:xfrm>
            <a:off x="11270919" y="927380"/>
            <a:ext cx="35915" cy="35600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7" name="Google Shape;907;p9"/>
          <p:cNvSpPr/>
          <p:nvPr/>
        </p:nvSpPr>
        <p:spPr>
          <a:xfrm>
            <a:off x="11157742" y="976447"/>
            <a:ext cx="117509" cy="10057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8" name="Google Shape;908;p9"/>
          <p:cNvSpPr/>
          <p:nvPr/>
        </p:nvSpPr>
        <p:spPr>
          <a:xfrm>
            <a:off x="11076936" y="1095848"/>
            <a:ext cx="131529" cy="105065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9" name="Google Shape;909;p9"/>
          <p:cNvSpPr/>
          <p:nvPr/>
        </p:nvSpPr>
        <p:spPr>
          <a:xfrm>
            <a:off x="10909019" y="1079938"/>
            <a:ext cx="120896" cy="108295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0" name="Google Shape;910;p9"/>
          <p:cNvSpPr/>
          <p:nvPr/>
        </p:nvSpPr>
        <p:spPr>
          <a:xfrm>
            <a:off x="10984155" y="1011731"/>
            <a:ext cx="71751" cy="72775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1" name="Google Shape;911;p9"/>
          <p:cNvSpPr/>
          <p:nvPr/>
        </p:nvSpPr>
        <p:spPr>
          <a:xfrm>
            <a:off x="11012982" y="899813"/>
            <a:ext cx="108295" cy="100971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2" name="Google Shape;912;p9"/>
          <p:cNvSpPr/>
          <p:nvPr/>
        </p:nvSpPr>
        <p:spPr>
          <a:xfrm>
            <a:off x="11230201" y="874532"/>
            <a:ext cx="85140" cy="79941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3" name="Google Shape;913;p9"/>
          <p:cNvSpPr/>
          <p:nvPr/>
        </p:nvSpPr>
        <p:spPr>
          <a:xfrm>
            <a:off x="11176014" y="1011889"/>
            <a:ext cx="54265" cy="53320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4" name="Google Shape;914;p9"/>
          <p:cNvSpPr/>
          <p:nvPr/>
        </p:nvSpPr>
        <p:spPr>
          <a:xfrm>
            <a:off x="11093789" y="1129713"/>
            <a:ext cx="58440" cy="5946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5" name="Google Shape;915;p9"/>
          <p:cNvSpPr/>
          <p:nvPr/>
        </p:nvSpPr>
        <p:spPr>
          <a:xfrm>
            <a:off x="10933513" y="1116955"/>
            <a:ext cx="61984" cy="62851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6" name="Google Shape;916;p9"/>
          <p:cNvSpPr/>
          <p:nvPr/>
        </p:nvSpPr>
        <p:spPr>
          <a:xfrm>
            <a:off x="11032671" y="934783"/>
            <a:ext cx="47887" cy="49147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7" name="Google Shape;917;p9"/>
          <p:cNvSpPr/>
          <p:nvPr/>
        </p:nvSpPr>
        <p:spPr>
          <a:xfrm>
            <a:off x="10994710" y="1040322"/>
            <a:ext cx="30953" cy="32921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8" name="Google Shape;918;p9"/>
          <p:cNvSpPr/>
          <p:nvPr/>
        </p:nvSpPr>
        <p:spPr>
          <a:xfrm>
            <a:off x="11249891" y="904617"/>
            <a:ext cx="36624" cy="37568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9" name="Google Shape;919;p9"/>
          <p:cNvSpPr/>
          <p:nvPr/>
        </p:nvSpPr>
        <p:spPr>
          <a:xfrm>
            <a:off x="11157741" y="975818"/>
            <a:ext cx="106720" cy="103727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0" name="Google Shape;920;p9"/>
          <p:cNvSpPr/>
          <p:nvPr/>
        </p:nvSpPr>
        <p:spPr>
          <a:xfrm>
            <a:off x="11214686" y="1027878"/>
            <a:ext cx="3623" cy="3623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1" name="Google Shape;921;p9"/>
          <p:cNvSpPr/>
          <p:nvPr/>
        </p:nvSpPr>
        <p:spPr>
          <a:xfrm>
            <a:off x="11072682" y="1093956"/>
            <a:ext cx="121684" cy="107035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2" name="Google Shape;922;p9"/>
          <p:cNvSpPr/>
          <p:nvPr/>
        </p:nvSpPr>
        <p:spPr>
          <a:xfrm>
            <a:off x="10910358" y="1079938"/>
            <a:ext cx="109713" cy="109713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3" name="Google Shape;923;p9"/>
          <p:cNvSpPr/>
          <p:nvPr/>
        </p:nvSpPr>
        <p:spPr>
          <a:xfrm>
            <a:off x="10980611" y="1149483"/>
            <a:ext cx="2915" cy="4332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4" name="Google Shape;924;p9"/>
          <p:cNvSpPr/>
          <p:nvPr/>
        </p:nvSpPr>
        <p:spPr>
          <a:xfrm>
            <a:off x="10982030" y="1012441"/>
            <a:ext cx="75295" cy="74585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5" name="Google Shape;925;p9"/>
          <p:cNvSpPr/>
          <p:nvPr/>
        </p:nvSpPr>
        <p:spPr>
          <a:xfrm>
            <a:off x="11013691" y="897687"/>
            <a:ext cx="106877" cy="103491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6" name="Google Shape;926;p9"/>
          <p:cNvSpPr/>
          <p:nvPr/>
        </p:nvSpPr>
        <p:spPr>
          <a:xfrm>
            <a:off x="11223034" y="873035"/>
            <a:ext cx="93645" cy="82068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019161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531070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020396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8984881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925170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178032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504572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033929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1161883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180749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18" Type="http://schemas.openxmlformats.org/officeDocument/2006/relationships/slideLayout" Target="../slideLayouts/slideLayout53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38.xml"/><Relationship Id="rId21" Type="http://schemas.openxmlformats.org/officeDocument/2006/relationships/slideLayout" Target="../slideLayouts/slideLayout56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17" Type="http://schemas.openxmlformats.org/officeDocument/2006/relationships/slideLayout" Target="../slideLayouts/slideLayout52.xml"/><Relationship Id="rId25" Type="http://schemas.openxmlformats.org/officeDocument/2006/relationships/theme" Target="../theme/theme3.xml"/><Relationship Id="rId2" Type="http://schemas.openxmlformats.org/officeDocument/2006/relationships/slideLayout" Target="../slideLayouts/slideLayout37.xml"/><Relationship Id="rId16" Type="http://schemas.openxmlformats.org/officeDocument/2006/relationships/slideLayout" Target="../slideLayouts/slideLayout51.xml"/><Relationship Id="rId20" Type="http://schemas.openxmlformats.org/officeDocument/2006/relationships/slideLayout" Target="../slideLayouts/slideLayout55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24" Type="http://schemas.openxmlformats.org/officeDocument/2006/relationships/slideLayout" Target="../slideLayouts/slideLayout59.xml"/><Relationship Id="rId5" Type="http://schemas.openxmlformats.org/officeDocument/2006/relationships/slideLayout" Target="../slideLayouts/slideLayout40.xml"/><Relationship Id="rId15" Type="http://schemas.openxmlformats.org/officeDocument/2006/relationships/slideLayout" Target="../slideLayouts/slideLayout50.xml"/><Relationship Id="rId23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45.xml"/><Relationship Id="rId19" Type="http://schemas.openxmlformats.org/officeDocument/2006/relationships/slideLayout" Target="../slideLayouts/slideLayout54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Relationship Id="rId22" Type="http://schemas.openxmlformats.org/officeDocument/2006/relationships/slideLayout" Target="../slideLayouts/slideLayout5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slideLayout" Target="../slideLayouts/slideLayout72.xml"/><Relationship Id="rId18" Type="http://schemas.openxmlformats.org/officeDocument/2006/relationships/slideLayout" Target="../slideLayouts/slideLayout77.xml"/><Relationship Id="rId3" Type="http://schemas.openxmlformats.org/officeDocument/2006/relationships/slideLayout" Target="../slideLayouts/slideLayout62.xml"/><Relationship Id="rId21" Type="http://schemas.openxmlformats.org/officeDocument/2006/relationships/slideLayout" Target="../slideLayouts/slideLayout80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17" Type="http://schemas.openxmlformats.org/officeDocument/2006/relationships/slideLayout" Target="../slideLayouts/slideLayout76.xml"/><Relationship Id="rId25" Type="http://schemas.openxmlformats.org/officeDocument/2006/relationships/image" Target="../media/image1.png"/><Relationship Id="rId2" Type="http://schemas.openxmlformats.org/officeDocument/2006/relationships/slideLayout" Target="../slideLayouts/slideLayout61.xml"/><Relationship Id="rId16" Type="http://schemas.openxmlformats.org/officeDocument/2006/relationships/slideLayout" Target="../slideLayouts/slideLayout75.xml"/><Relationship Id="rId20" Type="http://schemas.openxmlformats.org/officeDocument/2006/relationships/slideLayout" Target="../slideLayouts/slideLayout79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64.xml"/><Relationship Id="rId15" Type="http://schemas.openxmlformats.org/officeDocument/2006/relationships/slideLayout" Target="../slideLayouts/slideLayout74.xml"/><Relationship Id="rId23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69.xml"/><Relationship Id="rId19" Type="http://schemas.openxmlformats.org/officeDocument/2006/relationships/slideLayout" Target="../slideLayouts/slideLayout78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Relationship Id="rId14" Type="http://schemas.openxmlformats.org/officeDocument/2006/relationships/slideLayout" Target="../slideLayouts/slideLayout73.xml"/><Relationship Id="rId22" Type="http://schemas.openxmlformats.org/officeDocument/2006/relationships/slideLayout" Target="../slideLayouts/slideLayout8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.xml"/><Relationship Id="rId13" Type="http://schemas.openxmlformats.org/officeDocument/2006/relationships/slideLayout" Target="../slideLayouts/slideLayout95.xml"/><Relationship Id="rId18" Type="http://schemas.openxmlformats.org/officeDocument/2006/relationships/slideLayout" Target="../slideLayouts/slideLayout100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85.xml"/><Relationship Id="rId21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89.xml"/><Relationship Id="rId12" Type="http://schemas.openxmlformats.org/officeDocument/2006/relationships/slideLayout" Target="../slideLayouts/slideLayout94.xml"/><Relationship Id="rId17" Type="http://schemas.openxmlformats.org/officeDocument/2006/relationships/slideLayout" Target="../slideLayouts/slideLayout99.xml"/><Relationship Id="rId25" Type="http://schemas.openxmlformats.org/officeDocument/2006/relationships/theme" Target="../theme/theme5.xml"/><Relationship Id="rId2" Type="http://schemas.openxmlformats.org/officeDocument/2006/relationships/slideLayout" Target="../slideLayouts/slideLayout84.xml"/><Relationship Id="rId16" Type="http://schemas.openxmlformats.org/officeDocument/2006/relationships/slideLayout" Target="../slideLayouts/slideLayout98.xml"/><Relationship Id="rId20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24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87.xml"/><Relationship Id="rId15" Type="http://schemas.openxmlformats.org/officeDocument/2006/relationships/slideLayout" Target="../slideLayouts/slideLayout97.xml"/><Relationship Id="rId23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92.xml"/><Relationship Id="rId19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Relationship Id="rId14" Type="http://schemas.openxmlformats.org/officeDocument/2006/relationships/slideLayout" Target="../slideLayouts/slideLayout96.xml"/><Relationship Id="rId22" Type="http://schemas.openxmlformats.org/officeDocument/2006/relationships/slideLayout" Target="../slideLayouts/slideLayout10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E565E-B998-4CF9-B253-6FE60A3F4CD6}" type="datetimeFigureOut">
              <a:rPr lang="en-US" smtClean="0"/>
              <a:t>4/12/2024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F60226-770C-47D1-B8D5-BFC5C1B7FD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09292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 dirty="0"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2" name="TextBox 1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non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3396343" y="6976301"/>
            <a:ext cx="6096000" cy="2246769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CHUYÊN GIÁO ÁN ĐIỆN TỬ THEO TUẦN KHỐI 4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 THAO GIẢNG – ELEARNING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Nhóm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chia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sẻ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tài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liệu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–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Quà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tặng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Măng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Non –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Tài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liệu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Tiểu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Page: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Măng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Non –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Tài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liệu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Tiểu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0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0382348780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</a:t>
            </a:r>
            <a:r>
              <a:rPr kumimoji="0" lang="en-US" sz="1800" b="0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0984848929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1773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  <p:sldLayoutId id="2147483697" r:id="rId12"/>
    <p:sldLayoutId id="2147483698" r:id="rId13"/>
    <p:sldLayoutId id="2147483699" r:id="rId14"/>
    <p:sldLayoutId id="2147483700" r:id="rId15"/>
    <p:sldLayoutId id="2147483701" r:id="rId16"/>
    <p:sldLayoutId id="2147483702" r:id="rId17"/>
    <p:sldLayoutId id="2147483703" r:id="rId18"/>
    <p:sldLayoutId id="2147483704" r:id="rId19"/>
    <p:sldLayoutId id="2147483705" r:id="rId20"/>
    <p:sldLayoutId id="2147483706" r:id="rId21"/>
    <p:sldLayoutId id="2147483707" r:id="rId22"/>
    <p:sldLayoutId id="2147483708" r:id="rId23"/>
    <p:sldLayoutId id="2147483709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 baseline="0">
          <a:solidFill>
            <a:srgbClr val="000000"/>
          </a:solidFill>
          <a:latin typeface="UVN Hoa Tay 1" panose="030302020405070D0405" pitchFamily="66" charset="0"/>
          <a:ea typeface="UVN Hoa Tay 1" panose="030302020405070D0405" pitchFamily="66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5" name="TextBox 4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22506254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  <p:sldLayoutId id="2147483722" r:id="rId12"/>
    <p:sldLayoutId id="2147483723" r:id="rId13"/>
    <p:sldLayoutId id="2147483724" r:id="rId14"/>
    <p:sldLayoutId id="2147483725" r:id="rId15"/>
    <p:sldLayoutId id="2147483726" r:id="rId16"/>
    <p:sldLayoutId id="2147483727" r:id="rId17"/>
    <p:sldLayoutId id="2147483728" r:id="rId18"/>
    <p:sldLayoutId id="2147483729" r:id="rId19"/>
    <p:sldLayoutId id="2147483730" r:id="rId20"/>
    <p:sldLayoutId id="2147483731" r:id="rId21"/>
    <p:sldLayoutId id="2147483732" r:id="rId22"/>
    <p:sldLayoutId id="2147483733" r:id="rId23"/>
    <p:sldLayoutId id="2147483734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5" name="TextBox 4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217264741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9" r:id="rId8"/>
    <p:sldLayoutId id="2147483770" r:id="rId9"/>
    <p:sldLayoutId id="2147483771" r:id="rId10"/>
    <p:sldLayoutId id="2147483772" r:id="rId11"/>
    <p:sldLayoutId id="2147483773" r:id="rId12"/>
    <p:sldLayoutId id="2147483774" r:id="rId13"/>
    <p:sldLayoutId id="2147483775" r:id="rId14"/>
    <p:sldLayoutId id="2147483776" r:id="rId15"/>
    <p:sldLayoutId id="2147483777" r:id="rId16"/>
    <p:sldLayoutId id="2147483778" r:id="rId17"/>
    <p:sldLayoutId id="2147483779" r:id="rId18"/>
    <p:sldLayoutId id="2147483780" r:id="rId19"/>
    <p:sldLayoutId id="2147483781" r:id="rId20"/>
    <p:sldLayoutId id="2147483782" r:id="rId21"/>
    <p:sldLayoutId id="2147483783" r:id="rId22"/>
    <p:sldLayoutId id="2147483784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463" y="-1602777"/>
            <a:ext cx="1739230" cy="2577944"/>
          </a:xfrm>
          <a:prstGeom prst="rect">
            <a:avLst/>
          </a:prstGeom>
        </p:spPr>
      </p:pic>
      <p:sp>
        <p:nvSpPr>
          <p:cNvPr id="5" name="TextBox 4"/>
          <p:cNvSpPr txBox="1"/>
          <p:nvPr userDrawn="1"/>
        </p:nvSpPr>
        <p:spPr>
          <a:xfrm>
            <a:off x="0" y="190500"/>
            <a:ext cx="230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26114378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1" r:id="rId1"/>
    <p:sldLayoutId id="2147483812" r:id="rId2"/>
    <p:sldLayoutId id="2147483813" r:id="rId3"/>
    <p:sldLayoutId id="2147483814" r:id="rId4"/>
    <p:sldLayoutId id="2147483815" r:id="rId5"/>
    <p:sldLayoutId id="2147483816" r:id="rId6"/>
    <p:sldLayoutId id="2147483817" r:id="rId7"/>
    <p:sldLayoutId id="2147483818" r:id="rId8"/>
    <p:sldLayoutId id="2147483819" r:id="rId9"/>
    <p:sldLayoutId id="2147483820" r:id="rId10"/>
    <p:sldLayoutId id="2147483821" r:id="rId11"/>
    <p:sldLayoutId id="2147483822" r:id="rId12"/>
    <p:sldLayoutId id="2147483823" r:id="rId13"/>
    <p:sldLayoutId id="2147483824" r:id="rId14"/>
    <p:sldLayoutId id="2147483825" r:id="rId15"/>
    <p:sldLayoutId id="2147483826" r:id="rId16"/>
    <p:sldLayoutId id="2147483827" r:id="rId17"/>
    <p:sldLayoutId id="2147483828" r:id="rId18"/>
    <p:sldLayoutId id="2147483829" r:id="rId19"/>
    <p:sldLayoutId id="2147483830" r:id="rId20"/>
    <p:sldLayoutId id="2147483831" r:id="rId21"/>
    <p:sldLayoutId id="2147483832" r:id="rId22"/>
    <p:sldLayoutId id="2147483833" r:id="rId23"/>
    <p:sldLayoutId id="2147483834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6.xml"/><Relationship Id="rId6" Type="http://schemas.openxmlformats.org/officeDocument/2006/relationships/slide" Target="slide7.xml"/><Relationship Id="rId5" Type="http://schemas.openxmlformats.org/officeDocument/2006/relationships/slide" Target="slide4.xml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jp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jp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8.jp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slide" Target="slide7.xml"/><Relationship Id="rId10" Type="http://schemas.openxmlformats.org/officeDocument/2006/relationships/image" Target="../media/image18.png"/><Relationship Id="rId4" Type="http://schemas.openxmlformats.org/officeDocument/2006/relationships/slide" Target="slide4.xml"/><Relationship Id="rId9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20.png"/><Relationship Id="rId5" Type="http://schemas.openxmlformats.org/officeDocument/2006/relationships/slide" Target="slide7.xml"/><Relationship Id="rId4" Type="http://schemas.openxmlformats.org/officeDocument/2006/relationships/slide" Target="sl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3.xml"/><Relationship Id="rId6" Type="http://schemas.openxmlformats.org/officeDocument/2006/relationships/slide" Target="slide3.xml"/><Relationship Id="rId5" Type="http://schemas.openxmlformats.org/officeDocument/2006/relationships/slide" Target="slide7.xml"/><Relationship Id="rId4" Type="http://schemas.openxmlformats.org/officeDocument/2006/relationships/slide" Target="slide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8.jpg"/><Relationship Id="rId7" Type="http://schemas.openxmlformats.org/officeDocument/2006/relationships/slide" Target="slide7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6.xml"/><Relationship Id="rId6" Type="http://schemas.openxmlformats.org/officeDocument/2006/relationships/slide" Target="slide4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6.xml"/><Relationship Id="rId6" Type="http://schemas.openxmlformats.org/officeDocument/2006/relationships/slide" Target="slide7.xml"/><Relationship Id="rId5" Type="http://schemas.openxmlformats.org/officeDocument/2006/relationships/slide" Target="slide4.xml"/><Relationship Id="rId4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3.xml"/><Relationship Id="rId6" Type="http://schemas.openxmlformats.org/officeDocument/2006/relationships/slide" Target="slide3.xml"/><Relationship Id="rId5" Type="http://schemas.openxmlformats.org/officeDocument/2006/relationships/slide" Target="slide7.xml"/><Relationship Id="rId4" Type="http://schemas.openxmlformats.org/officeDocument/2006/relationships/slide" Target="slide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3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93021" y="4764457"/>
            <a:ext cx="1198979" cy="1918030"/>
          </a:xfrm>
          <a:prstGeom prst="rect">
            <a:avLst/>
          </a:prstGeom>
        </p:spPr>
      </p:pic>
      <p:sp>
        <p:nvSpPr>
          <p:cNvPr id="11" name="Google Shape;466;p28">
            <a:extLst>
              <a:ext uri="{FF2B5EF4-FFF2-40B4-BE49-F238E27FC236}">
                <a16:creationId xmlns:a16="http://schemas.microsoft.com/office/drawing/2014/main" id="{82881008-EDB7-DA4A-8208-AEAE4B60AC4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3355480" y="1925701"/>
            <a:ext cx="5481040" cy="409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 err="1">
                <a:ln w="22225">
                  <a:solidFill>
                    <a:srgbClr val="000000"/>
                  </a:solidFill>
                </a:ln>
                <a:solidFill>
                  <a:srgbClr val="C00000"/>
                </a:solidFill>
                <a:latin typeface="#9Slide05 SVNVanilla Daisy Pro" pitchFamily="2" charset="77"/>
                <a:cs typeface="#9Slide05 Pattaya" pitchFamily="2" charset="-34"/>
              </a:rPr>
              <a:t>Tiết</a:t>
            </a:r>
            <a:r>
              <a:rPr lang="en" sz="5400" dirty="0">
                <a:ln w="22225">
                  <a:solidFill>
                    <a:srgbClr val="000000"/>
                  </a:solidFill>
                </a:ln>
                <a:solidFill>
                  <a:srgbClr val="C00000"/>
                </a:solidFill>
                <a:latin typeface="#9Slide05 SVNVanilla Daisy Pro" pitchFamily="2" charset="77"/>
                <a:cs typeface="#9Slide05 Pattaya" pitchFamily="2" charset="-34"/>
              </a:rPr>
              <a:t> 2 _</a:t>
            </a:r>
            <a:r>
              <a:rPr lang="en" sz="5400" dirty="0">
                <a:ln w="22225">
                  <a:solidFill>
                    <a:srgbClr val="000000"/>
                  </a:solidFill>
                </a:ln>
                <a:solidFill>
                  <a:srgbClr val="FFC000"/>
                </a:solidFill>
                <a:latin typeface="#9Slide05 SVNVanilla Daisy Pro" pitchFamily="2" charset="77"/>
                <a:cs typeface="#9Slide05 Pattaya" pitchFamily="2" charset="-34"/>
              </a:rPr>
              <a:t>Trang 63</a:t>
            </a:r>
            <a:endParaRPr sz="5400" dirty="0">
              <a:ln w="22225">
                <a:solidFill>
                  <a:srgbClr val="000000"/>
                </a:solidFill>
              </a:ln>
              <a:solidFill>
                <a:srgbClr val="FFC000"/>
              </a:solidFill>
              <a:latin typeface="#9Slide05 SVNVanilla Daisy Pro" pitchFamily="2" charset="77"/>
              <a:cs typeface="#9Slide05 Pattaya" pitchFamily="2" charset="-34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E6978C0-72B0-FE4A-9DC2-ED0C33197E9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8552" y="2688891"/>
            <a:ext cx="10254896" cy="186611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83F821-586B-6248-9AC2-E93326673C4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73" y="276607"/>
            <a:ext cx="1649094" cy="164909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5330E2F-663D-AE42-937E-9A1423B2F52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5100" y="472504"/>
            <a:ext cx="4241800" cy="1257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6037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>
            <a:extLst>
              <a:ext uri="{FF2B5EF4-FFF2-40B4-BE49-F238E27FC236}">
                <a16:creationId xmlns:a16="http://schemas.microsoft.com/office/drawing/2014/main" id="{A316CFAB-4B60-3F49-B68D-1BF5C4F0039A}"/>
              </a:ext>
            </a:extLst>
          </p:cNvPr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4341;p44">
            <a:extLst>
              <a:ext uri="{FF2B5EF4-FFF2-40B4-BE49-F238E27FC236}">
                <a16:creationId xmlns:a16="http://schemas.microsoft.com/office/drawing/2014/main" id="{A357B1AB-7FAA-2440-8955-260E74FA9DD9}"/>
              </a:ext>
            </a:extLst>
          </p:cNvPr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4343;p44">
            <a:extLst>
              <a:ext uri="{FF2B5EF4-FFF2-40B4-BE49-F238E27FC236}">
                <a16:creationId xmlns:a16="http://schemas.microsoft.com/office/drawing/2014/main" id="{0965DB48-B0B2-864D-AEB2-30BA729178E0}"/>
              </a:ext>
            </a:extLst>
          </p:cNvPr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4346;p44">
            <a:hlinkClick r:id="" action="ppaction://noaction"/>
            <a:extLst>
              <a:ext uri="{FF2B5EF4-FFF2-40B4-BE49-F238E27FC236}">
                <a16:creationId xmlns:a16="http://schemas.microsoft.com/office/drawing/2014/main" id="{6A040ADF-07FC-7247-B296-E1E11FB14BC1}"/>
              </a:ext>
            </a:extLst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>
            <a:extLst>
              <a:ext uri="{FF2B5EF4-FFF2-40B4-BE49-F238E27FC236}">
                <a16:creationId xmlns:a16="http://schemas.microsoft.com/office/drawing/2014/main" id="{839B38FE-1D31-7847-B59A-716DE8F9FA3E}"/>
              </a:ext>
            </a:extLst>
          </p:cNvPr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4349;p44">
            <a:extLst>
              <a:ext uri="{FF2B5EF4-FFF2-40B4-BE49-F238E27FC236}">
                <a16:creationId xmlns:a16="http://schemas.microsoft.com/office/drawing/2014/main" id="{875BE68B-66EF-284E-9F44-64D6B698765C}"/>
              </a:ext>
            </a:extLst>
          </p:cNvPr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764063E4-F22B-9243-B7E2-1D208216737E}"/>
              </a:ext>
            </a:extLst>
          </p:cNvPr>
          <p:cNvSpPr/>
          <p:nvPr/>
        </p:nvSpPr>
        <p:spPr>
          <a:xfrm>
            <a:off x="729693" y="572503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pic>
        <p:nvPicPr>
          <p:cNvPr id="4675" name="Google Shape;4675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56659" y="5323840"/>
            <a:ext cx="1611181" cy="1325198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998123" y="861910"/>
            <a:ext cx="853849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d-ID" sz="4800" b="0" i="0" u="sng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altLang="id-ID" sz="4800" b="0" i="0" u="sng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5</a:t>
            </a:r>
            <a:r>
              <a:rPr kumimoji="0" lang="en-US" altLang="id-ID" sz="4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:</a:t>
            </a:r>
          </a:p>
        </p:txBody>
      </p:sp>
      <p:sp>
        <p:nvSpPr>
          <p:cNvPr id="2" name="Rectangle 1"/>
          <p:cNvSpPr/>
          <p:nvPr/>
        </p:nvSpPr>
        <p:spPr>
          <a:xfrm>
            <a:off x="962249" y="1990960"/>
            <a:ext cx="389175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3200" dirty="0"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Mai về nhà mình bằng cách đi theo con đường ghi số lớn hơn tại mỗi ngã rẽ. Tìm nhà của Mai.</a:t>
            </a:r>
            <a:endParaRPr lang="en-US" sz="4800" b="1" dirty="0">
              <a:solidFill>
                <a:schemeClr val="accent1">
                  <a:lumMod val="75000"/>
                </a:schemeClr>
              </a:solidFill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Google Shape;4342;p44">
            <a:hlinkClick r:id="rId5" action="ppaction://hlinksldjump"/>
            <a:extLst>
              <a:ext uri="{FF2B5EF4-FFF2-40B4-BE49-F238E27FC236}">
                <a16:creationId xmlns:a16="http://schemas.microsoft.com/office/drawing/2014/main" id="{84617AB5-F9BD-E043-A1E5-DE20E933CCEB}"/>
              </a:ext>
            </a:extLst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6" action="ppaction://hlinksldjump"/>
            <a:extLst>
              <a:ext uri="{FF2B5EF4-FFF2-40B4-BE49-F238E27FC236}">
                <a16:creationId xmlns:a16="http://schemas.microsoft.com/office/drawing/2014/main" id="{29C4E3E9-781C-AC47-B265-E6A1BFC3266E}"/>
              </a:ext>
            </a:extLst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  <a:extLst>
              <a:ext uri="{FF2B5EF4-FFF2-40B4-BE49-F238E27FC236}">
                <a16:creationId xmlns:a16="http://schemas.microsoft.com/office/drawing/2014/main" id="{B1E7EBCF-9A59-BE44-96E3-D44B3E88CF38}"/>
              </a:ext>
            </a:extLst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  <a:extLst>
              <a:ext uri="{FF2B5EF4-FFF2-40B4-BE49-F238E27FC236}">
                <a16:creationId xmlns:a16="http://schemas.microsoft.com/office/drawing/2014/main" id="{6BBC4CA2-310D-D645-B2E4-D02E3D360BD0}"/>
              </a:ext>
            </a:extLst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8194" name="Picture 2">
            <a:extLst>
              <a:ext uri="{FF2B5EF4-FFF2-40B4-BE49-F238E27FC236}">
                <a16:creationId xmlns:a16="http://schemas.microsoft.com/office/drawing/2014/main" id="{C0E59056-14F4-A348-8AD5-0B65BED17D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9960" y="1401435"/>
            <a:ext cx="6103917" cy="3982624"/>
          </a:xfrm>
          <a:prstGeom prst="rect">
            <a:avLst/>
          </a:prstGeom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25790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3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6B0B747-9D54-624D-95DC-0A0D951621C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17167"/>
            <a:ext cx="12192000" cy="2642695"/>
          </a:xfrm>
          <a:prstGeom prst="rect">
            <a:avLst/>
          </a:prstGeom>
        </p:spPr>
      </p:pic>
      <p:pic>
        <p:nvPicPr>
          <p:cNvPr id="251" name="Picture 250">
            <a:extLst>
              <a:ext uri="{FF2B5EF4-FFF2-40B4-BE49-F238E27FC236}">
                <a16:creationId xmlns:a16="http://schemas.microsoft.com/office/drawing/2014/main" id="{0802C4A8-5136-834A-AE77-98B0335D048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095" y="267071"/>
            <a:ext cx="8040750" cy="5077264"/>
          </a:xfrm>
          <a:prstGeom prst="rect">
            <a:avLst/>
          </a:prstGeom>
        </p:spPr>
      </p:pic>
      <p:grpSp>
        <p:nvGrpSpPr>
          <p:cNvPr id="3384" name="Google Shape;3384;p36"/>
          <p:cNvGrpSpPr/>
          <p:nvPr/>
        </p:nvGrpSpPr>
        <p:grpSpPr>
          <a:xfrm>
            <a:off x="10012404" y="255750"/>
            <a:ext cx="2122236" cy="1175137"/>
            <a:chOff x="7028224" y="486478"/>
            <a:chExt cx="1591677" cy="881353"/>
          </a:xfrm>
        </p:grpSpPr>
        <p:sp>
          <p:nvSpPr>
            <p:cNvPr id="3385" name="Google Shape;3385;p36"/>
            <p:cNvSpPr/>
            <p:nvPr/>
          </p:nvSpPr>
          <p:spPr>
            <a:xfrm rot="3684608">
              <a:off x="7927520" y="582209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6" name="Google Shape;3386;p36"/>
            <p:cNvSpPr/>
            <p:nvPr/>
          </p:nvSpPr>
          <p:spPr>
            <a:xfrm rot="3684608">
              <a:off x="7929692" y="577828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7" name="Google Shape;3387;p36"/>
            <p:cNvSpPr/>
            <p:nvPr/>
          </p:nvSpPr>
          <p:spPr>
            <a:xfrm rot="3684608">
              <a:off x="7946241" y="615641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8" name="Google Shape;3388;p36"/>
            <p:cNvSpPr/>
            <p:nvPr/>
          </p:nvSpPr>
          <p:spPr>
            <a:xfrm rot="3684608">
              <a:off x="7998868" y="703623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9" name="Google Shape;3389;p36"/>
            <p:cNvSpPr/>
            <p:nvPr/>
          </p:nvSpPr>
          <p:spPr>
            <a:xfrm rot="3684608">
              <a:off x="7992549" y="702810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0" name="Google Shape;3390;p36"/>
            <p:cNvSpPr/>
            <p:nvPr/>
          </p:nvSpPr>
          <p:spPr>
            <a:xfrm rot="3684608">
              <a:off x="8012119" y="744267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1" name="Google Shape;3391;p36"/>
            <p:cNvSpPr/>
            <p:nvPr/>
          </p:nvSpPr>
          <p:spPr>
            <a:xfrm rot="3684608">
              <a:off x="8041765" y="519889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2" name="Google Shape;3392;p36"/>
            <p:cNvSpPr/>
            <p:nvPr/>
          </p:nvSpPr>
          <p:spPr>
            <a:xfrm rot="3684608">
              <a:off x="8067554" y="576715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3" name="Google Shape;3393;p36"/>
            <p:cNvSpPr/>
            <p:nvPr/>
          </p:nvSpPr>
          <p:spPr>
            <a:xfrm rot="3684608">
              <a:off x="8229593" y="1003175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4" name="Google Shape;3394;p36"/>
            <p:cNvSpPr/>
            <p:nvPr/>
          </p:nvSpPr>
          <p:spPr>
            <a:xfrm rot="3684608">
              <a:off x="8216221" y="1014649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5" name="Google Shape;3395;p36"/>
            <p:cNvSpPr/>
            <p:nvPr/>
          </p:nvSpPr>
          <p:spPr>
            <a:xfrm rot="3684608">
              <a:off x="8232263" y="1073065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6" name="Google Shape;3396;p36"/>
            <p:cNvSpPr/>
            <p:nvPr/>
          </p:nvSpPr>
          <p:spPr>
            <a:xfrm rot="3684608">
              <a:off x="8245610" y="101360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7" name="Google Shape;3397;p36"/>
            <p:cNvSpPr/>
            <p:nvPr/>
          </p:nvSpPr>
          <p:spPr>
            <a:xfrm rot="3684608">
              <a:off x="8018197" y="967685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8" name="Google Shape;3398;p36"/>
            <p:cNvSpPr/>
            <p:nvPr/>
          </p:nvSpPr>
          <p:spPr>
            <a:xfrm rot="3684608">
              <a:off x="8090539" y="1119258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9" name="Google Shape;3399;p36"/>
            <p:cNvSpPr/>
            <p:nvPr/>
          </p:nvSpPr>
          <p:spPr>
            <a:xfrm rot="3684608">
              <a:off x="8020328" y="1112582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0" name="Google Shape;3400;p36"/>
            <p:cNvSpPr/>
            <p:nvPr/>
          </p:nvSpPr>
          <p:spPr>
            <a:xfrm rot="3684608">
              <a:off x="8075285" y="868436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1" name="Google Shape;3401;p36"/>
            <p:cNvSpPr/>
            <p:nvPr/>
          </p:nvSpPr>
          <p:spPr>
            <a:xfrm rot="3684608">
              <a:off x="8147647" y="1019297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2" name="Google Shape;3402;p36"/>
            <p:cNvSpPr/>
            <p:nvPr/>
          </p:nvSpPr>
          <p:spPr>
            <a:xfrm rot="3684608">
              <a:off x="8136076" y="773753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3" name="Google Shape;3403;p36"/>
            <p:cNvSpPr/>
            <p:nvPr/>
          </p:nvSpPr>
          <p:spPr>
            <a:xfrm rot="3684608">
              <a:off x="8206716" y="904082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4" name="Google Shape;3404;p36"/>
            <p:cNvSpPr/>
            <p:nvPr/>
          </p:nvSpPr>
          <p:spPr>
            <a:xfrm rot="3684608">
              <a:off x="8187357" y="678719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5" name="Google Shape;3405;p36"/>
            <p:cNvSpPr/>
            <p:nvPr/>
          </p:nvSpPr>
          <p:spPr>
            <a:xfrm rot="3684608">
              <a:off x="8256930" y="783526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6" name="Google Shape;3406;p36"/>
            <p:cNvSpPr/>
            <p:nvPr/>
          </p:nvSpPr>
          <p:spPr>
            <a:xfrm rot="3684608">
              <a:off x="8118998" y="836460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7" name="Google Shape;3407;p36"/>
            <p:cNvSpPr/>
            <p:nvPr/>
          </p:nvSpPr>
          <p:spPr>
            <a:xfrm rot="3684608">
              <a:off x="7966279" y="906896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8" name="Google Shape;3408;p36"/>
            <p:cNvSpPr/>
            <p:nvPr/>
          </p:nvSpPr>
          <p:spPr>
            <a:xfrm rot="3684608">
              <a:off x="8147470" y="829580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9" name="Google Shape;3409;p36"/>
            <p:cNvSpPr/>
            <p:nvPr/>
          </p:nvSpPr>
          <p:spPr>
            <a:xfrm rot="3684608">
              <a:off x="8035564" y="1092891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0" name="Google Shape;3410;p36"/>
            <p:cNvSpPr/>
            <p:nvPr/>
          </p:nvSpPr>
          <p:spPr>
            <a:xfrm rot="3684608">
              <a:off x="8052499" y="969352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1" name="Google Shape;3411;p36"/>
            <p:cNvSpPr/>
            <p:nvPr/>
          </p:nvSpPr>
          <p:spPr>
            <a:xfrm rot="3684608">
              <a:off x="8096475" y="110749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2" name="Google Shape;3412;p36"/>
            <p:cNvSpPr/>
            <p:nvPr/>
          </p:nvSpPr>
          <p:spPr>
            <a:xfrm rot="3684608">
              <a:off x="8106521" y="869919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3" name="Google Shape;3413;p36"/>
            <p:cNvSpPr/>
            <p:nvPr/>
          </p:nvSpPr>
          <p:spPr>
            <a:xfrm rot="3684608">
              <a:off x="8153631" y="1007691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4" name="Google Shape;3414;p36"/>
            <p:cNvSpPr/>
            <p:nvPr/>
          </p:nvSpPr>
          <p:spPr>
            <a:xfrm rot="3684608">
              <a:off x="8163987" y="768576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5" name="Google Shape;3415;p36"/>
            <p:cNvSpPr/>
            <p:nvPr/>
          </p:nvSpPr>
          <p:spPr>
            <a:xfrm rot="3684608">
              <a:off x="8210700" y="895199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6" name="Google Shape;3416;p36"/>
            <p:cNvSpPr/>
            <p:nvPr/>
          </p:nvSpPr>
          <p:spPr>
            <a:xfrm rot="3684608">
              <a:off x="8207884" y="667006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7" name="Google Shape;3417;p36"/>
            <p:cNvSpPr/>
            <p:nvPr/>
          </p:nvSpPr>
          <p:spPr>
            <a:xfrm rot="3684608">
              <a:off x="8258597" y="776898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8" name="Google Shape;3418;p36"/>
            <p:cNvSpPr/>
            <p:nvPr/>
          </p:nvSpPr>
          <p:spPr>
            <a:xfrm rot="3684608">
              <a:off x="8041949" y="685248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7030019" y="619329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7042791" y="602484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7041755" y="644941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7028224" y="61946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7322100" y="540214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7325138" y="566033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7319615" y="539385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7342465" y="592474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7394240" y="630513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7661538" y="925158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7515532" y="918669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7326380" y="746355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7414467" y="864614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7432347" y="885946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7351025" y="760162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7538935" y="938966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7707791" y="949528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7666509" y="923916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7519882" y="917979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7326380" y="74442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7417574" y="863371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7726844" y="101138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7534033" y="1004136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7315335" y="78971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7421302" y="937447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444" name="Google Shape;3444;p36"/>
          <p:cNvGrpSpPr/>
          <p:nvPr/>
        </p:nvGrpSpPr>
        <p:grpSpPr>
          <a:xfrm>
            <a:off x="271610" y="4576756"/>
            <a:ext cx="2591448" cy="2326493"/>
            <a:chOff x="480616" y="2989870"/>
            <a:chExt cx="1943586" cy="1744870"/>
          </a:xfrm>
        </p:grpSpPr>
        <p:sp>
          <p:nvSpPr>
            <p:cNvPr id="3445" name="Google Shape;3445;p36"/>
            <p:cNvSpPr/>
            <p:nvPr/>
          </p:nvSpPr>
          <p:spPr>
            <a:xfrm rot="-7457137">
              <a:off x="1347094" y="4041956"/>
              <a:ext cx="544927" cy="589688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6" name="Google Shape;3446;p36"/>
            <p:cNvSpPr/>
            <p:nvPr/>
          </p:nvSpPr>
          <p:spPr>
            <a:xfrm rot="-7457137">
              <a:off x="1515785" y="4224577"/>
              <a:ext cx="323626" cy="413149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7" name="Google Shape;3447;p36"/>
            <p:cNvSpPr/>
            <p:nvPr/>
          </p:nvSpPr>
          <p:spPr>
            <a:xfrm rot="-7457137">
              <a:off x="1341597" y="4036680"/>
              <a:ext cx="549761" cy="602490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8" name="Google Shape;3448;p36"/>
            <p:cNvSpPr/>
            <p:nvPr/>
          </p:nvSpPr>
          <p:spPr>
            <a:xfrm rot="-7457137">
              <a:off x="1385077" y="4120487"/>
              <a:ext cx="401242" cy="405450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9" name="Google Shape;3449;p36"/>
            <p:cNvSpPr/>
            <p:nvPr/>
          </p:nvSpPr>
          <p:spPr>
            <a:xfrm rot="-7850510">
              <a:off x="1072354" y="4052527"/>
              <a:ext cx="354060" cy="258450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0" name="Google Shape;3450;p36"/>
            <p:cNvSpPr/>
            <p:nvPr/>
          </p:nvSpPr>
          <p:spPr>
            <a:xfrm rot="-7850510">
              <a:off x="1088657" y="4103883"/>
              <a:ext cx="356119" cy="190503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1" name="Google Shape;3451;p36"/>
            <p:cNvSpPr/>
            <p:nvPr/>
          </p:nvSpPr>
          <p:spPr>
            <a:xfrm rot="-7850510">
              <a:off x="1076248" y="4018952"/>
              <a:ext cx="268477" cy="286112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2" name="Google Shape;3452;p36"/>
            <p:cNvSpPr/>
            <p:nvPr/>
          </p:nvSpPr>
          <p:spPr>
            <a:xfrm rot="-7850510">
              <a:off x="1073920" y="4040357"/>
              <a:ext cx="330873" cy="260957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3" name="Google Shape;3453;p36"/>
            <p:cNvSpPr/>
            <p:nvPr/>
          </p:nvSpPr>
          <p:spPr>
            <a:xfrm rot="-7457137">
              <a:off x="617358" y="3887134"/>
              <a:ext cx="555759" cy="56220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4" name="Google Shape;3454;p36"/>
            <p:cNvSpPr/>
            <p:nvPr/>
          </p:nvSpPr>
          <p:spPr>
            <a:xfrm rot="-7457137">
              <a:off x="1085801" y="4318892"/>
              <a:ext cx="69022" cy="54788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5" name="Google Shape;3455;p36"/>
            <p:cNvSpPr/>
            <p:nvPr/>
          </p:nvSpPr>
          <p:spPr>
            <a:xfrm rot="-7457137">
              <a:off x="966704" y="4360994"/>
              <a:ext cx="89434" cy="71171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6" name="Google Shape;3456;p36"/>
            <p:cNvSpPr/>
            <p:nvPr/>
          </p:nvSpPr>
          <p:spPr>
            <a:xfrm rot="-7457137">
              <a:off x="628278" y="4099179"/>
              <a:ext cx="128824" cy="9999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7" name="Google Shape;3457;p36"/>
            <p:cNvSpPr/>
            <p:nvPr/>
          </p:nvSpPr>
          <p:spPr>
            <a:xfrm rot="-7457137">
              <a:off x="700173" y="3965562"/>
              <a:ext cx="108950" cy="86211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8" name="Google Shape;3458;p36"/>
            <p:cNvSpPr/>
            <p:nvPr/>
          </p:nvSpPr>
          <p:spPr>
            <a:xfrm rot="-7457137">
              <a:off x="918083" y="4146453"/>
              <a:ext cx="119871" cy="95073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9" name="Google Shape;3459;p36"/>
            <p:cNvSpPr/>
            <p:nvPr/>
          </p:nvSpPr>
          <p:spPr>
            <a:xfrm rot="-7457137">
              <a:off x="947053" y="3989968"/>
              <a:ext cx="97133" cy="76990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0" name="Google Shape;3460;p36"/>
            <p:cNvSpPr/>
            <p:nvPr/>
          </p:nvSpPr>
          <p:spPr>
            <a:xfrm rot="-7457137">
              <a:off x="1032797" y="4207296"/>
              <a:ext cx="76811" cy="60965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1" name="Google Shape;3461;p36"/>
            <p:cNvSpPr/>
            <p:nvPr/>
          </p:nvSpPr>
          <p:spPr>
            <a:xfrm rot="-7457137">
              <a:off x="787878" y="3833791"/>
              <a:ext cx="85405" cy="67769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2" name="Google Shape;3462;p36"/>
            <p:cNvSpPr/>
            <p:nvPr/>
          </p:nvSpPr>
          <p:spPr>
            <a:xfrm rot="-7457137">
              <a:off x="898856" y="3769445"/>
              <a:ext cx="118349" cy="93104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3" name="Google Shape;3463;p36"/>
            <p:cNvSpPr/>
            <p:nvPr/>
          </p:nvSpPr>
          <p:spPr>
            <a:xfrm rot="-7457137">
              <a:off x="1005946" y="3868250"/>
              <a:ext cx="98923" cy="7833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4" name="Google Shape;3464;p36"/>
            <p:cNvSpPr/>
            <p:nvPr/>
          </p:nvSpPr>
          <p:spPr>
            <a:xfrm rot="-7457137">
              <a:off x="1035403" y="3874039"/>
              <a:ext cx="40017" cy="41181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5" name="Google Shape;3465;p36"/>
            <p:cNvSpPr/>
            <p:nvPr/>
          </p:nvSpPr>
          <p:spPr>
            <a:xfrm rot="-7457137">
              <a:off x="947640" y="3781573"/>
              <a:ext cx="33661" cy="36883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6" name="Google Shape;3466;p36"/>
            <p:cNvSpPr/>
            <p:nvPr/>
          </p:nvSpPr>
          <p:spPr>
            <a:xfrm rot="-7457137">
              <a:off x="814686" y="3843332"/>
              <a:ext cx="28916" cy="30169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7" name="Google Shape;3467;p36"/>
            <p:cNvSpPr/>
            <p:nvPr/>
          </p:nvSpPr>
          <p:spPr>
            <a:xfrm rot="-7457137">
              <a:off x="742445" y="3980046"/>
              <a:ext cx="32049" cy="3285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8" name="Google Shape;3468;p36"/>
            <p:cNvSpPr/>
            <p:nvPr/>
          </p:nvSpPr>
          <p:spPr>
            <a:xfrm rot="-7457137">
              <a:off x="681283" y="4112373"/>
              <a:ext cx="42434" cy="42792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9" name="Google Shape;3469;p36"/>
            <p:cNvSpPr/>
            <p:nvPr/>
          </p:nvSpPr>
          <p:spPr>
            <a:xfrm rot="-7457137">
              <a:off x="982512" y="4003431"/>
              <a:ext cx="29632" cy="3473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0" name="Google Shape;3470;p36"/>
            <p:cNvSpPr/>
            <p:nvPr/>
          </p:nvSpPr>
          <p:spPr>
            <a:xfrm rot="-7457137">
              <a:off x="963590" y="4163635"/>
              <a:ext cx="40106" cy="41449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1" name="Google Shape;3471;p36"/>
            <p:cNvSpPr/>
            <p:nvPr/>
          </p:nvSpPr>
          <p:spPr>
            <a:xfrm rot="-7457137">
              <a:off x="1058624" y="4217509"/>
              <a:ext cx="32049" cy="29990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2" name="Google Shape;3472;p36"/>
            <p:cNvSpPr/>
            <p:nvPr/>
          </p:nvSpPr>
          <p:spPr>
            <a:xfrm rot="-7457137">
              <a:off x="1106107" y="4325989"/>
              <a:ext cx="31333" cy="30259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3" name="Google Shape;3473;p36"/>
            <p:cNvSpPr/>
            <p:nvPr/>
          </p:nvSpPr>
          <p:spPr>
            <a:xfrm rot="-7457137">
              <a:off x="996372" y="4367075"/>
              <a:ext cx="30438" cy="29632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4" name="Google Shape;3474;p36"/>
            <p:cNvSpPr/>
            <p:nvPr/>
          </p:nvSpPr>
          <p:spPr>
            <a:xfrm rot="-7457137">
              <a:off x="1083665" y="4316610"/>
              <a:ext cx="63114" cy="55325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5" name="Google Shape;3475;p36"/>
            <p:cNvSpPr/>
            <p:nvPr/>
          </p:nvSpPr>
          <p:spPr>
            <a:xfrm rot="-7457137">
              <a:off x="969524" y="4356355"/>
              <a:ext cx="78333" cy="71171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6" name="Google Shape;3476;p36"/>
            <p:cNvSpPr/>
            <p:nvPr/>
          </p:nvSpPr>
          <p:spPr>
            <a:xfrm rot="-7457137">
              <a:off x="631907" y="4094825"/>
              <a:ext cx="116022" cy="100892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7" name="Google Shape;3477;p36"/>
            <p:cNvSpPr/>
            <p:nvPr/>
          </p:nvSpPr>
          <p:spPr>
            <a:xfrm rot="-7457137">
              <a:off x="702504" y="3958350"/>
              <a:ext cx="96058" cy="85226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8" name="Google Shape;3478;p36"/>
            <p:cNvSpPr/>
            <p:nvPr/>
          </p:nvSpPr>
          <p:spPr>
            <a:xfrm rot="-7457137">
              <a:off x="929095" y="4144008"/>
              <a:ext cx="95969" cy="93552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9" name="Google Shape;3479;p36"/>
            <p:cNvSpPr/>
            <p:nvPr/>
          </p:nvSpPr>
          <p:spPr>
            <a:xfrm rot="-7457137">
              <a:off x="949656" y="3984305"/>
              <a:ext cx="84778" cy="767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0" name="Google Shape;3480;p36"/>
            <p:cNvSpPr/>
            <p:nvPr/>
          </p:nvSpPr>
          <p:spPr>
            <a:xfrm rot="-7457137">
              <a:off x="1035085" y="4206515"/>
              <a:ext cx="69380" cy="6087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1" name="Google Shape;3481;p36"/>
            <p:cNvSpPr/>
            <p:nvPr/>
          </p:nvSpPr>
          <p:spPr>
            <a:xfrm rot="-7457137">
              <a:off x="789480" y="3829165"/>
              <a:ext cx="76542" cy="67769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2" name="Google Shape;3482;p36"/>
            <p:cNvSpPr/>
            <p:nvPr/>
          </p:nvSpPr>
          <p:spPr>
            <a:xfrm rot="-7457137">
              <a:off x="908406" y="3765911"/>
              <a:ext cx="95969" cy="9265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3" name="Google Shape;3483;p36"/>
            <p:cNvSpPr/>
            <p:nvPr/>
          </p:nvSpPr>
          <p:spPr>
            <a:xfrm rot="-7457137">
              <a:off x="1008379" y="3862260"/>
              <a:ext cx="86748" cy="77527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484" name="Google Shape;3484;p36"/>
            <p:cNvGrpSpPr/>
            <p:nvPr/>
          </p:nvGrpSpPr>
          <p:grpSpPr>
            <a:xfrm>
              <a:off x="2009002" y="4217073"/>
              <a:ext cx="415200" cy="359002"/>
              <a:chOff x="2009002" y="4217073"/>
              <a:chExt cx="415200" cy="359002"/>
            </a:xfrm>
          </p:grpSpPr>
          <p:sp>
            <p:nvSpPr>
              <p:cNvPr id="3485" name="Google Shape;3485;p36"/>
              <p:cNvSpPr/>
              <p:nvPr/>
            </p:nvSpPr>
            <p:spPr>
              <a:xfrm rot="6683270">
                <a:off x="2100933" y="4244829"/>
                <a:ext cx="266692" cy="303491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3769" extrusionOk="0">
                    <a:moveTo>
                      <a:pt x="402" y="1"/>
                    </a:moveTo>
                    <a:lnTo>
                      <a:pt x="402" y="1"/>
                    </a:lnTo>
                    <a:cubicBezTo>
                      <a:pt x="54" y="750"/>
                      <a:pt x="1" y="2625"/>
                      <a:pt x="652" y="3339"/>
                    </a:cubicBezTo>
                    <a:cubicBezTo>
                      <a:pt x="968" y="3680"/>
                      <a:pt x="1367" y="3768"/>
                      <a:pt x="1696" y="3768"/>
                    </a:cubicBezTo>
                    <a:cubicBezTo>
                      <a:pt x="2044" y="3768"/>
                      <a:pt x="2312" y="3669"/>
                      <a:pt x="2312" y="3669"/>
                    </a:cubicBezTo>
                    <a:cubicBezTo>
                      <a:pt x="2651" y="3544"/>
                      <a:pt x="3312" y="3205"/>
                      <a:pt x="2964" y="2107"/>
                    </a:cubicBezTo>
                    <a:cubicBezTo>
                      <a:pt x="2625" y="1000"/>
                      <a:pt x="402" y="1"/>
                      <a:pt x="4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36"/>
              <p:cNvSpPr/>
              <p:nvPr/>
            </p:nvSpPr>
            <p:spPr>
              <a:xfrm rot="6683270">
                <a:off x="2114123" y="4208251"/>
                <a:ext cx="167810" cy="340290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4226" extrusionOk="0">
                    <a:moveTo>
                      <a:pt x="1727" y="1940"/>
                    </a:moveTo>
                    <a:lnTo>
                      <a:pt x="1727" y="1940"/>
                    </a:lnTo>
                    <a:cubicBezTo>
                      <a:pt x="1727" y="1940"/>
                      <a:pt x="1727" y="1940"/>
                      <a:pt x="1726" y="1941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727" y="1943"/>
                      <a:pt x="1728" y="1940"/>
                      <a:pt x="1727" y="1940"/>
                    </a:cubicBezTo>
                    <a:close/>
                    <a:moveTo>
                      <a:pt x="10" y="1"/>
                    </a:moveTo>
                    <a:cubicBezTo>
                      <a:pt x="0" y="1"/>
                      <a:pt x="280" y="711"/>
                      <a:pt x="495" y="1182"/>
                    </a:cubicBezTo>
                    <a:lnTo>
                      <a:pt x="155" y="1084"/>
                    </a:lnTo>
                    <a:lnTo>
                      <a:pt x="93" y="1066"/>
                    </a:lnTo>
                    <a:lnTo>
                      <a:pt x="93" y="1066"/>
                    </a:lnTo>
                    <a:cubicBezTo>
                      <a:pt x="227" y="1138"/>
                      <a:pt x="370" y="1200"/>
                      <a:pt x="512" y="1245"/>
                    </a:cubicBezTo>
                    <a:lnTo>
                      <a:pt x="521" y="1245"/>
                    </a:lnTo>
                    <a:cubicBezTo>
                      <a:pt x="655" y="1530"/>
                      <a:pt x="762" y="1754"/>
                      <a:pt x="914" y="2030"/>
                    </a:cubicBezTo>
                    <a:cubicBezTo>
                      <a:pt x="977" y="2137"/>
                      <a:pt x="1039" y="2253"/>
                      <a:pt x="1110" y="2361"/>
                    </a:cubicBezTo>
                    <a:lnTo>
                      <a:pt x="361" y="2182"/>
                    </a:lnTo>
                    <a:lnTo>
                      <a:pt x="245" y="2146"/>
                    </a:lnTo>
                    <a:cubicBezTo>
                      <a:pt x="244" y="2146"/>
                      <a:pt x="244" y="2146"/>
                      <a:pt x="243" y="2146"/>
                    </a:cubicBezTo>
                    <a:lnTo>
                      <a:pt x="243" y="2146"/>
                    </a:lnTo>
                    <a:cubicBezTo>
                      <a:pt x="233" y="2146"/>
                      <a:pt x="786" y="2344"/>
                      <a:pt x="1057" y="2414"/>
                    </a:cubicBezTo>
                    <a:lnTo>
                      <a:pt x="1146" y="2432"/>
                    </a:lnTo>
                    <a:cubicBezTo>
                      <a:pt x="1244" y="2593"/>
                      <a:pt x="1343" y="2762"/>
                      <a:pt x="1432" y="2923"/>
                    </a:cubicBezTo>
                    <a:lnTo>
                      <a:pt x="1485" y="3021"/>
                    </a:lnTo>
                    <a:lnTo>
                      <a:pt x="745" y="2932"/>
                    </a:lnTo>
                    <a:lnTo>
                      <a:pt x="637" y="2923"/>
                    </a:lnTo>
                    <a:cubicBezTo>
                      <a:pt x="602" y="2923"/>
                      <a:pt x="1164" y="3039"/>
                      <a:pt x="1432" y="3075"/>
                    </a:cubicBezTo>
                    <a:lnTo>
                      <a:pt x="1521" y="3083"/>
                    </a:lnTo>
                    <a:cubicBezTo>
                      <a:pt x="1610" y="3262"/>
                      <a:pt x="1700" y="3432"/>
                      <a:pt x="1780" y="3610"/>
                    </a:cubicBezTo>
                    <a:cubicBezTo>
                      <a:pt x="1860" y="3789"/>
                      <a:pt x="1923" y="3976"/>
                      <a:pt x="1967" y="4172"/>
                    </a:cubicBezTo>
                    <a:cubicBezTo>
                      <a:pt x="1972" y="4208"/>
                      <a:pt x="2003" y="4226"/>
                      <a:pt x="2031" y="4226"/>
                    </a:cubicBezTo>
                    <a:cubicBezTo>
                      <a:pt x="2059" y="4226"/>
                      <a:pt x="2083" y="4208"/>
                      <a:pt x="2074" y="4172"/>
                    </a:cubicBezTo>
                    <a:cubicBezTo>
                      <a:pt x="2039" y="4003"/>
                      <a:pt x="1994" y="3842"/>
                      <a:pt x="1923" y="3681"/>
                    </a:cubicBezTo>
                    <a:cubicBezTo>
                      <a:pt x="1833" y="3485"/>
                      <a:pt x="1735" y="3280"/>
                      <a:pt x="1637" y="3083"/>
                    </a:cubicBezTo>
                    <a:cubicBezTo>
                      <a:pt x="1583" y="2985"/>
                      <a:pt x="1521" y="2887"/>
                      <a:pt x="1467" y="2780"/>
                    </a:cubicBezTo>
                    <a:cubicBezTo>
                      <a:pt x="1548" y="2539"/>
                      <a:pt x="1619" y="2298"/>
                      <a:pt x="1700" y="2057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699" y="2019"/>
                      <a:pt x="1513" y="2450"/>
                      <a:pt x="1441" y="2682"/>
                    </a:cubicBezTo>
                    <a:lnTo>
                      <a:pt x="1423" y="2709"/>
                    </a:lnTo>
                    <a:cubicBezTo>
                      <a:pt x="1307" y="2512"/>
                      <a:pt x="1191" y="2307"/>
                      <a:pt x="1075" y="2102"/>
                    </a:cubicBezTo>
                    <a:cubicBezTo>
                      <a:pt x="986" y="1941"/>
                      <a:pt x="905" y="1789"/>
                      <a:pt x="816" y="1629"/>
                    </a:cubicBezTo>
                    <a:cubicBezTo>
                      <a:pt x="852" y="1423"/>
                      <a:pt x="878" y="1227"/>
                      <a:pt x="905" y="1022"/>
                    </a:cubicBezTo>
                    <a:lnTo>
                      <a:pt x="923" y="924"/>
                    </a:lnTo>
                    <a:lnTo>
                      <a:pt x="923" y="924"/>
                    </a:lnTo>
                    <a:cubicBezTo>
                      <a:pt x="861" y="1120"/>
                      <a:pt x="807" y="1325"/>
                      <a:pt x="771" y="1530"/>
                    </a:cubicBezTo>
                    <a:cubicBezTo>
                      <a:pt x="584" y="1173"/>
                      <a:pt x="405" y="808"/>
                      <a:pt x="227" y="442"/>
                    </a:cubicBezTo>
                    <a:cubicBezTo>
                      <a:pt x="155" y="299"/>
                      <a:pt x="84" y="156"/>
                      <a:pt x="13" y="4"/>
                    </a:cubicBezTo>
                    <a:cubicBezTo>
                      <a:pt x="11" y="2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36"/>
              <p:cNvSpPr/>
              <p:nvPr/>
            </p:nvSpPr>
            <p:spPr>
              <a:xfrm rot="6683270">
                <a:off x="2124201" y="4232080"/>
                <a:ext cx="212741" cy="277482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3446" extrusionOk="0">
                    <a:moveTo>
                      <a:pt x="1062" y="171"/>
                    </a:moveTo>
                    <a:cubicBezTo>
                      <a:pt x="794" y="54"/>
                      <a:pt x="518" y="1"/>
                      <a:pt x="232" y="10"/>
                    </a:cubicBezTo>
                    <a:cubicBezTo>
                      <a:pt x="0" y="876"/>
                      <a:pt x="27" y="2384"/>
                      <a:pt x="598" y="3009"/>
                    </a:cubicBezTo>
                    <a:cubicBezTo>
                      <a:pt x="848" y="3276"/>
                      <a:pt x="1187" y="3428"/>
                      <a:pt x="1553" y="3446"/>
                    </a:cubicBezTo>
                    <a:cubicBezTo>
                      <a:pt x="2642" y="2500"/>
                      <a:pt x="2383" y="742"/>
                      <a:pt x="1062" y="17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2196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36"/>
              <p:cNvSpPr/>
              <p:nvPr/>
            </p:nvSpPr>
            <p:spPr>
              <a:xfrm rot="6683270">
                <a:off x="2118985" y="4238884"/>
                <a:ext cx="237220" cy="30638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805" extrusionOk="0">
                    <a:moveTo>
                      <a:pt x="268" y="1"/>
                    </a:moveTo>
                    <a:lnTo>
                      <a:pt x="259" y="19"/>
                    </a:lnTo>
                    <a:cubicBezTo>
                      <a:pt x="170" y="224"/>
                      <a:pt x="117" y="438"/>
                      <a:pt x="81" y="661"/>
                    </a:cubicBezTo>
                    <a:cubicBezTo>
                      <a:pt x="45" y="876"/>
                      <a:pt x="27" y="1099"/>
                      <a:pt x="18" y="1313"/>
                    </a:cubicBezTo>
                    <a:cubicBezTo>
                      <a:pt x="1" y="1759"/>
                      <a:pt x="45" y="2196"/>
                      <a:pt x="152" y="2625"/>
                    </a:cubicBezTo>
                    <a:cubicBezTo>
                      <a:pt x="215" y="2839"/>
                      <a:pt x="295" y="3035"/>
                      <a:pt x="420" y="3223"/>
                    </a:cubicBezTo>
                    <a:cubicBezTo>
                      <a:pt x="545" y="3410"/>
                      <a:pt x="715" y="3553"/>
                      <a:pt x="911" y="3660"/>
                    </a:cubicBezTo>
                    <a:cubicBezTo>
                      <a:pt x="1107" y="3758"/>
                      <a:pt x="1330" y="3803"/>
                      <a:pt x="1545" y="3803"/>
                    </a:cubicBezTo>
                    <a:cubicBezTo>
                      <a:pt x="1567" y="3804"/>
                      <a:pt x="1590" y="3804"/>
                      <a:pt x="1612" y="3804"/>
                    </a:cubicBezTo>
                    <a:cubicBezTo>
                      <a:pt x="1813" y="3804"/>
                      <a:pt x="2012" y="3769"/>
                      <a:pt x="2196" y="3705"/>
                    </a:cubicBezTo>
                    <a:lnTo>
                      <a:pt x="2196" y="3705"/>
                    </a:lnTo>
                    <a:cubicBezTo>
                      <a:pt x="2012" y="3761"/>
                      <a:pt x="1813" y="3795"/>
                      <a:pt x="1619" y="3795"/>
                    </a:cubicBezTo>
                    <a:cubicBezTo>
                      <a:pt x="1597" y="3795"/>
                      <a:pt x="1575" y="3795"/>
                      <a:pt x="1554" y="3794"/>
                    </a:cubicBezTo>
                    <a:cubicBezTo>
                      <a:pt x="1330" y="3794"/>
                      <a:pt x="1116" y="3741"/>
                      <a:pt x="920" y="3642"/>
                    </a:cubicBezTo>
                    <a:cubicBezTo>
                      <a:pt x="724" y="3544"/>
                      <a:pt x="554" y="3401"/>
                      <a:pt x="429" y="3214"/>
                    </a:cubicBezTo>
                    <a:cubicBezTo>
                      <a:pt x="322" y="3027"/>
                      <a:pt x="233" y="2830"/>
                      <a:pt x="179" y="2616"/>
                    </a:cubicBezTo>
                    <a:cubicBezTo>
                      <a:pt x="72" y="2188"/>
                      <a:pt x="36" y="1750"/>
                      <a:pt x="54" y="1313"/>
                    </a:cubicBezTo>
                    <a:cubicBezTo>
                      <a:pt x="63" y="1099"/>
                      <a:pt x="90" y="885"/>
                      <a:pt x="126" y="670"/>
                    </a:cubicBezTo>
                    <a:cubicBezTo>
                      <a:pt x="160" y="455"/>
                      <a:pt x="219" y="257"/>
                      <a:pt x="295" y="67"/>
                    </a:cubicBezTo>
                    <a:lnTo>
                      <a:pt x="295" y="67"/>
                    </a:lnTo>
                    <a:cubicBezTo>
                      <a:pt x="688" y="252"/>
                      <a:pt x="1071" y="461"/>
                      <a:pt x="1429" y="688"/>
                    </a:cubicBezTo>
                    <a:cubicBezTo>
                      <a:pt x="1803" y="920"/>
                      <a:pt x="2152" y="1206"/>
                      <a:pt x="2455" y="1518"/>
                    </a:cubicBezTo>
                    <a:cubicBezTo>
                      <a:pt x="2607" y="1679"/>
                      <a:pt x="2732" y="1866"/>
                      <a:pt x="2812" y="2072"/>
                    </a:cubicBezTo>
                    <a:cubicBezTo>
                      <a:pt x="2892" y="2277"/>
                      <a:pt x="2928" y="2500"/>
                      <a:pt x="2937" y="2714"/>
                    </a:cubicBezTo>
                    <a:cubicBezTo>
                      <a:pt x="2937" y="2937"/>
                      <a:pt x="2866" y="3151"/>
                      <a:pt x="2732" y="3330"/>
                    </a:cubicBezTo>
                    <a:cubicBezTo>
                      <a:pt x="2589" y="3500"/>
                      <a:pt x="2401" y="3633"/>
                      <a:pt x="2196" y="3705"/>
                    </a:cubicBezTo>
                    <a:cubicBezTo>
                      <a:pt x="2410" y="3633"/>
                      <a:pt x="2589" y="3508"/>
                      <a:pt x="2741" y="3330"/>
                    </a:cubicBezTo>
                    <a:cubicBezTo>
                      <a:pt x="2874" y="3160"/>
                      <a:pt x="2946" y="2937"/>
                      <a:pt x="2946" y="2714"/>
                    </a:cubicBezTo>
                    <a:cubicBezTo>
                      <a:pt x="2946" y="2491"/>
                      <a:pt x="2910" y="2268"/>
                      <a:pt x="2830" y="2063"/>
                    </a:cubicBezTo>
                    <a:cubicBezTo>
                      <a:pt x="2749" y="1857"/>
                      <a:pt x="2625" y="1670"/>
                      <a:pt x="2482" y="1500"/>
                    </a:cubicBezTo>
                    <a:cubicBezTo>
                      <a:pt x="2169" y="1179"/>
                      <a:pt x="1830" y="893"/>
                      <a:pt x="1455" y="661"/>
                    </a:cubicBezTo>
                    <a:cubicBezTo>
                      <a:pt x="1081" y="411"/>
                      <a:pt x="697" y="197"/>
                      <a:pt x="295" y="10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89" name="Google Shape;3489;p36"/>
            <p:cNvSpPr/>
            <p:nvPr/>
          </p:nvSpPr>
          <p:spPr>
            <a:xfrm rot="3470581">
              <a:off x="766015" y="3113467"/>
              <a:ext cx="129400" cy="223048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0" name="Google Shape;3490;p36"/>
            <p:cNvSpPr/>
            <p:nvPr/>
          </p:nvSpPr>
          <p:spPr>
            <a:xfrm rot="3470581">
              <a:off x="591587" y="3179053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1" name="Google Shape;3491;p36"/>
            <p:cNvSpPr/>
            <p:nvPr/>
          </p:nvSpPr>
          <p:spPr>
            <a:xfrm rot="3470581">
              <a:off x="707534" y="3025105"/>
              <a:ext cx="185524" cy="18512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2" name="Google Shape;3492;p36"/>
            <p:cNvSpPr/>
            <p:nvPr/>
          </p:nvSpPr>
          <p:spPr>
            <a:xfrm rot="3470581">
              <a:off x="743614" y="3226486"/>
              <a:ext cx="130044" cy="222404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3" name="Google Shape;3493;p36"/>
            <p:cNvSpPr/>
            <p:nvPr/>
          </p:nvSpPr>
          <p:spPr>
            <a:xfrm rot="3470581">
              <a:off x="569927" y="3291962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4" name="Google Shape;3494;p36"/>
            <p:cNvSpPr/>
            <p:nvPr/>
          </p:nvSpPr>
          <p:spPr>
            <a:xfrm rot="3470581">
              <a:off x="720556" y="3341253"/>
              <a:ext cx="138499" cy="218458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5" name="Google Shape;3495;p36"/>
            <p:cNvSpPr/>
            <p:nvPr/>
          </p:nvSpPr>
          <p:spPr>
            <a:xfrm rot="3470581">
              <a:off x="549455" y="3430585"/>
              <a:ext cx="229329" cy="67317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6" name="Google Shape;3496;p36"/>
            <p:cNvSpPr/>
            <p:nvPr/>
          </p:nvSpPr>
          <p:spPr>
            <a:xfrm rot="3470581">
              <a:off x="705906" y="3459237"/>
              <a:ext cx="153798" cy="211372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7" name="Google Shape;3497;p36"/>
            <p:cNvSpPr/>
            <p:nvPr/>
          </p:nvSpPr>
          <p:spPr>
            <a:xfrm rot="3470581">
              <a:off x="541330" y="3563622"/>
              <a:ext cx="224739" cy="69330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8" name="Google Shape;3498;p36"/>
            <p:cNvSpPr/>
            <p:nvPr/>
          </p:nvSpPr>
          <p:spPr>
            <a:xfrm rot="3470581">
              <a:off x="733886" y="3041544"/>
              <a:ext cx="152430" cy="18737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9" name="Google Shape;3499;p36"/>
            <p:cNvSpPr/>
            <p:nvPr/>
          </p:nvSpPr>
          <p:spPr>
            <a:xfrm rot="3470581">
              <a:off x="800697" y="3126633"/>
              <a:ext cx="75530" cy="225303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0" name="Google Shape;3500;p36"/>
            <p:cNvSpPr/>
            <p:nvPr/>
          </p:nvSpPr>
          <p:spPr>
            <a:xfrm rot="3470581">
              <a:off x="596609" y="3179735"/>
              <a:ext cx="226430" cy="7367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1" name="Google Shape;3501;p36"/>
            <p:cNvSpPr/>
            <p:nvPr/>
          </p:nvSpPr>
          <p:spPr>
            <a:xfrm rot="3470581">
              <a:off x="778418" y="3237670"/>
              <a:ext cx="78429" cy="22457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2" name="Google Shape;3502;p36"/>
            <p:cNvSpPr/>
            <p:nvPr/>
          </p:nvSpPr>
          <p:spPr>
            <a:xfrm rot="3470581">
              <a:off x="574156" y="3292205"/>
              <a:ext cx="227155" cy="7424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3" name="Google Shape;3503;p36"/>
            <p:cNvSpPr/>
            <p:nvPr/>
          </p:nvSpPr>
          <p:spPr>
            <a:xfrm rot="3470581">
              <a:off x="754913" y="3354559"/>
              <a:ext cx="89863" cy="220310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4" name="Google Shape;3504;p36"/>
            <p:cNvSpPr/>
            <p:nvPr/>
          </p:nvSpPr>
          <p:spPr>
            <a:xfrm rot="3470581">
              <a:off x="551291" y="3429828"/>
              <a:ext cx="227155" cy="70457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5" name="Google Shape;3505;p36"/>
            <p:cNvSpPr/>
            <p:nvPr/>
          </p:nvSpPr>
          <p:spPr>
            <a:xfrm rot="3470581">
              <a:off x="740822" y="3472842"/>
              <a:ext cx="105002" cy="21354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6" name="Google Shape;3506;p36"/>
            <p:cNvSpPr/>
            <p:nvPr/>
          </p:nvSpPr>
          <p:spPr>
            <a:xfrm rot="3470581">
              <a:off x="541431" y="3563590"/>
              <a:ext cx="226430" cy="71343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7" name="Google Shape;3507;p36"/>
            <p:cNvSpPr/>
            <p:nvPr/>
          </p:nvSpPr>
          <p:spPr>
            <a:xfrm rot="3470581">
              <a:off x="529843" y="3259215"/>
              <a:ext cx="481043" cy="382080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8" name="Google Shape;3508;p36"/>
            <p:cNvSpPr/>
            <p:nvPr/>
          </p:nvSpPr>
          <p:spPr>
            <a:xfrm rot="3470581">
              <a:off x="784825" y="3356815"/>
              <a:ext cx="97835" cy="150255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9" name="Google Shape;3509;p36"/>
            <p:cNvSpPr/>
            <p:nvPr/>
          </p:nvSpPr>
          <p:spPr>
            <a:xfrm rot="3470581">
              <a:off x="641847" y="3060044"/>
              <a:ext cx="306953" cy="35148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0" name="Google Shape;3510;p36"/>
            <p:cNvSpPr/>
            <p:nvPr/>
          </p:nvSpPr>
          <p:spPr>
            <a:xfrm rot="3470581">
              <a:off x="835965" y="3486253"/>
              <a:ext cx="28102" cy="29552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674504" y="1056370"/>
            <a:ext cx="54639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>
                <a:ln>
                  <a:noFill/>
                </a:ln>
                <a:solidFill>
                  <a:srgbClr val="9F200A">
                    <a:lumMod val="60000"/>
                    <a:lumOff val="40000"/>
                  </a:srgb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UTM Showcard" panose="02040603050506020204" pitchFamily="18" charset="0"/>
                <a:ea typeface="+mn-ea"/>
                <a:cs typeface="+mn-cs"/>
              </a:rPr>
              <a:t>KHỞI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>
                <a:ln>
                  <a:noFill/>
                </a:ln>
                <a:solidFill>
                  <a:srgbClr val="9F200A">
                    <a:lumMod val="60000"/>
                    <a:lumOff val="40000"/>
                  </a:srgb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UTM Showcard" panose="02040603050506020204" pitchFamily="18" charset="0"/>
                <a:ea typeface="+mn-ea"/>
                <a:cs typeface="+mn-cs"/>
              </a:rPr>
              <a:t>ĐỘNG</a:t>
            </a:r>
          </a:p>
        </p:txBody>
      </p:sp>
      <p:pic>
        <p:nvPicPr>
          <p:cNvPr id="156" name="Google Shape;5206;p59"/>
          <p:cNvPicPr preferRelativeResize="0"/>
          <p:nvPr/>
        </p:nvPicPr>
        <p:blipFill rotWithShape="1">
          <a:blip r:embed="rId6">
            <a:alphaModFix/>
          </a:blip>
          <a:srcRect l="2381" t="7558" b="7320"/>
          <a:stretch/>
        </p:blipFill>
        <p:spPr>
          <a:xfrm>
            <a:off x="6868345" y="700353"/>
            <a:ext cx="5365737" cy="474525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Google Shape;5376;p60"/>
          <p:cNvPicPr preferRelativeResize="0"/>
          <p:nvPr/>
        </p:nvPicPr>
        <p:blipFill rotWithShape="1">
          <a:blip r:embed="rId7">
            <a:alphaModFix/>
          </a:blip>
          <a:srcRect l="-1560" r="1559"/>
          <a:stretch/>
        </p:blipFill>
        <p:spPr>
          <a:xfrm>
            <a:off x="7617470" y="3430411"/>
            <a:ext cx="1953490" cy="20810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9" name="Google Shape;5824;p65"/>
          <p:cNvPicPr preferRelativeResize="0"/>
          <p:nvPr/>
        </p:nvPicPr>
        <p:blipFill rotWithShape="1">
          <a:blip r:embed="rId8">
            <a:alphaModFix/>
          </a:blip>
          <a:srcRect t="27769" b="13890"/>
          <a:stretch/>
        </p:blipFill>
        <p:spPr>
          <a:xfrm>
            <a:off x="240834" y="267071"/>
            <a:ext cx="1326500" cy="7892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0" name="Google Shape;5558;p65"/>
          <p:cNvGrpSpPr/>
          <p:nvPr/>
        </p:nvGrpSpPr>
        <p:grpSpPr>
          <a:xfrm>
            <a:off x="311065" y="1056370"/>
            <a:ext cx="705559" cy="430839"/>
            <a:chOff x="2607718" y="2074930"/>
            <a:chExt cx="705559" cy="430839"/>
          </a:xfrm>
        </p:grpSpPr>
        <p:sp>
          <p:nvSpPr>
            <p:cNvPr id="161" name="Google Shape;5559;p65"/>
            <p:cNvSpPr/>
            <p:nvPr/>
          </p:nvSpPr>
          <p:spPr>
            <a:xfrm>
              <a:off x="2607718" y="2124071"/>
              <a:ext cx="432416" cy="381036"/>
            </a:xfrm>
            <a:custGeom>
              <a:avLst/>
              <a:gdLst/>
              <a:ahLst/>
              <a:cxnLst/>
              <a:rect l="l" t="t" r="r" b="b"/>
              <a:pathLst>
                <a:path w="5218" h="4598" extrusionOk="0">
                  <a:moveTo>
                    <a:pt x="3729" y="0"/>
                  </a:moveTo>
                  <a:cubicBezTo>
                    <a:pt x="3650" y="0"/>
                    <a:pt x="3589" y="18"/>
                    <a:pt x="3561" y="63"/>
                  </a:cubicBezTo>
                  <a:cubicBezTo>
                    <a:pt x="3471" y="179"/>
                    <a:pt x="3507" y="339"/>
                    <a:pt x="3632" y="420"/>
                  </a:cubicBezTo>
                  <a:cubicBezTo>
                    <a:pt x="3632" y="420"/>
                    <a:pt x="3159" y="178"/>
                    <a:pt x="2781" y="178"/>
                  </a:cubicBezTo>
                  <a:cubicBezTo>
                    <a:pt x="2645" y="178"/>
                    <a:pt x="2521" y="210"/>
                    <a:pt x="2436" y="295"/>
                  </a:cubicBezTo>
                  <a:cubicBezTo>
                    <a:pt x="2115" y="607"/>
                    <a:pt x="2329" y="857"/>
                    <a:pt x="2329" y="857"/>
                  </a:cubicBezTo>
                  <a:cubicBezTo>
                    <a:pt x="2329" y="857"/>
                    <a:pt x="2139" y="824"/>
                    <a:pt x="1903" y="824"/>
                  </a:cubicBezTo>
                  <a:cubicBezTo>
                    <a:pt x="1591" y="824"/>
                    <a:pt x="1199" y="882"/>
                    <a:pt x="1062" y="1151"/>
                  </a:cubicBezTo>
                  <a:cubicBezTo>
                    <a:pt x="821" y="1633"/>
                    <a:pt x="1481" y="1705"/>
                    <a:pt x="1481" y="1705"/>
                  </a:cubicBezTo>
                  <a:cubicBezTo>
                    <a:pt x="1481" y="1705"/>
                    <a:pt x="446" y="1901"/>
                    <a:pt x="553" y="2437"/>
                  </a:cubicBezTo>
                  <a:cubicBezTo>
                    <a:pt x="620" y="2779"/>
                    <a:pt x="885" y="2843"/>
                    <a:pt x="1073" y="2843"/>
                  </a:cubicBezTo>
                  <a:cubicBezTo>
                    <a:pt x="1183" y="2843"/>
                    <a:pt x="1267" y="2820"/>
                    <a:pt x="1267" y="2820"/>
                  </a:cubicBezTo>
                  <a:lnTo>
                    <a:pt x="1267" y="2820"/>
                  </a:lnTo>
                  <a:cubicBezTo>
                    <a:pt x="1" y="3445"/>
                    <a:pt x="311" y="4597"/>
                    <a:pt x="1063" y="4597"/>
                  </a:cubicBezTo>
                  <a:cubicBezTo>
                    <a:pt x="1074" y="4597"/>
                    <a:pt x="1086" y="4597"/>
                    <a:pt x="1097" y="4596"/>
                  </a:cubicBezTo>
                  <a:cubicBezTo>
                    <a:pt x="1883" y="4552"/>
                    <a:pt x="2329" y="3650"/>
                    <a:pt x="2329" y="3650"/>
                  </a:cubicBezTo>
                  <a:cubicBezTo>
                    <a:pt x="2329" y="3650"/>
                    <a:pt x="2408" y="4156"/>
                    <a:pt x="2827" y="4156"/>
                  </a:cubicBezTo>
                  <a:cubicBezTo>
                    <a:pt x="2853" y="4156"/>
                    <a:pt x="2880" y="4154"/>
                    <a:pt x="2909" y="4150"/>
                  </a:cubicBezTo>
                  <a:cubicBezTo>
                    <a:pt x="3400" y="4088"/>
                    <a:pt x="3427" y="3320"/>
                    <a:pt x="3427" y="3320"/>
                  </a:cubicBezTo>
                  <a:cubicBezTo>
                    <a:pt x="3427" y="3320"/>
                    <a:pt x="3694" y="3567"/>
                    <a:pt x="3972" y="3567"/>
                  </a:cubicBezTo>
                  <a:cubicBezTo>
                    <a:pt x="4114" y="3567"/>
                    <a:pt x="4259" y="3504"/>
                    <a:pt x="4373" y="3311"/>
                  </a:cubicBezTo>
                  <a:cubicBezTo>
                    <a:pt x="4712" y="2740"/>
                    <a:pt x="4168" y="2178"/>
                    <a:pt x="4167" y="2178"/>
                  </a:cubicBezTo>
                  <a:lnTo>
                    <a:pt x="4167" y="2178"/>
                  </a:lnTo>
                  <a:cubicBezTo>
                    <a:pt x="4168" y="2178"/>
                    <a:pt x="4278" y="2241"/>
                    <a:pt x="4423" y="2241"/>
                  </a:cubicBezTo>
                  <a:cubicBezTo>
                    <a:pt x="4577" y="2241"/>
                    <a:pt x="4770" y="2169"/>
                    <a:pt x="4908" y="1874"/>
                  </a:cubicBezTo>
                  <a:cubicBezTo>
                    <a:pt x="5122" y="1419"/>
                    <a:pt x="4739" y="1018"/>
                    <a:pt x="4739" y="1018"/>
                  </a:cubicBezTo>
                  <a:lnTo>
                    <a:pt x="4739" y="1018"/>
                  </a:lnTo>
                  <a:cubicBezTo>
                    <a:pt x="4772" y="1024"/>
                    <a:pt x="4801" y="1027"/>
                    <a:pt x="4826" y="1027"/>
                  </a:cubicBezTo>
                  <a:cubicBezTo>
                    <a:pt x="5217" y="1027"/>
                    <a:pt x="4649" y="286"/>
                    <a:pt x="4649" y="286"/>
                  </a:cubicBezTo>
                  <a:cubicBezTo>
                    <a:pt x="4649" y="286"/>
                    <a:pt x="4044" y="0"/>
                    <a:pt x="3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5560;p65"/>
            <p:cNvSpPr/>
            <p:nvPr/>
          </p:nvSpPr>
          <p:spPr>
            <a:xfrm>
              <a:off x="2656446" y="2272738"/>
              <a:ext cx="324022" cy="233030"/>
            </a:xfrm>
            <a:custGeom>
              <a:avLst/>
              <a:gdLst/>
              <a:ahLst/>
              <a:cxnLst/>
              <a:rect l="l" t="t" r="r" b="b"/>
              <a:pathLst>
                <a:path w="3910" h="2812" extrusionOk="0">
                  <a:moveTo>
                    <a:pt x="536" y="1044"/>
                  </a:moveTo>
                  <a:cubicBezTo>
                    <a:pt x="590" y="1044"/>
                    <a:pt x="634" y="1035"/>
                    <a:pt x="679" y="1026"/>
                  </a:cubicBezTo>
                  <a:cubicBezTo>
                    <a:pt x="599" y="1062"/>
                    <a:pt x="527" y="1107"/>
                    <a:pt x="447" y="1160"/>
                  </a:cubicBezTo>
                  <a:cubicBezTo>
                    <a:pt x="152" y="1562"/>
                    <a:pt x="1" y="2062"/>
                    <a:pt x="27" y="2570"/>
                  </a:cubicBezTo>
                  <a:cubicBezTo>
                    <a:pt x="27" y="2588"/>
                    <a:pt x="27" y="2606"/>
                    <a:pt x="36" y="2624"/>
                  </a:cubicBezTo>
                  <a:cubicBezTo>
                    <a:pt x="161" y="2749"/>
                    <a:pt x="340" y="2811"/>
                    <a:pt x="518" y="2802"/>
                  </a:cubicBezTo>
                  <a:cubicBezTo>
                    <a:pt x="1286" y="2758"/>
                    <a:pt x="1741" y="1856"/>
                    <a:pt x="1741" y="1856"/>
                  </a:cubicBezTo>
                  <a:cubicBezTo>
                    <a:pt x="1741" y="1856"/>
                    <a:pt x="1830" y="2437"/>
                    <a:pt x="2321" y="2365"/>
                  </a:cubicBezTo>
                  <a:cubicBezTo>
                    <a:pt x="2812" y="2294"/>
                    <a:pt x="2848" y="1535"/>
                    <a:pt x="2848" y="1535"/>
                  </a:cubicBezTo>
                  <a:cubicBezTo>
                    <a:pt x="2848" y="1535"/>
                    <a:pt x="3446" y="2088"/>
                    <a:pt x="3794" y="1517"/>
                  </a:cubicBezTo>
                  <a:cubicBezTo>
                    <a:pt x="3874" y="1383"/>
                    <a:pt x="3910" y="1232"/>
                    <a:pt x="3901" y="1071"/>
                  </a:cubicBezTo>
                  <a:cubicBezTo>
                    <a:pt x="3035" y="18"/>
                    <a:pt x="1429" y="0"/>
                    <a:pt x="545" y="104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5561;p65"/>
            <p:cNvSpPr/>
            <p:nvPr/>
          </p:nvSpPr>
          <p:spPr>
            <a:xfrm>
              <a:off x="2640203" y="2121834"/>
              <a:ext cx="382445" cy="383771"/>
            </a:xfrm>
            <a:custGeom>
              <a:avLst/>
              <a:gdLst/>
              <a:ahLst/>
              <a:cxnLst/>
              <a:rect l="l" t="t" r="r" b="b"/>
              <a:pathLst>
                <a:path w="4615" h="4631" extrusionOk="0">
                  <a:moveTo>
                    <a:pt x="1937" y="3678"/>
                  </a:moveTo>
                  <a:lnTo>
                    <a:pt x="1937" y="3678"/>
                  </a:lnTo>
                  <a:cubicBezTo>
                    <a:pt x="1944" y="3738"/>
                    <a:pt x="1961" y="3798"/>
                    <a:pt x="1987" y="3855"/>
                  </a:cubicBezTo>
                  <a:lnTo>
                    <a:pt x="1987" y="3855"/>
                  </a:lnTo>
                  <a:cubicBezTo>
                    <a:pt x="1962" y="3798"/>
                    <a:pt x="1944" y="3739"/>
                    <a:pt x="1937" y="3678"/>
                  </a:cubicBezTo>
                  <a:close/>
                  <a:moveTo>
                    <a:pt x="1987" y="3855"/>
                  </a:moveTo>
                  <a:lnTo>
                    <a:pt x="1987" y="3855"/>
                  </a:lnTo>
                  <a:cubicBezTo>
                    <a:pt x="2024" y="3940"/>
                    <a:pt x="2078" y="4019"/>
                    <a:pt x="2142" y="4088"/>
                  </a:cubicBezTo>
                  <a:cubicBezTo>
                    <a:pt x="2231" y="4153"/>
                    <a:pt x="2335" y="4187"/>
                    <a:pt x="2441" y="4187"/>
                  </a:cubicBezTo>
                  <a:cubicBezTo>
                    <a:pt x="2442" y="4187"/>
                    <a:pt x="2444" y="4187"/>
                    <a:pt x="2445" y="4186"/>
                  </a:cubicBezTo>
                  <a:lnTo>
                    <a:pt x="2445" y="4186"/>
                  </a:lnTo>
                  <a:cubicBezTo>
                    <a:pt x="2446" y="4187"/>
                    <a:pt x="2447" y="4187"/>
                    <a:pt x="2448" y="4187"/>
                  </a:cubicBezTo>
                  <a:cubicBezTo>
                    <a:pt x="2501" y="4187"/>
                    <a:pt x="2555" y="4178"/>
                    <a:pt x="2606" y="4159"/>
                  </a:cubicBezTo>
                  <a:lnTo>
                    <a:pt x="2606" y="4159"/>
                  </a:lnTo>
                  <a:cubicBezTo>
                    <a:pt x="2553" y="4177"/>
                    <a:pt x="2498" y="4186"/>
                    <a:pt x="2445" y="4186"/>
                  </a:cubicBezTo>
                  <a:lnTo>
                    <a:pt x="2445" y="4186"/>
                  </a:lnTo>
                  <a:cubicBezTo>
                    <a:pt x="2342" y="4186"/>
                    <a:pt x="2242" y="4152"/>
                    <a:pt x="2160" y="4088"/>
                  </a:cubicBezTo>
                  <a:cubicBezTo>
                    <a:pt x="2085" y="4023"/>
                    <a:pt x="2025" y="3942"/>
                    <a:pt x="1987" y="3855"/>
                  </a:cubicBezTo>
                  <a:close/>
                  <a:moveTo>
                    <a:pt x="3329" y="0"/>
                  </a:moveTo>
                  <a:cubicBezTo>
                    <a:pt x="3294" y="0"/>
                    <a:pt x="3258" y="9"/>
                    <a:pt x="3222" y="18"/>
                  </a:cubicBezTo>
                  <a:cubicBezTo>
                    <a:pt x="3186" y="27"/>
                    <a:pt x="3151" y="54"/>
                    <a:pt x="3133" y="90"/>
                  </a:cubicBezTo>
                  <a:cubicBezTo>
                    <a:pt x="3097" y="152"/>
                    <a:pt x="3088" y="223"/>
                    <a:pt x="3106" y="295"/>
                  </a:cubicBezTo>
                  <a:cubicBezTo>
                    <a:pt x="3113" y="322"/>
                    <a:pt x="3124" y="348"/>
                    <a:pt x="3138" y="372"/>
                  </a:cubicBezTo>
                  <a:lnTo>
                    <a:pt x="3138" y="372"/>
                  </a:lnTo>
                  <a:cubicBezTo>
                    <a:pt x="3031" y="326"/>
                    <a:pt x="2922" y="283"/>
                    <a:pt x="2803" y="250"/>
                  </a:cubicBezTo>
                  <a:cubicBezTo>
                    <a:pt x="2651" y="197"/>
                    <a:pt x="2490" y="179"/>
                    <a:pt x="2330" y="179"/>
                  </a:cubicBezTo>
                  <a:cubicBezTo>
                    <a:pt x="2249" y="188"/>
                    <a:pt x="2169" y="206"/>
                    <a:pt x="2098" y="250"/>
                  </a:cubicBezTo>
                  <a:cubicBezTo>
                    <a:pt x="2026" y="295"/>
                    <a:pt x="1964" y="357"/>
                    <a:pt x="1928" y="429"/>
                  </a:cubicBezTo>
                  <a:cubicBezTo>
                    <a:pt x="1832" y="557"/>
                    <a:pt x="1822" y="722"/>
                    <a:pt x="1893" y="858"/>
                  </a:cubicBezTo>
                  <a:lnTo>
                    <a:pt x="1893" y="858"/>
                  </a:lnTo>
                  <a:cubicBezTo>
                    <a:pt x="1770" y="836"/>
                    <a:pt x="1644" y="827"/>
                    <a:pt x="1516" y="827"/>
                  </a:cubicBezTo>
                  <a:cubicBezTo>
                    <a:pt x="1472" y="827"/>
                    <a:pt x="1428" y="828"/>
                    <a:pt x="1384" y="830"/>
                  </a:cubicBezTo>
                  <a:cubicBezTo>
                    <a:pt x="1196" y="839"/>
                    <a:pt x="1009" y="884"/>
                    <a:pt x="839" y="973"/>
                  </a:cubicBezTo>
                  <a:cubicBezTo>
                    <a:pt x="759" y="1027"/>
                    <a:pt x="687" y="1098"/>
                    <a:pt x="652" y="1187"/>
                  </a:cubicBezTo>
                  <a:cubicBezTo>
                    <a:pt x="598" y="1268"/>
                    <a:pt x="589" y="1375"/>
                    <a:pt x="616" y="1473"/>
                  </a:cubicBezTo>
                  <a:cubicBezTo>
                    <a:pt x="652" y="1562"/>
                    <a:pt x="723" y="1634"/>
                    <a:pt x="812" y="1669"/>
                  </a:cubicBezTo>
                  <a:cubicBezTo>
                    <a:pt x="872" y="1699"/>
                    <a:pt x="931" y="1721"/>
                    <a:pt x="993" y="1735"/>
                  </a:cubicBezTo>
                  <a:lnTo>
                    <a:pt x="993" y="1735"/>
                  </a:lnTo>
                  <a:cubicBezTo>
                    <a:pt x="841" y="1772"/>
                    <a:pt x="696" y="1826"/>
                    <a:pt x="563" y="1892"/>
                  </a:cubicBezTo>
                  <a:cubicBezTo>
                    <a:pt x="473" y="1937"/>
                    <a:pt x="393" y="1982"/>
                    <a:pt x="322" y="2044"/>
                  </a:cubicBezTo>
                  <a:cubicBezTo>
                    <a:pt x="250" y="2107"/>
                    <a:pt x="197" y="2187"/>
                    <a:pt x="161" y="2276"/>
                  </a:cubicBezTo>
                  <a:cubicBezTo>
                    <a:pt x="116" y="2464"/>
                    <a:pt x="179" y="2660"/>
                    <a:pt x="339" y="2785"/>
                  </a:cubicBezTo>
                  <a:cubicBezTo>
                    <a:pt x="449" y="2852"/>
                    <a:pt x="576" y="2890"/>
                    <a:pt x="705" y="2890"/>
                  </a:cubicBezTo>
                  <a:cubicBezTo>
                    <a:pt x="721" y="2890"/>
                    <a:pt x="736" y="2890"/>
                    <a:pt x="752" y="2889"/>
                  </a:cubicBezTo>
                  <a:lnTo>
                    <a:pt x="752" y="2889"/>
                  </a:lnTo>
                  <a:cubicBezTo>
                    <a:pt x="481" y="3041"/>
                    <a:pt x="256" y="3260"/>
                    <a:pt x="107" y="3535"/>
                  </a:cubicBezTo>
                  <a:cubicBezTo>
                    <a:pt x="27" y="3686"/>
                    <a:pt x="0" y="3865"/>
                    <a:pt x="18" y="4043"/>
                  </a:cubicBezTo>
                  <a:cubicBezTo>
                    <a:pt x="51" y="4385"/>
                    <a:pt x="335" y="4631"/>
                    <a:pt x="670" y="4631"/>
                  </a:cubicBezTo>
                  <a:cubicBezTo>
                    <a:pt x="702" y="4631"/>
                    <a:pt x="735" y="4628"/>
                    <a:pt x="768" y="4623"/>
                  </a:cubicBezTo>
                  <a:cubicBezTo>
                    <a:pt x="937" y="4606"/>
                    <a:pt x="1107" y="4543"/>
                    <a:pt x="1250" y="4445"/>
                  </a:cubicBezTo>
                  <a:cubicBezTo>
                    <a:pt x="1544" y="4249"/>
                    <a:pt x="1776" y="3981"/>
                    <a:pt x="1937" y="3677"/>
                  </a:cubicBezTo>
                  <a:lnTo>
                    <a:pt x="1937" y="3677"/>
                  </a:lnTo>
                  <a:cubicBezTo>
                    <a:pt x="1767" y="3981"/>
                    <a:pt x="1535" y="4249"/>
                    <a:pt x="1241" y="4436"/>
                  </a:cubicBezTo>
                  <a:cubicBezTo>
                    <a:pt x="1098" y="4525"/>
                    <a:pt x="928" y="4588"/>
                    <a:pt x="759" y="4606"/>
                  </a:cubicBezTo>
                  <a:cubicBezTo>
                    <a:pt x="735" y="4608"/>
                    <a:pt x="710" y="4609"/>
                    <a:pt x="686" y="4609"/>
                  </a:cubicBezTo>
                  <a:cubicBezTo>
                    <a:pt x="541" y="4609"/>
                    <a:pt x="399" y="4564"/>
                    <a:pt x="277" y="4472"/>
                  </a:cubicBezTo>
                  <a:cubicBezTo>
                    <a:pt x="143" y="4365"/>
                    <a:pt x="63" y="4213"/>
                    <a:pt x="45" y="4043"/>
                  </a:cubicBezTo>
                  <a:cubicBezTo>
                    <a:pt x="27" y="3874"/>
                    <a:pt x="54" y="3695"/>
                    <a:pt x="134" y="3544"/>
                  </a:cubicBezTo>
                  <a:cubicBezTo>
                    <a:pt x="296" y="3253"/>
                    <a:pt x="540" y="3020"/>
                    <a:pt x="842" y="2876"/>
                  </a:cubicBezTo>
                  <a:lnTo>
                    <a:pt x="842" y="2876"/>
                  </a:lnTo>
                  <a:cubicBezTo>
                    <a:pt x="856" y="2873"/>
                    <a:pt x="870" y="2869"/>
                    <a:pt x="884" y="2865"/>
                  </a:cubicBezTo>
                  <a:lnTo>
                    <a:pt x="880" y="2858"/>
                  </a:lnTo>
                  <a:lnTo>
                    <a:pt x="880" y="2858"/>
                  </a:lnTo>
                  <a:cubicBezTo>
                    <a:pt x="881" y="2857"/>
                    <a:pt x="883" y="2857"/>
                    <a:pt x="884" y="2856"/>
                  </a:cubicBezTo>
                  <a:lnTo>
                    <a:pt x="1000" y="2803"/>
                  </a:lnTo>
                  <a:lnTo>
                    <a:pt x="866" y="2830"/>
                  </a:lnTo>
                  <a:cubicBezTo>
                    <a:pt x="866" y="2830"/>
                    <a:pt x="866" y="2830"/>
                    <a:pt x="866" y="2830"/>
                  </a:cubicBezTo>
                  <a:lnTo>
                    <a:pt x="866" y="2830"/>
                  </a:lnTo>
                  <a:cubicBezTo>
                    <a:pt x="808" y="2848"/>
                    <a:pt x="749" y="2857"/>
                    <a:pt x="689" y="2857"/>
                  </a:cubicBezTo>
                  <a:cubicBezTo>
                    <a:pt x="573" y="2857"/>
                    <a:pt x="457" y="2823"/>
                    <a:pt x="357" y="2758"/>
                  </a:cubicBezTo>
                  <a:cubicBezTo>
                    <a:pt x="214" y="2642"/>
                    <a:pt x="152" y="2464"/>
                    <a:pt x="197" y="2285"/>
                  </a:cubicBezTo>
                  <a:cubicBezTo>
                    <a:pt x="223" y="2205"/>
                    <a:pt x="277" y="2133"/>
                    <a:pt x="348" y="2071"/>
                  </a:cubicBezTo>
                  <a:cubicBezTo>
                    <a:pt x="420" y="2017"/>
                    <a:pt x="491" y="1964"/>
                    <a:pt x="571" y="1928"/>
                  </a:cubicBezTo>
                  <a:cubicBezTo>
                    <a:pt x="732" y="1848"/>
                    <a:pt x="911" y="1785"/>
                    <a:pt x="1089" y="1750"/>
                  </a:cubicBezTo>
                  <a:lnTo>
                    <a:pt x="1196" y="1732"/>
                  </a:lnTo>
                  <a:lnTo>
                    <a:pt x="1089" y="1714"/>
                  </a:lnTo>
                  <a:cubicBezTo>
                    <a:pt x="1000" y="1696"/>
                    <a:pt x="911" y="1678"/>
                    <a:pt x="830" y="1634"/>
                  </a:cubicBezTo>
                  <a:cubicBezTo>
                    <a:pt x="750" y="1598"/>
                    <a:pt x="687" y="1535"/>
                    <a:pt x="652" y="1455"/>
                  </a:cubicBezTo>
                  <a:cubicBezTo>
                    <a:pt x="625" y="1375"/>
                    <a:pt x="643" y="1277"/>
                    <a:pt x="687" y="1205"/>
                  </a:cubicBezTo>
                  <a:cubicBezTo>
                    <a:pt x="723" y="1125"/>
                    <a:pt x="786" y="1062"/>
                    <a:pt x="866" y="1009"/>
                  </a:cubicBezTo>
                  <a:cubicBezTo>
                    <a:pt x="1027" y="929"/>
                    <a:pt x="1196" y="884"/>
                    <a:pt x="1384" y="875"/>
                  </a:cubicBezTo>
                  <a:cubicBezTo>
                    <a:pt x="1562" y="875"/>
                    <a:pt x="1750" y="884"/>
                    <a:pt x="1928" y="911"/>
                  </a:cubicBezTo>
                  <a:lnTo>
                    <a:pt x="1991" y="920"/>
                  </a:lnTo>
                  <a:lnTo>
                    <a:pt x="1955" y="866"/>
                  </a:lnTo>
                  <a:cubicBezTo>
                    <a:pt x="1910" y="813"/>
                    <a:pt x="1883" y="741"/>
                    <a:pt x="1892" y="661"/>
                  </a:cubicBezTo>
                  <a:cubicBezTo>
                    <a:pt x="1892" y="589"/>
                    <a:pt x="1919" y="518"/>
                    <a:pt x="1964" y="456"/>
                  </a:cubicBezTo>
                  <a:cubicBezTo>
                    <a:pt x="1999" y="393"/>
                    <a:pt x="2053" y="339"/>
                    <a:pt x="2115" y="295"/>
                  </a:cubicBezTo>
                  <a:cubicBezTo>
                    <a:pt x="2187" y="259"/>
                    <a:pt x="2258" y="232"/>
                    <a:pt x="2330" y="232"/>
                  </a:cubicBezTo>
                  <a:cubicBezTo>
                    <a:pt x="2490" y="232"/>
                    <a:pt x="2642" y="250"/>
                    <a:pt x="2785" y="295"/>
                  </a:cubicBezTo>
                  <a:cubicBezTo>
                    <a:pt x="2937" y="339"/>
                    <a:pt x="3088" y="402"/>
                    <a:pt x="3222" y="464"/>
                  </a:cubicBezTo>
                  <a:lnTo>
                    <a:pt x="3224" y="461"/>
                  </a:lnTo>
                  <a:lnTo>
                    <a:pt x="3224" y="461"/>
                  </a:lnTo>
                  <a:cubicBezTo>
                    <a:pt x="3227" y="462"/>
                    <a:pt x="3229" y="463"/>
                    <a:pt x="3231" y="464"/>
                  </a:cubicBezTo>
                  <a:lnTo>
                    <a:pt x="3249" y="420"/>
                  </a:lnTo>
                  <a:cubicBezTo>
                    <a:pt x="3195" y="393"/>
                    <a:pt x="3160" y="339"/>
                    <a:pt x="3142" y="286"/>
                  </a:cubicBezTo>
                  <a:cubicBezTo>
                    <a:pt x="3133" y="223"/>
                    <a:pt x="3142" y="161"/>
                    <a:pt x="3178" y="116"/>
                  </a:cubicBezTo>
                  <a:cubicBezTo>
                    <a:pt x="3195" y="63"/>
                    <a:pt x="3258" y="45"/>
                    <a:pt x="3320" y="45"/>
                  </a:cubicBezTo>
                  <a:cubicBezTo>
                    <a:pt x="3383" y="45"/>
                    <a:pt x="3445" y="54"/>
                    <a:pt x="3508" y="72"/>
                  </a:cubicBezTo>
                  <a:cubicBezTo>
                    <a:pt x="3767" y="134"/>
                    <a:pt x="4008" y="223"/>
                    <a:pt x="4249" y="331"/>
                  </a:cubicBezTo>
                  <a:lnTo>
                    <a:pt x="4240" y="331"/>
                  </a:lnTo>
                  <a:cubicBezTo>
                    <a:pt x="4338" y="456"/>
                    <a:pt x="4427" y="598"/>
                    <a:pt x="4498" y="750"/>
                  </a:cubicBezTo>
                  <a:cubicBezTo>
                    <a:pt x="4534" y="821"/>
                    <a:pt x="4543" y="893"/>
                    <a:pt x="4543" y="973"/>
                  </a:cubicBezTo>
                  <a:cubicBezTo>
                    <a:pt x="4525" y="1009"/>
                    <a:pt x="4498" y="1036"/>
                    <a:pt x="4463" y="1036"/>
                  </a:cubicBezTo>
                  <a:lnTo>
                    <a:pt x="4363" y="1036"/>
                  </a:lnTo>
                  <a:cubicBezTo>
                    <a:pt x="4361" y="1033"/>
                    <a:pt x="4358" y="1030"/>
                    <a:pt x="4356" y="1027"/>
                  </a:cubicBezTo>
                  <a:lnTo>
                    <a:pt x="4349" y="1036"/>
                  </a:lnTo>
                  <a:lnTo>
                    <a:pt x="4347" y="1036"/>
                  </a:lnTo>
                  <a:lnTo>
                    <a:pt x="4293" y="1027"/>
                  </a:lnTo>
                  <a:lnTo>
                    <a:pt x="4329" y="1062"/>
                  </a:lnTo>
                  <a:cubicBezTo>
                    <a:pt x="4427" y="1178"/>
                    <a:pt x="4498" y="1312"/>
                    <a:pt x="4543" y="1455"/>
                  </a:cubicBezTo>
                  <a:cubicBezTo>
                    <a:pt x="4579" y="1607"/>
                    <a:pt x="4561" y="1759"/>
                    <a:pt x="4498" y="1892"/>
                  </a:cubicBezTo>
                  <a:cubicBezTo>
                    <a:pt x="4445" y="2035"/>
                    <a:pt x="4338" y="2151"/>
                    <a:pt x="4204" y="2223"/>
                  </a:cubicBezTo>
                  <a:cubicBezTo>
                    <a:pt x="4147" y="2246"/>
                    <a:pt x="4084" y="2257"/>
                    <a:pt x="4021" y="2257"/>
                  </a:cubicBezTo>
                  <a:cubicBezTo>
                    <a:pt x="3937" y="2257"/>
                    <a:pt x="3852" y="2237"/>
                    <a:pt x="3775" y="2196"/>
                  </a:cubicBezTo>
                  <a:lnTo>
                    <a:pt x="3775" y="2196"/>
                  </a:lnTo>
                  <a:cubicBezTo>
                    <a:pt x="3775" y="2196"/>
                    <a:pt x="3775" y="2196"/>
                    <a:pt x="3775" y="2196"/>
                  </a:cubicBezTo>
                  <a:lnTo>
                    <a:pt x="3695" y="2160"/>
                  </a:lnTo>
                  <a:lnTo>
                    <a:pt x="3758" y="2223"/>
                  </a:lnTo>
                  <a:cubicBezTo>
                    <a:pt x="3892" y="2365"/>
                    <a:pt x="3990" y="2535"/>
                    <a:pt x="4043" y="2722"/>
                  </a:cubicBezTo>
                  <a:cubicBezTo>
                    <a:pt x="4097" y="2910"/>
                    <a:pt x="4079" y="3106"/>
                    <a:pt x="3990" y="3276"/>
                  </a:cubicBezTo>
                  <a:cubicBezTo>
                    <a:pt x="3954" y="3365"/>
                    <a:pt x="3892" y="3445"/>
                    <a:pt x="3820" y="3499"/>
                  </a:cubicBezTo>
                  <a:cubicBezTo>
                    <a:pt x="3740" y="3561"/>
                    <a:pt x="3651" y="3588"/>
                    <a:pt x="3552" y="3588"/>
                  </a:cubicBezTo>
                  <a:cubicBezTo>
                    <a:pt x="3360" y="3562"/>
                    <a:pt x="3184" y="3484"/>
                    <a:pt x="3043" y="3355"/>
                  </a:cubicBezTo>
                  <a:lnTo>
                    <a:pt x="3043" y="3355"/>
                  </a:lnTo>
                  <a:cubicBezTo>
                    <a:pt x="3043" y="3352"/>
                    <a:pt x="3043" y="3350"/>
                    <a:pt x="3044" y="3347"/>
                  </a:cubicBezTo>
                  <a:lnTo>
                    <a:pt x="3044" y="3347"/>
                  </a:lnTo>
                  <a:lnTo>
                    <a:pt x="3038" y="3350"/>
                  </a:lnTo>
                  <a:lnTo>
                    <a:pt x="3038" y="3350"/>
                  </a:lnTo>
                  <a:cubicBezTo>
                    <a:pt x="3037" y="3349"/>
                    <a:pt x="3036" y="3348"/>
                    <a:pt x="3035" y="3347"/>
                  </a:cubicBezTo>
                  <a:lnTo>
                    <a:pt x="3026" y="3329"/>
                  </a:lnTo>
                  <a:lnTo>
                    <a:pt x="3026" y="3356"/>
                  </a:lnTo>
                  <a:cubicBezTo>
                    <a:pt x="3017" y="3517"/>
                    <a:pt x="2981" y="3669"/>
                    <a:pt x="2919" y="3820"/>
                  </a:cubicBezTo>
                  <a:cubicBezTo>
                    <a:pt x="2883" y="3892"/>
                    <a:pt x="2847" y="3963"/>
                    <a:pt x="2794" y="4017"/>
                  </a:cubicBezTo>
                  <a:cubicBezTo>
                    <a:pt x="2740" y="4079"/>
                    <a:pt x="2678" y="4124"/>
                    <a:pt x="2606" y="4159"/>
                  </a:cubicBezTo>
                  <a:cubicBezTo>
                    <a:pt x="2678" y="4133"/>
                    <a:pt x="2749" y="4079"/>
                    <a:pt x="2803" y="4026"/>
                  </a:cubicBezTo>
                  <a:cubicBezTo>
                    <a:pt x="2856" y="3963"/>
                    <a:pt x="2892" y="3892"/>
                    <a:pt x="2928" y="3820"/>
                  </a:cubicBezTo>
                  <a:cubicBezTo>
                    <a:pt x="2987" y="3676"/>
                    <a:pt x="3022" y="3523"/>
                    <a:pt x="3041" y="3370"/>
                  </a:cubicBezTo>
                  <a:lnTo>
                    <a:pt x="3041" y="3370"/>
                  </a:lnTo>
                  <a:cubicBezTo>
                    <a:pt x="3182" y="3496"/>
                    <a:pt x="3363" y="3580"/>
                    <a:pt x="3552" y="3606"/>
                  </a:cubicBezTo>
                  <a:cubicBezTo>
                    <a:pt x="3562" y="3607"/>
                    <a:pt x="3572" y="3607"/>
                    <a:pt x="3582" y="3607"/>
                  </a:cubicBezTo>
                  <a:cubicBezTo>
                    <a:pt x="3671" y="3607"/>
                    <a:pt x="3758" y="3573"/>
                    <a:pt x="3838" y="3517"/>
                  </a:cubicBezTo>
                  <a:cubicBezTo>
                    <a:pt x="3909" y="3454"/>
                    <a:pt x="3972" y="3374"/>
                    <a:pt x="4016" y="3285"/>
                  </a:cubicBezTo>
                  <a:cubicBezTo>
                    <a:pt x="4106" y="3106"/>
                    <a:pt x="4124" y="2901"/>
                    <a:pt x="4070" y="2705"/>
                  </a:cubicBezTo>
                  <a:cubicBezTo>
                    <a:pt x="4023" y="2541"/>
                    <a:pt x="3943" y="2384"/>
                    <a:pt x="3828" y="2252"/>
                  </a:cubicBezTo>
                  <a:lnTo>
                    <a:pt x="3828" y="2252"/>
                  </a:lnTo>
                  <a:cubicBezTo>
                    <a:pt x="3886" y="2272"/>
                    <a:pt x="3948" y="2282"/>
                    <a:pt x="4010" y="2282"/>
                  </a:cubicBezTo>
                  <a:cubicBezTo>
                    <a:pt x="4082" y="2282"/>
                    <a:pt x="4153" y="2269"/>
                    <a:pt x="4222" y="2241"/>
                  </a:cubicBezTo>
                  <a:cubicBezTo>
                    <a:pt x="4365" y="2169"/>
                    <a:pt x="4472" y="2053"/>
                    <a:pt x="4534" y="1901"/>
                  </a:cubicBezTo>
                  <a:cubicBezTo>
                    <a:pt x="4597" y="1759"/>
                    <a:pt x="4614" y="1598"/>
                    <a:pt x="4579" y="1437"/>
                  </a:cubicBezTo>
                  <a:cubicBezTo>
                    <a:pt x="4540" y="1304"/>
                    <a:pt x="4473" y="1177"/>
                    <a:pt x="4390" y="1070"/>
                  </a:cubicBezTo>
                  <a:lnTo>
                    <a:pt x="4390" y="1070"/>
                  </a:lnTo>
                  <a:cubicBezTo>
                    <a:pt x="4415" y="1071"/>
                    <a:pt x="4439" y="1071"/>
                    <a:pt x="4463" y="1071"/>
                  </a:cubicBezTo>
                  <a:cubicBezTo>
                    <a:pt x="4516" y="1062"/>
                    <a:pt x="4561" y="1036"/>
                    <a:pt x="4579" y="982"/>
                  </a:cubicBezTo>
                  <a:cubicBezTo>
                    <a:pt x="4588" y="893"/>
                    <a:pt x="4570" y="804"/>
                    <a:pt x="4534" y="732"/>
                  </a:cubicBezTo>
                  <a:cubicBezTo>
                    <a:pt x="4454" y="572"/>
                    <a:pt x="4373" y="429"/>
                    <a:pt x="4266" y="295"/>
                  </a:cubicBezTo>
                  <a:cubicBezTo>
                    <a:pt x="4025" y="179"/>
                    <a:pt x="3784" y="90"/>
                    <a:pt x="3526" y="27"/>
                  </a:cubicBezTo>
                  <a:cubicBezTo>
                    <a:pt x="3463" y="9"/>
                    <a:pt x="3392" y="0"/>
                    <a:pt x="3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5562;p65"/>
            <p:cNvSpPr/>
            <p:nvPr/>
          </p:nvSpPr>
          <p:spPr>
            <a:xfrm>
              <a:off x="2713378" y="2074930"/>
              <a:ext cx="360402" cy="350954"/>
            </a:xfrm>
            <a:custGeom>
              <a:avLst/>
              <a:gdLst/>
              <a:ahLst/>
              <a:cxnLst/>
              <a:rect l="l" t="t" r="r" b="b"/>
              <a:pathLst>
                <a:path w="4349" h="4235" extrusionOk="0">
                  <a:moveTo>
                    <a:pt x="4234" y="1"/>
                  </a:moveTo>
                  <a:cubicBezTo>
                    <a:pt x="4214" y="1"/>
                    <a:pt x="4195" y="7"/>
                    <a:pt x="4178" y="22"/>
                  </a:cubicBezTo>
                  <a:cubicBezTo>
                    <a:pt x="3731" y="468"/>
                    <a:pt x="3276" y="923"/>
                    <a:pt x="2830" y="1379"/>
                  </a:cubicBezTo>
                  <a:lnTo>
                    <a:pt x="1902" y="1227"/>
                  </a:lnTo>
                  <a:cubicBezTo>
                    <a:pt x="1898" y="1226"/>
                    <a:pt x="1896" y="1226"/>
                    <a:pt x="1894" y="1226"/>
                  </a:cubicBezTo>
                  <a:cubicBezTo>
                    <a:pt x="1846" y="1226"/>
                    <a:pt x="2438" y="1460"/>
                    <a:pt x="2705" y="1503"/>
                  </a:cubicBezTo>
                  <a:lnTo>
                    <a:pt x="2277" y="1932"/>
                  </a:lnTo>
                  <a:cubicBezTo>
                    <a:pt x="2259" y="1950"/>
                    <a:pt x="2232" y="1976"/>
                    <a:pt x="2214" y="1994"/>
                  </a:cubicBezTo>
                  <a:lnTo>
                    <a:pt x="777" y="1878"/>
                  </a:lnTo>
                  <a:lnTo>
                    <a:pt x="777" y="1878"/>
                  </a:lnTo>
                  <a:cubicBezTo>
                    <a:pt x="1206" y="1994"/>
                    <a:pt x="1643" y="2075"/>
                    <a:pt x="2080" y="2128"/>
                  </a:cubicBezTo>
                  <a:lnTo>
                    <a:pt x="1714" y="2503"/>
                  </a:lnTo>
                  <a:lnTo>
                    <a:pt x="224" y="2789"/>
                  </a:lnTo>
                  <a:lnTo>
                    <a:pt x="1" y="2833"/>
                  </a:lnTo>
                  <a:cubicBezTo>
                    <a:pt x="510" y="2815"/>
                    <a:pt x="1018" y="2762"/>
                    <a:pt x="1527" y="2682"/>
                  </a:cubicBezTo>
                  <a:lnTo>
                    <a:pt x="1527" y="2682"/>
                  </a:lnTo>
                  <a:lnTo>
                    <a:pt x="394" y="3842"/>
                  </a:lnTo>
                  <a:lnTo>
                    <a:pt x="1" y="4235"/>
                  </a:lnTo>
                  <a:cubicBezTo>
                    <a:pt x="420" y="3922"/>
                    <a:pt x="831" y="3583"/>
                    <a:pt x="1206" y="3217"/>
                  </a:cubicBezTo>
                  <a:lnTo>
                    <a:pt x="1634" y="2789"/>
                  </a:lnTo>
                  <a:lnTo>
                    <a:pt x="1634" y="2789"/>
                  </a:lnTo>
                  <a:cubicBezTo>
                    <a:pt x="1581" y="3146"/>
                    <a:pt x="1527" y="3503"/>
                    <a:pt x="1465" y="3860"/>
                  </a:cubicBezTo>
                  <a:cubicBezTo>
                    <a:pt x="1456" y="3922"/>
                    <a:pt x="1447" y="3985"/>
                    <a:pt x="1438" y="4047"/>
                  </a:cubicBezTo>
                  <a:cubicBezTo>
                    <a:pt x="1581" y="3628"/>
                    <a:pt x="1697" y="3199"/>
                    <a:pt x="1786" y="2771"/>
                  </a:cubicBezTo>
                  <a:cubicBezTo>
                    <a:pt x="1795" y="2717"/>
                    <a:pt x="1804" y="2655"/>
                    <a:pt x="1813" y="2610"/>
                  </a:cubicBezTo>
                  <a:cubicBezTo>
                    <a:pt x="1938" y="2476"/>
                    <a:pt x="2071" y="2342"/>
                    <a:pt x="2205" y="2217"/>
                  </a:cubicBezTo>
                  <a:cubicBezTo>
                    <a:pt x="2312" y="2637"/>
                    <a:pt x="2455" y="3056"/>
                    <a:pt x="2634" y="3458"/>
                  </a:cubicBezTo>
                  <a:lnTo>
                    <a:pt x="2321" y="2093"/>
                  </a:lnTo>
                  <a:lnTo>
                    <a:pt x="2821" y="1593"/>
                  </a:lnTo>
                  <a:cubicBezTo>
                    <a:pt x="2887" y="1824"/>
                    <a:pt x="3160" y="2316"/>
                    <a:pt x="3179" y="2316"/>
                  </a:cubicBezTo>
                  <a:cubicBezTo>
                    <a:pt x="3180" y="2316"/>
                    <a:pt x="3180" y="2313"/>
                    <a:pt x="3178" y="2307"/>
                  </a:cubicBezTo>
                  <a:cubicBezTo>
                    <a:pt x="3098" y="2030"/>
                    <a:pt x="3017" y="1744"/>
                    <a:pt x="2937" y="1477"/>
                  </a:cubicBezTo>
                  <a:lnTo>
                    <a:pt x="3321" y="1084"/>
                  </a:lnTo>
                  <a:cubicBezTo>
                    <a:pt x="3642" y="763"/>
                    <a:pt x="3972" y="432"/>
                    <a:pt x="4294" y="111"/>
                  </a:cubicBezTo>
                  <a:cubicBezTo>
                    <a:pt x="4348" y="64"/>
                    <a:pt x="4294" y="1"/>
                    <a:pt x="4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5563;p65"/>
            <p:cNvSpPr/>
            <p:nvPr/>
          </p:nvSpPr>
          <p:spPr>
            <a:xfrm>
              <a:off x="3024061" y="2180753"/>
              <a:ext cx="289216" cy="271565"/>
            </a:xfrm>
            <a:custGeom>
              <a:avLst/>
              <a:gdLst/>
              <a:ahLst/>
              <a:cxnLst/>
              <a:rect l="l" t="t" r="r" b="b"/>
              <a:pathLst>
                <a:path w="3490" h="3277" extrusionOk="0">
                  <a:moveTo>
                    <a:pt x="1987" y="0"/>
                  </a:moveTo>
                  <a:cubicBezTo>
                    <a:pt x="1604" y="0"/>
                    <a:pt x="1220" y="70"/>
                    <a:pt x="1053" y="173"/>
                  </a:cubicBezTo>
                  <a:cubicBezTo>
                    <a:pt x="1053" y="173"/>
                    <a:pt x="0" y="1262"/>
                    <a:pt x="420" y="1726"/>
                  </a:cubicBezTo>
                  <a:cubicBezTo>
                    <a:pt x="526" y="1843"/>
                    <a:pt x="615" y="1887"/>
                    <a:pt x="693" y="1887"/>
                  </a:cubicBezTo>
                  <a:cubicBezTo>
                    <a:pt x="922" y="1887"/>
                    <a:pt x="1059" y="1512"/>
                    <a:pt x="1262" y="1512"/>
                  </a:cubicBezTo>
                  <a:cubicBezTo>
                    <a:pt x="1264" y="1512"/>
                    <a:pt x="1266" y="1512"/>
                    <a:pt x="1268" y="1512"/>
                  </a:cubicBezTo>
                  <a:cubicBezTo>
                    <a:pt x="1535" y="1530"/>
                    <a:pt x="875" y="2386"/>
                    <a:pt x="1268" y="2779"/>
                  </a:cubicBezTo>
                  <a:cubicBezTo>
                    <a:pt x="1360" y="2874"/>
                    <a:pt x="1451" y="2910"/>
                    <a:pt x="1534" y="2910"/>
                  </a:cubicBezTo>
                  <a:cubicBezTo>
                    <a:pt x="1796" y="2910"/>
                    <a:pt x="1991" y="2556"/>
                    <a:pt x="1991" y="2556"/>
                  </a:cubicBezTo>
                  <a:cubicBezTo>
                    <a:pt x="1991" y="2556"/>
                    <a:pt x="2285" y="3276"/>
                    <a:pt x="2712" y="3276"/>
                  </a:cubicBezTo>
                  <a:cubicBezTo>
                    <a:pt x="2756" y="3276"/>
                    <a:pt x="2801" y="3269"/>
                    <a:pt x="2847" y="3252"/>
                  </a:cubicBezTo>
                  <a:cubicBezTo>
                    <a:pt x="3311" y="3082"/>
                    <a:pt x="2963" y="2324"/>
                    <a:pt x="2767" y="2244"/>
                  </a:cubicBezTo>
                  <a:cubicBezTo>
                    <a:pt x="2981" y="2208"/>
                    <a:pt x="3490" y="2074"/>
                    <a:pt x="3427" y="1726"/>
                  </a:cubicBezTo>
                  <a:cubicBezTo>
                    <a:pt x="3338" y="1146"/>
                    <a:pt x="2481" y="1369"/>
                    <a:pt x="2544" y="1128"/>
                  </a:cubicBezTo>
                  <a:cubicBezTo>
                    <a:pt x="2660" y="744"/>
                    <a:pt x="3088" y="914"/>
                    <a:pt x="2990" y="396"/>
                  </a:cubicBezTo>
                  <a:cubicBezTo>
                    <a:pt x="2941" y="109"/>
                    <a:pt x="2465" y="0"/>
                    <a:pt x="19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5564;p65"/>
            <p:cNvSpPr/>
            <p:nvPr/>
          </p:nvSpPr>
          <p:spPr>
            <a:xfrm>
              <a:off x="3075192" y="2138905"/>
              <a:ext cx="174524" cy="262532"/>
            </a:xfrm>
            <a:custGeom>
              <a:avLst/>
              <a:gdLst/>
              <a:ahLst/>
              <a:cxnLst/>
              <a:rect l="l" t="t" r="r" b="b"/>
              <a:pathLst>
                <a:path w="2106" h="3168" extrusionOk="0">
                  <a:moveTo>
                    <a:pt x="82" y="1"/>
                  </a:moveTo>
                  <a:cubicBezTo>
                    <a:pt x="42" y="1"/>
                    <a:pt x="1" y="45"/>
                    <a:pt x="26" y="89"/>
                  </a:cubicBezTo>
                  <a:lnTo>
                    <a:pt x="526" y="910"/>
                  </a:lnTo>
                  <a:cubicBezTo>
                    <a:pt x="392" y="1169"/>
                    <a:pt x="258" y="1437"/>
                    <a:pt x="133" y="1695"/>
                  </a:cubicBezTo>
                  <a:cubicBezTo>
                    <a:pt x="303" y="1490"/>
                    <a:pt x="463" y="1267"/>
                    <a:pt x="597" y="1026"/>
                  </a:cubicBezTo>
                  <a:cubicBezTo>
                    <a:pt x="793" y="1356"/>
                    <a:pt x="990" y="1686"/>
                    <a:pt x="1186" y="2017"/>
                  </a:cubicBezTo>
                  <a:cubicBezTo>
                    <a:pt x="1133" y="2267"/>
                    <a:pt x="1070" y="2508"/>
                    <a:pt x="1017" y="2757"/>
                  </a:cubicBezTo>
                  <a:cubicBezTo>
                    <a:pt x="1015" y="2762"/>
                    <a:pt x="1015" y="2765"/>
                    <a:pt x="1016" y="2765"/>
                  </a:cubicBezTo>
                  <a:cubicBezTo>
                    <a:pt x="1029" y="2765"/>
                    <a:pt x="1226" y="2350"/>
                    <a:pt x="1275" y="2159"/>
                  </a:cubicBezTo>
                  <a:lnTo>
                    <a:pt x="1650" y="2793"/>
                  </a:lnTo>
                  <a:lnTo>
                    <a:pt x="1873" y="3168"/>
                  </a:lnTo>
                  <a:cubicBezTo>
                    <a:pt x="1731" y="2802"/>
                    <a:pt x="1552" y="2445"/>
                    <a:pt x="1365" y="2097"/>
                  </a:cubicBezTo>
                  <a:lnTo>
                    <a:pt x="1365" y="2097"/>
                  </a:lnTo>
                  <a:cubicBezTo>
                    <a:pt x="1564" y="2127"/>
                    <a:pt x="1770" y="2144"/>
                    <a:pt x="1977" y="2144"/>
                  </a:cubicBezTo>
                  <a:cubicBezTo>
                    <a:pt x="2020" y="2144"/>
                    <a:pt x="2063" y="2143"/>
                    <a:pt x="2105" y="2142"/>
                  </a:cubicBezTo>
                  <a:lnTo>
                    <a:pt x="1284" y="1954"/>
                  </a:lnTo>
                  <a:cubicBezTo>
                    <a:pt x="1088" y="1633"/>
                    <a:pt x="892" y="1303"/>
                    <a:pt x="695" y="972"/>
                  </a:cubicBezTo>
                  <a:lnTo>
                    <a:pt x="695" y="972"/>
                  </a:lnTo>
                  <a:cubicBezTo>
                    <a:pt x="845" y="984"/>
                    <a:pt x="996" y="989"/>
                    <a:pt x="1148" y="989"/>
                  </a:cubicBezTo>
                  <a:cubicBezTo>
                    <a:pt x="1359" y="989"/>
                    <a:pt x="1571" y="979"/>
                    <a:pt x="1784" y="964"/>
                  </a:cubicBezTo>
                  <a:lnTo>
                    <a:pt x="615" y="847"/>
                  </a:lnTo>
                  <a:lnTo>
                    <a:pt x="347" y="401"/>
                  </a:lnTo>
                  <a:lnTo>
                    <a:pt x="124" y="26"/>
                  </a:lnTo>
                  <a:cubicBezTo>
                    <a:pt x="114" y="8"/>
                    <a:pt x="9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5565;p65"/>
            <p:cNvSpPr/>
            <p:nvPr/>
          </p:nvSpPr>
          <p:spPr>
            <a:xfrm>
              <a:off x="3038812" y="2212078"/>
              <a:ext cx="260460" cy="252256"/>
            </a:xfrm>
            <a:custGeom>
              <a:avLst/>
              <a:gdLst/>
              <a:ahLst/>
              <a:cxnLst/>
              <a:rect l="l" t="t" r="r" b="b"/>
              <a:pathLst>
                <a:path w="3143" h="3044" extrusionOk="0">
                  <a:moveTo>
                    <a:pt x="2678" y="2856"/>
                  </a:moveTo>
                  <a:cubicBezTo>
                    <a:pt x="3142" y="2687"/>
                    <a:pt x="2794" y="1928"/>
                    <a:pt x="2589" y="1857"/>
                  </a:cubicBezTo>
                  <a:cubicBezTo>
                    <a:pt x="2776" y="1830"/>
                    <a:pt x="2955" y="1767"/>
                    <a:pt x="3107" y="1660"/>
                  </a:cubicBezTo>
                  <a:cubicBezTo>
                    <a:pt x="3044" y="1392"/>
                    <a:pt x="2919" y="1143"/>
                    <a:pt x="2759" y="919"/>
                  </a:cubicBezTo>
                  <a:cubicBezTo>
                    <a:pt x="2535" y="875"/>
                    <a:pt x="2339" y="866"/>
                    <a:pt x="2366" y="750"/>
                  </a:cubicBezTo>
                  <a:cubicBezTo>
                    <a:pt x="2384" y="687"/>
                    <a:pt x="2411" y="643"/>
                    <a:pt x="2446" y="598"/>
                  </a:cubicBezTo>
                  <a:cubicBezTo>
                    <a:pt x="1911" y="143"/>
                    <a:pt x="1179" y="0"/>
                    <a:pt x="518" y="223"/>
                  </a:cubicBezTo>
                  <a:cubicBezTo>
                    <a:pt x="260" y="580"/>
                    <a:pt x="1" y="1062"/>
                    <a:pt x="251" y="1339"/>
                  </a:cubicBezTo>
                  <a:cubicBezTo>
                    <a:pt x="670" y="1803"/>
                    <a:pt x="822" y="1116"/>
                    <a:pt x="1090" y="1125"/>
                  </a:cubicBezTo>
                  <a:cubicBezTo>
                    <a:pt x="1357" y="1134"/>
                    <a:pt x="697" y="1999"/>
                    <a:pt x="1090" y="2392"/>
                  </a:cubicBezTo>
                  <a:cubicBezTo>
                    <a:pt x="1482" y="2776"/>
                    <a:pt x="1813" y="2169"/>
                    <a:pt x="1813" y="2169"/>
                  </a:cubicBezTo>
                  <a:cubicBezTo>
                    <a:pt x="1813" y="2169"/>
                    <a:pt x="2178" y="3044"/>
                    <a:pt x="2678" y="285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5566;p65"/>
            <p:cNvSpPr/>
            <p:nvPr/>
          </p:nvSpPr>
          <p:spPr>
            <a:xfrm>
              <a:off x="3049171" y="2179925"/>
              <a:ext cx="259549" cy="271731"/>
            </a:xfrm>
            <a:custGeom>
              <a:avLst/>
              <a:gdLst/>
              <a:ahLst/>
              <a:cxnLst/>
              <a:rect l="l" t="t" r="r" b="b"/>
              <a:pathLst>
                <a:path w="3132" h="3279" extrusionOk="0">
                  <a:moveTo>
                    <a:pt x="3124" y="1736"/>
                  </a:moveTo>
                  <a:cubicBezTo>
                    <a:pt x="3129" y="1756"/>
                    <a:pt x="3131" y="1776"/>
                    <a:pt x="3131" y="1795"/>
                  </a:cubicBezTo>
                  <a:lnTo>
                    <a:pt x="3131" y="1795"/>
                  </a:lnTo>
                  <a:cubicBezTo>
                    <a:pt x="3132" y="1775"/>
                    <a:pt x="3129" y="1755"/>
                    <a:pt x="3124" y="1736"/>
                  </a:cubicBezTo>
                  <a:close/>
                  <a:moveTo>
                    <a:pt x="3131" y="1795"/>
                  </a:moveTo>
                  <a:cubicBezTo>
                    <a:pt x="3131" y="1850"/>
                    <a:pt x="3112" y="1907"/>
                    <a:pt x="3080" y="1959"/>
                  </a:cubicBezTo>
                  <a:cubicBezTo>
                    <a:pt x="3035" y="2021"/>
                    <a:pt x="2973" y="2075"/>
                    <a:pt x="2910" y="2111"/>
                  </a:cubicBezTo>
                  <a:cubicBezTo>
                    <a:pt x="2973" y="2075"/>
                    <a:pt x="3035" y="2030"/>
                    <a:pt x="3080" y="1968"/>
                  </a:cubicBezTo>
                  <a:cubicBezTo>
                    <a:pt x="3113" y="1914"/>
                    <a:pt x="3132" y="1855"/>
                    <a:pt x="3131" y="1795"/>
                  </a:cubicBezTo>
                  <a:close/>
                  <a:moveTo>
                    <a:pt x="2910" y="2111"/>
                  </a:moveTo>
                  <a:lnTo>
                    <a:pt x="2910" y="2111"/>
                  </a:lnTo>
                  <a:cubicBezTo>
                    <a:pt x="2771" y="2180"/>
                    <a:pt x="2624" y="2224"/>
                    <a:pt x="2477" y="2251"/>
                  </a:cubicBezTo>
                  <a:lnTo>
                    <a:pt x="2477" y="2251"/>
                  </a:lnTo>
                  <a:cubicBezTo>
                    <a:pt x="2473" y="2249"/>
                    <a:pt x="2468" y="2247"/>
                    <a:pt x="2464" y="2245"/>
                  </a:cubicBezTo>
                  <a:lnTo>
                    <a:pt x="2464" y="2254"/>
                  </a:lnTo>
                  <a:cubicBezTo>
                    <a:pt x="2468" y="2253"/>
                    <a:pt x="2472" y="2252"/>
                    <a:pt x="2477" y="2251"/>
                  </a:cubicBezTo>
                  <a:lnTo>
                    <a:pt x="2477" y="2251"/>
                  </a:lnTo>
                  <a:cubicBezTo>
                    <a:pt x="2477" y="2251"/>
                    <a:pt x="2478" y="2252"/>
                    <a:pt x="2478" y="2252"/>
                  </a:cubicBezTo>
                  <a:lnTo>
                    <a:pt x="2478" y="2252"/>
                  </a:lnTo>
                  <a:cubicBezTo>
                    <a:pt x="2633" y="2233"/>
                    <a:pt x="2772" y="2180"/>
                    <a:pt x="2910" y="2111"/>
                  </a:cubicBezTo>
                  <a:close/>
                  <a:moveTo>
                    <a:pt x="1642" y="1"/>
                  </a:moveTo>
                  <a:cubicBezTo>
                    <a:pt x="1512" y="1"/>
                    <a:pt x="1383" y="9"/>
                    <a:pt x="1259" y="22"/>
                  </a:cubicBezTo>
                  <a:cubicBezTo>
                    <a:pt x="1081" y="40"/>
                    <a:pt x="902" y="94"/>
                    <a:pt x="750" y="165"/>
                  </a:cubicBezTo>
                  <a:cubicBezTo>
                    <a:pt x="599" y="326"/>
                    <a:pt x="465" y="486"/>
                    <a:pt x="340" y="665"/>
                  </a:cubicBezTo>
                  <a:cubicBezTo>
                    <a:pt x="215" y="834"/>
                    <a:pt x="117" y="1031"/>
                    <a:pt x="45" y="1227"/>
                  </a:cubicBezTo>
                  <a:cubicBezTo>
                    <a:pt x="10" y="1334"/>
                    <a:pt x="1" y="1450"/>
                    <a:pt x="19" y="1557"/>
                  </a:cubicBezTo>
                  <a:cubicBezTo>
                    <a:pt x="28" y="1611"/>
                    <a:pt x="45" y="1664"/>
                    <a:pt x="81" y="1709"/>
                  </a:cubicBezTo>
                  <a:cubicBezTo>
                    <a:pt x="117" y="1754"/>
                    <a:pt x="152" y="1798"/>
                    <a:pt x="188" y="1834"/>
                  </a:cubicBezTo>
                  <a:lnTo>
                    <a:pt x="260" y="1879"/>
                  </a:lnTo>
                  <a:cubicBezTo>
                    <a:pt x="286" y="1888"/>
                    <a:pt x="313" y="1905"/>
                    <a:pt x="340" y="1914"/>
                  </a:cubicBezTo>
                  <a:cubicBezTo>
                    <a:pt x="357" y="1917"/>
                    <a:pt x="373" y="1918"/>
                    <a:pt x="388" y="1918"/>
                  </a:cubicBezTo>
                  <a:cubicBezTo>
                    <a:pt x="431" y="1918"/>
                    <a:pt x="470" y="1910"/>
                    <a:pt x="509" y="1897"/>
                  </a:cubicBezTo>
                  <a:cubicBezTo>
                    <a:pt x="608" y="1834"/>
                    <a:pt x="688" y="1763"/>
                    <a:pt x="759" y="1673"/>
                  </a:cubicBezTo>
                  <a:cubicBezTo>
                    <a:pt x="786" y="1638"/>
                    <a:pt x="831" y="1602"/>
                    <a:pt x="866" y="1575"/>
                  </a:cubicBezTo>
                  <a:cubicBezTo>
                    <a:pt x="884" y="1566"/>
                    <a:pt x="911" y="1548"/>
                    <a:pt x="938" y="1548"/>
                  </a:cubicBezTo>
                  <a:cubicBezTo>
                    <a:pt x="947" y="1544"/>
                    <a:pt x="956" y="1542"/>
                    <a:pt x="965" y="1542"/>
                  </a:cubicBezTo>
                  <a:cubicBezTo>
                    <a:pt x="974" y="1542"/>
                    <a:pt x="982" y="1544"/>
                    <a:pt x="991" y="1548"/>
                  </a:cubicBezTo>
                  <a:cubicBezTo>
                    <a:pt x="1018" y="1566"/>
                    <a:pt x="1018" y="1620"/>
                    <a:pt x="1000" y="1673"/>
                  </a:cubicBezTo>
                  <a:cubicBezTo>
                    <a:pt x="991" y="1727"/>
                    <a:pt x="974" y="1772"/>
                    <a:pt x="965" y="1825"/>
                  </a:cubicBezTo>
                  <a:cubicBezTo>
                    <a:pt x="884" y="2021"/>
                    <a:pt x="831" y="2236"/>
                    <a:pt x="822" y="2450"/>
                  </a:cubicBezTo>
                  <a:cubicBezTo>
                    <a:pt x="822" y="2557"/>
                    <a:pt x="858" y="2673"/>
                    <a:pt x="929" y="2762"/>
                  </a:cubicBezTo>
                  <a:cubicBezTo>
                    <a:pt x="991" y="2843"/>
                    <a:pt x="1090" y="2905"/>
                    <a:pt x="1206" y="2923"/>
                  </a:cubicBezTo>
                  <a:cubicBezTo>
                    <a:pt x="1216" y="2924"/>
                    <a:pt x="1227" y="2924"/>
                    <a:pt x="1238" y="2924"/>
                  </a:cubicBezTo>
                  <a:cubicBezTo>
                    <a:pt x="1334" y="2924"/>
                    <a:pt x="1428" y="2888"/>
                    <a:pt x="1500" y="2816"/>
                  </a:cubicBezTo>
                  <a:cubicBezTo>
                    <a:pt x="1573" y="2751"/>
                    <a:pt x="1639" y="2672"/>
                    <a:pt x="1690" y="2591"/>
                  </a:cubicBezTo>
                  <a:lnTo>
                    <a:pt x="1690" y="2591"/>
                  </a:lnTo>
                  <a:cubicBezTo>
                    <a:pt x="1769" y="2761"/>
                    <a:pt x="1872" y="2930"/>
                    <a:pt x="2000" y="3066"/>
                  </a:cubicBezTo>
                  <a:cubicBezTo>
                    <a:pt x="2071" y="3146"/>
                    <a:pt x="2152" y="3208"/>
                    <a:pt x="2250" y="3244"/>
                  </a:cubicBezTo>
                  <a:cubicBezTo>
                    <a:pt x="2302" y="3268"/>
                    <a:pt x="2356" y="3279"/>
                    <a:pt x="2410" y="3279"/>
                  </a:cubicBezTo>
                  <a:cubicBezTo>
                    <a:pt x="2459" y="3279"/>
                    <a:pt x="2507" y="3270"/>
                    <a:pt x="2553" y="3253"/>
                  </a:cubicBezTo>
                  <a:cubicBezTo>
                    <a:pt x="2651" y="3226"/>
                    <a:pt x="2723" y="3146"/>
                    <a:pt x="2759" y="3048"/>
                  </a:cubicBezTo>
                  <a:cubicBezTo>
                    <a:pt x="2785" y="2950"/>
                    <a:pt x="2794" y="2843"/>
                    <a:pt x="2767" y="2744"/>
                  </a:cubicBezTo>
                  <a:cubicBezTo>
                    <a:pt x="2750" y="2646"/>
                    <a:pt x="2714" y="2548"/>
                    <a:pt x="2669" y="2468"/>
                  </a:cubicBezTo>
                  <a:cubicBezTo>
                    <a:pt x="2627" y="2375"/>
                    <a:pt x="2561" y="2298"/>
                    <a:pt x="2478" y="2252"/>
                  </a:cubicBezTo>
                  <a:lnTo>
                    <a:pt x="2478" y="2252"/>
                  </a:lnTo>
                  <a:cubicBezTo>
                    <a:pt x="2473" y="2252"/>
                    <a:pt x="2469" y="2253"/>
                    <a:pt x="2464" y="2254"/>
                  </a:cubicBezTo>
                  <a:cubicBezTo>
                    <a:pt x="2553" y="2307"/>
                    <a:pt x="2616" y="2387"/>
                    <a:pt x="2660" y="2477"/>
                  </a:cubicBezTo>
                  <a:cubicBezTo>
                    <a:pt x="2705" y="2566"/>
                    <a:pt x="2741" y="2655"/>
                    <a:pt x="2759" y="2753"/>
                  </a:cubicBezTo>
                  <a:cubicBezTo>
                    <a:pt x="2785" y="2851"/>
                    <a:pt x="2776" y="2950"/>
                    <a:pt x="2750" y="3048"/>
                  </a:cubicBezTo>
                  <a:cubicBezTo>
                    <a:pt x="2714" y="3146"/>
                    <a:pt x="2643" y="3217"/>
                    <a:pt x="2544" y="3244"/>
                  </a:cubicBezTo>
                  <a:cubicBezTo>
                    <a:pt x="2505" y="3260"/>
                    <a:pt x="2463" y="3267"/>
                    <a:pt x="2420" y="3267"/>
                  </a:cubicBezTo>
                  <a:cubicBezTo>
                    <a:pt x="2365" y="3267"/>
                    <a:pt x="2309" y="3255"/>
                    <a:pt x="2259" y="3235"/>
                  </a:cubicBezTo>
                  <a:cubicBezTo>
                    <a:pt x="2170" y="3191"/>
                    <a:pt x="2089" y="3137"/>
                    <a:pt x="2027" y="3057"/>
                  </a:cubicBezTo>
                  <a:cubicBezTo>
                    <a:pt x="1893" y="2914"/>
                    <a:pt x="1786" y="2744"/>
                    <a:pt x="1705" y="2557"/>
                  </a:cubicBezTo>
                  <a:lnTo>
                    <a:pt x="1696" y="2530"/>
                  </a:lnTo>
                  <a:lnTo>
                    <a:pt x="1679" y="2557"/>
                  </a:lnTo>
                  <a:cubicBezTo>
                    <a:pt x="1625" y="2646"/>
                    <a:pt x="1563" y="2727"/>
                    <a:pt x="1482" y="2798"/>
                  </a:cubicBezTo>
                  <a:cubicBezTo>
                    <a:pt x="1414" y="2859"/>
                    <a:pt x="1326" y="2900"/>
                    <a:pt x="1236" y="2900"/>
                  </a:cubicBezTo>
                  <a:cubicBezTo>
                    <a:pt x="1220" y="2900"/>
                    <a:pt x="1204" y="2899"/>
                    <a:pt x="1188" y="2896"/>
                  </a:cubicBezTo>
                  <a:cubicBezTo>
                    <a:pt x="1090" y="2878"/>
                    <a:pt x="1000" y="2816"/>
                    <a:pt x="938" y="2735"/>
                  </a:cubicBezTo>
                  <a:cubicBezTo>
                    <a:pt x="875" y="2655"/>
                    <a:pt x="840" y="2557"/>
                    <a:pt x="840" y="2450"/>
                  </a:cubicBezTo>
                  <a:cubicBezTo>
                    <a:pt x="858" y="2245"/>
                    <a:pt x="902" y="2039"/>
                    <a:pt x="982" y="1843"/>
                  </a:cubicBezTo>
                  <a:cubicBezTo>
                    <a:pt x="1000" y="1789"/>
                    <a:pt x="1018" y="1736"/>
                    <a:pt x="1027" y="1682"/>
                  </a:cubicBezTo>
                  <a:cubicBezTo>
                    <a:pt x="1036" y="1656"/>
                    <a:pt x="1036" y="1629"/>
                    <a:pt x="1036" y="1602"/>
                  </a:cubicBezTo>
                  <a:cubicBezTo>
                    <a:pt x="1045" y="1566"/>
                    <a:pt x="1027" y="1531"/>
                    <a:pt x="1000" y="1513"/>
                  </a:cubicBezTo>
                  <a:cubicBezTo>
                    <a:pt x="985" y="1502"/>
                    <a:pt x="966" y="1498"/>
                    <a:pt x="946" y="1498"/>
                  </a:cubicBezTo>
                  <a:cubicBezTo>
                    <a:pt x="932" y="1498"/>
                    <a:pt x="917" y="1500"/>
                    <a:pt x="902" y="1504"/>
                  </a:cubicBezTo>
                  <a:cubicBezTo>
                    <a:pt x="875" y="1504"/>
                    <a:pt x="849" y="1522"/>
                    <a:pt x="822" y="1531"/>
                  </a:cubicBezTo>
                  <a:cubicBezTo>
                    <a:pt x="777" y="1566"/>
                    <a:pt x="733" y="1602"/>
                    <a:pt x="697" y="1647"/>
                  </a:cubicBezTo>
                  <a:cubicBezTo>
                    <a:pt x="634" y="1727"/>
                    <a:pt x="554" y="1798"/>
                    <a:pt x="465" y="1852"/>
                  </a:cubicBezTo>
                  <a:cubicBezTo>
                    <a:pt x="435" y="1864"/>
                    <a:pt x="403" y="1870"/>
                    <a:pt x="372" y="1870"/>
                  </a:cubicBezTo>
                  <a:cubicBezTo>
                    <a:pt x="309" y="1870"/>
                    <a:pt x="248" y="1846"/>
                    <a:pt x="206" y="1798"/>
                  </a:cubicBezTo>
                  <a:cubicBezTo>
                    <a:pt x="161" y="1763"/>
                    <a:pt x="126" y="1727"/>
                    <a:pt x="99" y="1682"/>
                  </a:cubicBezTo>
                  <a:cubicBezTo>
                    <a:pt x="72" y="1647"/>
                    <a:pt x="45" y="1593"/>
                    <a:pt x="36" y="1548"/>
                  </a:cubicBezTo>
                  <a:cubicBezTo>
                    <a:pt x="19" y="1450"/>
                    <a:pt x="28" y="1343"/>
                    <a:pt x="63" y="1245"/>
                  </a:cubicBezTo>
                  <a:cubicBezTo>
                    <a:pt x="126" y="1049"/>
                    <a:pt x="224" y="861"/>
                    <a:pt x="349" y="692"/>
                  </a:cubicBezTo>
                  <a:cubicBezTo>
                    <a:pt x="474" y="513"/>
                    <a:pt x="608" y="352"/>
                    <a:pt x="750" y="192"/>
                  </a:cubicBezTo>
                  <a:cubicBezTo>
                    <a:pt x="902" y="120"/>
                    <a:pt x="1072" y="67"/>
                    <a:pt x="1241" y="49"/>
                  </a:cubicBezTo>
                  <a:cubicBezTo>
                    <a:pt x="1420" y="31"/>
                    <a:pt x="1589" y="22"/>
                    <a:pt x="1768" y="22"/>
                  </a:cubicBezTo>
                  <a:cubicBezTo>
                    <a:pt x="1937" y="31"/>
                    <a:pt x="2116" y="49"/>
                    <a:pt x="2286" y="94"/>
                  </a:cubicBezTo>
                  <a:cubicBezTo>
                    <a:pt x="2366" y="120"/>
                    <a:pt x="2446" y="156"/>
                    <a:pt x="2518" y="201"/>
                  </a:cubicBezTo>
                  <a:cubicBezTo>
                    <a:pt x="2598" y="245"/>
                    <a:pt x="2651" y="317"/>
                    <a:pt x="2669" y="397"/>
                  </a:cubicBezTo>
                  <a:cubicBezTo>
                    <a:pt x="2696" y="486"/>
                    <a:pt x="2696" y="567"/>
                    <a:pt x="2669" y="656"/>
                  </a:cubicBezTo>
                  <a:cubicBezTo>
                    <a:pt x="2643" y="736"/>
                    <a:pt x="2580" y="799"/>
                    <a:pt x="2500" y="834"/>
                  </a:cubicBezTo>
                  <a:cubicBezTo>
                    <a:pt x="2419" y="879"/>
                    <a:pt x="2348" y="933"/>
                    <a:pt x="2294" y="1004"/>
                  </a:cubicBezTo>
                  <a:cubicBezTo>
                    <a:pt x="2268" y="1040"/>
                    <a:pt x="2250" y="1075"/>
                    <a:pt x="2232" y="1120"/>
                  </a:cubicBezTo>
                  <a:cubicBezTo>
                    <a:pt x="2232" y="1147"/>
                    <a:pt x="2232" y="1165"/>
                    <a:pt x="2232" y="1191"/>
                  </a:cubicBezTo>
                  <a:cubicBezTo>
                    <a:pt x="2241" y="1209"/>
                    <a:pt x="2259" y="1227"/>
                    <a:pt x="2286" y="1236"/>
                  </a:cubicBezTo>
                  <a:cubicBezTo>
                    <a:pt x="2366" y="1272"/>
                    <a:pt x="2446" y="1290"/>
                    <a:pt x="2535" y="1299"/>
                  </a:cubicBezTo>
                  <a:cubicBezTo>
                    <a:pt x="2625" y="1316"/>
                    <a:pt x="2705" y="1334"/>
                    <a:pt x="2794" y="1361"/>
                  </a:cubicBezTo>
                  <a:cubicBezTo>
                    <a:pt x="2875" y="1388"/>
                    <a:pt x="2955" y="1432"/>
                    <a:pt x="3017" y="1504"/>
                  </a:cubicBezTo>
                  <a:cubicBezTo>
                    <a:pt x="3071" y="1566"/>
                    <a:pt x="3116" y="1647"/>
                    <a:pt x="3124" y="1736"/>
                  </a:cubicBezTo>
                  <a:cubicBezTo>
                    <a:pt x="3116" y="1647"/>
                    <a:pt x="3080" y="1566"/>
                    <a:pt x="3035" y="1504"/>
                  </a:cubicBezTo>
                  <a:cubicBezTo>
                    <a:pt x="2973" y="1432"/>
                    <a:pt x="2892" y="1388"/>
                    <a:pt x="2812" y="1361"/>
                  </a:cubicBezTo>
                  <a:cubicBezTo>
                    <a:pt x="2723" y="1334"/>
                    <a:pt x="2643" y="1307"/>
                    <a:pt x="2553" y="1299"/>
                  </a:cubicBezTo>
                  <a:cubicBezTo>
                    <a:pt x="2464" y="1281"/>
                    <a:pt x="2384" y="1263"/>
                    <a:pt x="2303" y="1236"/>
                  </a:cubicBezTo>
                  <a:cubicBezTo>
                    <a:pt x="2277" y="1218"/>
                    <a:pt x="2268" y="1209"/>
                    <a:pt x="2259" y="1191"/>
                  </a:cubicBezTo>
                  <a:cubicBezTo>
                    <a:pt x="2250" y="1165"/>
                    <a:pt x="2259" y="1147"/>
                    <a:pt x="2268" y="1129"/>
                  </a:cubicBezTo>
                  <a:cubicBezTo>
                    <a:pt x="2277" y="1084"/>
                    <a:pt x="2294" y="1049"/>
                    <a:pt x="2321" y="1013"/>
                  </a:cubicBezTo>
                  <a:cubicBezTo>
                    <a:pt x="2375" y="950"/>
                    <a:pt x="2446" y="897"/>
                    <a:pt x="2527" y="852"/>
                  </a:cubicBezTo>
                  <a:cubicBezTo>
                    <a:pt x="2607" y="817"/>
                    <a:pt x="2669" y="745"/>
                    <a:pt x="2705" y="665"/>
                  </a:cubicBezTo>
                  <a:cubicBezTo>
                    <a:pt x="2723" y="576"/>
                    <a:pt x="2723" y="486"/>
                    <a:pt x="2705" y="406"/>
                  </a:cubicBezTo>
                  <a:cubicBezTo>
                    <a:pt x="2687" y="317"/>
                    <a:pt x="2625" y="236"/>
                    <a:pt x="2544" y="192"/>
                  </a:cubicBezTo>
                  <a:cubicBezTo>
                    <a:pt x="2473" y="138"/>
                    <a:pt x="2393" y="103"/>
                    <a:pt x="2303" y="76"/>
                  </a:cubicBezTo>
                  <a:cubicBezTo>
                    <a:pt x="2134" y="31"/>
                    <a:pt x="1964" y="4"/>
                    <a:pt x="1786" y="4"/>
                  </a:cubicBezTo>
                  <a:cubicBezTo>
                    <a:pt x="1738" y="2"/>
                    <a:pt x="1690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9" name="Google Shape;5572;p65"/>
          <p:cNvGrpSpPr/>
          <p:nvPr/>
        </p:nvGrpSpPr>
        <p:grpSpPr>
          <a:xfrm>
            <a:off x="11174693" y="5916397"/>
            <a:ext cx="468708" cy="482499"/>
            <a:chOff x="1983681" y="2196772"/>
            <a:chExt cx="468708" cy="482499"/>
          </a:xfrm>
        </p:grpSpPr>
        <p:sp>
          <p:nvSpPr>
            <p:cNvPr id="170" name="Google Shape;5573;p65"/>
            <p:cNvSpPr/>
            <p:nvPr/>
          </p:nvSpPr>
          <p:spPr>
            <a:xfrm>
              <a:off x="2234290" y="2199345"/>
              <a:ext cx="197158" cy="319569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5574;p65"/>
            <p:cNvSpPr/>
            <p:nvPr/>
          </p:nvSpPr>
          <p:spPr>
            <a:xfrm>
              <a:off x="2236863" y="2199345"/>
              <a:ext cx="185653" cy="425401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5575;p65"/>
            <p:cNvSpPr/>
            <p:nvPr/>
          </p:nvSpPr>
          <p:spPr>
            <a:xfrm>
              <a:off x="2234934" y="2199345"/>
              <a:ext cx="157641" cy="234746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5576;p65"/>
            <p:cNvSpPr/>
            <p:nvPr/>
          </p:nvSpPr>
          <p:spPr>
            <a:xfrm>
              <a:off x="2234934" y="2196772"/>
              <a:ext cx="190155" cy="322142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5577;p65"/>
            <p:cNvSpPr/>
            <p:nvPr/>
          </p:nvSpPr>
          <p:spPr>
            <a:xfrm>
              <a:off x="1983681" y="2431448"/>
              <a:ext cx="368019" cy="246680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5578;p65"/>
            <p:cNvSpPr/>
            <p:nvPr/>
          </p:nvSpPr>
          <p:spPr>
            <a:xfrm>
              <a:off x="1985540" y="2437400"/>
              <a:ext cx="466848" cy="23481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5579;p65"/>
            <p:cNvSpPr/>
            <p:nvPr/>
          </p:nvSpPr>
          <p:spPr>
            <a:xfrm>
              <a:off x="1983681" y="2432091"/>
              <a:ext cx="218167" cy="213094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5580;p65"/>
            <p:cNvSpPr/>
            <p:nvPr/>
          </p:nvSpPr>
          <p:spPr>
            <a:xfrm>
              <a:off x="1985539" y="2430376"/>
              <a:ext cx="366161" cy="248895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8" name="Google Shape;5581;p65"/>
          <p:cNvGrpSpPr/>
          <p:nvPr/>
        </p:nvGrpSpPr>
        <p:grpSpPr>
          <a:xfrm>
            <a:off x="10327885" y="5872948"/>
            <a:ext cx="692856" cy="569398"/>
            <a:chOff x="4209857" y="2096525"/>
            <a:chExt cx="692856" cy="569398"/>
          </a:xfrm>
        </p:grpSpPr>
        <p:sp>
          <p:nvSpPr>
            <p:cNvPr id="179" name="Google Shape;5582;p65"/>
            <p:cNvSpPr/>
            <p:nvPr/>
          </p:nvSpPr>
          <p:spPr>
            <a:xfrm>
              <a:off x="4500195" y="2474554"/>
              <a:ext cx="99746" cy="143199"/>
            </a:xfrm>
            <a:custGeom>
              <a:avLst/>
              <a:gdLst/>
              <a:ahLst/>
              <a:cxnLst/>
              <a:rect l="l" t="t" r="r" b="b"/>
              <a:pathLst>
                <a:path w="1524" h="2188" extrusionOk="0">
                  <a:moveTo>
                    <a:pt x="163" y="0"/>
                  </a:moveTo>
                  <a:cubicBezTo>
                    <a:pt x="146" y="0"/>
                    <a:pt x="129" y="12"/>
                    <a:pt x="134" y="34"/>
                  </a:cubicBezTo>
                  <a:cubicBezTo>
                    <a:pt x="152" y="212"/>
                    <a:pt x="18" y="373"/>
                    <a:pt x="9" y="560"/>
                  </a:cubicBezTo>
                  <a:cubicBezTo>
                    <a:pt x="0" y="712"/>
                    <a:pt x="81" y="864"/>
                    <a:pt x="215" y="953"/>
                  </a:cubicBezTo>
                  <a:cubicBezTo>
                    <a:pt x="316" y="1023"/>
                    <a:pt x="445" y="1039"/>
                    <a:pt x="572" y="1039"/>
                  </a:cubicBezTo>
                  <a:cubicBezTo>
                    <a:pt x="623" y="1039"/>
                    <a:pt x="674" y="1036"/>
                    <a:pt x="723" y="1033"/>
                  </a:cubicBezTo>
                  <a:cubicBezTo>
                    <a:pt x="777" y="1033"/>
                    <a:pt x="830" y="1024"/>
                    <a:pt x="884" y="1016"/>
                  </a:cubicBezTo>
                  <a:lnTo>
                    <a:pt x="884" y="1016"/>
                  </a:lnTo>
                  <a:cubicBezTo>
                    <a:pt x="813" y="1087"/>
                    <a:pt x="723" y="1158"/>
                    <a:pt x="652" y="1239"/>
                  </a:cubicBezTo>
                  <a:cubicBezTo>
                    <a:pt x="527" y="1364"/>
                    <a:pt x="447" y="1515"/>
                    <a:pt x="402" y="1676"/>
                  </a:cubicBezTo>
                  <a:cubicBezTo>
                    <a:pt x="357" y="1846"/>
                    <a:pt x="366" y="2033"/>
                    <a:pt x="241" y="2167"/>
                  </a:cubicBezTo>
                  <a:cubicBezTo>
                    <a:pt x="234" y="2174"/>
                    <a:pt x="239" y="2187"/>
                    <a:pt x="250" y="2187"/>
                  </a:cubicBezTo>
                  <a:cubicBezTo>
                    <a:pt x="253" y="2187"/>
                    <a:pt x="256" y="2186"/>
                    <a:pt x="259" y="2185"/>
                  </a:cubicBezTo>
                  <a:cubicBezTo>
                    <a:pt x="375" y="2087"/>
                    <a:pt x="402" y="1935"/>
                    <a:pt x="438" y="1792"/>
                  </a:cubicBezTo>
                  <a:cubicBezTo>
                    <a:pt x="482" y="1622"/>
                    <a:pt x="572" y="1462"/>
                    <a:pt x="705" y="1337"/>
                  </a:cubicBezTo>
                  <a:cubicBezTo>
                    <a:pt x="839" y="1221"/>
                    <a:pt x="991" y="1140"/>
                    <a:pt x="1116" y="1024"/>
                  </a:cubicBezTo>
                  <a:cubicBezTo>
                    <a:pt x="1143" y="998"/>
                    <a:pt x="1178" y="962"/>
                    <a:pt x="1205" y="926"/>
                  </a:cubicBezTo>
                  <a:lnTo>
                    <a:pt x="1205" y="926"/>
                  </a:lnTo>
                  <a:cubicBezTo>
                    <a:pt x="1205" y="944"/>
                    <a:pt x="1187" y="962"/>
                    <a:pt x="1187" y="989"/>
                  </a:cubicBezTo>
                  <a:cubicBezTo>
                    <a:pt x="1152" y="1078"/>
                    <a:pt x="1107" y="1158"/>
                    <a:pt x="1054" y="1239"/>
                  </a:cubicBezTo>
                  <a:cubicBezTo>
                    <a:pt x="938" y="1390"/>
                    <a:pt x="848" y="1569"/>
                    <a:pt x="813" y="1756"/>
                  </a:cubicBezTo>
                  <a:cubicBezTo>
                    <a:pt x="786" y="1923"/>
                    <a:pt x="854" y="2140"/>
                    <a:pt x="1051" y="2140"/>
                  </a:cubicBezTo>
                  <a:cubicBezTo>
                    <a:pt x="1055" y="2140"/>
                    <a:pt x="1058" y="2140"/>
                    <a:pt x="1062" y="2140"/>
                  </a:cubicBezTo>
                  <a:cubicBezTo>
                    <a:pt x="1134" y="2131"/>
                    <a:pt x="1196" y="2104"/>
                    <a:pt x="1241" y="2051"/>
                  </a:cubicBezTo>
                  <a:cubicBezTo>
                    <a:pt x="1303" y="1997"/>
                    <a:pt x="1348" y="1935"/>
                    <a:pt x="1437" y="1935"/>
                  </a:cubicBezTo>
                  <a:cubicBezTo>
                    <a:pt x="1440" y="1936"/>
                    <a:pt x="1443" y="1936"/>
                    <a:pt x="1445" y="1936"/>
                  </a:cubicBezTo>
                  <a:cubicBezTo>
                    <a:pt x="1464" y="1936"/>
                    <a:pt x="1461" y="1907"/>
                    <a:pt x="1437" y="1899"/>
                  </a:cubicBezTo>
                  <a:cubicBezTo>
                    <a:pt x="1433" y="1899"/>
                    <a:pt x="1428" y="1899"/>
                    <a:pt x="1424" y="1899"/>
                  </a:cubicBezTo>
                  <a:cubicBezTo>
                    <a:pt x="1306" y="1899"/>
                    <a:pt x="1228" y="2007"/>
                    <a:pt x="1125" y="2033"/>
                  </a:cubicBezTo>
                  <a:cubicBezTo>
                    <a:pt x="1114" y="2035"/>
                    <a:pt x="1104" y="2036"/>
                    <a:pt x="1093" y="2036"/>
                  </a:cubicBezTo>
                  <a:cubicBezTo>
                    <a:pt x="1025" y="2036"/>
                    <a:pt x="963" y="1988"/>
                    <a:pt x="955" y="1926"/>
                  </a:cubicBezTo>
                  <a:cubicBezTo>
                    <a:pt x="938" y="1837"/>
                    <a:pt x="955" y="1756"/>
                    <a:pt x="1000" y="1685"/>
                  </a:cubicBezTo>
                  <a:cubicBezTo>
                    <a:pt x="1089" y="1542"/>
                    <a:pt x="1205" y="1417"/>
                    <a:pt x="1277" y="1265"/>
                  </a:cubicBezTo>
                  <a:cubicBezTo>
                    <a:pt x="1321" y="1194"/>
                    <a:pt x="1339" y="1114"/>
                    <a:pt x="1348" y="1024"/>
                  </a:cubicBezTo>
                  <a:cubicBezTo>
                    <a:pt x="1339" y="935"/>
                    <a:pt x="1339" y="837"/>
                    <a:pt x="1348" y="748"/>
                  </a:cubicBezTo>
                  <a:cubicBezTo>
                    <a:pt x="1375" y="721"/>
                    <a:pt x="1402" y="703"/>
                    <a:pt x="1428" y="685"/>
                  </a:cubicBezTo>
                  <a:cubicBezTo>
                    <a:pt x="1523" y="620"/>
                    <a:pt x="1469" y="495"/>
                    <a:pt x="1383" y="495"/>
                  </a:cubicBezTo>
                  <a:cubicBezTo>
                    <a:pt x="1364" y="495"/>
                    <a:pt x="1343" y="501"/>
                    <a:pt x="1321" y="516"/>
                  </a:cubicBezTo>
                  <a:cubicBezTo>
                    <a:pt x="1232" y="587"/>
                    <a:pt x="1152" y="676"/>
                    <a:pt x="1098" y="775"/>
                  </a:cubicBezTo>
                  <a:lnTo>
                    <a:pt x="1062" y="775"/>
                  </a:lnTo>
                  <a:cubicBezTo>
                    <a:pt x="1045" y="775"/>
                    <a:pt x="1036" y="783"/>
                    <a:pt x="1018" y="792"/>
                  </a:cubicBezTo>
                  <a:cubicBezTo>
                    <a:pt x="1000" y="792"/>
                    <a:pt x="955" y="801"/>
                    <a:pt x="920" y="810"/>
                  </a:cubicBezTo>
                  <a:cubicBezTo>
                    <a:pt x="848" y="819"/>
                    <a:pt x="777" y="828"/>
                    <a:pt x="705" y="828"/>
                  </a:cubicBezTo>
                  <a:cubicBezTo>
                    <a:pt x="664" y="828"/>
                    <a:pt x="617" y="830"/>
                    <a:pt x="570" y="830"/>
                  </a:cubicBezTo>
                  <a:cubicBezTo>
                    <a:pt x="475" y="830"/>
                    <a:pt x="378" y="822"/>
                    <a:pt x="313" y="775"/>
                  </a:cubicBezTo>
                  <a:cubicBezTo>
                    <a:pt x="215" y="694"/>
                    <a:pt x="161" y="587"/>
                    <a:pt x="161" y="462"/>
                  </a:cubicBezTo>
                  <a:cubicBezTo>
                    <a:pt x="161" y="319"/>
                    <a:pt x="215" y="168"/>
                    <a:pt x="188" y="16"/>
                  </a:cubicBezTo>
                  <a:cubicBezTo>
                    <a:pt x="184" y="5"/>
                    <a:pt x="174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83;p65"/>
            <p:cNvSpPr/>
            <p:nvPr/>
          </p:nvSpPr>
          <p:spPr>
            <a:xfrm>
              <a:off x="4668009" y="2556953"/>
              <a:ext cx="131947" cy="107465"/>
            </a:xfrm>
            <a:custGeom>
              <a:avLst/>
              <a:gdLst/>
              <a:ahLst/>
              <a:cxnLst/>
              <a:rect l="l" t="t" r="r" b="b"/>
              <a:pathLst>
                <a:path w="2016" h="1642" extrusionOk="0">
                  <a:moveTo>
                    <a:pt x="1046" y="1"/>
                  </a:moveTo>
                  <a:cubicBezTo>
                    <a:pt x="1017" y="1"/>
                    <a:pt x="989" y="19"/>
                    <a:pt x="980" y="51"/>
                  </a:cubicBezTo>
                  <a:cubicBezTo>
                    <a:pt x="935" y="176"/>
                    <a:pt x="873" y="283"/>
                    <a:pt x="783" y="381"/>
                  </a:cubicBezTo>
                  <a:cubicBezTo>
                    <a:pt x="712" y="479"/>
                    <a:pt x="623" y="569"/>
                    <a:pt x="516" y="631"/>
                  </a:cubicBezTo>
                  <a:cubicBezTo>
                    <a:pt x="486" y="646"/>
                    <a:pt x="445" y="660"/>
                    <a:pt x="407" y="660"/>
                  </a:cubicBezTo>
                  <a:cubicBezTo>
                    <a:pt x="398" y="660"/>
                    <a:pt x="390" y="660"/>
                    <a:pt x="382" y="658"/>
                  </a:cubicBezTo>
                  <a:cubicBezTo>
                    <a:pt x="337" y="649"/>
                    <a:pt x="292" y="622"/>
                    <a:pt x="266" y="587"/>
                  </a:cubicBezTo>
                  <a:cubicBezTo>
                    <a:pt x="203" y="515"/>
                    <a:pt x="167" y="426"/>
                    <a:pt x="69" y="399"/>
                  </a:cubicBezTo>
                  <a:cubicBezTo>
                    <a:pt x="67" y="399"/>
                    <a:pt x="65" y="398"/>
                    <a:pt x="62" y="398"/>
                  </a:cubicBezTo>
                  <a:cubicBezTo>
                    <a:pt x="22" y="398"/>
                    <a:pt x="0" y="471"/>
                    <a:pt x="42" y="488"/>
                  </a:cubicBezTo>
                  <a:cubicBezTo>
                    <a:pt x="141" y="524"/>
                    <a:pt x="159" y="649"/>
                    <a:pt x="221" y="729"/>
                  </a:cubicBezTo>
                  <a:cubicBezTo>
                    <a:pt x="280" y="794"/>
                    <a:pt x="363" y="830"/>
                    <a:pt x="448" y="830"/>
                  </a:cubicBezTo>
                  <a:cubicBezTo>
                    <a:pt x="504" y="830"/>
                    <a:pt x="561" y="815"/>
                    <a:pt x="614" y="783"/>
                  </a:cubicBezTo>
                  <a:cubicBezTo>
                    <a:pt x="721" y="729"/>
                    <a:pt x="810" y="640"/>
                    <a:pt x="890" y="542"/>
                  </a:cubicBezTo>
                  <a:lnTo>
                    <a:pt x="890" y="542"/>
                  </a:lnTo>
                  <a:cubicBezTo>
                    <a:pt x="846" y="703"/>
                    <a:pt x="873" y="872"/>
                    <a:pt x="944" y="1015"/>
                  </a:cubicBezTo>
                  <a:cubicBezTo>
                    <a:pt x="971" y="1069"/>
                    <a:pt x="997" y="1122"/>
                    <a:pt x="1024" y="1176"/>
                  </a:cubicBezTo>
                  <a:cubicBezTo>
                    <a:pt x="1060" y="1336"/>
                    <a:pt x="980" y="1461"/>
                    <a:pt x="953" y="1604"/>
                  </a:cubicBezTo>
                  <a:cubicBezTo>
                    <a:pt x="953" y="1623"/>
                    <a:pt x="966" y="1642"/>
                    <a:pt x="984" y="1642"/>
                  </a:cubicBezTo>
                  <a:cubicBezTo>
                    <a:pt x="991" y="1642"/>
                    <a:pt x="999" y="1639"/>
                    <a:pt x="1006" y="1631"/>
                  </a:cubicBezTo>
                  <a:cubicBezTo>
                    <a:pt x="1158" y="1426"/>
                    <a:pt x="1194" y="1149"/>
                    <a:pt x="1113" y="908"/>
                  </a:cubicBezTo>
                  <a:cubicBezTo>
                    <a:pt x="1078" y="792"/>
                    <a:pt x="1078" y="667"/>
                    <a:pt x="1105" y="542"/>
                  </a:cubicBezTo>
                  <a:lnTo>
                    <a:pt x="1105" y="542"/>
                  </a:lnTo>
                  <a:cubicBezTo>
                    <a:pt x="1131" y="613"/>
                    <a:pt x="1194" y="676"/>
                    <a:pt x="1283" y="685"/>
                  </a:cubicBezTo>
                  <a:cubicBezTo>
                    <a:pt x="1316" y="688"/>
                    <a:pt x="1351" y="691"/>
                    <a:pt x="1387" y="691"/>
                  </a:cubicBezTo>
                  <a:cubicBezTo>
                    <a:pt x="1437" y="691"/>
                    <a:pt x="1490" y="686"/>
                    <a:pt x="1542" y="676"/>
                  </a:cubicBezTo>
                  <a:lnTo>
                    <a:pt x="1685" y="667"/>
                  </a:lnTo>
                  <a:cubicBezTo>
                    <a:pt x="1703" y="667"/>
                    <a:pt x="1728" y="663"/>
                    <a:pt x="1751" y="663"/>
                  </a:cubicBezTo>
                  <a:cubicBezTo>
                    <a:pt x="1763" y="663"/>
                    <a:pt x="1774" y="664"/>
                    <a:pt x="1783" y="667"/>
                  </a:cubicBezTo>
                  <a:cubicBezTo>
                    <a:pt x="1801" y="676"/>
                    <a:pt x="1810" y="792"/>
                    <a:pt x="1801" y="828"/>
                  </a:cubicBezTo>
                  <a:cubicBezTo>
                    <a:pt x="1783" y="908"/>
                    <a:pt x="1792" y="988"/>
                    <a:pt x="1810" y="1069"/>
                  </a:cubicBezTo>
                  <a:cubicBezTo>
                    <a:pt x="1836" y="1131"/>
                    <a:pt x="1881" y="1202"/>
                    <a:pt x="1926" y="1256"/>
                  </a:cubicBezTo>
                  <a:cubicBezTo>
                    <a:pt x="1934" y="1269"/>
                    <a:pt x="1945" y="1274"/>
                    <a:pt x="1957" y="1274"/>
                  </a:cubicBezTo>
                  <a:cubicBezTo>
                    <a:pt x="1986" y="1274"/>
                    <a:pt x="2016" y="1243"/>
                    <a:pt x="1997" y="1211"/>
                  </a:cubicBezTo>
                  <a:cubicBezTo>
                    <a:pt x="1952" y="1149"/>
                    <a:pt x="1917" y="1086"/>
                    <a:pt x="1899" y="1015"/>
                  </a:cubicBezTo>
                  <a:cubicBezTo>
                    <a:pt x="1890" y="944"/>
                    <a:pt x="1908" y="863"/>
                    <a:pt x="1944" y="792"/>
                  </a:cubicBezTo>
                  <a:cubicBezTo>
                    <a:pt x="2015" y="640"/>
                    <a:pt x="1908" y="471"/>
                    <a:pt x="1747" y="453"/>
                  </a:cubicBezTo>
                  <a:cubicBezTo>
                    <a:pt x="1667" y="453"/>
                    <a:pt x="1578" y="462"/>
                    <a:pt x="1497" y="471"/>
                  </a:cubicBezTo>
                  <a:lnTo>
                    <a:pt x="1363" y="479"/>
                  </a:lnTo>
                  <a:cubicBezTo>
                    <a:pt x="1354" y="484"/>
                    <a:pt x="1343" y="486"/>
                    <a:pt x="1331" y="486"/>
                  </a:cubicBezTo>
                  <a:cubicBezTo>
                    <a:pt x="1319" y="486"/>
                    <a:pt x="1305" y="484"/>
                    <a:pt x="1292" y="479"/>
                  </a:cubicBezTo>
                  <a:cubicBezTo>
                    <a:pt x="1274" y="471"/>
                    <a:pt x="1274" y="408"/>
                    <a:pt x="1283" y="372"/>
                  </a:cubicBezTo>
                  <a:cubicBezTo>
                    <a:pt x="1292" y="292"/>
                    <a:pt x="1328" y="212"/>
                    <a:pt x="1363" y="140"/>
                  </a:cubicBezTo>
                  <a:cubicBezTo>
                    <a:pt x="1381" y="96"/>
                    <a:pt x="1372" y="51"/>
                    <a:pt x="1328" y="24"/>
                  </a:cubicBezTo>
                  <a:cubicBezTo>
                    <a:pt x="1318" y="20"/>
                    <a:pt x="1307" y="17"/>
                    <a:pt x="1296" y="17"/>
                  </a:cubicBezTo>
                  <a:cubicBezTo>
                    <a:pt x="1266" y="17"/>
                    <a:pt x="1234" y="34"/>
                    <a:pt x="1221" y="60"/>
                  </a:cubicBezTo>
                  <a:cubicBezTo>
                    <a:pt x="1205" y="44"/>
                    <a:pt x="1183" y="35"/>
                    <a:pt x="1161" y="35"/>
                  </a:cubicBezTo>
                  <a:cubicBezTo>
                    <a:pt x="1145" y="35"/>
                    <a:pt x="1128" y="40"/>
                    <a:pt x="1113" y="51"/>
                  </a:cubicBezTo>
                  <a:cubicBezTo>
                    <a:pt x="1101" y="17"/>
                    <a:pt x="1073" y="1"/>
                    <a:pt x="1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5584;p65"/>
            <p:cNvSpPr/>
            <p:nvPr/>
          </p:nvSpPr>
          <p:spPr>
            <a:xfrm>
              <a:off x="4497249" y="2473572"/>
              <a:ext cx="100989" cy="146341"/>
            </a:xfrm>
            <a:custGeom>
              <a:avLst/>
              <a:gdLst/>
              <a:ahLst/>
              <a:cxnLst/>
              <a:rect l="l" t="t" r="r" b="b"/>
              <a:pathLst>
                <a:path w="1543" h="2236" extrusionOk="0">
                  <a:moveTo>
                    <a:pt x="1464" y="709"/>
                  </a:moveTo>
                  <a:lnTo>
                    <a:pt x="1393" y="763"/>
                  </a:lnTo>
                  <a:cubicBezTo>
                    <a:pt x="1393" y="764"/>
                    <a:pt x="1393" y="764"/>
                    <a:pt x="1393" y="765"/>
                  </a:cubicBezTo>
                  <a:lnTo>
                    <a:pt x="1393" y="765"/>
                  </a:lnTo>
                  <a:lnTo>
                    <a:pt x="1464" y="709"/>
                  </a:lnTo>
                  <a:close/>
                  <a:moveTo>
                    <a:pt x="1393" y="765"/>
                  </a:moveTo>
                  <a:lnTo>
                    <a:pt x="1384" y="772"/>
                  </a:lnTo>
                  <a:cubicBezTo>
                    <a:pt x="1375" y="843"/>
                    <a:pt x="1375" y="923"/>
                    <a:pt x="1384" y="1004"/>
                  </a:cubicBezTo>
                  <a:cubicBezTo>
                    <a:pt x="1384" y="1056"/>
                    <a:pt x="1379" y="1113"/>
                    <a:pt x="1363" y="1168"/>
                  </a:cubicBezTo>
                  <a:lnTo>
                    <a:pt x="1363" y="1168"/>
                  </a:lnTo>
                  <a:cubicBezTo>
                    <a:pt x="1381" y="1110"/>
                    <a:pt x="1393" y="1051"/>
                    <a:pt x="1393" y="986"/>
                  </a:cubicBezTo>
                  <a:cubicBezTo>
                    <a:pt x="1384" y="915"/>
                    <a:pt x="1384" y="844"/>
                    <a:pt x="1393" y="765"/>
                  </a:cubicBezTo>
                  <a:close/>
                  <a:moveTo>
                    <a:pt x="1363" y="1168"/>
                  </a:moveTo>
                  <a:cubicBezTo>
                    <a:pt x="1360" y="1176"/>
                    <a:pt x="1357" y="1185"/>
                    <a:pt x="1354" y="1193"/>
                  </a:cubicBezTo>
                  <a:lnTo>
                    <a:pt x="1354" y="1193"/>
                  </a:lnTo>
                  <a:cubicBezTo>
                    <a:pt x="1357" y="1185"/>
                    <a:pt x="1360" y="1176"/>
                    <a:pt x="1363" y="1168"/>
                  </a:cubicBezTo>
                  <a:close/>
                  <a:moveTo>
                    <a:pt x="1354" y="1193"/>
                  </a:moveTo>
                  <a:cubicBezTo>
                    <a:pt x="1350" y="1204"/>
                    <a:pt x="1345" y="1216"/>
                    <a:pt x="1340" y="1227"/>
                  </a:cubicBezTo>
                  <a:cubicBezTo>
                    <a:pt x="1316" y="1278"/>
                    <a:pt x="1290" y="1329"/>
                    <a:pt x="1261" y="1378"/>
                  </a:cubicBezTo>
                  <a:lnTo>
                    <a:pt x="1261" y="1378"/>
                  </a:lnTo>
                  <a:cubicBezTo>
                    <a:pt x="1293" y="1324"/>
                    <a:pt x="1323" y="1267"/>
                    <a:pt x="1348" y="1209"/>
                  </a:cubicBezTo>
                  <a:cubicBezTo>
                    <a:pt x="1350" y="1204"/>
                    <a:pt x="1352" y="1198"/>
                    <a:pt x="1354" y="1193"/>
                  </a:cubicBezTo>
                  <a:close/>
                  <a:moveTo>
                    <a:pt x="1261" y="1378"/>
                  </a:moveTo>
                  <a:cubicBezTo>
                    <a:pt x="1220" y="1447"/>
                    <a:pt x="1175" y="1513"/>
                    <a:pt x="1129" y="1573"/>
                  </a:cubicBezTo>
                  <a:lnTo>
                    <a:pt x="1129" y="1573"/>
                  </a:lnTo>
                  <a:cubicBezTo>
                    <a:pt x="1178" y="1512"/>
                    <a:pt x="1221" y="1446"/>
                    <a:pt x="1261" y="1378"/>
                  </a:cubicBezTo>
                  <a:close/>
                  <a:moveTo>
                    <a:pt x="1129" y="1573"/>
                  </a:moveTo>
                  <a:cubicBezTo>
                    <a:pt x="1119" y="1586"/>
                    <a:pt x="1109" y="1598"/>
                    <a:pt x="1099" y="1611"/>
                  </a:cubicBezTo>
                  <a:cubicBezTo>
                    <a:pt x="1096" y="1615"/>
                    <a:pt x="1093" y="1619"/>
                    <a:pt x="1090" y="1623"/>
                  </a:cubicBezTo>
                  <a:lnTo>
                    <a:pt x="1090" y="1623"/>
                  </a:lnTo>
                  <a:cubicBezTo>
                    <a:pt x="1095" y="1616"/>
                    <a:pt x="1101" y="1609"/>
                    <a:pt x="1107" y="1602"/>
                  </a:cubicBezTo>
                  <a:cubicBezTo>
                    <a:pt x="1115" y="1592"/>
                    <a:pt x="1122" y="1583"/>
                    <a:pt x="1129" y="1573"/>
                  </a:cubicBezTo>
                  <a:close/>
                  <a:moveTo>
                    <a:pt x="1090" y="1623"/>
                  </a:moveTo>
                  <a:cubicBezTo>
                    <a:pt x="1046" y="1679"/>
                    <a:pt x="1016" y="1736"/>
                    <a:pt x="1000" y="1807"/>
                  </a:cubicBezTo>
                  <a:cubicBezTo>
                    <a:pt x="992" y="1828"/>
                    <a:pt x="989" y="1851"/>
                    <a:pt x="990" y="1873"/>
                  </a:cubicBezTo>
                  <a:lnTo>
                    <a:pt x="990" y="1873"/>
                  </a:lnTo>
                  <a:cubicBezTo>
                    <a:pt x="991" y="1854"/>
                    <a:pt x="994" y="1835"/>
                    <a:pt x="1000" y="1816"/>
                  </a:cubicBezTo>
                  <a:cubicBezTo>
                    <a:pt x="1017" y="1749"/>
                    <a:pt x="1049" y="1683"/>
                    <a:pt x="1090" y="1623"/>
                  </a:cubicBezTo>
                  <a:close/>
                  <a:moveTo>
                    <a:pt x="990" y="1873"/>
                  </a:moveTo>
                  <a:cubicBezTo>
                    <a:pt x="988" y="1933"/>
                    <a:pt x="1013" y="1989"/>
                    <a:pt x="1054" y="2030"/>
                  </a:cubicBezTo>
                  <a:cubicBezTo>
                    <a:pt x="1077" y="2047"/>
                    <a:pt x="1100" y="2057"/>
                    <a:pt x="1125" y="2057"/>
                  </a:cubicBezTo>
                  <a:cubicBezTo>
                    <a:pt x="1139" y="2057"/>
                    <a:pt x="1154" y="2054"/>
                    <a:pt x="1170" y="2048"/>
                  </a:cubicBezTo>
                  <a:cubicBezTo>
                    <a:pt x="1206" y="2039"/>
                    <a:pt x="1241" y="2021"/>
                    <a:pt x="1268" y="2003"/>
                  </a:cubicBezTo>
                  <a:cubicBezTo>
                    <a:pt x="1331" y="1950"/>
                    <a:pt x="1402" y="1923"/>
                    <a:pt x="1482" y="1914"/>
                  </a:cubicBezTo>
                  <a:cubicBezTo>
                    <a:pt x="1402" y="1914"/>
                    <a:pt x="1331" y="1941"/>
                    <a:pt x="1268" y="1986"/>
                  </a:cubicBezTo>
                  <a:cubicBezTo>
                    <a:pt x="1232" y="2003"/>
                    <a:pt x="1197" y="2021"/>
                    <a:pt x="1161" y="2030"/>
                  </a:cubicBezTo>
                  <a:cubicBezTo>
                    <a:pt x="1148" y="2036"/>
                    <a:pt x="1135" y="2039"/>
                    <a:pt x="1121" y="2039"/>
                  </a:cubicBezTo>
                  <a:cubicBezTo>
                    <a:pt x="1096" y="2039"/>
                    <a:pt x="1071" y="2030"/>
                    <a:pt x="1054" y="2012"/>
                  </a:cubicBezTo>
                  <a:cubicBezTo>
                    <a:pt x="1016" y="1975"/>
                    <a:pt x="992" y="1924"/>
                    <a:pt x="990" y="1873"/>
                  </a:cubicBezTo>
                  <a:close/>
                  <a:moveTo>
                    <a:pt x="1483" y="1914"/>
                  </a:moveTo>
                  <a:cubicBezTo>
                    <a:pt x="1500" y="1915"/>
                    <a:pt x="1509" y="1959"/>
                    <a:pt x="1482" y="1959"/>
                  </a:cubicBezTo>
                  <a:cubicBezTo>
                    <a:pt x="1464" y="1959"/>
                    <a:pt x="1438" y="1959"/>
                    <a:pt x="1420" y="1968"/>
                  </a:cubicBezTo>
                  <a:cubicBezTo>
                    <a:pt x="1384" y="1986"/>
                    <a:pt x="1348" y="2012"/>
                    <a:pt x="1322" y="2039"/>
                  </a:cubicBezTo>
                  <a:cubicBezTo>
                    <a:pt x="1312" y="2055"/>
                    <a:pt x="1300" y="2069"/>
                    <a:pt x="1288" y="2082"/>
                  </a:cubicBezTo>
                  <a:lnTo>
                    <a:pt x="1288" y="2082"/>
                  </a:lnTo>
                  <a:cubicBezTo>
                    <a:pt x="1303" y="2069"/>
                    <a:pt x="1317" y="2055"/>
                    <a:pt x="1331" y="2039"/>
                  </a:cubicBezTo>
                  <a:cubicBezTo>
                    <a:pt x="1357" y="2003"/>
                    <a:pt x="1393" y="1986"/>
                    <a:pt x="1429" y="1968"/>
                  </a:cubicBezTo>
                  <a:cubicBezTo>
                    <a:pt x="1447" y="1959"/>
                    <a:pt x="1464" y="1959"/>
                    <a:pt x="1491" y="1959"/>
                  </a:cubicBezTo>
                  <a:cubicBezTo>
                    <a:pt x="1509" y="1959"/>
                    <a:pt x="1500" y="1915"/>
                    <a:pt x="1483" y="1914"/>
                  </a:cubicBezTo>
                  <a:close/>
                  <a:moveTo>
                    <a:pt x="216" y="0"/>
                  </a:moveTo>
                  <a:cubicBezTo>
                    <a:pt x="212" y="0"/>
                    <a:pt x="209" y="2"/>
                    <a:pt x="206" y="4"/>
                  </a:cubicBezTo>
                  <a:cubicBezTo>
                    <a:pt x="188" y="4"/>
                    <a:pt x="179" y="13"/>
                    <a:pt x="170" y="22"/>
                  </a:cubicBezTo>
                  <a:cubicBezTo>
                    <a:pt x="161" y="31"/>
                    <a:pt x="161" y="49"/>
                    <a:pt x="161" y="67"/>
                  </a:cubicBezTo>
                  <a:cubicBezTo>
                    <a:pt x="170" y="201"/>
                    <a:pt x="90" y="325"/>
                    <a:pt x="45" y="459"/>
                  </a:cubicBezTo>
                  <a:cubicBezTo>
                    <a:pt x="1" y="602"/>
                    <a:pt x="36" y="763"/>
                    <a:pt x="126" y="888"/>
                  </a:cubicBezTo>
                  <a:cubicBezTo>
                    <a:pt x="170" y="941"/>
                    <a:pt x="224" y="995"/>
                    <a:pt x="295" y="1022"/>
                  </a:cubicBezTo>
                  <a:cubicBezTo>
                    <a:pt x="358" y="1057"/>
                    <a:pt x="429" y="1075"/>
                    <a:pt x="509" y="1084"/>
                  </a:cubicBezTo>
                  <a:cubicBezTo>
                    <a:pt x="629" y="1084"/>
                    <a:pt x="749" y="1084"/>
                    <a:pt x="869" y="1068"/>
                  </a:cubicBezTo>
                  <a:lnTo>
                    <a:pt x="869" y="1068"/>
                  </a:lnTo>
                  <a:cubicBezTo>
                    <a:pt x="790" y="1140"/>
                    <a:pt x="717" y="1207"/>
                    <a:pt x="643" y="1280"/>
                  </a:cubicBezTo>
                  <a:cubicBezTo>
                    <a:pt x="554" y="1379"/>
                    <a:pt x="492" y="1495"/>
                    <a:pt x="447" y="1620"/>
                  </a:cubicBezTo>
                  <a:cubicBezTo>
                    <a:pt x="411" y="1736"/>
                    <a:pt x="385" y="1861"/>
                    <a:pt x="367" y="1986"/>
                  </a:cubicBezTo>
                  <a:cubicBezTo>
                    <a:pt x="358" y="2048"/>
                    <a:pt x="331" y="2102"/>
                    <a:pt x="295" y="2155"/>
                  </a:cubicBezTo>
                  <a:lnTo>
                    <a:pt x="286" y="2173"/>
                  </a:lnTo>
                  <a:lnTo>
                    <a:pt x="277" y="2182"/>
                  </a:lnTo>
                  <a:cubicBezTo>
                    <a:pt x="269" y="2182"/>
                    <a:pt x="269" y="2191"/>
                    <a:pt x="269" y="2200"/>
                  </a:cubicBezTo>
                  <a:cubicBezTo>
                    <a:pt x="269" y="2218"/>
                    <a:pt x="286" y="2235"/>
                    <a:pt x="304" y="2235"/>
                  </a:cubicBezTo>
                  <a:cubicBezTo>
                    <a:pt x="313" y="2226"/>
                    <a:pt x="313" y="2226"/>
                    <a:pt x="322" y="2218"/>
                  </a:cubicBezTo>
                  <a:lnTo>
                    <a:pt x="331" y="2209"/>
                  </a:lnTo>
                  <a:cubicBezTo>
                    <a:pt x="358" y="2191"/>
                    <a:pt x="376" y="2164"/>
                    <a:pt x="393" y="2137"/>
                  </a:cubicBezTo>
                  <a:cubicBezTo>
                    <a:pt x="447" y="2021"/>
                    <a:pt x="483" y="1896"/>
                    <a:pt x="509" y="1780"/>
                  </a:cubicBezTo>
                  <a:cubicBezTo>
                    <a:pt x="545" y="1655"/>
                    <a:pt x="608" y="1548"/>
                    <a:pt x="688" y="1450"/>
                  </a:cubicBezTo>
                  <a:cubicBezTo>
                    <a:pt x="841" y="1272"/>
                    <a:pt x="1074" y="1174"/>
                    <a:pt x="1227" y="989"/>
                  </a:cubicBezTo>
                  <a:lnTo>
                    <a:pt x="1227" y="989"/>
                  </a:lnTo>
                  <a:cubicBezTo>
                    <a:pt x="1174" y="1127"/>
                    <a:pt x="1100" y="1264"/>
                    <a:pt x="1018" y="1379"/>
                  </a:cubicBezTo>
                  <a:cubicBezTo>
                    <a:pt x="920" y="1512"/>
                    <a:pt x="858" y="1673"/>
                    <a:pt x="840" y="1834"/>
                  </a:cubicBezTo>
                  <a:cubicBezTo>
                    <a:pt x="840" y="1923"/>
                    <a:pt x="858" y="2003"/>
                    <a:pt x="902" y="2066"/>
                  </a:cubicBezTo>
                  <a:cubicBezTo>
                    <a:pt x="951" y="2131"/>
                    <a:pt x="1023" y="2174"/>
                    <a:pt x="1096" y="2174"/>
                  </a:cubicBezTo>
                  <a:cubicBezTo>
                    <a:pt x="1103" y="2174"/>
                    <a:pt x="1110" y="2174"/>
                    <a:pt x="1116" y="2173"/>
                  </a:cubicBezTo>
                  <a:cubicBezTo>
                    <a:pt x="1179" y="2159"/>
                    <a:pt x="1242" y="2129"/>
                    <a:pt x="1288" y="2082"/>
                  </a:cubicBezTo>
                  <a:lnTo>
                    <a:pt x="1288" y="2082"/>
                  </a:lnTo>
                  <a:cubicBezTo>
                    <a:pt x="1241" y="2122"/>
                    <a:pt x="1186" y="2151"/>
                    <a:pt x="1125" y="2164"/>
                  </a:cubicBezTo>
                  <a:cubicBezTo>
                    <a:pt x="1117" y="2165"/>
                    <a:pt x="1109" y="2165"/>
                    <a:pt x="1101" y="2165"/>
                  </a:cubicBezTo>
                  <a:cubicBezTo>
                    <a:pt x="1029" y="2165"/>
                    <a:pt x="960" y="2130"/>
                    <a:pt x="920" y="2066"/>
                  </a:cubicBezTo>
                  <a:cubicBezTo>
                    <a:pt x="875" y="1994"/>
                    <a:pt x="858" y="1914"/>
                    <a:pt x="858" y="1834"/>
                  </a:cubicBezTo>
                  <a:cubicBezTo>
                    <a:pt x="875" y="1673"/>
                    <a:pt x="938" y="1521"/>
                    <a:pt x="1027" y="1388"/>
                  </a:cubicBezTo>
                  <a:cubicBezTo>
                    <a:pt x="1134" y="1254"/>
                    <a:pt x="1206" y="1111"/>
                    <a:pt x="1259" y="959"/>
                  </a:cubicBezTo>
                  <a:lnTo>
                    <a:pt x="1268" y="915"/>
                  </a:lnTo>
                  <a:lnTo>
                    <a:pt x="1241" y="950"/>
                  </a:lnTo>
                  <a:cubicBezTo>
                    <a:pt x="1090" y="1147"/>
                    <a:pt x="840" y="1236"/>
                    <a:pt x="670" y="1432"/>
                  </a:cubicBezTo>
                  <a:cubicBezTo>
                    <a:pt x="590" y="1530"/>
                    <a:pt x="527" y="1646"/>
                    <a:pt x="492" y="1771"/>
                  </a:cubicBezTo>
                  <a:cubicBezTo>
                    <a:pt x="465" y="1887"/>
                    <a:pt x="420" y="2003"/>
                    <a:pt x="367" y="2119"/>
                  </a:cubicBezTo>
                  <a:cubicBezTo>
                    <a:pt x="349" y="2146"/>
                    <a:pt x="331" y="2164"/>
                    <a:pt x="313" y="2191"/>
                  </a:cubicBezTo>
                  <a:lnTo>
                    <a:pt x="304" y="2200"/>
                  </a:lnTo>
                  <a:lnTo>
                    <a:pt x="304" y="2200"/>
                  </a:lnTo>
                  <a:lnTo>
                    <a:pt x="313" y="2182"/>
                  </a:lnTo>
                  <a:lnTo>
                    <a:pt x="331" y="2164"/>
                  </a:lnTo>
                  <a:cubicBezTo>
                    <a:pt x="367" y="2110"/>
                    <a:pt x="393" y="2057"/>
                    <a:pt x="411" y="1994"/>
                  </a:cubicBezTo>
                  <a:cubicBezTo>
                    <a:pt x="429" y="1869"/>
                    <a:pt x="456" y="1745"/>
                    <a:pt x="492" y="1629"/>
                  </a:cubicBezTo>
                  <a:cubicBezTo>
                    <a:pt x="536" y="1512"/>
                    <a:pt x="599" y="1405"/>
                    <a:pt x="679" y="1307"/>
                  </a:cubicBezTo>
                  <a:cubicBezTo>
                    <a:pt x="768" y="1218"/>
                    <a:pt x="866" y="1138"/>
                    <a:pt x="956" y="1057"/>
                  </a:cubicBezTo>
                  <a:lnTo>
                    <a:pt x="1000" y="1004"/>
                  </a:lnTo>
                  <a:lnTo>
                    <a:pt x="929" y="1013"/>
                  </a:lnTo>
                  <a:cubicBezTo>
                    <a:pt x="851" y="1023"/>
                    <a:pt x="769" y="1027"/>
                    <a:pt x="688" y="1027"/>
                  </a:cubicBezTo>
                  <a:cubicBezTo>
                    <a:pt x="631" y="1027"/>
                    <a:pt x="574" y="1025"/>
                    <a:pt x="518" y="1022"/>
                  </a:cubicBezTo>
                  <a:cubicBezTo>
                    <a:pt x="447" y="1022"/>
                    <a:pt x="385" y="1004"/>
                    <a:pt x="322" y="977"/>
                  </a:cubicBezTo>
                  <a:cubicBezTo>
                    <a:pt x="260" y="950"/>
                    <a:pt x="206" y="906"/>
                    <a:pt x="170" y="852"/>
                  </a:cubicBezTo>
                  <a:cubicBezTo>
                    <a:pt x="81" y="745"/>
                    <a:pt x="54" y="602"/>
                    <a:pt x="99" y="468"/>
                  </a:cubicBezTo>
                  <a:cubicBezTo>
                    <a:pt x="135" y="343"/>
                    <a:pt x="215" y="209"/>
                    <a:pt x="197" y="58"/>
                  </a:cubicBezTo>
                  <a:lnTo>
                    <a:pt x="197" y="49"/>
                  </a:lnTo>
                  <a:cubicBezTo>
                    <a:pt x="202" y="44"/>
                    <a:pt x="204" y="42"/>
                    <a:pt x="205" y="42"/>
                  </a:cubicBezTo>
                  <a:cubicBezTo>
                    <a:pt x="206" y="42"/>
                    <a:pt x="206" y="44"/>
                    <a:pt x="206" y="49"/>
                  </a:cubicBezTo>
                  <a:lnTo>
                    <a:pt x="215" y="49"/>
                  </a:lnTo>
                  <a:lnTo>
                    <a:pt x="215" y="58"/>
                  </a:lnTo>
                  <a:cubicBezTo>
                    <a:pt x="224" y="93"/>
                    <a:pt x="224" y="120"/>
                    <a:pt x="224" y="156"/>
                  </a:cubicBezTo>
                  <a:cubicBezTo>
                    <a:pt x="224" y="227"/>
                    <a:pt x="206" y="299"/>
                    <a:pt x="197" y="370"/>
                  </a:cubicBezTo>
                  <a:cubicBezTo>
                    <a:pt x="188" y="441"/>
                    <a:pt x="188" y="513"/>
                    <a:pt x="206" y="584"/>
                  </a:cubicBezTo>
                  <a:cubicBezTo>
                    <a:pt x="224" y="656"/>
                    <a:pt x="260" y="718"/>
                    <a:pt x="313" y="772"/>
                  </a:cubicBezTo>
                  <a:cubicBezTo>
                    <a:pt x="367" y="825"/>
                    <a:pt x="438" y="852"/>
                    <a:pt x="518" y="861"/>
                  </a:cubicBezTo>
                  <a:cubicBezTo>
                    <a:pt x="554" y="865"/>
                    <a:pt x="590" y="868"/>
                    <a:pt x="626" y="868"/>
                  </a:cubicBezTo>
                  <a:cubicBezTo>
                    <a:pt x="661" y="868"/>
                    <a:pt x="697" y="865"/>
                    <a:pt x="733" y="861"/>
                  </a:cubicBezTo>
                  <a:cubicBezTo>
                    <a:pt x="804" y="861"/>
                    <a:pt x="875" y="852"/>
                    <a:pt x="947" y="843"/>
                  </a:cubicBezTo>
                  <a:cubicBezTo>
                    <a:pt x="1018" y="843"/>
                    <a:pt x="1081" y="807"/>
                    <a:pt x="1152" y="798"/>
                  </a:cubicBezTo>
                  <a:cubicBezTo>
                    <a:pt x="1179" y="745"/>
                    <a:pt x="1215" y="691"/>
                    <a:pt x="1259" y="638"/>
                  </a:cubicBezTo>
                  <a:cubicBezTo>
                    <a:pt x="1295" y="593"/>
                    <a:pt x="1348" y="549"/>
                    <a:pt x="1402" y="522"/>
                  </a:cubicBezTo>
                  <a:cubicBezTo>
                    <a:pt x="1407" y="521"/>
                    <a:pt x="1411" y="521"/>
                    <a:pt x="1416" y="521"/>
                  </a:cubicBezTo>
                  <a:cubicBezTo>
                    <a:pt x="1473" y="521"/>
                    <a:pt x="1526" y="572"/>
                    <a:pt x="1509" y="638"/>
                  </a:cubicBezTo>
                  <a:cubicBezTo>
                    <a:pt x="1509" y="665"/>
                    <a:pt x="1491" y="691"/>
                    <a:pt x="1464" y="709"/>
                  </a:cubicBezTo>
                  <a:cubicBezTo>
                    <a:pt x="1500" y="691"/>
                    <a:pt x="1518" y="656"/>
                    <a:pt x="1527" y="629"/>
                  </a:cubicBezTo>
                  <a:cubicBezTo>
                    <a:pt x="1543" y="557"/>
                    <a:pt x="1487" y="492"/>
                    <a:pt x="1418" y="492"/>
                  </a:cubicBezTo>
                  <a:cubicBezTo>
                    <a:pt x="1410" y="492"/>
                    <a:pt x="1402" y="493"/>
                    <a:pt x="1393" y="495"/>
                  </a:cubicBezTo>
                  <a:cubicBezTo>
                    <a:pt x="1340" y="522"/>
                    <a:pt x="1286" y="566"/>
                    <a:pt x="1241" y="620"/>
                  </a:cubicBezTo>
                  <a:cubicBezTo>
                    <a:pt x="1206" y="665"/>
                    <a:pt x="1170" y="727"/>
                    <a:pt x="1134" y="772"/>
                  </a:cubicBezTo>
                  <a:lnTo>
                    <a:pt x="1143" y="772"/>
                  </a:lnTo>
                  <a:cubicBezTo>
                    <a:pt x="1072" y="790"/>
                    <a:pt x="1000" y="816"/>
                    <a:pt x="929" y="816"/>
                  </a:cubicBezTo>
                  <a:cubicBezTo>
                    <a:pt x="866" y="825"/>
                    <a:pt x="795" y="834"/>
                    <a:pt x="724" y="834"/>
                  </a:cubicBezTo>
                  <a:lnTo>
                    <a:pt x="509" y="834"/>
                  </a:lnTo>
                  <a:cubicBezTo>
                    <a:pt x="447" y="825"/>
                    <a:pt x="385" y="798"/>
                    <a:pt x="331" y="754"/>
                  </a:cubicBezTo>
                  <a:cubicBezTo>
                    <a:pt x="286" y="700"/>
                    <a:pt x="251" y="647"/>
                    <a:pt x="242" y="575"/>
                  </a:cubicBezTo>
                  <a:cubicBezTo>
                    <a:pt x="224" y="513"/>
                    <a:pt x="224" y="441"/>
                    <a:pt x="242" y="370"/>
                  </a:cubicBezTo>
                  <a:cubicBezTo>
                    <a:pt x="251" y="308"/>
                    <a:pt x="260" y="236"/>
                    <a:pt x="260" y="165"/>
                  </a:cubicBezTo>
                  <a:cubicBezTo>
                    <a:pt x="269" y="120"/>
                    <a:pt x="260" y="84"/>
                    <a:pt x="260" y="49"/>
                  </a:cubicBezTo>
                  <a:lnTo>
                    <a:pt x="260" y="40"/>
                  </a:lnTo>
                  <a:cubicBezTo>
                    <a:pt x="260" y="31"/>
                    <a:pt x="251" y="22"/>
                    <a:pt x="242" y="13"/>
                  </a:cubicBezTo>
                  <a:cubicBezTo>
                    <a:pt x="235" y="7"/>
                    <a:pt x="225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85;p65"/>
            <p:cNvSpPr/>
            <p:nvPr/>
          </p:nvSpPr>
          <p:spPr>
            <a:xfrm>
              <a:off x="4666700" y="2556430"/>
              <a:ext cx="132078" cy="109494"/>
            </a:xfrm>
            <a:custGeom>
              <a:avLst/>
              <a:gdLst/>
              <a:ahLst/>
              <a:cxnLst/>
              <a:rect l="l" t="t" r="r" b="b"/>
              <a:pathLst>
                <a:path w="2018" h="1673" extrusionOk="0">
                  <a:moveTo>
                    <a:pt x="1978" y="700"/>
                  </a:moveTo>
                  <a:cubicBezTo>
                    <a:pt x="1978" y="715"/>
                    <a:pt x="1976" y="731"/>
                    <a:pt x="1972" y="746"/>
                  </a:cubicBezTo>
                  <a:cubicBezTo>
                    <a:pt x="1946" y="827"/>
                    <a:pt x="1919" y="898"/>
                    <a:pt x="1910" y="987"/>
                  </a:cubicBezTo>
                  <a:cubicBezTo>
                    <a:pt x="1910" y="989"/>
                    <a:pt x="1910" y="991"/>
                    <a:pt x="1911" y="993"/>
                  </a:cubicBezTo>
                  <a:lnTo>
                    <a:pt x="1911" y="993"/>
                  </a:lnTo>
                  <a:cubicBezTo>
                    <a:pt x="1928" y="905"/>
                    <a:pt x="1946" y="826"/>
                    <a:pt x="1972" y="755"/>
                  </a:cubicBezTo>
                  <a:cubicBezTo>
                    <a:pt x="1976" y="737"/>
                    <a:pt x="1978" y="718"/>
                    <a:pt x="1978" y="700"/>
                  </a:cubicBezTo>
                  <a:close/>
                  <a:moveTo>
                    <a:pt x="1911" y="993"/>
                  </a:moveTo>
                  <a:lnTo>
                    <a:pt x="1911" y="993"/>
                  </a:lnTo>
                  <a:cubicBezTo>
                    <a:pt x="1910" y="994"/>
                    <a:pt x="1910" y="995"/>
                    <a:pt x="1910" y="996"/>
                  </a:cubicBezTo>
                  <a:cubicBezTo>
                    <a:pt x="1911" y="1002"/>
                    <a:pt x="1913" y="1008"/>
                    <a:pt x="1914" y="1013"/>
                  </a:cubicBezTo>
                  <a:lnTo>
                    <a:pt x="1914" y="1013"/>
                  </a:lnTo>
                  <a:cubicBezTo>
                    <a:pt x="1913" y="1007"/>
                    <a:pt x="1912" y="1000"/>
                    <a:pt x="1911" y="993"/>
                  </a:cubicBezTo>
                  <a:close/>
                  <a:moveTo>
                    <a:pt x="1914" y="1013"/>
                  </a:moveTo>
                  <a:cubicBezTo>
                    <a:pt x="1929" y="1085"/>
                    <a:pt x="1969" y="1156"/>
                    <a:pt x="2017" y="1219"/>
                  </a:cubicBezTo>
                  <a:cubicBezTo>
                    <a:pt x="1967" y="1153"/>
                    <a:pt x="1933" y="1087"/>
                    <a:pt x="1914" y="1013"/>
                  </a:cubicBezTo>
                  <a:close/>
                  <a:moveTo>
                    <a:pt x="1059" y="1"/>
                  </a:moveTo>
                  <a:cubicBezTo>
                    <a:pt x="1029" y="1"/>
                    <a:pt x="999" y="17"/>
                    <a:pt x="982" y="50"/>
                  </a:cubicBezTo>
                  <a:cubicBezTo>
                    <a:pt x="964" y="104"/>
                    <a:pt x="946" y="157"/>
                    <a:pt x="919" y="202"/>
                  </a:cubicBezTo>
                  <a:cubicBezTo>
                    <a:pt x="857" y="300"/>
                    <a:pt x="785" y="389"/>
                    <a:pt x="705" y="470"/>
                  </a:cubicBezTo>
                  <a:cubicBezTo>
                    <a:pt x="643" y="559"/>
                    <a:pt x="553" y="621"/>
                    <a:pt x="446" y="648"/>
                  </a:cubicBezTo>
                  <a:cubicBezTo>
                    <a:pt x="437" y="650"/>
                    <a:pt x="428" y="650"/>
                    <a:pt x="420" y="650"/>
                  </a:cubicBezTo>
                  <a:cubicBezTo>
                    <a:pt x="376" y="650"/>
                    <a:pt x="335" y="632"/>
                    <a:pt x="312" y="595"/>
                  </a:cubicBezTo>
                  <a:cubicBezTo>
                    <a:pt x="268" y="559"/>
                    <a:pt x="241" y="505"/>
                    <a:pt x="196" y="461"/>
                  </a:cubicBezTo>
                  <a:cubicBezTo>
                    <a:pt x="179" y="443"/>
                    <a:pt x="152" y="425"/>
                    <a:pt x="125" y="407"/>
                  </a:cubicBezTo>
                  <a:cubicBezTo>
                    <a:pt x="107" y="398"/>
                    <a:pt x="98" y="398"/>
                    <a:pt x="80" y="389"/>
                  </a:cubicBezTo>
                  <a:cubicBezTo>
                    <a:pt x="62" y="389"/>
                    <a:pt x="36" y="398"/>
                    <a:pt x="18" y="416"/>
                  </a:cubicBezTo>
                  <a:cubicBezTo>
                    <a:pt x="9" y="425"/>
                    <a:pt x="0" y="452"/>
                    <a:pt x="0" y="470"/>
                  </a:cubicBezTo>
                  <a:cubicBezTo>
                    <a:pt x="9" y="487"/>
                    <a:pt x="18" y="514"/>
                    <a:pt x="45" y="523"/>
                  </a:cubicBezTo>
                  <a:cubicBezTo>
                    <a:pt x="62" y="532"/>
                    <a:pt x="80" y="541"/>
                    <a:pt x="98" y="559"/>
                  </a:cubicBezTo>
                  <a:cubicBezTo>
                    <a:pt x="125" y="612"/>
                    <a:pt x="152" y="657"/>
                    <a:pt x="179" y="711"/>
                  </a:cubicBezTo>
                  <a:cubicBezTo>
                    <a:pt x="205" y="764"/>
                    <a:pt x="250" y="809"/>
                    <a:pt x="312" y="836"/>
                  </a:cubicBezTo>
                  <a:cubicBezTo>
                    <a:pt x="358" y="858"/>
                    <a:pt x="409" y="870"/>
                    <a:pt x="461" y="870"/>
                  </a:cubicBezTo>
                  <a:cubicBezTo>
                    <a:pt x="529" y="870"/>
                    <a:pt x="599" y="850"/>
                    <a:pt x="660" y="809"/>
                  </a:cubicBezTo>
                  <a:cubicBezTo>
                    <a:pt x="738" y="759"/>
                    <a:pt x="805" y="699"/>
                    <a:pt x="864" y="627"/>
                  </a:cubicBezTo>
                  <a:lnTo>
                    <a:pt x="864" y="627"/>
                  </a:lnTo>
                  <a:cubicBezTo>
                    <a:pt x="858" y="700"/>
                    <a:pt x="861" y="772"/>
                    <a:pt x="875" y="844"/>
                  </a:cubicBezTo>
                  <a:cubicBezTo>
                    <a:pt x="893" y="943"/>
                    <a:pt x="928" y="1041"/>
                    <a:pt x="982" y="1121"/>
                  </a:cubicBezTo>
                  <a:cubicBezTo>
                    <a:pt x="1035" y="1201"/>
                    <a:pt x="1044" y="1300"/>
                    <a:pt x="1009" y="1389"/>
                  </a:cubicBezTo>
                  <a:cubicBezTo>
                    <a:pt x="1000" y="1434"/>
                    <a:pt x="982" y="1478"/>
                    <a:pt x="973" y="1523"/>
                  </a:cubicBezTo>
                  <a:cubicBezTo>
                    <a:pt x="964" y="1550"/>
                    <a:pt x="955" y="1576"/>
                    <a:pt x="955" y="1594"/>
                  </a:cubicBezTo>
                  <a:lnTo>
                    <a:pt x="955" y="1612"/>
                  </a:lnTo>
                  <a:cubicBezTo>
                    <a:pt x="946" y="1621"/>
                    <a:pt x="946" y="1639"/>
                    <a:pt x="955" y="1639"/>
                  </a:cubicBezTo>
                  <a:cubicBezTo>
                    <a:pt x="964" y="1661"/>
                    <a:pt x="980" y="1672"/>
                    <a:pt x="995" y="1672"/>
                  </a:cubicBezTo>
                  <a:cubicBezTo>
                    <a:pt x="1011" y="1672"/>
                    <a:pt x="1026" y="1661"/>
                    <a:pt x="1035" y="1639"/>
                  </a:cubicBezTo>
                  <a:lnTo>
                    <a:pt x="1053" y="1612"/>
                  </a:lnTo>
                  <a:cubicBezTo>
                    <a:pt x="1071" y="1594"/>
                    <a:pt x="1089" y="1567"/>
                    <a:pt x="1098" y="1550"/>
                  </a:cubicBezTo>
                  <a:cubicBezTo>
                    <a:pt x="1116" y="1505"/>
                    <a:pt x="1133" y="1460"/>
                    <a:pt x="1151" y="1407"/>
                  </a:cubicBezTo>
                  <a:cubicBezTo>
                    <a:pt x="1178" y="1317"/>
                    <a:pt x="1178" y="1219"/>
                    <a:pt x="1169" y="1121"/>
                  </a:cubicBezTo>
                  <a:cubicBezTo>
                    <a:pt x="1160" y="1023"/>
                    <a:pt x="1142" y="925"/>
                    <a:pt x="1116" y="836"/>
                  </a:cubicBezTo>
                  <a:cubicBezTo>
                    <a:pt x="1099" y="746"/>
                    <a:pt x="1098" y="656"/>
                    <a:pt x="1118" y="574"/>
                  </a:cubicBezTo>
                  <a:lnTo>
                    <a:pt x="1118" y="574"/>
                  </a:lnTo>
                  <a:cubicBezTo>
                    <a:pt x="1145" y="624"/>
                    <a:pt x="1186" y="661"/>
                    <a:pt x="1241" y="684"/>
                  </a:cubicBezTo>
                  <a:cubicBezTo>
                    <a:pt x="1280" y="701"/>
                    <a:pt x="1320" y="707"/>
                    <a:pt x="1359" y="707"/>
                  </a:cubicBezTo>
                  <a:cubicBezTo>
                    <a:pt x="1382" y="707"/>
                    <a:pt x="1405" y="705"/>
                    <a:pt x="1428" y="702"/>
                  </a:cubicBezTo>
                  <a:cubicBezTo>
                    <a:pt x="1490" y="693"/>
                    <a:pt x="1553" y="684"/>
                    <a:pt x="1624" y="684"/>
                  </a:cubicBezTo>
                  <a:lnTo>
                    <a:pt x="1714" y="675"/>
                  </a:lnTo>
                  <a:cubicBezTo>
                    <a:pt x="1727" y="675"/>
                    <a:pt x="1745" y="673"/>
                    <a:pt x="1762" y="673"/>
                  </a:cubicBezTo>
                  <a:cubicBezTo>
                    <a:pt x="1778" y="673"/>
                    <a:pt x="1794" y="675"/>
                    <a:pt x="1803" y="684"/>
                  </a:cubicBezTo>
                  <a:cubicBezTo>
                    <a:pt x="1821" y="746"/>
                    <a:pt x="1821" y="809"/>
                    <a:pt x="1803" y="871"/>
                  </a:cubicBezTo>
                  <a:cubicBezTo>
                    <a:pt x="1794" y="934"/>
                    <a:pt x="1803" y="996"/>
                    <a:pt x="1821" y="1059"/>
                  </a:cubicBezTo>
                  <a:cubicBezTo>
                    <a:pt x="1839" y="1121"/>
                    <a:pt x="1874" y="1175"/>
                    <a:pt x="1910" y="1228"/>
                  </a:cubicBezTo>
                  <a:cubicBezTo>
                    <a:pt x="1928" y="1246"/>
                    <a:pt x="1946" y="1282"/>
                    <a:pt x="1981" y="1282"/>
                  </a:cubicBezTo>
                  <a:cubicBezTo>
                    <a:pt x="1955" y="1282"/>
                    <a:pt x="1937" y="1246"/>
                    <a:pt x="1919" y="1228"/>
                  </a:cubicBezTo>
                  <a:cubicBezTo>
                    <a:pt x="1874" y="1175"/>
                    <a:pt x="1847" y="1121"/>
                    <a:pt x="1830" y="1059"/>
                  </a:cubicBezTo>
                  <a:cubicBezTo>
                    <a:pt x="1812" y="996"/>
                    <a:pt x="1803" y="934"/>
                    <a:pt x="1821" y="871"/>
                  </a:cubicBezTo>
                  <a:cubicBezTo>
                    <a:pt x="1839" y="809"/>
                    <a:pt x="1839" y="746"/>
                    <a:pt x="1812" y="684"/>
                  </a:cubicBezTo>
                  <a:cubicBezTo>
                    <a:pt x="1795" y="667"/>
                    <a:pt x="1774" y="661"/>
                    <a:pt x="1755" y="661"/>
                  </a:cubicBezTo>
                  <a:cubicBezTo>
                    <a:pt x="1743" y="661"/>
                    <a:pt x="1732" y="663"/>
                    <a:pt x="1723" y="666"/>
                  </a:cubicBezTo>
                  <a:cubicBezTo>
                    <a:pt x="1687" y="675"/>
                    <a:pt x="1660" y="675"/>
                    <a:pt x="1624" y="675"/>
                  </a:cubicBezTo>
                  <a:cubicBezTo>
                    <a:pt x="1562" y="684"/>
                    <a:pt x="1499" y="684"/>
                    <a:pt x="1437" y="693"/>
                  </a:cubicBezTo>
                  <a:cubicBezTo>
                    <a:pt x="1420" y="695"/>
                    <a:pt x="1403" y="696"/>
                    <a:pt x="1387" y="696"/>
                  </a:cubicBezTo>
                  <a:cubicBezTo>
                    <a:pt x="1341" y="696"/>
                    <a:pt x="1295" y="688"/>
                    <a:pt x="1250" y="675"/>
                  </a:cubicBezTo>
                  <a:cubicBezTo>
                    <a:pt x="1196" y="648"/>
                    <a:pt x="1151" y="603"/>
                    <a:pt x="1125" y="541"/>
                  </a:cubicBezTo>
                  <a:lnTo>
                    <a:pt x="1116" y="514"/>
                  </a:lnTo>
                  <a:lnTo>
                    <a:pt x="1116" y="550"/>
                  </a:lnTo>
                  <a:lnTo>
                    <a:pt x="1107" y="550"/>
                  </a:lnTo>
                  <a:cubicBezTo>
                    <a:pt x="1108" y="554"/>
                    <a:pt x="1110" y="558"/>
                    <a:pt x="1112" y="562"/>
                  </a:cubicBezTo>
                  <a:lnTo>
                    <a:pt x="1112" y="562"/>
                  </a:lnTo>
                  <a:cubicBezTo>
                    <a:pt x="1088" y="649"/>
                    <a:pt x="1081" y="750"/>
                    <a:pt x="1098" y="836"/>
                  </a:cubicBezTo>
                  <a:cubicBezTo>
                    <a:pt x="1125" y="934"/>
                    <a:pt x="1142" y="1023"/>
                    <a:pt x="1151" y="1121"/>
                  </a:cubicBezTo>
                  <a:cubicBezTo>
                    <a:pt x="1160" y="1219"/>
                    <a:pt x="1151" y="1309"/>
                    <a:pt x="1125" y="1407"/>
                  </a:cubicBezTo>
                  <a:cubicBezTo>
                    <a:pt x="1116" y="1451"/>
                    <a:pt x="1098" y="1496"/>
                    <a:pt x="1071" y="1532"/>
                  </a:cubicBezTo>
                  <a:cubicBezTo>
                    <a:pt x="1062" y="1558"/>
                    <a:pt x="1053" y="1576"/>
                    <a:pt x="1035" y="1594"/>
                  </a:cubicBezTo>
                  <a:cubicBezTo>
                    <a:pt x="1026" y="1612"/>
                    <a:pt x="1009" y="1639"/>
                    <a:pt x="1000" y="1639"/>
                  </a:cubicBezTo>
                  <a:cubicBezTo>
                    <a:pt x="991" y="1639"/>
                    <a:pt x="991" y="1630"/>
                    <a:pt x="991" y="1621"/>
                  </a:cubicBezTo>
                  <a:lnTo>
                    <a:pt x="991" y="1603"/>
                  </a:lnTo>
                  <a:cubicBezTo>
                    <a:pt x="991" y="1576"/>
                    <a:pt x="1000" y="1550"/>
                    <a:pt x="1009" y="1532"/>
                  </a:cubicBezTo>
                  <a:cubicBezTo>
                    <a:pt x="1017" y="1487"/>
                    <a:pt x="1035" y="1442"/>
                    <a:pt x="1053" y="1389"/>
                  </a:cubicBezTo>
                  <a:cubicBezTo>
                    <a:pt x="1080" y="1291"/>
                    <a:pt x="1071" y="1193"/>
                    <a:pt x="1017" y="1094"/>
                  </a:cubicBezTo>
                  <a:cubicBezTo>
                    <a:pt x="973" y="1014"/>
                    <a:pt x="937" y="925"/>
                    <a:pt x="919" y="836"/>
                  </a:cubicBezTo>
                  <a:cubicBezTo>
                    <a:pt x="901" y="746"/>
                    <a:pt x="910" y="648"/>
                    <a:pt x="928" y="559"/>
                  </a:cubicBezTo>
                  <a:lnTo>
                    <a:pt x="946" y="461"/>
                  </a:lnTo>
                  <a:lnTo>
                    <a:pt x="884" y="532"/>
                  </a:lnTo>
                  <a:cubicBezTo>
                    <a:pt x="821" y="621"/>
                    <a:pt x="741" y="702"/>
                    <a:pt x="643" y="755"/>
                  </a:cubicBezTo>
                  <a:cubicBezTo>
                    <a:pt x="588" y="794"/>
                    <a:pt x="523" y="812"/>
                    <a:pt x="458" y="812"/>
                  </a:cubicBezTo>
                  <a:cubicBezTo>
                    <a:pt x="417" y="812"/>
                    <a:pt x="377" y="805"/>
                    <a:pt x="339" y="791"/>
                  </a:cubicBezTo>
                  <a:cubicBezTo>
                    <a:pt x="295" y="764"/>
                    <a:pt x="259" y="728"/>
                    <a:pt x="232" y="684"/>
                  </a:cubicBezTo>
                  <a:cubicBezTo>
                    <a:pt x="205" y="630"/>
                    <a:pt x="179" y="577"/>
                    <a:pt x="143" y="532"/>
                  </a:cubicBezTo>
                  <a:cubicBezTo>
                    <a:pt x="125" y="505"/>
                    <a:pt x="98" y="487"/>
                    <a:pt x="71" y="470"/>
                  </a:cubicBezTo>
                  <a:cubicBezTo>
                    <a:pt x="54" y="470"/>
                    <a:pt x="54" y="452"/>
                    <a:pt x="71" y="434"/>
                  </a:cubicBezTo>
                  <a:cubicBezTo>
                    <a:pt x="71" y="434"/>
                    <a:pt x="75" y="430"/>
                    <a:pt x="78" y="430"/>
                  </a:cubicBezTo>
                  <a:cubicBezTo>
                    <a:pt x="79" y="430"/>
                    <a:pt x="80" y="431"/>
                    <a:pt x="80" y="434"/>
                  </a:cubicBezTo>
                  <a:lnTo>
                    <a:pt x="116" y="443"/>
                  </a:lnTo>
                  <a:cubicBezTo>
                    <a:pt x="143" y="452"/>
                    <a:pt x="161" y="470"/>
                    <a:pt x="179" y="487"/>
                  </a:cubicBezTo>
                  <a:cubicBezTo>
                    <a:pt x="223" y="532"/>
                    <a:pt x="250" y="577"/>
                    <a:pt x="295" y="621"/>
                  </a:cubicBezTo>
                  <a:cubicBezTo>
                    <a:pt x="312" y="648"/>
                    <a:pt x="339" y="666"/>
                    <a:pt x="366" y="675"/>
                  </a:cubicBezTo>
                  <a:cubicBezTo>
                    <a:pt x="385" y="681"/>
                    <a:pt x="408" y="688"/>
                    <a:pt x="433" y="688"/>
                  </a:cubicBezTo>
                  <a:cubicBezTo>
                    <a:pt x="443" y="688"/>
                    <a:pt x="454" y="686"/>
                    <a:pt x="464" y="684"/>
                  </a:cubicBezTo>
                  <a:cubicBezTo>
                    <a:pt x="580" y="657"/>
                    <a:pt x="678" y="586"/>
                    <a:pt x="750" y="487"/>
                  </a:cubicBezTo>
                  <a:cubicBezTo>
                    <a:pt x="821" y="407"/>
                    <a:pt x="893" y="309"/>
                    <a:pt x="955" y="211"/>
                  </a:cubicBezTo>
                  <a:cubicBezTo>
                    <a:pt x="982" y="166"/>
                    <a:pt x="1009" y="113"/>
                    <a:pt x="1017" y="59"/>
                  </a:cubicBezTo>
                  <a:cubicBezTo>
                    <a:pt x="1031" y="32"/>
                    <a:pt x="1053" y="19"/>
                    <a:pt x="1075" y="19"/>
                  </a:cubicBezTo>
                  <a:cubicBezTo>
                    <a:pt x="1095" y="19"/>
                    <a:pt x="1114" y="29"/>
                    <a:pt x="1127" y="48"/>
                  </a:cubicBezTo>
                  <a:lnTo>
                    <a:pt x="1127" y="48"/>
                  </a:lnTo>
                  <a:cubicBezTo>
                    <a:pt x="1126" y="49"/>
                    <a:pt x="1125" y="50"/>
                    <a:pt x="1125" y="50"/>
                  </a:cubicBezTo>
                  <a:lnTo>
                    <a:pt x="1130" y="53"/>
                  </a:lnTo>
                  <a:lnTo>
                    <a:pt x="1130" y="53"/>
                  </a:lnTo>
                  <a:cubicBezTo>
                    <a:pt x="1131" y="55"/>
                    <a:pt x="1132" y="57"/>
                    <a:pt x="1133" y="59"/>
                  </a:cubicBezTo>
                  <a:lnTo>
                    <a:pt x="1133" y="68"/>
                  </a:lnTo>
                  <a:lnTo>
                    <a:pt x="1142" y="59"/>
                  </a:lnTo>
                  <a:cubicBezTo>
                    <a:pt x="1152" y="53"/>
                    <a:pt x="1164" y="50"/>
                    <a:pt x="1176" y="50"/>
                  </a:cubicBezTo>
                  <a:cubicBezTo>
                    <a:pt x="1193" y="50"/>
                    <a:pt x="1211" y="56"/>
                    <a:pt x="1223" y="67"/>
                  </a:cubicBezTo>
                  <a:lnTo>
                    <a:pt x="1223" y="67"/>
                  </a:lnTo>
                  <a:cubicBezTo>
                    <a:pt x="1223" y="67"/>
                    <a:pt x="1223" y="68"/>
                    <a:pt x="1223" y="68"/>
                  </a:cubicBezTo>
                  <a:lnTo>
                    <a:pt x="1224" y="68"/>
                  </a:lnTo>
                  <a:cubicBezTo>
                    <a:pt x="1227" y="71"/>
                    <a:pt x="1230" y="74"/>
                    <a:pt x="1232" y="77"/>
                  </a:cubicBezTo>
                  <a:lnTo>
                    <a:pt x="1241" y="86"/>
                  </a:lnTo>
                  <a:lnTo>
                    <a:pt x="1250" y="77"/>
                  </a:lnTo>
                  <a:cubicBezTo>
                    <a:pt x="1263" y="40"/>
                    <a:pt x="1291" y="24"/>
                    <a:pt x="1318" y="24"/>
                  </a:cubicBezTo>
                  <a:cubicBezTo>
                    <a:pt x="1362" y="24"/>
                    <a:pt x="1406" y="66"/>
                    <a:pt x="1383" y="122"/>
                  </a:cubicBezTo>
                  <a:cubicBezTo>
                    <a:pt x="1348" y="193"/>
                    <a:pt x="1321" y="273"/>
                    <a:pt x="1303" y="354"/>
                  </a:cubicBezTo>
                  <a:cubicBezTo>
                    <a:pt x="1285" y="398"/>
                    <a:pt x="1294" y="443"/>
                    <a:pt x="1312" y="487"/>
                  </a:cubicBezTo>
                  <a:cubicBezTo>
                    <a:pt x="1325" y="494"/>
                    <a:pt x="1342" y="500"/>
                    <a:pt x="1357" y="500"/>
                  </a:cubicBezTo>
                  <a:cubicBezTo>
                    <a:pt x="1363" y="500"/>
                    <a:pt x="1369" y="499"/>
                    <a:pt x="1374" y="496"/>
                  </a:cubicBezTo>
                  <a:lnTo>
                    <a:pt x="1437" y="496"/>
                  </a:lnTo>
                  <a:lnTo>
                    <a:pt x="1687" y="470"/>
                  </a:lnTo>
                  <a:cubicBezTo>
                    <a:pt x="1700" y="468"/>
                    <a:pt x="1713" y="467"/>
                    <a:pt x="1726" y="467"/>
                  </a:cubicBezTo>
                  <a:cubicBezTo>
                    <a:pt x="1793" y="467"/>
                    <a:pt x="1858" y="487"/>
                    <a:pt x="1910" y="532"/>
                  </a:cubicBezTo>
                  <a:cubicBezTo>
                    <a:pt x="1951" y="573"/>
                    <a:pt x="1977" y="636"/>
                    <a:pt x="1978" y="700"/>
                  </a:cubicBezTo>
                  <a:lnTo>
                    <a:pt x="1978" y="700"/>
                  </a:lnTo>
                  <a:cubicBezTo>
                    <a:pt x="1979" y="633"/>
                    <a:pt x="1953" y="565"/>
                    <a:pt x="1910" y="514"/>
                  </a:cubicBezTo>
                  <a:cubicBezTo>
                    <a:pt x="1874" y="479"/>
                    <a:pt x="1839" y="461"/>
                    <a:pt x="1794" y="452"/>
                  </a:cubicBezTo>
                  <a:lnTo>
                    <a:pt x="1669" y="452"/>
                  </a:lnTo>
                  <a:lnTo>
                    <a:pt x="1419" y="470"/>
                  </a:lnTo>
                  <a:cubicBezTo>
                    <a:pt x="1395" y="470"/>
                    <a:pt x="1364" y="482"/>
                    <a:pt x="1340" y="482"/>
                  </a:cubicBezTo>
                  <a:cubicBezTo>
                    <a:pt x="1328" y="482"/>
                    <a:pt x="1318" y="479"/>
                    <a:pt x="1312" y="470"/>
                  </a:cubicBezTo>
                  <a:cubicBezTo>
                    <a:pt x="1294" y="452"/>
                    <a:pt x="1303" y="398"/>
                    <a:pt x="1312" y="363"/>
                  </a:cubicBezTo>
                  <a:cubicBezTo>
                    <a:pt x="1330" y="282"/>
                    <a:pt x="1357" y="202"/>
                    <a:pt x="1401" y="130"/>
                  </a:cubicBezTo>
                  <a:cubicBezTo>
                    <a:pt x="1410" y="86"/>
                    <a:pt x="1383" y="41"/>
                    <a:pt x="1339" y="23"/>
                  </a:cubicBezTo>
                  <a:cubicBezTo>
                    <a:pt x="1327" y="19"/>
                    <a:pt x="1316" y="17"/>
                    <a:pt x="1304" y="17"/>
                  </a:cubicBezTo>
                  <a:cubicBezTo>
                    <a:pt x="1276" y="17"/>
                    <a:pt x="1250" y="31"/>
                    <a:pt x="1230" y="57"/>
                  </a:cubicBezTo>
                  <a:lnTo>
                    <a:pt x="1230" y="57"/>
                  </a:lnTo>
                  <a:cubicBezTo>
                    <a:pt x="1214" y="42"/>
                    <a:pt x="1193" y="35"/>
                    <a:pt x="1172" y="35"/>
                  </a:cubicBezTo>
                  <a:cubicBezTo>
                    <a:pt x="1159" y="35"/>
                    <a:pt x="1147" y="37"/>
                    <a:pt x="1135" y="44"/>
                  </a:cubicBezTo>
                  <a:lnTo>
                    <a:pt x="1135" y="44"/>
                  </a:lnTo>
                  <a:cubicBezTo>
                    <a:pt x="1118" y="16"/>
                    <a:pt x="1089" y="1"/>
                    <a:pt x="1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6;p65"/>
            <p:cNvSpPr/>
            <p:nvPr/>
          </p:nvSpPr>
          <p:spPr>
            <a:xfrm>
              <a:off x="4631357" y="2166162"/>
              <a:ext cx="271356" cy="306425"/>
            </a:xfrm>
            <a:custGeom>
              <a:avLst/>
              <a:gdLst/>
              <a:ahLst/>
              <a:cxnLst/>
              <a:rect l="l" t="t" r="r" b="b"/>
              <a:pathLst>
                <a:path w="4146" h="4682" extrusionOk="0">
                  <a:moveTo>
                    <a:pt x="4085" y="0"/>
                  </a:moveTo>
                  <a:cubicBezTo>
                    <a:pt x="4075" y="0"/>
                    <a:pt x="4065" y="5"/>
                    <a:pt x="4056" y="16"/>
                  </a:cubicBezTo>
                  <a:cubicBezTo>
                    <a:pt x="3807" y="319"/>
                    <a:pt x="3592" y="649"/>
                    <a:pt x="3414" y="1006"/>
                  </a:cubicBezTo>
                  <a:cubicBezTo>
                    <a:pt x="3244" y="1363"/>
                    <a:pt x="3093" y="1747"/>
                    <a:pt x="2762" y="1988"/>
                  </a:cubicBezTo>
                  <a:cubicBezTo>
                    <a:pt x="2611" y="2095"/>
                    <a:pt x="2450" y="2175"/>
                    <a:pt x="2289" y="2274"/>
                  </a:cubicBezTo>
                  <a:cubicBezTo>
                    <a:pt x="2147" y="2363"/>
                    <a:pt x="2004" y="2461"/>
                    <a:pt x="1870" y="2568"/>
                  </a:cubicBezTo>
                  <a:cubicBezTo>
                    <a:pt x="1593" y="2782"/>
                    <a:pt x="1343" y="3014"/>
                    <a:pt x="1076" y="3229"/>
                  </a:cubicBezTo>
                  <a:cubicBezTo>
                    <a:pt x="772" y="3487"/>
                    <a:pt x="424" y="3693"/>
                    <a:pt x="49" y="3844"/>
                  </a:cubicBezTo>
                  <a:cubicBezTo>
                    <a:pt x="0" y="3861"/>
                    <a:pt x="18" y="3936"/>
                    <a:pt x="62" y="3936"/>
                  </a:cubicBezTo>
                  <a:cubicBezTo>
                    <a:pt x="66" y="3936"/>
                    <a:pt x="71" y="3935"/>
                    <a:pt x="76" y="3934"/>
                  </a:cubicBezTo>
                  <a:cubicBezTo>
                    <a:pt x="745" y="3710"/>
                    <a:pt x="1263" y="3211"/>
                    <a:pt x="1807" y="2773"/>
                  </a:cubicBezTo>
                  <a:cubicBezTo>
                    <a:pt x="2093" y="2559"/>
                    <a:pt x="2387" y="2354"/>
                    <a:pt x="2700" y="2175"/>
                  </a:cubicBezTo>
                  <a:lnTo>
                    <a:pt x="2700" y="2175"/>
                  </a:lnTo>
                  <a:cubicBezTo>
                    <a:pt x="2530" y="2515"/>
                    <a:pt x="2557" y="2952"/>
                    <a:pt x="2512" y="3318"/>
                  </a:cubicBezTo>
                  <a:cubicBezTo>
                    <a:pt x="2486" y="3523"/>
                    <a:pt x="2432" y="3728"/>
                    <a:pt x="2379" y="3934"/>
                  </a:cubicBezTo>
                  <a:cubicBezTo>
                    <a:pt x="2298" y="4157"/>
                    <a:pt x="2209" y="4371"/>
                    <a:pt x="2102" y="4594"/>
                  </a:cubicBezTo>
                  <a:cubicBezTo>
                    <a:pt x="2078" y="4642"/>
                    <a:pt x="2118" y="4681"/>
                    <a:pt x="2157" y="4681"/>
                  </a:cubicBezTo>
                  <a:cubicBezTo>
                    <a:pt x="2177" y="4681"/>
                    <a:pt x="2197" y="4671"/>
                    <a:pt x="2209" y="4648"/>
                  </a:cubicBezTo>
                  <a:cubicBezTo>
                    <a:pt x="2432" y="4264"/>
                    <a:pt x="2575" y="3844"/>
                    <a:pt x="2637" y="3416"/>
                  </a:cubicBezTo>
                  <a:cubicBezTo>
                    <a:pt x="2664" y="3193"/>
                    <a:pt x="2673" y="2970"/>
                    <a:pt x="2682" y="2747"/>
                  </a:cubicBezTo>
                  <a:cubicBezTo>
                    <a:pt x="2700" y="2515"/>
                    <a:pt x="2762" y="2274"/>
                    <a:pt x="2869" y="2059"/>
                  </a:cubicBezTo>
                  <a:cubicBezTo>
                    <a:pt x="3101" y="1854"/>
                    <a:pt x="3280" y="1604"/>
                    <a:pt x="3405" y="1328"/>
                  </a:cubicBezTo>
                  <a:cubicBezTo>
                    <a:pt x="3610" y="890"/>
                    <a:pt x="3851" y="471"/>
                    <a:pt x="4119" y="78"/>
                  </a:cubicBezTo>
                  <a:cubicBezTo>
                    <a:pt x="4146" y="44"/>
                    <a:pt x="4117" y="0"/>
                    <a:pt x="40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5587;p65"/>
            <p:cNvSpPr/>
            <p:nvPr/>
          </p:nvSpPr>
          <p:spPr>
            <a:xfrm>
              <a:off x="4546926" y="2403085"/>
              <a:ext cx="125075" cy="132793"/>
            </a:xfrm>
            <a:custGeom>
              <a:avLst/>
              <a:gdLst/>
              <a:ahLst/>
              <a:cxnLst/>
              <a:rect l="l" t="t" r="r" b="b"/>
              <a:pathLst>
                <a:path w="1911" h="2029" extrusionOk="0">
                  <a:moveTo>
                    <a:pt x="1092" y="1"/>
                  </a:moveTo>
                  <a:cubicBezTo>
                    <a:pt x="1079" y="1"/>
                    <a:pt x="1067" y="1"/>
                    <a:pt x="1054" y="1"/>
                  </a:cubicBezTo>
                  <a:cubicBezTo>
                    <a:pt x="259" y="28"/>
                    <a:pt x="0" y="715"/>
                    <a:pt x="152" y="1251"/>
                  </a:cubicBezTo>
                  <a:cubicBezTo>
                    <a:pt x="290" y="1746"/>
                    <a:pt x="258" y="1769"/>
                    <a:pt x="251" y="1769"/>
                  </a:cubicBezTo>
                  <a:cubicBezTo>
                    <a:pt x="251" y="1769"/>
                    <a:pt x="250" y="1768"/>
                    <a:pt x="250" y="1768"/>
                  </a:cubicBezTo>
                  <a:lnTo>
                    <a:pt x="250" y="1768"/>
                  </a:lnTo>
                  <a:cubicBezTo>
                    <a:pt x="258" y="1880"/>
                    <a:pt x="457" y="2029"/>
                    <a:pt x="606" y="2029"/>
                  </a:cubicBezTo>
                  <a:cubicBezTo>
                    <a:pt x="636" y="2029"/>
                    <a:pt x="664" y="2023"/>
                    <a:pt x="688" y="2009"/>
                  </a:cubicBezTo>
                  <a:cubicBezTo>
                    <a:pt x="813" y="1929"/>
                    <a:pt x="946" y="2018"/>
                    <a:pt x="1402" y="1795"/>
                  </a:cubicBezTo>
                  <a:cubicBezTo>
                    <a:pt x="1857" y="1581"/>
                    <a:pt x="1910" y="1286"/>
                    <a:pt x="1901" y="894"/>
                  </a:cubicBezTo>
                  <a:cubicBezTo>
                    <a:pt x="1893" y="516"/>
                    <a:pt x="1841" y="1"/>
                    <a:pt x="10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5588;p65"/>
            <p:cNvSpPr/>
            <p:nvPr/>
          </p:nvSpPr>
          <p:spPr>
            <a:xfrm>
              <a:off x="4694124" y="2429133"/>
              <a:ext cx="128020" cy="147519"/>
            </a:xfrm>
            <a:custGeom>
              <a:avLst/>
              <a:gdLst/>
              <a:ahLst/>
              <a:cxnLst/>
              <a:rect l="l" t="t" r="r" b="b"/>
              <a:pathLst>
                <a:path w="1956" h="2254" extrusionOk="0">
                  <a:moveTo>
                    <a:pt x="1185" y="1"/>
                  </a:moveTo>
                  <a:cubicBezTo>
                    <a:pt x="830" y="1"/>
                    <a:pt x="273" y="333"/>
                    <a:pt x="143" y="781"/>
                  </a:cubicBezTo>
                  <a:cubicBezTo>
                    <a:pt x="0" y="1317"/>
                    <a:pt x="393" y="1852"/>
                    <a:pt x="393" y="1852"/>
                  </a:cubicBezTo>
                  <a:cubicBezTo>
                    <a:pt x="563" y="2156"/>
                    <a:pt x="688" y="2254"/>
                    <a:pt x="822" y="2254"/>
                  </a:cubicBezTo>
                  <a:cubicBezTo>
                    <a:pt x="947" y="2254"/>
                    <a:pt x="1161" y="2147"/>
                    <a:pt x="1437" y="1915"/>
                  </a:cubicBezTo>
                  <a:cubicBezTo>
                    <a:pt x="1714" y="1683"/>
                    <a:pt x="1955" y="1379"/>
                    <a:pt x="1910" y="987"/>
                  </a:cubicBezTo>
                  <a:cubicBezTo>
                    <a:pt x="1857" y="594"/>
                    <a:pt x="1661" y="174"/>
                    <a:pt x="1348" y="32"/>
                  </a:cubicBezTo>
                  <a:cubicBezTo>
                    <a:pt x="1302" y="11"/>
                    <a:pt x="1246" y="1"/>
                    <a:pt x="1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5589;p65"/>
            <p:cNvSpPr/>
            <p:nvPr/>
          </p:nvSpPr>
          <p:spPr>
            <a:xfrm>
              <a:off x="4598894" y="2448833"/>
              <a:ext cx="53800" cy="55238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9" y="0"/>
                  </a:moveTo>
                  <a:cubicBezTo>
                    <a:pt x="371" y="0"/>
                    <a:pt x="301" y="19"/>
                    <a:pt x="242" y="52"/>
                  </a:cubicBezTo>
                  <a:cubicBezTo>
                    <a:pt x="161" y="105"/>
                    <a:pt x="99" y="177"/>
                    <a:pt x="63" y="257"/>
                  </a:cubicBezTo>
                  <a:cubicBezTo>
                    <a:pt x="10" y="373"/>
                    <a:pt x="1" y="498"/>
                    <a:pt x="45" y="614"/>
                  </a:cubicBezTo>
                  <a:cubicBezTo>
                    <a:pt x="72" y="695"/>
                    <a:pt x="135" y="766"/>
                    <a:pt x="215" y="811"/>
                  </a:cubicBezTo>
                  <a:cubicBezTo>
                    <a:pt x="264" y="832"/>
                    <a:pt x="315" y="844"/>
                    <a:pt x="369" y="844"/>
                  </a:cubicBezTo>
                  <a:cubicBezTo>
                    <a:pt x="403" y="844"/>
                    <a:pt x="439" y="839"/>
                    <a:pt x="474" y="828"/>
                  </a:cubicBezTo>
                  <a:cubicBezTo>
                    <a:pt x="509" y="819"/>
                    <a:pt x="536" y="802"/>
                    <a:pt x="572" y="784"/>
                  </a:cubicBezTo>
                  <a:cubicBezTo>
                    <a:pt x="617" y="766"/>
                    <a:pt x="670" y="730"/>
                    <a:pt x="706" y="695"/>
                  </a:cubicBezTo>
                  <a:cubicBezTo>
                    <a:pt x="759" y="641"/>
                    <a:pt x="786" y="570"/>
                    <a:pt x="804" y="507"/>
                  </a:cubicBezTo>
                  <a:cubicBezTo>
                    <a:pt x="822" y="418"/>
                    <a:pt x="813" y="338"/>
                    <a:pt x="786" y="266"/>
                  </a:cubicBezTo>
                  <a:cubicBezTo>
                    <a:pt x="777" y="213"/>
                    <a:pt x="750" y="159"/>
                    <a:pt x="715" y="114"/>
                  </a:cubicBezTo>
                  <a:cubicBezTo>
                    <a:pt x="670" y="61"/>
                    <a:pt x="608" y="25"/>
                    <a:pt x="545" y="16"/>
                  </a:cubicBezTo>
                  <a:cubicBezTo>
                    <a:pt x="527" y="16"/>
                    <a:pt x="518" y="7"/>
                    <a:pt x="509" y="7"/>
                  </a:cubicBezTo>
                  <a:cubicBezTo>
                    <a:pt x="486" y="3"/>
                    <a:pt x="463" y="0"/>
                    <a:pt x="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5590;p65"/>
            <p:cNvSpPr/>
            <p:nvPr/>
          </p:nvSpPr>
          <p:spPr>
            <a:xfrm>
              <a:off x="4632797" y="2499490"/>
              <a:ext cx="5301" cy="2422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1" y="1"/>
                  </a:moveTo>
                  <a:cubicBezTo>
                    <a:pt x="72" y="1"/>
                    <a:pt x="63" y="10"/>
                    <a:pt x="54" y="10"/>
                  </a:cubicBezTo>
                  <a:lnTo>
                    <a:pt x="0" y="37"/>
                  </a:lnTo>
                  <a:lnTo>
                    <a:pt x="0" y="37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09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5591;p65"/>
            <p:cNvSpPr/>
            <p:nvPr/>
          </p:nvSpPr>
          <p:spPr>
            <a:xfrm>
              <a:off x="4749626" y="2485615"/>
              <a:ext cx="52033" cy="54649"/>
            </a:xfrm>
            <a:custGeom>
              <a:avLst/>
              <a:gdLst/>
              <a:ahLst/>
              <a:cxnLst/>
              <a:rect l="l" t="t" r="r" b="b"/>
              <a:pathLst>
                <a:path w="795" h="835" extrusionOk="0">
                  <a:moveTo>
                    <a:pt x="768" y="498"/>
                  </a:moveTo>
                  <a:cubicBezTo>
                    <a:pt x="764" y="510"/>
                    <a:pt x="759" y="521"/>
                    <a:pt x="754" y="532"/>
                  </a:cubicBezTo>
                  <a:lnTo>
                    <a:pt x="754" y="532"/>
                  </a:lnTo>
                  <a:cubicBezTo>
                    <a:pt x="755" y="527"/>
                    <a:pt x="757" y="522"/>
                    <a:pt x="759" y="516"/>
                  </a:cubicBezTo>
                  <a:lnTo>
                    <a:pt x="768" y="498"/>
                  </a:lnTo>
                  <a:close/>
                  <a:moveTo>
                    <a:pt x="421" y="1"/>
                  </a:moveTo>
                  <a:cubicBezTo>
                    <a:pt x="395" y="1"/>
                    <a:pt x="371" y="3"/>
                    <a:pt x="348" y="8"/>
                  </a:cubicBezTo>
                  <a:cubicBezTo>
                    <a:pt x="304" y="17"/>
                    <a:pt x="250" y="34"/>
                    <a:pt x="215" y="61"/>
                  </a:cubicBezTo>
                  <a:lnTo>
                    <a:pt x="179" y="88"/>
                  </a:lnTo>
                  <a:cubicBezTo>
                    <a:pt x="152" y="106"/>
                    <a:pt x="134" y="124"/>
                    <a:pt x="116" y="150"/>
                  </a:cubicBezTo>
                  <a:cubicBezTo>
                    <a:pt x="36" y="231"/>
                    <a:pt x="0" y="338"/>
                    <a:pt x="0" y="445"/>
                  </a:cubicBezTo>
                  <a:cubicBezTo>
                    <a:pt x="9" y="525"/>
                    <a:pt x="27" y="597"/>
                    <a:pt x="72" y="659"/>
                  </a:cubicBezTo>
                  <a:cubicBezTo>
                    <a:pt x="90" y="686"/>
                    <a:pt x="107" y="704"/>
                    <a:pt x="125" y="731"/>
                  </a:cubicBezTo>
                  <a:lnTo>
                    <a:pt x="134" y="739"/>
                  </a:lnTo>
                  <a:cubicBezTo>
                    <a:pt x="170" y="775"/>
                    <a:pt x="215" y="802"/>
                    <a:pt x="268" y="811"/>
                  </a:cubicBezTo>
                  <a:cubicBezTo>
                    <a:pt x="308" y="828"/>
                    <a:pt x="351" y="834"/>
                    <a:pt x="393" y="834"/>
                  </a:cubicBezTo>
                  <a:cubicBezTo>
                    <a:pt x="418" y="834"/>
                    <a:pt x="442" y="832"/>
                    <a:pt x="464" y="829"/>
                  </a:cubicBezTo>
                  <a:cubicBezTo>
                    <a:pt x="500" y="829"/>
                    <a:pt x="527" y="820"/>
                    <a:pt x="554" y="802"/>
                  </a:cubicBezTo>
                  <a:cubicBezTo>
                    <a:pt x="598" y="784"/>
                    <a:pt x="643" y="748"/>
                    <a:pt x="670" y="713"/>
                  </a:cubicBezTo>
                  <a:cubicBezTo>
                    <a:pt x="705" y="677"/>
                    <a:pt x="741" y="623"/>
                    <a:pt x="750" y="570"/>
                  </a:cubicBezTo>
                  <a:cubicBezTo>
                    <a:pt x="768" y="534"/>
                    <a:pt x="786" y="498"/>
                    <a:pt x="786" y="463"/>
                  </a:cubicBezTo>
                  <a:lnTo>
                    <a:pt x="786" y="454"/>
                  </a:lnTo>
                  <a:cubicBezTo>
                    <a:pt x="795" y="400"/>
                    <a:pt x="795" y="347"/>
                    <a:pt x="786" y="302"/>
                  </a:cubicBezTo>
                  <a:cubicBezTo>
                    <a:pt x="777" y="266"/>
                    <a:pt x="768" y="240"/>
                    <a:pt x="750" y="213"/>
                  </a:cubicBezTo>
                  <a:cubicBezTo>
                    <a:pt x="732" y="168"/>
                    <a:pt x="705" y="133"/>
                    <a:pt x="670" y="97"/>
                  </a:cubicBezTo>
                  <a:cubicBezTo>
                    <a:pt x="616" y="61"/>
                    <a:pt x="563" y="25"/>
                    <a:pt x="500" y="8"/>
                  </a:cubicBezTo>
                  <a:cubicBezTo>
                    <a:pt x="473" y="3"/>
                    <a:pt x="447" y="1"/>
                    <a:pt x="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5592;p65"/>
            <p:cNvSpPr/>
            <p:nvPr/>
          </p:nvSpPr>
          <p:spPr>
            <a:xfrm>
              <a:off x="4552162" y="2401972"/>
              <a:ext cx="121017" cy="134560"/>
            </a:xfrm>
            <a:custGeom>
              <a:avLst/>
              <a:gdLst/>
              <a:ahLst/>
              <a:cxnLst/>
              <a:rect l="l" t="t" r="r" b="b"/>
              <a:pathLst>
                <a:path w="1849" h="2056" extrusionOk="0">
                  <a:moveTo>
                    <a:pt x="171" y="1697"/>
                  </a:moveTo>
                  <a:lnTo>
                    <a:pt x="171" y="1697"/>
                  </a:lnTo>
                  <a:cubicBezTo>
                    <a:pt x="172" y="1726"/>
                    <a:pt x="172" y="1756"/>
                    <a:pt x="170" y="1785"/>
                  </a:cubicBezTo>
                  <a:cubicBezTo>
                    <a:pt x="188" y="1776"/>
                    <a:pt x="179" y="1759"/>
                    <a:pt x="179" y="1741"/>
                  </a:cubicBezTo>
                  <a:cubicBezTo>
                    <a:pt x="179" y="1723"/>
                    <a:pt x="179" y="1714"/>
                    <a:pt x="171" y="1697"/>
                  </a:cubicBezTo>
                  <a:close/>
                  <a:moveTo>
                    <a:pt x="956" y="0"/>
                  </a:moveTo>
                  <a:cubicBezTo>
                    <a:pt x="822" y="9"/>
                    <a:pt x="688" y="36"/>
                    <a:pt x="572" y="81"/>
                  </a:cubicBezTo>
                  <a:cubicBezTo>
                    <a:pt x="447" y="134"/>
                    <a:pt x="340" y="206"/>
                    <a:pt x="251" y="304"/>
                  </a:cubicBezTo>
                  <a:cubicBezTo>
                    <a:pt x="81" y="509"/>
                    <a:pt x="1" y="768"/>
                    <a:pt x="19" y="1036"/>
                  </a:cubicBezTo>
                  <a:cubicBezTo>
                    <a:pt x="36" y="1161"/>
                    <a:pt x="63" y="1295"/>
                    <a:pt x="108" y="1411"/>
                  </a:cubicBezTo>
                  <a:cubicBezTo>
                    <a:pt x="117" y="1473"/>
                    <a:pt x="135" y="1535"/>
                    <a:pt x="152" y="1598"/>
                  </a:cubicBezTo>
                  <a:cubicBezTo>
                    <a:pt x="161" y="1634"/>
                    <a:pt x="170" y="1678"/>
                    <a:pt x="170" y="1696"/>
                  </a:cubicBezTo>
                  <a:cubicBezTo>
                    <a:pt x="170" y="1696"/>
                    <a:pt x="171" y="1697"/>
                    <a:pt x="171" y="1697"/>
                  </a:cubicBezTo>
                  <a:lnTo>
                    <a:pt x="171" y="1697"/>
                  </a:lnTo>
                  <a:cubicBezTo>
                    <a:pt x="158" y="1476"/>
                    <a:pt x="53" y="1255"/>
                    <a:pt x="45" y="1027"/>
                  </a:cubicBezTo>
                  <a:cubicBezTo>
                    <a:pt x="27" y="777"/>
                    <a:pt x="117" y="518"/>
                    <a:pt x="286" y="331"/>
                  </a:cubicBezTo>
                  <a:cubicBezTo>
                    <a:pt x="367" y="232"/>
                    <a:pt x="474" y="161"/>
                    <a:pt x="590" y="116"/>
                  </a:cubicBezTo>
                  <a:cubicBezTo>
                    <a:pt x="706" y="72"/>
                    <a:pt x="831" y="45"/>
                    <a:pt x="956" y="45"/>
                  </a:cubicBezTo>
                  <a:cubicBezTo>
                    <a:pt x="978" y="43"/>
                    <a:pt x="1000" y="43"/>
                    <a:pt x="1022" y="43"/>
                  </a:cubicBezTo>
                  <a:cubicBezTo>
                    <a:pt x="1125" y="43"/>
                    <a:pt x="1228" y="59"/>
                    <a:pt x="1331" y="81"/>
                  </a:cubicBezTo>
                  <a:cubicBezTo>
                    <a:pt x="1447" y="116"/>
                    <a:pt x="1554" y="188"/>
                    <a:pt x="1634" y="277"/>
                  </a:cubicBezTo>
                  <a:cubicBezTo>
                    <a:pt x="1705" y="384"/>
                    <a:pt x="1759" y="500"/>
                    <a:pt x="1768" y="625"/>
                  </a:cubicBezTo>
                  <a:cubicBezTo>
                    <a:pt x="1786" y="750"/>
                    <a:pt x="1795" y="875"/>
                    <a:pt x="1795" y="1000"/>
                  </a:cubicBezTo>
                  <a:cubicBezTo>
                    <a:pt x="1795" y="1134"/>
                    <a:pt x="1777" y="1259"/>
                    <a:pt x="1741" y="1375"/>
                  </a:cubicBezTo>
                  <a:cubicBezTo>
                    <a:pt x="1696" y="1491"/>
                    <a:pt x="1616" y="1589"/>
                    <a:pt x="1518" y="1669"/>
                  </a:cubicBezTo>
                  <a:cubicBezTo>
                    <a:pt x="1411" y="1741"/>
                    <a:pt x="1304" y="1803"/>
                    <a:pt x="1179" y="1848"/>
                  </a:cubicBezTo>
                  <a:cubicBezTo>
                    <a:pt x="1063" y="1901"/>
                    <a:pt x="938" y="1937"/>
                    <a:pt x="813" y="1964"/>
                  </a:cubicBezTo>
                  <a:cubicBezTo>
                    <a:pt x="750" y="1964"/>
                    <a:pt x="688" y="1982"/>
                    <a:pt x="625" y="2009"/>
                  </a:cubicBezTo>
                  <a:cubicBezTo>
                    <a:pt x="591" y="2026"/>
                    <a:pt x="553" y="2036"/>
                    <a:pt x="513" y="2036"/>
                  </a:cubicBezTo>
                  <a:cubicBezTo>
                    <a:pt x="491" y="2036"/>
                    <a:pt x="469" y="2033"/>
                    <a:pt x="447" y="2026"/>
                  </a:cubicBezTo>
                  <a:cubicBezTo>
                    <a:pt x="384" y="2009"/>
                    <a:pt x="322" y="1982"/>
                    <a:pt x="277" y="1937"/>
                  </a:cubicBezTo>
                  <a:cubicBezTo>
                    <a:pt x="224" y="1901"/>
                    <a:pt x="188" y="1848"/>
                    <a:pt x="170" y="1785"/>
                  </a:cubicBezTo>
                  <a:lnTo>
                    <a:pt x="170" y="1785"/>
                  </a:lnTo>
                  <a:cubicBezTo>
                    <a:pt x="179" y="1857"/>
                    <a:pt x="224" y="1910"/>
                    <a:pt x="277" y="1955"/>
                  </a:cubicBezTo>
                  <a:cubicBezTo>
                    <a:pt x="322" y="1991"/>
                    <a:pt x="384" y="2026"/>
                    <a:pt x="447" y="2044"/>
                  </a:cubicBezTo>
                  <a:cubicBezTo>
                    <a:pt x="473" y="2052"/>
                    <a:pt x="500" y="2056"/>
                    <a:pt x="527" y="2056"/>
                  </a:cubicBezTo>
                  <a:cubicBezTo>
                    <a:pt x="566" y="2056"/>
                    <a:pt x="603" y="2047"/>
                    <a:pt x="634" y="2026"/>
                  </a:cubicBezTo>
                  <a:cubicBezTo>
                    <a:pt x="697" y="2009"/>
                    <a:pt x="759" y="2000"/>
                    <a:pt x="822" y="1991"/>
                  </a:cubicBezTo>
                  <a:cubicBezTo>
                    <a:pt x="956" y="1973"/>
                    <a:pt x="1081" y="1946"/>
                    <a:pt x="1197" y="1892"/>
                  </a:cubicBezTo>
                  <a:cubicBezTo>
                    <a:pt x="1322" y="1848"/>
                    <a:pt x="1438" y="1785"/>
                    <a:pt x="1545" y="1714"/>
                  </a:cubicBezTo>
                  <a:cubicBezTo>
                    <a:pt x="1652" y="1634"/>
                    <a:pt x="1732" y="1527"/>
                    <a:pt x="1786" y="1402"/>
                  </a:cubicBezTo>
                  <a:cubicBezTo>
                    <a:pt x="1830" y="1277"/>
                    <a:pt x="1848" y="1152"/>
                    <a:pt x="1848" y="1018"/>
                  </a:cubicBezTo>
                  <a:cubicBezTo>
                    <a:pt x="1848" y="884"/>
                    <a:pt x="1839" y="759"/>
                    <a:pt x="1821" y="625"/>
                  </a:cubicBezTo>
                  <a:cubicBezTo>
                    <a:pt x="1812" y="491"/>
                    <a:pt x="1759" y="366"/>
                    <a:pt x="1679" y="259"/>
                  </a:cubicBezTo>
                  <a:cubicBezTo>
                    <a:pt x="1589" y="152"/>
                    <a:pt x="1473" y="81"/>
                    <a:pt x="1348" y="45"/>
                  </a:cubicBezTo>
                  <a:cubicBezTo>
                    <a:pt x="1215" y="9"/>
                    <a:pt x="1081" y="0"/>
                    <a:pt x="956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5593;p65"/>
            <p:cNvSpPr/>
            <p:nvPr/>
          </p:nvSpPr>
          <p:spPr>
            <a:xfrm>
              <a:off x="4699360" y="2427693"/>
              <a:ext cx="121017" cy="148566"/>
            </a:xfrm>
            <a:custGeom>
              <a:avLst/>
              <a:gdLst/>
              <a:ahLst/>
              <a:cxnLst/>
              <a:rect l="l" t="t" r="r" b="b"/>
              <a:pathLst>
                <a:path w="1849" h="2270" extrusionOk="0">
                  <a:moveTo>
                    <a:pt x="315" y="1878"/>
                  </a:moveTo>
                  <a:cubicBezTo>
                    <a:pt x="377" y="1993"/>
                    <a:pt x="448" y="2098"/>
                    <a:pt x="536" y="2187"/>
                  </a:cubicBezTo>
                  <a:cubicBezTo>
                    <a:pt x="561" y="2211"/>
                    <a:pt x="590" y="2230"/>
                    <a:pt x="623" y="2244"/>
                  </a:cubicBezTo>
                  <a:lnTo>
                    <a:pt x="623" y="2244"/>
                  </a:lnTo>
                  <a:cubicBezTo>
                    <a:pt x="594" y="2229"/>
                    <a:pt x="568" y="2209"/>
                    <a:pt x="545" y="2187"/>
                  </a:cubicBezTo>
                  <a:cubicBezTo>
                    <a:pt x="448" y="2098"/>
                    <a:pt x="377" y="1993"/>
                    <a:pt x="315" y="1878"/>
                  </a:cubicBezTo>
                  <a:close/>
                  <a:moveTo>
                    <a:pt x="623" y="2244"/>
                  </a:moveTo>
                  <a:lnTo>
                    <a:pt x="623" y="2244"/>
                  </a:lnTo>
                  <a:cubicBezTo>
                    <a:pt x="652" y="2258"/>
                    <a:pt x="684" y="2267"/>
                    <a:pt x="715" y="2267"/>
                  </a:cubicBezTo>
                  <a:cubicBezTo>
                    <a:pt x="682" y="2263"/>
                    <a:pt x="651" y="2255"/>
                    <a:pt x="623" y="2244"/>
                  </a:cubicBezTo>
                  <a:close/>
                  <a:moveTo>
                    <a:pt x="1125" y="0"/>
                  </a:moveTo>
                  <a:cubicBezTo>
                    <a:pt x="1063" y="0"/>
                    <a:pt x="991" y="9"/>
                    <a:pt x="929" y="27"/>
                  </a:cubicBezTo>
                  <a:cubicBezTo>
                    <a:pt x="670" y="98"/>
                    <a:pt x="447" y="241"/>
                    <a:pt x="269" y="437"/>
                  </a:cubicBezTo>
                  <a:cubicBezTo>
                    <a:pt x="90" y="634"/>
                    <a:pt x="1" y="893"/>
                    <a:pt x="37" y="1160"/>
                  </a:cubicBezTo>
                  <a:cubicBezTo>
                    <a:pt x="28" y="1026"/>
                    <a:pt x="37" y="902"/>
                    <a:pt x="81" y="777"/>
                  </a:cubicBezTo>
                  <a:cubicBezTo>
                    <a:pt x="126" y="652"/>
                    <a:pt x="197" y="545"/>
                    <a:pt x="286" y="455"/>
                  </a:cubicBezTo>
                  <a:cubicBezTo>
                    <a:pt x="456" y="268"/>
                    <a:pt x="688" y="134"/>
                    <a:pt x="938" y="71"/>
                  </a:cubicBezTo>
                  <a:cubicBezTo>
                    <a:pt x="984" y="57"/>
                    <a:pt x="1032" y="50"/>
                    <a:pt x="1080" y="50"/>
                  </a:cubicBezTo>
                  <a:cubicBezTo>
                    <a:pt x="1152" y="50"/>
                    <a:pt x="1225" y="66"/>
                    <a:pt x="1295" y="98"/>
                  </a:cubicBezTo>
                  <a:cubicBezTo>
                    <a:pt x="1402" y="161"/>
                    <a:pt x="1491" y="250"/>
                    <a:pt x="1563" y="357"/>
                  </a:cubicBezTo>
                  <a:cubicBezTo>
                    <a:pt x="1705" y="571"/>
                    <a:pt x="1786" y="821"/>
                    <a:pt x="1795" y="1080"/>
                  </a:cubicBezTo>
                  <a:cubicBezTo>
                    <a:pt x="1795" y="1330"/>
                    <a:pt x="1697" y="1580"/>
                    <a:pt x="1509" y="1758"/>
                  </a:cubicBezTo>
                  <a:cubicBezTo>
                    <a:pt x="1420" y="1856"/>
                    <a:pt x="1331" y="1946"/>
                    <a:pt x="1224" y="2026"/>
                  </a:cubicBezTo>
                  <a:cubicBezTo>
                    <a:pt x="1125" y="2106"/>
                    <a:pt x="1018" y="2178"/>
                    <a:pt x="893" y="2231"/>
                  </a:cubicBezTo>
                  <a:cubicBezTo>
                    <a:pt x="840" y="2258"/>
                    <a:pt x="777" y="2267"/>
                    <a:pt x="715" y="2267"/>
                  </a:cubicBezTo>
                  <a:cubicBezTo>
                    <a:pt x="726" y="2269"/>
                    <a:pt x="737" y="2269"/>
                    <a:pt x="749" y="2269"/>
                  </a:cubicBezTo>
                  <a:cubicBezTo>
                    <a:pt x="802" y="2269"/>
                    <a:pt x="860" y="2253"/>
                    <a:pt x="911" y="2231"/>
                  </a:cubicBezTo>
                  <a:cubicBezTo>
                    <a:pt x="1027" y="2178"/>
                    <a:pt x="1134" y="2115"/>
                    <a:pt x="1241" y="2035"/>
                  </a:cubicBezTo>
                  <a:cubicBezTo>
                    <a:pt x="1348" y="1955"/>
                    <a:pt x="1447" y="1874"/>
                    <a:pt x="1536" y="1776"/>
                  </a:cubicBezTo>
                  <a:cubicBezTo>
                    <a:pt x="1732" y="1598"/>
                    <a:pt x="1839" y="1339"/>
                    <a:pt x="1848" y="1080"/>
                  </a:cubicBezTo>
                  <a:cubicBezTo>
                    <a:pt x="1839" y="812"/>
                    <a:pt x="1750" y="553"/>
                    <a:pt x="1607" y="330"/>
                  </a:cubicBezTo>
                  <a:cubicBezTo>
                    <a:pt x="1536" y="223"/>
                    <a:pt x="1438" y="125"/>
                    <a:pt x="1322" y="63"/>
                  </a:cubicBezTo>
                  <a:cubicBezTo>
                    <a:pt x="1259" y="27"/>
                    <a:pt x="1197" y="0"/>
                    <a:pt x="1125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5594;p65"/>
            <p:cNvSpPr/>
            <p:nvPr/>
          </p:nvSpPr>
          <p:spPr>
            <a:xfrm>
              <a:off x="4209857" y="2148425"/>
              <a:ext cx="289224" cy="323703"/>
            </a:xfrm>
            <a:custGeom>
              <a:avLst/>
              <a:gdLst/>
              <a:ahLst/>
              <a:cxnLst/>
              <a:rect l="l" t="t" r="r" b="b"/>
              <a:pathLst>
                <a:path w="4419" h="4946" extrusionOk="0">
                  <a:moveTo>
                    <a:pt x="2276" y="1"/>
                  </a:moveTo>
                  <a:cubicBezTo>
                    <a:pt x="2271" y="1"/>
                    <a:pt x="2265" y="1"/>
                    <a:pt x="2259" y="1"/>
                  </a:cubicBezTo>
                  <a:cubicBezTo>
                    <a:pt x="1848" y="1"/>
                    <a:pt x="1482" y="251"/>
                    <a:pt x="1322" y="635"/>
                  </a:cubicBezTo>
                  <a:cubicBezTo>
                    <a:pt x="733" y="635"/>
                    <a:pt x="1" y="1090"/>
                    <a:pt x="72" y="2188"/>
                  </a:cubicBezTo>
                  <a:cubicBezTo>
                    <a:pt x="135" y="3276"/>
                    <a:pt x="402" y="3321"/>
                    <a:pt x="402" y="3321"/>
                  </a:cubicBezTo>
                  <a:cubicBezTo>
                    <a:pt x="518" y="3169"/>
                    <a:pt x="608" y="3071"/>
                    <a:pt x="608" y="3071"/>
                  </a:cubicBezTo>
                  <a:cubicBezTo>
                    <a:pt x="652" y="3384"/>
                    <a:pt x="795" y="3678"/>
                    <a:pt x="1018" y="3910"/>
                  </a:cubicBezTo>
                  <a:cubicBezTo>
                    <a:pt x="1107" y="3794"/>
                    <a:pt x="1188" y="3660"/>
                    <a:pt x="1259" y="3535"/>
                  </a:cubicBezTo>
                  <a:lnTo>
                    <a:pt x="1259" y="3535"/>
                  </a:lnTo>
                  <a:cubicBezTo>
                    <a:pt x="1223" y="4133"/>
                    <a:pt x="1500" y="4303"/>
                    <a:pt x="1500" y="4303"/>
                  </a:cubicBezTo>
                  <a:cubicBezTo>
                    <a:pt x="1589" y="4205"/>
                    <a:pt x="1670" y="4080"/>
                    <a:pt x="1732" y="3955"/>
                  </a:cubicBezTo>
                  <a:cubicBezTo>
                    <a:pt x="1786" y="4133"/>
                    <a:pt x="1893" y="4294"/>
                    <a:pt x="2045" y="4419"/>
                  </a:cubicBezTo>
                  <a:lnTo>
                    <a:pt x="2205" y="4071"/>
                  </a:lnTo>
                  <a:cubicBezTo>
                    <a:pt x="2223" y="4321"/>
                    <a:pt x="2330" y="4553"/>
                    <a:pt x="2500" y="4740"/>
                  </a:cubicBezTo>
                  <a:cubicBezTo>
                    <a:pt x="2553" y="4651"/>
                    <a:pt x="2598" y="4544"/>
                    <a:pt x="2625" y="4437"/>
                  </a:cubicBezTo>
                  <a:cubicBezTo>
                    <a:pt x="2741" y="4642"/>
                    <a:pt x="2928" y="4812"/>
                    <a:pt x="3142" y="4910"/>
                  </a:cubicBezTo>
                  <a:cubicBezTo>
                    <a:pt x="3169" y="4794"/>
                    <a:pt x="3178" y="4678"/>
                    <a:pt x="3169" y="4562"/>
                  </a:cubicBezTo>
                  <a:lnTo>
                    <a:pt x="3169" y="4562"/>
                  </a:lnTo>
                  <a:cubicBezTo>
                    <a:pt x="3553" y="4937"/>
                    <a:pt x="3905" y="4945"/>
                    <a:pt x="3935" y="4945"/>
                  </a:cubicBezTo>
                  <a:cubicBezTo>
                    <a:pt x="3936" y="4945"/>
                    <a:pt x="3937" y="4945"/>
                    <a:pt x="3937" y="4945"/>
                  </a:cubicBezTo>
                  <a:cubicBezTo>
                    <a:pt x="3883" y="4410"/>
                    <a:pt x="3669" y="4187"/>
                    <a:pt x="3669" y="4187"/>
                  </a:cubicBezTo>
                  <a:lnTo>
                    <a:pt x="3669" y="4187"/>
                  </a:lnTo>
                  <a:cubicBezTo>
                    <a:pt x="3710" y="4193"/>
                    <a:pt x="3751" y="4196"/>
                    <a:pt x="3791" y="4196"/>
                  </a:cubicBezTo>
                  <a:cubicBezTo>
                    <a:pt x="3872" y="4196"/>
                    <a:pt x="3951" y="4184"/>
                    <a:pt x="4035" y="4160"/>
                  </a:cubicBezTo>
                  <a:cubicBezTo>
                    <a:pt x="3937" y="3857"/>
                    <a:pt x="3838" y="3767"/>
                    <a:pt x="3838" y="3767"/>
                  </a:cubicBezTo>
                  <a:cubicBezTo>
                    <a:pt x="3990" y="3749"/>
                    <a:pt x="4142" y="3705"/>
                    <a:pt x="4285" y="3642"/>
                  </a:cubicBezTo>
                  <a:cubicBezTo>
                    <a:pt x="4249" y="3446"/>
                    <a:pt x="4142" y="3267"/>
                    <a:pt x="3972" y="3151"/>
                  </a:cubicBezTo>
                  <a:cubicBezTo>
                    <a:pt x="4115" y="3151"/>
                    <a:pt x="4249" y="3116"/>
                    <a:pt x="4374" y="3044"/>
                  </a:cubicBezTo>
                  <a:cubicBezTo>
                    <a:pt x="4285" y="2794"/>
                    <a:pt x="3946" y="2661"/>
                    <a:pt x="3946" y="2661"/>
                  </a:cubicBezTo>
                  <a:cubicBezTo>
                    <a:pt x="4124" y="2643"/>
                    <a:pt x="4419" y="2268"/>
                    <a:pt x="4419" y="2268"/>
                  </a:cubicBezTo>
                  <a:cubicBezTo>
                    <a:pt x="4303" y="2027"/>
                    <a:pt x="3812" y="1848"/>
                    <a:pt x="3812" y="1848"/>
                  </a:cubicBezTo>
                  <a:lnTo>
                    <a:pt x="3812" y="1848"/>
                  </a:lnTo>
                  <a:cubicBezTo>
                    <a:pt x="3816" y="1849"/>
                    <a:pt x="3821" y="1849"/>
                    <a:pt x="3825" y="1849"/>
                  </a:cubicBezTo>
                  <a:cubicBezTo>
                    <a:pt x="4037" y="1849"/>
                    <a:pt x="4285" y="1652"/>
                    <a:pt x="4285" y="1652"/>
                  </a:cubicBezTo>
                  <a:cubicBezTo>
                    <a:pt x="4142" y="1482"/>
                    <a:pt x="3946" y="1366"/>
                    <a:pt x="3731" y="1322"/>
                  </a:cubicBezTo>
                  <a:lnTo>
                    <a:pt x="4062" y="1036"/>
                  </a:lnTo>
                  <a:cubicBezTo>
                    <a:pt x="3919" y="867"/>
                    <a:pt x="3740" y="733"/>
                    <a:pt x="3535" y="652"/>
                  </a:cubicBezTo>
                  <a:lnTo>
                    <a:pt x="3660" y="519"/>
                  </a:lnTo>
                  <a:cubicBezTo>
                    <a:pt x="3660" y="519"/>
                    <a:pt x="2975" y="1"/>
                    <a:pt x="2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5595;p65"/>
            <p:cNvSpPr/>
            <p:nvPr/>
          </p:nvSpPr>
          <p:spPr>
            <a:xfrm>
              <a:off x="4224387" y="2096525"/>
              <a:ext cx="258331" cy="375603"/>
            </a:xfrm>
            <a:custGeom>
              <a:avLst/>
              <a:gdLst/>
              <a:ahLst/>
              <a:cxnLst/>
              <a:rect l="l" t="t" r="r" b="b"/>
              <a:pathLst>
                <a:path w="3947" h="5739" extrusionOk="0">
                  <a:moveTo>
                    <a:pt x="110" y="0"/>
                  </a:moveTo>
                  <a:cubicBezTo>
                    <a:pt x="51" y="0"/>
                    <a:pt x="0" y="87"/>
                    <a:pt x="55" y="142"/>
                  </a:cubicBezTo>
                  <a:cubicBezTo>
                    <a:pt x="368" y="490"/>
                    <a:pt x="644" y="865"/>
                    <a:pt x="894" y="1258"/>
                  </a:cubicBezTo>
                  <a:cubicBezTo>
                    <a:pt x="939" y="1312"/>
                    <a:pt x="975" y="1374"/>
                    <a:pt x="1010" y="1428"/>
                  </a:cubicBezTo>
                  <a:cubicBezTo>
                    <a:pt x="1117" y="1588"/>
                    <a:pt x="1225" y="1758"/>
                    <a:pt x="1332" y="1918"/>
                  </a:cubicBezTo>
                  <a:lnTo>
                    <a:pt x="1564" y="2284"/>
                  </a:lnTo>
                  <a:cubicBezTo>
                    <a:pt x="1546" y="2311"/>
                    <a:pt x="1537" y="2338"/>
                    <a:pt x="1519" y="2374"/>
                  </a:cubicBezTo>
                  <a:cubicBezTo>
                    <a:pt x="1349" y="2722"/>
                    <a:pt x="1100" y="3016"/>
                    <a:pt x="876" y="3329"/>
                  </a:cubicBezTo>
                  <a:cubicBezTo>
                    <a:pt x="752" y="3498"/>
                    <a:pt x="644" y="3668"/>
                    <a:pt x="555" y="3855"/>
                  </a:cubicBezTo>
                  <a:cubicBezTo>
                    <a:pt x="511" y="3944"/>
                    <a:pt x="475" y="4043"/>
                    <a:pt x="439" y="4132"/>
                  </a:cubicBezTo>
                  <a:cubicBezTo>
                    <a:pt x="457" y="4168"/>
                    <a:pt x="466" y="4203"/>
                    <a:pt x="484" y="4239"/>
                  </a:cubicBezTo>
                  <a:cubicBezTo>
                    <a:pt x="511" y="4141"/>
                    <a:pt x="546" y="4034"/>
                    <a:pt x="591" y="3936"/>
                  </a:cubicBezTo>
                  <a:cubicBezTo>
                    <a:pt x="769" y="3552"/>
                    <a:pt x="1037" y="3222"/>
                    <a:pt x="1278" y="2873"/>
                  </a:cubicBezTo>
                  <a:cubicBezTo>
                    <a:pt x="1403" y="2704"/>
                    <a:pt x="1510" y="2516"/>
                    <a:pt x="1599" y="2329"/>
                  </a:cubicBezTo>
                  <a:cubicBezTo>
                    <a:pt x="1626" y="2383"/>
                    <a:pt x="1662" y="2427"/>
                    <a:pt x="1698" y="2481"/>
                  </a:cubicBezTo>
                  <a:lnTo>
                    <a:pt x="1733" y="2525"/>
                  </a:lnTo>
                  <a:cubicBezTo>
                    <a:pt x="1858" y="2722"/>
                    <a:pt x="1983" y="2909"/>
                    <a:pt x="2117" y="3088"/>
                  </a:cubicBezTo>
                  <a:cubicBezTo>
                    <a:pt x="2233" y="3248"/>
                    <a:pt x="2331" y="3418"/>
                    <a:pt x="2420" y="3587"/>
                  </a:cubicBezTo>
                  <a:cubicBezTo>
                    <a:pt x="2412" y="3927"/>
                    <a:pt x="2215" y="4212"/>
                    <a:pt x="2197" y="4551"/>
                  </a:cubicBezTo>
                  <a:cubicBezTo>
                    <a:pt x="2197" y="4721"/>
                    <a:pt x="2215" y="4891"/>
                    <a:pt x="2242" y="5051"/>
                  </a:cubicBezTo>
                  <a:cubicBezTo>
                    <a:pt x="2269" y="5212"/>
                    <a:pt x="2278" y="5372"/>
                    <a:pt x="2278" y="5533"/>
                  </a:cubicBezTo>
                  <a:cubicBezTo>
                    <a:pt x="2304" y="5488"/>
                    <a:pt x="2322" y="5444"/>
                    <a:pt x="2340" y="5408"/>
                  </a:cubicBezTo>
                  <a:cubicBezTo>
                    <a:pt x="2340" y="5319"/>
                    <a:pt x="2331" y="5230"/>
                    <a:pt x="2322" y="5140"/>
                  </a:cubicBezTo>
                  <a:cubicBezTo>
                    <a:pt x="2304" y="4971"/>
                    <a:pt x="2269" y="4810"/>
                    <a:pt x="2260" y="4632"/>
                  </a:cubicBezTo>
                  <a:cubicBezTo>
                    <a:pt x="2269" y="4462"/>
                    <a:pt x="2296" y="4293"/>
                    <a:pt x="2358" y="4132"/>
                  </a:cubicBezTo>
                  <a:cubicBezTo>
                    <a:pt x="2412" y="3989"/>
                    <a:pt x="2447" y="3846"/>
                    <a:pt x="2474" y="3703"/>
                  </a:cubicBezTo>
                  <a:cubicBezTo>
                    <a:pt x="2563" y="3909"/>
                    <a:pt x="2653" y="4123"/>
                    <a:pt x="2760" y="4319"/>
                  </a:cubicBezTo>
                  <a:cubicBezTo>
                    <a:pt x="2849" y="4507"/>
                    <a:pt x="2956" y="4685"/>
                    <a:pt x="3072" y="4855"/>
                  </a:cubicBezTo>
                  <a:cubicBezTo>
                    <a:pt x="3206" y="5042"/>
                    <a:pt x="3340" y="5230"/>
                    <a:pt x="3456" y="5426"/>
                  </a:cubicBezTo>
                  <a:cubicBezTo>
                    <a:pt x="3518" y="5524"/>
                    <a:pt x="3572" y="5622"/>
                    <a:pt x="3625" y="5729"/>
                  </a:cubicBezTo>
                  <a:cubicBezTo>
                    <a:pt x="3652" y="5729"/>
                    <a:pt x="3679" y="5738"/>
                    <a:pt x="3715" y="5738"/>
                  </a:cubicBezTo>
                  <a:cubicBezTo>
                    <a:pt x="3670" y="5649"/>
                    <a:pt x="3616" y="5560"/>
                    <a:pt x="3572" y="5480"/>
                  </a:cubicBezTo>
                  <a:cubicBezTo>
                    <a:pt x="3456" y="5301"/>
                    <a:pt x="3349" y="5123"/>
                    <a:pt x="3233" y="4953"/>
                  </a:cubicBezTo>
                  <a:cubicBezTo>
                    <a:pt x="3108" y="4783"/>
                    <a:pt x="3001" y="4614"/>
                    <a:pt x="2894" y="4426"/>
                  </a:cubicBezTo>
                  <a:cubicBezTo>
                    <a:pt x="2867" y="4382"/>
                    <a:pt x="2831" y="4319"/>
                    <a:pt x="2804" y="4266"/>
                  </a:cubicBezTo>
                  <a:lnTo>
                    <a:pt x="2804" y="4266"/>
                  </a:lnTo>
                  <a:cubicBezTo>
                    <a:pt x="3045" y="4373"/>
                    <a:pt x="3313" y="4391"/>
                    <a:pt x="3554" y="4480"/>
                  </a:cubicBezTo>
                  <a:cubicBezTo>
                    <a:pt x="3607" y="4507"/>
                    <a:pt x="3670" y="4525"/>
                    <a:pt x="3715" y="4551"/>
                  </a:cubicBezTo>
                  <a:cubicBezTo>
                    <a:pt x="3741" y="4551"/>
                    <a:pt x="3759" y="4542"/>
                    <a:pt x="3786" y="4534"/>
                  </a:cubicBezTo>
                  <a:cubicBezTo>
                    <a:pt x="3724" y="4498"/>
                    <a:pt x="3652" y="4471"/>
                    <a:pt x="3581" y="4444"/>
                  </a:cubicBezTo>
                  <a:cubicBezTo>
                    <a:pt x="3447" y="4400"/>
                    <a:pt x="3313" y="4364"/>
                    <a:pt x="3170" y="4337"/>
                  </a:cubicBezTo>
                  <a:cubicBezTo>
                    <a:pt x="3018" y="4310"/>
                    <a:pt x="2876" y="4248"/>
                    <a:pt x="2760" y="4150"/>
                  </a:cubicBezTo>
                  <a:lnTo>
                    <a:pt x="2751" y="4141"/>
                  </a:lnTo>
                  <a:cubicBezTo>
                    <a:pt x="2697" y="4034"/>
                    <a:pt x="2653" y="3918"/>
                    <a:pt x="2599" y="3811"/>
                  </a:cubicBezTo>
                  <a:cubicBezTo>
                    <a:pt x="2456" y="3480"/>
                    <a:pt x="2296" y="3150"/>
                    <a:pt x="2108" y="2838"/>
                  </a:cubicBezTo>
                  <a:lnTo>
                    <a:pt x="2108" y="2838"/>
                  </a:lnTo>
                  <a:cubicBezTo>
                    <a:pt x="2420" y="2900"/>
                    <a:pt x="2688" y="3150"/>
                    <a:pt x="2974" y="3275"/>
                  </a:cubicBezTo>
                  <a:cubicBezTo>
                    <a:pt x="3286" y="3418"/>
                    <a:pt x="3625" y="3480"/>
                    <a:pt x="3947" y="3579"/>
                  </a:cubicBezTo>
                  <a:cubicBezTo>
                    <a:pt x="3875" y="3534"/>
                    <a:pt x="3804" y="3489"/>
                    <a:pt x="3724" y="3454"/>
                  </a:cubicBezTo>
                  <a:lnTo>
                    <a:pt x="3625" y="3427"/>
                  </a:lnTo>
                  <a:cubicBezTo>
                    <a:pt x="3420" y="3382"/>
                    <a:pt x="3224" y="3320"/>
                    <a:pt x="3036" y="3239"/>
                  </a:cubicBezTo>
                  <a:cubicBezTo>
                    <a:pt x="2858" y="3159"/>
                    <a:pt x="2688" y="3070"/>
                    <a:pt x="2528" y="2963"/>
                  </a:cubicBezTo>
                  <a:cubicBezTo>
                    <a:pt x="2385" y="2873"/>
                    <a:pt x="2242" y="2820"/>
                    <a:pt x="2081" y="2793"/>
                  </a:cubicBezTo>
                  <a:cubicBezTo>
                    <a:pt x="2028" y="2704"/>
                    <a:pt x="1974" y="2615"/>
                    <a:pt x="1921" y="2534"/>
                  </a:cubicBezTo>
                  <a:cubicBezTo>
                    <a:pt x="1751" y="2249"/>
                    <a:pt x="1573" y="1972"/>
                    <a:pt x="1403" y="1704"/>
                  </a:cubicBezTo>
                  <a:cubicBezTo>
                    <a:pt x="1430" y="1704"/>
                    <a:pt x="1457" y="1695"/>
                    <a:pt x="1483" y="1695"/>
                  </a:cubicBezTo>
                  <a:lnTo>
                    <a:pt x="1742" y="1695"/>
                  </a:lnTo>
                  <a:cubicBezTo>
                    <a:pt x="2010" y="1722"/>
                    <a:pt x="2278" y="1785"/>
                    <a:pt x="2537" y="1874"/>
                  </a:cubicBezTo>
                  <a:cubicBezTo>
                    <a:pt x="2733" y="1936"/>
                    <a:pt x="2929" y="1999"/>
                    <a:pt x="3126" y="2043"/>
                  </a:cubicBezTo>
                  <a:cubicBezTo>
                    <a:pt x="3250" y="2079"/>
                    <a:pt x="3384" y="2097"/>
                    <a:pt x="3509" y="2106"/>
                  </a:cubicBezTo>
                  <a:lnTo>
                    <a:pt x="3572" y="2052"/>
                  </a:lnTo>
                  <a:cubicBezTo>
                    <a:pt x="3456" y="2043"/>
                    <a:pt x="3340" y="2035"/>
                    <a:pt x="3224" y="2008"/>
                  </a:cubicBezTo>
                  <a:cubicBezTo>
                    <a:pt x="2813" y="1927"/>
                    <a:pt x="2429" y="1758"/>
                    <a:pt x="2010" y="1678"/>
                  </a:cubicBezTo>
                  <a:cubicBezTo>
                    <a:pt x="1912" y="1651"/>
                    <a:pt x="1814" y="1642"/>
                    <a:pt x="1715" y="1633"/>
                  </a:cubicBezTo>
                  <a:lnTo>
                    <a:pt x="1457" y="1633"/>
                  </a:lnTo>
                  <a:lnTo>
                    <a:pt x="1367" y="1642"/>
                  </a:lnTo>
                  <a:cubicBezTo>
                    <a:pt x="1296" y="1535"/>
                    <a:pt x="1225" y="1419"/>
                    <a:pt x="1153" y="1312"/>
                  </a:cubicBezTo>
                  <a:lnTo>
                    <a:pt x="1135" y="1285"/>
                  </a:lnTo>
                  <a:cubicBezTo>
                    <a:pt x="859" y="830"/>
                    <a:pt x="528" y="410"/>
                    <a:pt x="162" y="26"/>
                  </a:cubicBezTo>
                  <a:cubicBezTo>
                    <a:pt x="146" y="8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5596;p65"/>
            <p:cNvSpPr/>
            <p:nvPr/>
          </p:nvSpPr>
          <p:spPr>
            <a:xfrm>
              <a:off x="4251352" y="2253601"/>
              <a:ext cx="238958" cy="219118"/>
            </a:xfrm>
            <a:custGeom>
              <a:avLst/>
              <a:gdLst/>
              <a:ahLst/>
              <a:cxnLst/>
              <a:rect l="l" t="t" r="r" b="b"/>
              <a:pathLst>
                <a:path w="3651" h="3348" extrusionOk="0">
                  <a:moveTo>
                    <a:pt x="866" y="2705"/>
                  </a:moveTo>
                  <a:cubicBezTo>
                    <a:pt x="955" y="2598"/>
                    <a:pt x="1036" y="2482"/>
                    <a:pt x="1098" y="2348"/>
                  </a:cubicBezTo>
                  <a:cubicBezTo>
                    <a:pt x="1152" y="2535"/>
                    <a:pt x="1259" y="2696"/>
                    <a:pt x="1402" y="2812"/>
                  </a:cubicBezTo>
                  <a:lnTo>
                    <a:pt x="1562" y="2464"/>
                  </a:lnTo>
                  <a:cubicBezTo>
                    <a:pt x="1589" y="2714"/>
                    <a:pt x="1687" y="2955"/>
                    <a:pt x="1857" y="3142"/>
                  </a:cubicBezTo>
                  <a:cubicBezTo>
                    <a:pt x="1919" y="3044"/>
                    <a:pt x="1964" y="2937"/>
                    <a:pt x="1991" y="2830"/>
                  </a:cubicBezTo>
                  <a:cubicBezTo>
                    <a:pt x="2107" y="3044"/>
                    <a:pt x="2294" y="3205"/>
                    <a:pt x="2508" y="3312"/>
                  </a:cubicBezTo>
                  <a:cubicBezTo>
                    <a:pt x="2535" y="3196"/>
                    <a:pt x="2544" y="3080"/>
                    <a:pt x="2535" y="2964"/>
                  </a:cubicBezTo>
                  <a:cubicBezTo>
                    <a:pt x="2937" y="3347"/>
                    <a:pt x="3303" y="3338"/>
                    <a:pt x="3303" y="3338"/>
                  </a:cubicBezTo>
                  <a:cubicBezTo>
                    <a:pt x="3249" y="2812"/>
                    <a:pt x="3035" y="2580"/>
                    <a:pt x="3035" y="2580"/>
                  </a:cubicBezTo>
                  <a:cubicBezTo>
                    <a:pt x="3160" y="2598"/>
                    <a:pt x="3276" y="2589"/>
                    <a:pt x="3392" y="2562"/>
                  </a:cubicBezTo>
                  <a:cubicBezTo>
                    <a:pt x="3294" y="2258"/>
                    <a:pt x="3204" y="2169"/>
                    <a:pt x="3204" y="2169"/>
                  </a:cubicBezTo>
                  <a:cubicBezTo>
                    <a:pt x="3356" y="2142"/>
                    <a:pt x="3508" y="2107"/>
                    <a:pt x="3651" y="2044"/>
                  </a:cubicBezTo>
                  <a:cubicBezTo>
                    <a:pt x="3615" y="1839"/>
                    <a:pt x="3499" y="1660"/>
                    <a:pt x="3338" y="1553"/>
                  </a:cubicBezTo>
                  <a:cubicBezTo>
                    <a:pt x="3436" y="1553"/>
                    <a:pt x="3535" y="1536"/>
                    <a:pt x="3624" y="1500"/>
                  </a:cubicBezTo>
                  <a:cubicBezTo>
                    <a:pt x="3544" y="1348"/>
                    <a:pt x="3454" y="1205"/>
                    <a:pt x="3347" y="1071"/>
                  </a:cubicBezTo>
                  <a:lnTo>
                    <a:pt x="3312" y="1063"/>
                  </a:lnTo>
                  <a:lnTo>
                    <a:pt x="3329" y="1063"/>
                  </a:lnTo>
                  <a:cubicBezTo>
                    <a:pt x="2401" y="0"/>
                    <a:pt x="697" y="232"/>
                    <a:pt x="72" y="1491"/>
                  </a:cubicBezTo>
                  <a:cubicBezTo>
                    <a:pt x="45" y="1544"/>
                    <a:pt x="27" y="1607"/>
                    <a:pt x="0" y="1660"/>
                  </a:cubicBezTo>
                  <a:cubicBezTo>
                    <a:pt x="81" y="1901"/>
                    <a:pt x="206" y="2125"/>
                    <a:pt x="375" y="2312"/>
                  </a:cubicBezTo>
                  <a:cubicBezTo>
                    <a:pt x="464" y="2187"/>
                    <a:pt x="545" y="2062"/>
                    <a:pt x="625" y="1937"/>
                  </a:cubicBezTo>
                  <a:cubicBezTo>
                    <a:pt x="589" y="2526"/>
                    <a:pt x="866" y="2705"/>
                    <a:pt x="866" y="27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597;p65"/>
            <p:cNvSpPr/>
            <p:nvPr/>
          </p:nvSpPr>
          <p:spPr>
            <a:xfrm>
              <a:off x="4212213" y="2147640"/>
              <a:ext cx="288045" cy="326845"/>
            </a:xfrm>
            <a:custGeom>
              <a:avLst/>
              <a:gdLst/>
              <a:ahLst/>
              <a:cxnLst/>
              <a:rect l="l" t="t" r="r" b="b"/>
              <a:pathLst>
                <a:path w="4401" h="4994" extrusionOk="0">
                  <a:moveTo>
                    <a:pt x="2239" y="1"/>
                  </a:moveTo>
                  <a:cubicBezTo>
                    <a:pt x="2067" y="1"/>
                    <a:pt x="1896" y="45"/>
                    <a:pt x="1746" y="126"/>
                  </a:cubicBezTo>
                  <a:lnTo>
                    <a:pt x="1746" y="126"/>
                  </a:lnTo>
                  <a:cubicBezTo>
                    <a:pt x="1905" y="47"/>
                    <a:pt x="2076" y="5"/>
                    <a:pt x="2252" y="5"/>
                  </a:cubicBezTo>
                  <a:cubicBezTo>
                    <a:pt x="2296" y="5"/>
                    <a:pt x="2339" y="8"/>
                    <a:pt x="2383" y="13"/>
                  </a:cubicBezTo>
                  <a:cubicBezTo>
                    <a:pt x="2458" y="22"/>
                    <a:pt x="2532" y="34"/>
                    <a:pt x="2606" y="49"/>
                  </a:cubicBezTo>
                  <a:lnTo>
                    <a:pt x="2606" y="49"/>
                  </a:lnTo>
                  <a:cubicBezTo>
                    <a:pt x="2535" y="34"/>
                    <a:pt x="2464" y="22"/>
                    <a:pt x="2392" y="13"/>
                  </a:cubicBezTo>
                  <a:cubicBezTo>
                    <a:pt x="2341" y="5"/>
                    <a:pt x="2290" y="1"/>
                    <a:pt x="2239" y="1"/>
                  </a:cubicBezTo>
                  <a:close/>
                  <a:moveTo>
                    <a:pt x="2606" y="49"/>
                  </a:moveTo>
                  <a:cubicBezTo>
                    <a:pt x="2712" y="73"/>
                    <a:pt x="2816" y="103"/>
                    <a:pt x="2918" y="141"/>
                  </a:cubicBezTo>
                  <a:lnTo>
                    <a:pt x="2918" y="141"/>
                  </a:lnTo>
                  <a:cubicBezTo>
                    <a:pt x="2816" y="102"/>
                    <a:pt x="2712" y="72"/>
                    <a:pt x="2606" y="49"/>
                  </a:cubicBezTo>
                  <a:close/>
                  <a:moveTo>
                    <a:pt x="1746" y="126"/>
                  </a:moveTo>
                  <a:cubicBezTo>
                    <a:pt x="1738" y="130"/>
                    <a:pt x="1730" y="134"/>
                    <a:pt x="1723" y="138"/>
                  </a:cubicBezTo>
                  <a:cubicBezTo>
                    <a:pt x="1661" y="174"/>
                    <a:pt x="1604" y="217"/>
                    <a:pt x="1551" y="265"/>
                  </a:cubicBezTo>
                  <a:lnTo>
                    <a:pt x="1551" y="265"/>
                  </a:lnTo>
                  <a:cubicBezTo>
                    <a:pt x="1609" y="213"/>
                    <a:pt x="1672" y="168"/>
                    <a:pt x="1741" y="129"/>
                  </a:cubicBezTo>
                  <a:cubicBezTo>
                    <a:pt x="1742" y="128"/>
                    <a:pt x="1744" y="127"/>
                    <a:pt x="1746" y="126"/>
                  </a:cubicBezTo>
                  <a:close/>
                  <a:moveTo>
                    <a:pt x="2918" y="141"/>
                  </a:moveTo>
                  <a:cubicBezTo>
                    <a:pt x="2957" y="156"/>
                    <a:pt x="2996" y="173"/>
                    <a:pt x="3035" y="191"/>
                  </a:cubicBezTo>
                  <a:cubicBezTo>
                    <a:pt x="3094" y="216"/>
                    <a:pt x="3152" y="242"/>
                    <a:pt x="3208" y="269"/>
                  </a:cubicBezTo>
                  <a:lnTo>
                    <a:pt x="3208" y="269"/>
                  </a:lnTo>
                  <a:cubicBezTo>
                    <a:pt x="3154" y="242"/>
                    <a:pt x="3099" y="216"/>
                    <a:pt x="3044" y="191"/>
                  </a:cubicBezTo>
                  <a:cubicBezTo>
                    <a:pt x="3002" y="173"/>
                    <a:pt x="2960" y="157"/>
                    <a:pt x="2918" y="141"/>
                  </a:cubicBezTo>
                  <a:close/>
                  <a:moveTo>
                    <a:pt x="1551" y="265"/>
                  </a:moveTo>
                  <a:lnTo>
                    <a:pt x="1551" y="265"/>
                  </a:lnTo>
                  <a:cubicBezTo>
                    <a:pt x="1436" y="369"/>
                    <a:pt x="1345" y="498"/>
                    <a:pt x="1286" y="647"/>
                  </a:cubicBezTo>
                  <a:cubicBezTo>
                    <a:pt x="1347" y="500"/>
                    <a:pt x="1437" y="370"/>
                    <a:pt x="1551" y="265"/>
                  </a:cubicBezTo>
                  <a:close/>
                  <a:moveTo>
                    <a:pt x="3208" y="269"/>
                  </a:moveTo>
                  <a:lnTo>
                    <a:pt x="3208" y="269"/>
                  </a:lnTo>
                  <a:cubicBezTo>
                    <a:pt x="3348" y="342"/>
                    <a:pt x="3483" y="426"/>
                    <a:pt x="3609" y="520"/>
                  </a:cubicBezTo>
                  <a:lnTo>
                    <a:pt x="3609" y="520"/>
                  </a:lnTo>
                  <a:lnTo>
                    <a:pt x="3499" y="638"/>
                  </a:lnTo>
                  <a:lnTo>
                    <a:pt x="3490" y="647"/>
                  </a:lnTo>
                  <a:lnTo>
                    <a:pt x="3508" y="656"/>
                  </a:lnTo>
                  <a:lnTo>
                    <a:pt x="3508" y="673"/>
                  </a:lnTo>
                  <a:lnTo>
                    <a:pt x="3520" y="660"/>
                  </a:lnTo>
                  <a:lnTo>
                    <a:pt x="3520" y="660"/>
                  </a:lnTo>
                  <a:cubicBezTo>
                    <a:pt x="3714" y="739"/>
                    <a:pt x="3884" y="865"/>
                    <a:pt x="4013" y="1032"/>
                  </a:cubicBezTo>
                  <a:lnTo>
                    <a:pt x="4013" y="1032"/>
                  </a:lnTo>
                  <a:lnTo>
                    <a:pt x="3695" y="1307"/>
                  </a:lnTo>
                  <a:lnTo>
                    <a:pt x="3669" y="1325"/>
                  </a:lnTo>
                  <a:lnTo>
                    <a:pt x="3704" y="1325"/>
                  </a:lnTo>
                  <a:cubicBezTo>
                    <a:pt x="3705" y="1325"/>
                    <a:pt x="3706" y="1325"/>
                    <a:pt x="3707" y="1325"/>
                  </a:cubicBezTo>
                  <a:lnTo>
                    <a:pt x="3707" y="1325"/>
                  </a:lnTo>
                  <a:lnTo>
                    <a:pt x="3713" y="1343"/>
                  </a:lnTo>
                  <a:lnTo>
                    <a:pt x="3729" y="1329"/>
                  </a:lnTo>
                  <a:lnTo>
                    <a:pt x="3729" y="1329"/>
                  </a:lnTo>
                  <a:cubicBezTo>
                    <a:pt x="3826" y="1350"/>
                    <a:pt x="3916" y="1392"/>
                    <a:pt x="3999" y="1450"/>
                  </a:cubicBezTo>
                  <a:cubicBezTo>
                    <a:pt x="4082" y="1500"/>
                    <a:pt x="4158" y="1566"/>
                    <a:pt x="4226" y="1647"/>
                  </a:cubicBezTo>
                  <a:lnTo>
                    <a:pt x="4226" y="1647"/>
                  </a:lnTo>
                  <a:cubicBezTo>
                    <a:pt x="4159" y="1696"/>
                    <a:pt x="4092" y="1738"/>
                    <a:pt x="4017" y="1771"/>
                  </a:cubicBezTo>
                  <a:cubicBezTo>
                    <a:pt x="3936" y="1807"/>
                    <a:pt x="3856" y="1825"/>
                    <a:pt x="3776" y="1825"/>
                  </a:cubicBezTo>
                  <a:lnTo>
                    <a:pt x="3669" y="1825"/>
                  </a:lnTo>
                  <a:lnTo>
                    <a:pt x="3767" y="1860"/>
                  </a:lnTo>
                  <a:cubicBezTo>
                    <a:pt x="3771" y="1862"/>
                    <a:pt x="3776" y="1864"/>
                    <a:pt x="3781" y="1866"/>
                  </a:cubicBezTo>
                  <a:lnTo>
                    <a:pt x="3781" y="1866"/>
                  </a:lnTo>
                  <a:lnTo>
                    <a:pt x="3776" y="1887"/>
                  </a:lnTo>
                  <a:cubicBezTo>
                    <a:pt x="3793" y="1887"/>
                    <a:pt x="3810" y="1886"/>
                    <a:pt x="3827" y="1884"/>
                  </a:cubicBezTo>
                  <a:lnTo>
                    <a:pt x="3827" y="1884"/>
                  </a:lnTo>
                  <a:cubicBezTo>
                    <a:pt x="3923" y="1924"/>
                    <a:pt x="4017" y="1969"/>
                    <a:pt x="4106" y="2021"/>
                  </a:cubicBezTo>
                  <a:cubicBezTo>
                    <a:pt x="4159" y="2057"/>
                    <a:pt x="4204" y="2092"/>
                    <a:pt x="4249" y="2137"/>
                  </a:cubicBezTo>
                  <a:cubicBezTo>
                    <a:pt x="4297" y="2169"/>
                    <a:pt x="4331" y="2209"/>
                    <a:pt x="4357" y="2263"/>
                  </a:cubicBezTo>
                  <a:lnTo>
                    <a:pt x="4357" y="2263"/>
                  </a:lnTo>
                  <a:cubicBezTo>
                    <a:pt x="4296" y="2340"/>
                    <a:pt x="4228" y="2417"/>
                    <a:pt x="4159" y="2485"/>
                  </a:cubicBezTo>
                  <a:cubicBezTo>
                    <a:pt x="4124" y="2521"/>
                    <a:pt x="4088" y="2557"/>
                    <a:pt x="4043" y="2583"/>
                  </a:cubicBezTo>
                  <a:cubicBezTo>
                    <a:pt x="4008" y="2610"/>
                    <a:pt x="3963" y="2628"/>
                    <a:pt x="3918" y="2637"/>
                  </a:cubicBezTo>
                  <a:lnTo>
                    <a:pt x="3847" y="2646"/>
                  </a:lnTo>
                  <a:lnTo>
                    <a:pt x="3910" y="2682"/>
                  </a:lnTo>
                  <a:cubicBezTo>
                    <a:pt x="3914" y="2683"/>
                    <a:pt x="3918" y="2685"/>
                    <a:pt x="3922" y="2687"/>
                  </a:cubicBezTo>
                  <a:lnTo>
                    <a:pt x="3922" y="2687"/>
                  </a:lnTo>
                  <a:lnTo>
                    <a:pt x="3918" y="2699"/>
                  </a:lnTo>
                  <a:cubicBezTo>
                    <a:pt x="3926" y="2698"/>
                    <a:pt x="3933" y="2697"/>
                    <a:pt x="3940" y="2695"/>
                  </a:cubicBezTo>
                  <a:lnTo>
                    <a:pt x="3940" y="2695"/>
                  </a:lnTo>
                  <a:cubicBezTo>
                    <a:pt x="4017" y="2730"/>
                    <a:pt x="4087" y="2777"/>
                    <a:pt x="4150" y="2824"/>
                  </a:cubicBezTo>
                  <a:cubicBezTo>
                    <a:pt x="4228" y="2884"/>
                    <a:pt x="4280" y="2961"/>
                    <a:pt x="4316" y="3038"/>
                  </a:cubicBezTo>
                  <a:lnTo>
                    <a:pt x="4316" y="3038"/>
                  </a:lnTo>
                  <a:cubicBezTo>
                    <a:pt x="4203" y="3104"/>
                    <a:pt x="4074" y="3137"/>
                    <a:pt x="3936" y="3137"/>
                  </a:cubicBezTo>
                  <a:lnTo>
                    <a:pt x="3865" y="3137"/>
                  </a:lnTo>
                  <a:lnTo>
                    <a:pt x="3927" y="3181"/>
                  </a:lnTo>
                  <a:cubicBezTo>
                    <a:pt x="3928" y="3182"/>
                    <a:pt x="3930" y="3183"/>
                    <a:pt x="3931" y="3184"/>
                  </a:cubicBezTo>
                  <a:lnTo>
                    <a:pt x="3931" y="3184"/>
                  </a:lnTo>
                  <a:lnTo>
                    <a:pt x="3927" y="3190"/>
                  </a:lnTo>
                  <a:cubicBezTo>
                    <a:pt x="3932" y="3191"/>
                    <a:pt x="3937" y="3191"/>
                    <a:pt x="3942" y="3192"/>
                  </a:cubicBezTo>
                  <a:lnTo>
                    <a:pt x="3942" y="3192"/>
                  </a:lnTo>
                  <a:cubicBezTo>
                    <a:pt x="4017" y="3244"/>
                    <a:pt x="4082" y="3311"/>
                    <a:pt x="4133" y="3387"/>
                  </a:cubicBezTo>
                  <a:cubicBezTo>
                    <a:pt x="4182" y="3461"/>
                    <a:pt x="4209" y="3551"/>
                    <a:pt x="4227" y="3641"/>
                  </a:cubicBezTo>
                  <a:lnTo>
                    <a:pt x="4227" y="3641"/>
                  </a:lnTo>
                  <a:cubicBezTo>
                    <a:pt x="4160" y="3667"/>
                    <a:pt x="4093" y="3692"/>
                    <a:pt x="4026" y="3717"/>
                  </a:cubicBezTo>
                  <a:cubicBezTo>
                    <a:pt x="3954" y="3735"/>
                    <a:pt x="3883" y="3753"/>
                    <a:pt x="3802" y="3761"/>
                  </a:cubicBezTo>
                  <a:lnTo>
                    <a:pt x="3749" y="3761"/>
                  </a:lnTo>
                  <a:lnTo>
                    <a:pt x="3785" y="3797"/>
                  </a:lnTo>
                  <a:cubicBezTo>
                    <a:pt x="3789" y="3801"/>
                    <a:pt x="3793" y="3805"/>
                    <a:pt x="3796" y="3809"/>
                  </a:cubicBezTo>
                  <a:lnTo>
                    <a:pt x="3796" y="3809"/>
                  </a:lnTo>
                  <a:lnTo>
                    <a:pt x="3793" y="3815"/>
                  </a:lnTo>
                  <a:cubicBezTo>
                    <a:pt x="3796" y="3815"/>
                    <a:pt x="3798" y="3814"/>
                    <a:pt x="3801" y="3814"/>
                  </a:cubicBezTo>
                  <a:lnTo>
                    <a:pt x="3801" y="3814"/>
                  </a:lnTo>
                  <a:cubicBezTo>
                    <a:pt x="3819" y="3835"/>
                    <a:pt x="3833" y="3856"/>
                    <a:pt x="3847" y="3877"/>
                  </a:cubicBezTo>
                  <a:cubicBezTo>
                    <a:pt x="3865" y="3913"/>
                    <a:pt x="3883" y="3940"/>
                    <a:pt x="3901" y="3976"/>
                  </a:cubicBezTo>
                  <a:cubicBezTo>
                    <a:pt x="3924" y="4039"/>
                    <a:pt x="3948" y="4096"/>
                    <a:pt x="3966" y="4158"/>
                  </a:cubicBezTo>
                  <a:lnTo>
                    <a:pt x="3966" y="4158"/>
                  </a:lnTo>
                  <a:cubicBezTo>
                    <a:pt x="3918" y="4166"/>
                    <a:pt x="3866" y="4173"/>
                    <a:pt x="3820" y="4181"/>
                  </a:cubicBezTo>
                  <a:cubicBezTo>
                    <a:pt x="3758" y="4181"/>
                    <a:pt x="3704" y="4181"/>
                    <a:pt x="3642" y="4172"/>
                  </a:cubicBezTo>
                  <a:lnTo>
                    <a:pt x="3579" y="4163"/>
                  </a:lnTo>
                  <a:lnTo>
                    <a:pt x="3624" y="4208"/>
                  </a:lnTo>
                  <a:cubicBezTo>
                    <a:pt x="3628" y="4214"/>
                    <a:pt x="3632" y="4220"/>
                    <a:pt x="3636" y="4226"/>
                  </a:cubicBezTo>
                  <a:lnTo>
                    <a:pt x="3636" y="4226"/>
                  </a:lnTo>
                  <a:lnTo>
                    <a:pt x="3633" y="4234"/>
                  </a:lnTo>
                  <a:cubicBezTo>
                    <a:pt x="3636" y="4235"/>
                    <a:pt x="3639" y="4236"/>
                    <a:pt x="3643" y="4236"/>
                  </a:cubicBezTo>
                  <a:lnTo>
                    <a:pt x="3643" y="4236"/>
                  </a:lnTo>
                  <a:cubicBezTo>
                    <a:pt x="3672" y="4280"/>
                    <a:pt x="3700" y="4326"/>
                    <a:pt x="3722" y="4377"/>
                  </a:cubicBezTo>
                  <a:cubicBezTo>
                    <a:pt x="3758" y="4440"/>
                    <a:pt x="3776" y="4502"/>
                    <a:pt x="3802" y="4565"/>
                  </a:cubicBezTo>
                  <a:cubicBezTo>
                    <a:pt x="3835" y="4678"/>
                    <a:pt x="3860" y="4799"/>
                    <a:pt x="3871" y="4921"/>
                  </a:cubicBezTo>
                  <a:lnTo>
                    <a:pt x="3871" y="4921"/>
                  </a:lnTo>
                  <a:cubicBezTo>
                    <a:pt x="3811" y="4919"/>
                    <a:pt x="3757" y="4909"/>
                    <a:pt x="3695" y="4886"/>
                  </a:cubicBezTo>
                  <a:cubicBezTo>
                    <a:pt x="3633" y="4868"/>
                    <a:pt x="3561" y="4841"/>
                    <a:pt x="3499" y="4806"/>
                  </a:cubicBezTo>
                  <a:cubicBezTo>
                    <a:pt x="3436" y="4770"/>
                    <a:pt x="3374" y="4734"/>
                    <a:pt x="3320" y="4699"/>
                  </a:cubicBezTo>
                  <a:cubicBezTo>
                    <a:pt x="3258" y="4654"/>
                    <a:pt x="3204" y="4609"/>
                    <a:pt x="3151" y="4556"/>
                  </a:cubicBezTo>
                  <a:lnTo>
                    <a:pt x="3097" y="4511"/>
                  </a:lnTo>
                  <a:lnTo>
                    <a:pt x="3106" y="4583"/>
                  </a:lnTo>
                  <a:cubicBezTo>
                    <a:pt x="3108" y="4588"/>
                    <a:pt x="3109" y="4593"/>
                    <a:pt x="3110" y="4598"/>
                  </a:cubicBezTo>
                  <a:lnTo>
                    <a:pt x="3110" y="4598"/>
                  </a:lnTo>
                  <a:lnTo>
                    <a:pt x="3106" y="4600"/>
                  </a:lnTo>
                  <a:cubicBezTo>
                    <a:pt x="3108" y="4602"/>
                    <a:pt x="3110" y="4604"/>
                    <a:pt x="3112" y="4606"/>
                  </a:cubicBezTo>
                  <a:lnTo>
                    <a:pt x="3112" y="4606"/>
                  </a:lnTo>
                  <a:cubicBezTo>
                    <a:pt x="3114" y="4625"/>
                    <a:pt x="3113" y="4644"/>
                    <a:pt x="3106" y="4663"/>
                  </a:cubicBezTo>
                  <a:lnTo>
                    <a:pt x="3106" y="4743"/>
                  </a:lnTo>
                  <a:cubicBezTo>
                    <a:pt x="3106" y="4792"/>
                    <a:pt x="3101" y="4835"/>
                    <a:pt x="3094" y="4882"/>
                  </a:cubicBezTo>
                  <a:lnTo>
                    <a:pt x="3094" y="4882"/>
                  </a:lnTo>
                  <a:cubicBezTo>
                    <a:pt x="2999" y="4838"/>
                    <a:pt x="2910" y="4780"/>
                    <a:pt x="2830" y="4707"/>
                  </a:cubicBezTo>
                  <a:cubicBezTo>
                    <a:pt x="2749" y="4627"/>
                    <a:pt x="2669" y="4538"/>
                    <a:pt x="2606" y="4440"/>
                  </a:cubicBezTo>
                  <a:lnTo>
                    <a:pt x="2580" y="4386"/>
                  </a:lnTo>
                  <a:lnTo>
                    <a:pt x="2571" y="4440"/>
                  </a:lnTo>
                  <a:cubicBezTo>
                    <a:pt x="2553" y="4493"/>
                    <a:pt x="2535" y="4547"/>
                    <a:pt x="2517" y="4591"/>
                  </a:cubicBezTo>
                  <a:cubicBezTo>
                    <a:pt x="2496" y="4634"/>
                    <a:pt x="2475" y="4676"/>
                    <a:pt x="2454" y="4714"/>
                  </a:cubicBezTo>
                  <a:lnTo>
                    <a:pt x="2454" y="4714"/>
                  </a:lnTo>
                  <a:cubicBezTo>
                    <a:pt x="2377" y="4631"/>
                    <a:pt x="2316" y="4535"/>
                    <a:pt x="2276" y="4440"/>
                  </a:cubicBezTo>
                  <a:cubicBezTo>
                    <a:pt x="2232" y="4324"/>
                    <a:pt x="2196" y="4199"/>
                    <a:pt x="2187" y="4083"/>
                  </a:cubicBezTo>
                  <a:lnTo>
                    <a:pt x="2178" y="4011"/>
                  </a:lnTo>
                  <a:lnTo>
                    <a:pt x="2142" y="4074"/>
                  </a:lnTo>
                  <a:lnTo>
                    <a:pt x="1984" y="4383"/>
                  </a:lnTo>
                  <a:lnTo>
                    <a:pt x="1984" y="4383"/>
                  </a:lnTo>
                  <a:cubicBezTo>
                    <a:pt x="1919" y="4331"/>
                    <a:pt x="1862" y="4265"/>
                    <a:pt x="1821" y="4199"/>
                  </a:cubicBezTo>
                  <a:cubicBezTo>
                    <a:pt x="1776" y="4118"/>
                    <a:pt x="1732" y="4038"/>
                    <a:pt x="1696" y="3949"/>
                  </a:cubicBezTo>
                  <a:lnTo>
                    <a:pt x="1687" y="3904"/>
                  </a:lnTo>
                  <a:lnTo>
                    <a:pt x="1660" y="3949"/>
                  </a:lnTo>
                  <a:cubicBezTo>
                    <a:pt x="1609" y="4069"/>
                    <a:pt x="1541" y="4180"/>
                    <a:pt x="1449" y="4284"/>
                  </a:cubicBezTo>
                  <a:lnTo>
                    <a:pt x="1449" y="4284"/>
                  </a:lnTo>
                  <a:cubicBezTo>
                    <a:pt x="1404" y="4242"/>
                    <a:pt x="1371" y="4194"/>
                    <a:pt x="1339" y="4145"/>
                  </a:cubicBezTo>
                  <a:cubicBezTo>
                    <a:pt x="1312" y="4083"/>
                    <a:pt x="1286" y="4020"/>
                    <a:pt x="1268" y="3949"/>
                  </a:cubicBezTo>
                  <a:cubicBezTo>
                    <a:pt x="1250" y="3886"/>
                    <a:pt x="1241" y="3815"/>
                    <a:pt x="1241" y="3744"/>
                  </a:cubicBezTo>
                  <a:cubicBezTo>
                    <a:pt x="1232" y="3681"/>
                    <a:pt x="1232" y="3610"/>
                    <a:pt x="1241" y="3538"/>
                  </a:cubicBezTo>
                  <a:lnTo>
                    <a:pt x="1241" y="3467"/>
                  </a:lnTo>
                  <a:lnTo>
                    <a:pt x="1205" y="3529"/>
                  </a:lnTo>
                  <a:cubicBezTo>
                    <a:pt x="1129" y="3657"/>
                    <a:pt x="1052" y="3777"/>
                    <a:pt x="968" y="3888"/>
                  </a:cubicBezTo>
                  <a:lnTo>
                    <a:pt x="968" y="3888"/>
                  </a:lnTo>
                  <a:cubicBezTo>
                    <a:pt x="867" y="3777"/>
                    <a:pt x="783" y="3657"/>
                    <a:pt x="714" y="3520"/>
                  </a:cubicBezTo>
                  <a:cubicBezTo>
                    <a:pt x="679" y="3449"/>
                    <a:pt x="652" y="3378"/>
                    <a:pt x="625" y="3306"/>
                  </a:cubicBezTo>
                  <a:cubicBezTo>
                    <a:pt x="598" y="3235"/>
                    <a:pt x="589" y="3155"/>
                    <a:pt x="572" y="3083"/>
                  </a:cubicBezTo>
                  <a:lnTo>
                    <a:pt x="572" y="3047"/>
                  </a:lnTo>
                  <a:lnTo>
                    <a:pt x="554" y="3074"/>
                  </a:lnTo>
                  <a:lnTo>
                    <a:pt x="354" y="3317"/>
                  </a:lnTo>
                  <a:lnTo>
                    <a:pt x="354" y="3317"/>
                  </a:lnTo>
                  <a:cubicBezTo>
                    <a:pt x="298" y="3281"/>
                    <a:pt x="257" y="3231"/>
                    <a:pt x="232" y="3172"/>
                  </a:cubicBezTo>
                  <a:cubicBezTo>
                    <a:pt x="206" y="3110"/>
                    <a:pt x="179" y="3039"/>
                    <a:pt x="161" y="2976"/>
                  </a:cubicBezTo>
                  <a:cubicBezTo>
                    <a:pt x="116" y="2833"/>
                    <a:pt x="90" y="2690"/>
                    <a:pt x="72" y="2548"/>
                  </a:cubicBezTo>
                  <a:cubicBezTo>
                    <a:pt x="27" y="2262"/>
                    <a:pt x="27" y="1968"/>
                    <a:pt x="72" y="1691"/>
                  </a:cubicBezTo>
                  <a:cubicBezTo>
                    <a:pt x="125" y="1396"/>
                    <a:pt x="277" y="1137"/>
                    <a:pt x="491" y="950"/>
                  </a:cubicBezTo>
                  <a:cubicBezTo>
                    <a:pt x="714" y="754"/>
                    <a:pt x="991" y="647"/>
                    <a:pt x="1285" y="647"/>
                  </a:cubicBezTo>
                  <a:lnTo>
                    <a:pt x="1285" y="647"/>
                  </a:lnTo>
                  <a:cubicBezTo>
                    <a:pt x="991" y="647"/>
                    <a:pt x="705" y="754"/>
                    <a:pt x="482" y="941"/>
                  </a:cubicBezTo>
                  <a:cubicBezTo>
                    <a:pt x="259" y="1137"/>
                    <a:pt x="107" y="1396"/>
                    <a:pt x="54" y="1691"/>
                  </a:cubicBezTo>
                  <a:cubicBezTo>
                    <a:pt x="9" y="1976"/>
                    <a:pt x="0" y="2271"/>
                    <a:pt x="45" y="2557"/>
                  </a:cubicBezTo>
                  <a:cubicBezTo>
                    <a:pt x="63" y="2699"/>
                    <a:pt x="90" y="2842"/>
                    <a:pt x="134" y="2985"/>
                  </a:cubicBezTo>
                  <a:cubicBezTo>
                    <a:pt x="152" y="3056"/>
                    <a:pt x="179" y="3128"/>
                    <a:pt x="206" y="3190"/>
                  </a:cubicBezTo>
                  <a:cubicBezTo>
                    <a:pt x="232" y="3262"/>
                    <a:pt x="286" y="3324"/>
                    <a:pt x="357" y="3360"/>
                  </a:cubicBezTo>
                  <a:lnTo>
                    <a:pt x="366" y="3360"/>
                  </a:lnTo>
                  <a:lnTo>
                    <a:pt x="375" y="3351"/>
                  </a:lnTo>
                  <a:lnTo>
                    <a:pt x="550" y="3129"/>
                  </a:lnTo>
                  <a:lnTo>
                    <a:pt x="550" y="3129"/>
                  </a:lnTo>
                  <a:cubicBezTo>
                    <a:pt x="559" y="3197"/>
                    <a:pt x="576" y="3265"/>
                    <a:pt x="598" y="3333"/>
                  </a:cubicBezTo>
                  <a:cubicBezTo>
                    <a:pt x="625" y="3404"/>
                    <a:pt x="652" y="3485"/>
                    <a:pt x="688" y="3556"/>
                  </a:cubicBezTo>
                  <a:cubicBezTo>
                    <a:pt x="759" y="3699"/>
                    <a:pt x="857" y="3824"/>
                    <a:pt x="964" y="3949"/>
                  </a:cubicBezTo>
                  <a:lnTo>
                    <a:pt x="973" y="3958"/>
                  </a:lnTo>
                  <a:lnTo>
                    <a:pt x="991" y="3940"/>
                  </a:lnTo>
                  <a:cubicBezTo>
                    <a:pt x="1067" y="3841"/>
                    <a:pt x="1136" y="3736"/>
                    <a:pt x="1199" y="3624"/>
                  </a:cubicBezTo>
                  <a:lnTo>
                    <a:pt x="1199" y="3624"/>
                  </a:lnTo>
                  <a:cubicBezTo>
                    <a:pt x="1197" y="3673"/>
                    <a:pt x="1199" y="3722"/>
                    <a:pt x="1205" y="3770"/>
                  </a:cubicBezTo>
                  <a:cubicBezTo>
                    <a:pt x="1205" y="3842"/>
                    <a:pt x="1214" y="3913"/>
                    <a:pt x="1232" y="3976"/>
                  </a:cubicBezTo>
                  <a:cubicBezTo>
                    <a:pt x="1250" y="4047"/>
                    <a:pt x="1277" y="4118"/>
                    <a:pt x="1312" y="4181"/>
                  </a:cubicBezTo>
                  <a:cubicBezTo>
                    <a:pt x="1339" y="4243"/>
                    <a:pt x="1384" y="4297"/>
                    <a:pt x="1446" y="4342"/>
                  </a:cubicBezTo>
                  <a:lnTo>
                    <a:pt x="1455" y="4350"/>
                  </a:lnTo>
                  <a:lnTo>
                    <a:pt x="1473" y="4342"/>
                  </a:lnTo>
                  <a:cubicBezTo>
                    <a:pt x="1553" y="4245"/>
                    <a:pt x="1626" y="4142"/>
                    <a:pt x="1686" y="4025"/>
                  </a:cubicBezTo>
                  <a:lnTo>
                    <a:pt x="1686" y="4025"/>
                  </a:lnTo>
                  <a:cubicBezTo>
                    <a:pt x="1716" y="4100"/>
                    <a:pt x="1749" y="4175"/>
                    <a:pt x="1794" y="4243"/>
                  </a:cubicBezTo>
                  <a:cubicBezTo>
                    <a:pt x="1848" y="4324"/>
                    <a:pt x="1910" y="4395"/>
                    <a:pt x="1991" y="4458"/>
                  </a:cubicBezTo>
                  <a:lnTo>
                    <a:pt x="2009" y="4467"/>
                  </a:lnTo>
                  <a:lnTo>
                    <a:pt x="2017" y="4449"/>
                  </a:lnTo>
                  <a:lnTo>
                    <a:pt x="2150" y="4161"/>
                  </a:lnTo>
                  <a:lnTo>
                    <a:pt x="2150" y="4161"/>
                  </a:lnTo>
                  <a:cubicBezTo>
                    <a:pt x="2165" y="4263"/>
                    <a:pt x="2195" y="4363"/>
                    <a:pt x="2232" y="4458"/>
                  </a:cubicBezTo>
                  <a:cubicBezTo>
                    <a:pt x="2285" y="4583"/>
                    <a:pt x="2348" y="4690"/>
                    <a:pt x="2437" y="4779"/>
                  </a:cubicBezTo>
                  <a:lnTo>
                    <a:pt x="2455" y="4806"/>
                  </a:lnTo>
                  <a:lnTo>
                    <a:pt x="2473" y="4779"/>
                  </a:lnTo>
                  <a:cubicBezTo>
                    <a:pt x="2499" y="4725"/>
                    <a:pt x="2526" y="4681"/>
                    <a:pt x="2553" y="4627"/>
                  </a:cubicBezTo>
                  <a:cubicBezTo>
                    <a:pt x="2565" y="4590"/>
                    <a:pt x="2578" y="4553"/>
                    <a:pt x="2590" y="4513"/>
                  </a:cubicBezTo>
                  <a:lnTo>
                    <a:pt x="2590" y="4513"/>
                  </a:lnTo>
                  <a:cubicBezTo>
                    <a:pt x="2646" y="4602"/>
                    <a:pt x="2709" y="4684"/>
                    <a:pt x="2785" y="4752"/>
                  </a:cubicBezTo>
                  <a:cubicBezTo>
                    <a:pt x="2874" y="4841"/>
                    <a:pt x="2981" y="4904"/>
                    <a:pt x="3088" y="4957"/>
                  </a:cubicBezTo>
                  <a:lnTo>
                    <a:pt x="3124" y="4966"/>
                  </a:lnTo>
                  <a:lnTo>
                    <a:pt x="3124" y="4940"/>
                  </a:lnTo>
                  <a:cubicBezTo>
                    <a:pt x="3124" y="4877"/>
                    <a:pt x="3142" y="4824"/>
                    <a:pt x="3142" y="4761"/>
                  </a:cubicBezTo>
                  <a:cubicBezTo>
                    <a:pt x="3142" y="4734"/>
                    <a:pt x="3142" y="4707"/>
                    <a:pt x="3142" y="4672"/>
                  </a:cubicBezTo>
                  <a:cubicBezTo>
                    <a:pt x="3145" y="4663"/>
                    <a:pt x="3147" y="4652"/>
                    <a:pt x="3148" y="4642"/>
                  </a:cubicBezTo>
                  <a:lnTo>
                    <a:pt x="3148" y="4642"/>
                  </a:lnTo>
                  <a:cubicBezTo>
                    <a:pt x="3188" y="4681"/>
                    <a:pt x="3230" y="4719"/>
                    <a:pt x="3276" y="4752"/>
                  </a:cubicBezTo>
                  <a:cubicBezTo>
                    <a:pt x="3338" y="4797"/>
                    <a:pt x="3401" y="4832"/>
                    <a:pt x="3463" y="4868"/>
                  </a:cubicBezTo>
                  <a:cubicBezTo>
                    <a:pt x="3526" y="4904"/>
                    <a:pt x="3597" y="4931"/>
                    <a:pt x="3669" y="4948"/>
                  </a:cubicBezTo>
                  <a:cubicBezTo>
                    <a:pt x="3740" y="4975"/>
                    <a:pt x="3820" y="4993"/>
                    <a:pt x="3892" y="4993"/>
                  </a:cubicBezTo>
                  <a:lnTo>
                    <a:pt x="3918" y="4993"/>
                  </a:lnTo>
                  <a:lnTo>
                    <a:pt x="3918" y="4957"/>
                  </a:lnTo>
                  <a:cubicBezTo>
                    <a:pt x="3910" y="4824"/>
                    <a:pt x="3883" y="4690"/>
                    <a:pt x="3838" y="4556"/>
                  </a:cubicBezTo>
                  <a:cubicBezTo>
                    <a:pt x="3820" y="4493"/>
                    <a:pt x="3793" y="4431"/>
                    <a:pt x="3758" y="4368"/>
                  </a:cubicBezTo>
                  <a:cubicBezTo>
                    <a:pt x="3739" y="4325"/>
                    <a:pt x="3716" y="4281"/>
                    <a:pt x="3689" y="4240"/>
                  </a:cubicBezTo>
                  <a:lnTo>
                    <a:pt x="3689" y="4240"/>
                  </a:lnTo>
                  <a:cubicBezTo>
                    <a:pt x="3698" y="4241"/>
                    <a:pt x="3709" y="4241"/>
                    <a:pt x="3719" y="4241"/>
                  </a:cubicBezTo>
                  <a:cubicBezTo>
                    <a:pt x="3749" y="4241"/>
                    <a:pt x="3780" y="4239"/>
                    <a:pt x="3811" y="4234"/>
                  </a:cubicBezTo>
                  <a:cubicBezTo>
                    <a:pt x="3874" y="4234"/>
                    <a:pt x="3936" y="4226"/>
                    <a:pt x="3999" y="4208"/>
                  </a:cubicBezTo>
                  <a:lnTo>
                    <a:pt x="4017" y="4199"/>
                  </a:lnTo>
                  <a:lnTo>
                    <a:pt x="4017" y="4181"/>
                  </a:lnTo>
                  <a:cubicBezTo>
                    <a:pt x="3990" y="4110"/>
                    <a:pt x="3963" y="4038"/>
                    <a:pt x="3936" y="3967"/>
                  </a:cubicBezTo>
                  <a:cubicBezTo>
                    <a:pt x="3918" y="3940"/>
                    <a:pt x="3901" y="3904"/>
                    <a:pt x="3883" y="3869"/>
                  </a:cubicBezTo>
                  <a:cubicBezTo>
                    <a:pt x="3872" y="3846"/>
                    <a:pt x="3857" y="3827"/>
                    <a:pt x="3841" y="3810"/>
                  </a:cubicBezTo>
                  <a:lnTo>
                    <a:pt x="3841" y="3810"/>
                  </a:lnTo>
                  <a:cubicBezTo>
                    <a:pt x="3905" y="3802"/>
                    <a:pt x="3970" y="3792"/>
                    <a:pt x="4034" y="3770"/>
                  </a:cubicBezTo>
                  <a:cubicBezTo>
                    <a:pt x="4106" y="3744"/>
                    <a:pt x="4186" y="3717"/>
                    <a:pt x="4258" y="3690"/>
                  </a:cubicBezTo>
                  <a:lnTo>
                    <a:pt x="4275" y="3681"/>
                  </a:lnTo>
                  <a:lnTo>
                    <a:pt x="4275" y="3663"/>
                  </a:lnTo>
                  <a:cubicBezTo>
                    <a:pt x="4258" y="3556"/>
                    <a:pt x="4222" y="3458"/>
                    <a:pt x="4159" y="3378"/>
                  </a:cubicBezTo>
                  <a:cubicBezTo>
                    <a:pt x="4117" y="3307"/>
                    <a:pt x="4058" y="3242"/>
                    <a:pt x="3996" y="3192"/>
                  </a:cubicBezTo>
                  <a:lnTo>
                    <a:pt x="3996" y="3192"/>
                  </a:lnTo>
                  <a:cubicBezTo>
                    <a:pt x="4049" y="3189"/>
                    <a:pt x="4100" y="3176"/>
                    <a:pt x="4150" y="3163"/>
                  </a:cubicBezTo>
                  <a:cubicBezTo>
                    <a:pt x="4213" y="3146"/>
                    <a:pt x="4284" y="3119"/>
                    <a:pt x="4347" y="3074"/>
                  </a:cubicBezTo>
                  <a:lnTo>
                    <a:pt x="4356" y="3065"/>
                  </a:lnTo>
                  <a:lnTo>
                    <a:pt x="4356" y="3056"/>
                  </a:lnTo>
                  <a:cubicBezTo>
                    <a:pt x="4320" y="2958"/>
                    <a:pt x="4258" y="2878"/>
                    <a:pt x="4177" y="2815"/>
                  </a:cubicBezTo>
                  <a:cubicBezTo>
                    <a:pt x="4111" y="2764"/>
                    <a:pt x="4045" y="2719"/>
                    <a:pt x="3974" y="2684"/>
                  </a:cubicBezTo>
                  <a:lnTo>
                    <a:pt x="3974" y="2684"/>
                  </a:lnTo>
                  <a:cubicBezTo>
                    <a:pt x="4008" y="2672"/>
                    <a:pt x="4041" y="2654"/>
                    <a:pt x="4070" y="2637"/>
                  </a:cubicBezTo>
                  <a:cubicBezTo>
                    <a:pt x="4115" y="2601"/>
                    <a:pt x="4150" y="2565"/>
                    <a:pt x="4186" y="2530"/>
                  </a:cubicBezTo>
                  <a:cubicBezTo>
                    <a:pt x="4267" y="2458"/>
                    <a:pt x="4329" y="2378"/>
                    <a:pt x="4400" y="2298"/>
                  </a:cubicBezTo>
                  <a:lnTo>
                    <a:pt x="4400" y="2289"/>
                  </a:lnTo>
                  <a:lnTo>
                    <a:pt x="4400" y="2280"/>
                  </a:lnTo>
                  <a:cubicBezTo>
                    <a:pt x="4374" y="2217"/>
                    <a:pt x="4329" y="2173"/>
                    <a:pt x="4284" y="2128"/>
                  </a:cubicBezTo>
                  <a:cubicBezTo>
                    <a:pt x="4231" y="2084"/>
                    <a:pt x="4186" y="2048"/>
                    <a:pt x="4124" y="2012"/>
                  </a:cubicBezTo>
                  <a:cubicBezTo>
                    <a:pt x="4039" y="1963"/>
                    <a:pt x="3948" y="1919"/>
                    <a:pt x="3856" y="1880"/>
                  </a:cubicBezTo>
                  <a:lnTo>
                    <a:pt x="3856" y="1880"/>
                  </a:lnTo>
                  <a:cubicBezTo>
                    <a:pt x="3918" y="1870"/>
                    <a:pt x="3978" y="1850"/>
                    <a:pt x="4034" y="1825"/>
                  </a:cubicBezTo>
                  <a:cubicBezTo>
                    <a:pt x="4115" y="1789"/>
                    <a:pt x="4186" y="1744"/>
                    <a:pt x="4258" y="1691"/>
                  </a:cubicBezTo>
                  <a:lnTo>
                    <a:pt x="4275" y="1682"/>
                  </a:lnTo>
                  <a:lnTo>
                    <a:pt x="4258" y="1664"/>
                  </a:lnTo>
                  <a:cubicBezTo>
                    <a:pt x="4252" y="1657"/>
                    <a:pt x="4246" y="1649"/>
                    <a:pt x="4240" y="1642"/>
                  </a:cubicBezTo>
                  <a:lnTo>
                    <a:pt x="4240" y="1642"/>
                  </a:lnTo>
                  <a:lnTo>
                    <a:pt x="4240" y="1637"/>
                  </a:lnTo>
                  <a:cubicBezTo>
                    <a:pt x="4239" y="1638"/>
                    <a:pt x="4238" y="1639"/>
                    <a:pt x="4237" y="1639"/>
                  </a:cubicBezTo>
                  <a:lnTo>
                    <a:pt x="4237" y="1639"/>
                  </a:lnTo>
                  <a:cubicBezTo>
                    <a:pt x="4171" y="1561"/>
                    <a:pt x="4097" y="1498"/>
                    <a:pt x="4008" y="1441"/>
                  </a:cubicBezTo>
                  <a:cubicBezTo>
                    <a:pt x="3927" y="1384"/>
                    <a:pt x="3832" y="1350"/>
                    <a:pt x="3735" y="1324"/>
                  </a:cubicBezTo>
                  <a:lnTo>
                    <a:pt x="3735" y="1324"/>
                  </a:lnTo>
                  <a:lnTo>
                    <a:pt x="4034" y="1066"/>
                  </a:lnTo>
                  <a:lnTo>
                    <a:pt x="4052" y="1057"/>
                  </a:lnTo>
                  <a:lnTo>
                    <a:pt x="4043" y="1039"/>
                  </a:lnTo>
                  <a:cubicBezTo>
                    <a:pt x="3972" y="950"/>
                    <a:pt x="3892" y="879"/>
                    <a:pt x="3802" y="807"/>
                  </a:cubicBezTo>
                  <a:cubicBezTo>
                    <a:pt x="3718" y="748"/>
                    <a:pt x="3626" y="697"/>
                    <a:pt x="3526" y="654"/>
                  </a:cubicBezTo>
                  <a:lnTo>
                    <a:pt x="3526" y="654"/>
                  </a:lnTo>
                  <a:lnTo>
                    <a:pt x="3633" y="540"/>
                  </a:lnTo>
                  <a:lnTo>
                    <a:pt x="3642" y="531"/>
                  </a:lnTo>
                  <a:lnTo>
                    <a:pt x="3633" y="522"/>
                  </a:lnTo>
                  <a:cubicBezTo>
                    <a:pt x="3630" y="520"/>
                    <a:pt x="3627" y="517"/>
                    <a:pt x="3624" y="515"/>
                  </a:cubicBezTo>
                  <a:lnTo>
                    <a:pt x="3624" y="515"/>
                  </a:lnTo>
                  <a:lnTo>
                    <a:pt x="3624" y="504"/>
                  </a:lnTo>
                  <a:lnTo>
                    <a:pt x="3617" y="511"/>
                  </a:lnTo>
                  <a:lnTo>
                    <a:pt x="3617" y="511"/>
                  </a:lnTo>
                  <a:cubicBezTo>
                    <a:pt x="3486" y="418"/>
                    <a:pt x="3351" y="339"/>
                    <a:pt x="3208" y="2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5" name="Google Shape;5598;p65"/>
          <p:cNvGrpSpPr/>
          <p:nvPr/>
        </p:nvGrpSpPr>
        <p:grpSpPr>
          <a:xfrm rot="13021516">
            <a:off x="11265533" y="5195876"/>
            <a:ext cx="563179" cy="482500"/>
            <a:chOff x="3468606" y="2155723"/>
            <a:chExt cx="563179" cy="482500"/>
          </a:xfrm>
        </p:grpSpPr>
        <p:sp>
          <p:nvSpPr>
            <p:cNvPr id="196" name="Google Shape;5599;p65"/>
            <p:cNvSpPr/>
            <p:nvPr/>
          </p:nvSpPr>
          <p:spPr>
            <a:xfrm>
              <a:off x="3469288" y="2219950"/>
              <a:ext cx="166599" cy="379302"/>
            </a:xfrm>
            <a:custGeom>
              <a:avLst/>
              <a:gdLst/>
              <a:ahLst/>
              <a:cxnLst/>
              <a:rect l="l" t="t" r="r" b="b"/>
              <a:pathLst>
                <a:path w="2197" h="5002" extrusionOk="0">
                  <a:moveTo>
                    <a:pt x="1607" y="0"/>
                  </a:moveTo>
                  <a:cubicBezTo>
                    <a:pt x="1348" y="18"/>
                    <a:pt x="1125" y="179"/>
                    <a:pt x="1018" y="420"/>
                  </a:cubicBezTo>
                  <a:cubicBezTo>
                    <a:pt x="911" y="661"/>
                    <a:pt x="688" y="759"/>
                    <a:pt x="411" y="1071"/>
                  </a:cubicBezTo>
                  <a:cubicBezTo>
                    <a:pt x="125" y="1375"/>
                    <a:pt x="170" y="1812"/>
                    <a:pt x="170" y="2080"/>
                  </a:cubicBezTo>
                  <a:cubicBezTo>
                    <a:pt x="170" y="2347"/>
                    <a:pt x="215" y="2347"/>
                    <a:pt x="117" y="2615"/>
                  </a:cubicBezTo>
                  <a:cubicBezTo>
                    <a:pt x="27" y="2847"/>
                    <a:pt x="1" y="3097"/>
                    <a:pt x="45" y="3338"/>
                  </a:cubicBezTo>
                  <a:cubicBezTo>
                    <a:pt x="63" y="3525"/>
                    <a:pt x="117" y="3713"/>
                    <a:pt x="197" y="3882"/>
                  </a:cubicBezTo>
                  <a:cubicBezTo>
                    <a:pt x="197" y="3882"/>
                    <a:pt x="152" y="4239"/>
                    <a:pt x="268" y="4418"/>
                  </a:cubicBezTo>
                  <a:cubicBezTo>
                    <a:pt x="384" y="4596"/>
                    <a:pt x="366" y="4793"/>
                    <a:pt x="438" y="4953"/>
                  </a:cubicBezTo>
                  <a:cubicBezTo>
                    <a:pt x="454" y="4987"/>
                    <a:pt x="472" y="5002"/>
                    <a:pt x="491" y="5002"/>
                  </a:cubicBezTo>
                  <a:cubicBezTo>
                    <a:pt x="560" y="5002"/>
                    <a:pt x="647" y="4822"/>
                    <a:pt x="723" y="4641"/>
                  </a:cubicBezTo>
                  <a:cubicBezTo>
                    <a:pt x="795" y="4454"/>
                    <a:pt x="911" y="4284"/>
                    <a:pt x="1054" y="4141"/>
                  </a:cubicBezTo>
                  <a:cubicBezTo>
                    <a:pt x="1196" y="3981"/>
                    <a:pt x="1330" y="3802"/>
                    <a:pt x="1464" y="3633"/>
                  </a:cubicBezTo>
                  <a:cubicBezTo>
                    <a:pt x="1634" y="3418"/>
                    <a:pt x="1732" y="3160"/>
                    <a:pt x="1759" y="2892"/>
                  </a:cubicBezTo>
                  <a:cubicBezTo>
                    <a:pt x="1750" y="2678"/>
                    <a:pt x="1830" y="2463"/>
                    <a:pt x="1982" y="2312"/>
                  </a:cubicBezTo>
                  <a:cubicBezTo>
                    <a:pt x="2134" y="2133"/>
                    <a:pt x="2196" y="1812"/>
                    <a:pt x="2044" y="1339"/>
                  </a:cubicBezTo>
                  <a:cubicBezTo>
                    <a:pt x="1937" y="1035"/>
                    <a:pt x="1866" y="723"/>
                    <a:pt x="1848" y="402"/>
                  </a:cubicBezTo>
                  <a:cubicBezTo>
                    <a:pt x="1812" y="9"/>
                    <a:pt x="1607" y="0"/>
                    <a:pt x="1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5600;p65"/>
            <p:cNvSpPr/>
            <p:nvPr/>
          </p:nvSpPr>
          <p:spPr>
            <a:xfrm>
              <a:off x="3475354" y="2162092"/>
              <a:ext cx="151053" cy="437312"/>
            </a:xfrm>
            <a:custGeom>
              <a:avLst/>
              <a:gdLst/>
              <a:ahLst/>
              <a:cxnLst/>
              <a:rect l="l" t="t" r="r" b="b"/>
              <a:pathLst>
                <a:path w="1992" h="5767" extrusionOk="0">
                  <a:moveTo>
                    <a:pt x="1772" y="1"/>
                  </a:moveTo>
                  <a:cubicBezTo>
                    <a:pt x="1747" y="1"/>
                    <a:pt x="1722" y="15"/>
                    <a:pt x="1714" y="49"/>
                  </a:cubicBezTo>
                  <a:cubicBezTo>
                    <a:pt x="1643" y="299"/>
                    <a:pt x="1545" y="540"/>
                    <a:pt x="1429" y="772"/>
                  </a:cubicBezTo>
                  <a:lnTo>
                    <a:pt x="1366" y="924"/>
                  </a:lnTo>
                  <a:cubicBezTo>
                    <a:pt x="1357" y="942"/>
                    <a:pt x="1349" y="959"/>
                    <a:pt x="1340" y="977"/>
                  </a:cubicBezTo>
                  <a:lnTo>
                    <a:pt x="1322" y="1040"/>
                  </a:lnTo>
                  <a:cubicBezTo>
                    <a:pt x="1313" y="1058"/>
                    <a:pt x="1295" y="1084"/>
                    <a:pt x="1286" y="1111"/>
                  </a:cubicBezTo>
                  <a:cubicBezTo>
                    <a:pt x="1277" y="1138"/>
                    <a:pt x="1277" y="1138"/>
                    <a:pt x="1277" y="1156"/>
                  </a:cubicBezTo>
                  <a:cubicBezTo>
                    <a:pt x="1259" y="1183"/>
                    <a:pt x="1250" y="1209"/>
                    <a:pt x="1241" y="1245"/>
                  </a:cubicBezTo>
                  <a:cubicBezTo>
                    <a:pt x="1241" y="1245"/>
                    <a:pt x="1241" y="1254"/>
                    <a:pt x="1233" y="1263"/>
                  </a:cubicBezTo>
                  <a:lnTo>
                    <a:pt x="1215" y="1334"/>
                  </a:lnTo>
                  <a:cubicBezTo>
                    <a:pt x="1170" y="1361"/>
                    <a:pt x="1134" y="1397"/>
                    <a:pt x="1090" y="1424"/>
                  </a:cubicBezTo>
                  <a:cubicBezTo>
                    <a:pt x="1027" y="1459"/>
                    <a:pt x="965" y="1486"/>
                    <a:pt x="902" y="1522"/>
                  </a:cubicBezTo>
                  <a:cubicBezTo>
                    <a:pt x="768" y="1593"/>
                    <a:pt x="643" y="1673"/>
                    <a:pt x="536" y="1772"/>
                  </a:cubicBezTo>
                  <a:cubicBezTo>
                    <a:pt x="429" y="1870"/>
                    <a:pt x="340" y="1995"/>
                    <a:pt x="224" y="2084"/>
                  </a:cubicBezTo>
                  <a:cubicBezTo>
                    <a:pt x="197" y="2102"/>
                    <a:pt x="170" y="2129"/>
                    <a:pt x="135" y="2138"/>
                  </a:cubicBezTo>
                  <a:cubicBezTo>
                    <a:pt x="126" y="2155"/>
                    <a:pt x="126" y="2173"/>
                    <a:pt x="117" y="2182"/>
                  </a:cubicBezTo>
                  <a:cubicBezTo>
                    <a:pt x="153" y="2173"/>
                    <a:pt x="188" y="2155"/>
                    <a:pt x="215" y="2146"/>
                  </a:cubicBezTo>
                  <a:cubicBezTo>
                    <a:pt x="331" y="2057"/>
                    <a:pt x="429" y="1959"/>
                    <a:pt x="519" y="1852"/>
                  </a:cubicBezTo>
                  <a:cubicBezTo>
                    <a:pt x="635" y="1736"/>
                    <a:pt x="759" y="1647"/>
                    <a:pt x="902" y="1566"/>
                  </a:cubicBezTo>
                  <a:cubicBezTo>
                    <a:pt x="974" y="1531"/>
                    <a:pt x="1045" y="1504"/>
                    <a:pt x="1116" y="1459"/>
                  </a:cubicBezTo>
                  <a:cubicBezTo>
                    <a:pt x="1152" y="1441"/>
                    <a:pt x="1179" y="1432"/>
                    <a:pt x="1206" y="1415"/>
                  </a:cubicBezTo>
                  <a:lnTo>
                    <a:pt x="1206" y="1415"/>
                  </a:lnTo>
                  <a:cubicBezTo>
                    <a:pt x="1161" y="1575"/>
                    <a:pt x="1125" y="1736"/>
                    <a:pt x="1099" y="1905"/>
                  </a:cubicBezTo>
                  <a:cubicBezTo>
                    <a:pt x="1072" y="2066"/>
                    <a:pt x="1054" y="2218"/>
                    <a:pt x="1036" y="2370"/>
                  </a:cubicBezTo>
                  <a:cubicBezTo>
                    <a:pt x="893" y="2423"/>
                    <a:pt x="759" y="2486"/>
                    <a:pt x="626" y="2575"/>
                  </a:cubicBezTo>
                  <a:cubicBezTo>
                    <a:pt x="563" y="2619"/>
                    <a:pt x="501" y="2673"/>
                    <a:pt x="447" y="2736"/>
                  </a:cubicBezTo>
                  <a:cubicBezTo>
                    <a:pt x="394" y="2798"/>
                    <a:pt x="340" y="2860"/>
                    <a:pt x="278" y="2923"/>
                  </a:cubicBezTo>
                  <a:cubicBezTo>
                    <a:pt x="224" y="2976"/>
                    <a:pt x="162" y="3021"/>
                    <a:pt x="99" y="3057"/>
                  </a:cubicBezTo>
                  <a:lnTo>
                    <a:pt x="99" y="3128"/>
                  </a:lnTo>
                  <a:cubicBezTo>
                    <a:pt x="170" y="3093"/>
                    <a:pt x="242" y="3039"/>
                    <a:pt x="304" y="2985"/>
                  </a:cubicBezTo>
                  <a:cubicBezTo>
                    <a:pt x="420" y="2878"/>
                    <a:pt x="501" y="2718"/>
                    <a:pt x="635" y="2619"/>
                  </a:cubicBezTo>
                  <a:cubicBezTo>
                    <a:pt x="751" y="2530"/>
                    <a:pt x="884" y="2468"/>
                    <a:pt x="1018" y="2423"/>
                  </a:cubicBezTo>
                  <a:lnTo>
                    <a:pt x="1018" y="2423"/>
                  </a:lnTo>
                  <a:cubicBezTo>
                    <a:pt x="1018" y="2468"/>
                    <a:pt x="1009" y="2512"/>
                    <a:pt x="1000" y="2566"/>
                  </a:cubicBezTo>
                  <a:cubicBezTo>
                    <a:pt x="965" y="2780"/>
                    <a:pt x="920" y="2994"/>
                    <a:pt x="867" y="3209"/>
                  </a:cubicBezTo>
                  <a:cubicBezTo>
                    <a:pt x="822" y="3351"/>
                    <a:pt x="786" y="3494"/>
                    <a:pt x="742" y="3637"/>
                  </a:cubicBezTo>
                  <a:cubicBezTo>
                    <a:pt x="697" y="3664"/>
                    <a:pt x="652" y="3690"/>
                    <a:pt x="599" y="3717"/>
                  </a:cubicBezTo>
                  <a:cubicBezTo>
                    <a:pt x="545" y="3735"/>
                    <a:pt x="483" y="3771"/>
                    <a:pt x="438" y="3807"/>
                  </a:cubicBezTo>
                  <a:cubicBezTo>
                    <a:pt x="340" y="3887"/>
                    <a:pt x="251" y="3976"/>
                    <a:pt x="179" y="4074"/>
                  </a:cubicBezTo>
                  <a:cubicBezTo>
                    <a:pt x="117" y="4155"/>
                    <a:pt x="63" y="4244"/>
                    <a:pt x="1" y="4333"/>
                  </a:cubicBezTo>
                  <a:cubicBezTo>
                    <a:pt x="1" y="4360"/>
                    <a:pt x="10" y="4387"/>
                    <a:pt x="19" y="4413"/>
                  </a:cubicBezTo>
                  <a:cubicBezTo>
                    <a:pt x="90" y="4324"/>
                    <a:pt x="153" y="4226"/>
                    <a:pt x="215" y="4137"/>
                  </a:cubicBezTo>
                  <a:cubicBezTo>
                    <a:pt x="286" y="4030"/>
                    <a:pt x="367" y="3931"/>
                    <a:pt x="465" y="3842"/>
                  </a:cubicBezTo>
                  <a:cubicBezTo>
                    <a:pt x="545" y="3780"/>
                    <a:pt x="643" y="3744"/>
                    <a:pt x="724" y="3682"/>
                  </a:cubicBezTo>
                  <a:lnTo>
                    <a:pt x="724" y="3682"/>
                  </a:lnTo>
                  <a:cubicBezTo>
                    <a:pt x="715" y="3726"/>
                    <a:pt x="706" y="3771"/>
                    <a:pt x="688" y="3815"/>
                  </a:cubicBezTo>
                  <a:cubicBezTo>
                    <a:pt x="599" y="4137"/>
                    <a:pt x="545" y="4467"/>
                    <a:pt x="483" y="4797"/>
                  </a:cubicBezTo>
                  <a:cubicBezTo>
                    <a:pt x="447" y="4994"/>
                    <a:pt x="420" y="5190"/>
                    <a:pt x="394" y="5395"/>
                  </a:cubicBezTo>
                  <a:cubicBezTo>
                    <a:pt x="385" y="5502"/>
                    <a:pt x="367" y="5618"/>
                    <a:pt x="349" y="5716"/>
                  </a:cubicBezTo>
                  <a:cubicBezTo>
                    <a:pt x="366" y="5751"/>
                    <a:pt x="383" y="5767"/>
                    <a:pt x="403" y="5767"/>
                  </a:cubicBezTo>
                  <a:cubicBezTo>
                    <a:pt x="414" y="5767"/>
                    <a:pt x="425" y="5762"/>
                    <a:pt x="438" y="5752"/>
                  </a:cubicBezTo>
                  <a:cubicBezTo>
                    <a:pt x="456" y="5663"/>
                    <a:pt x="465" y="5565"/>
                    <a:pt x="474" y="5467"/>
                  </a:cubicBezTo>
                  <a:cubicBezTo>
                    <a:pt x="501" y="5288"/>
                    <a:pt x="527" y="5118"/>
                    <a:pt x="554" y="4940"/>
                  </a:cubicBezTo>
                  <a:cubicBezTo>
                    <a:pt x="599" y="4610"/>
                    <a:pt x="652" y="4262"/>
                    <a:pt x="724" y="3931"/>
                  </a:cubicBezTo>
                  <a:cubicBezTo>
                    <a:pt x="742" y="3860"/>
                    <a:pt x="759" y="3789"/>
                    <a:pt x="777" y="3717"/>
                  </a:cubicBezTo>
                  <a:cubicBezTo>
                    <a:pt x="804" y="3914"/>
                    <a:pt x="893" y="4110"/>
                    <a:pt x="1027" y="4253"/>
                  </a:cubicBezTo>
                  <a:cubicBezTo>
                    <a:pt x="1116" y="4351"/>
                    <a:pt x="1188" y="4458"/>
                    <a:pt x="1241" y="4574"/>
                  </a:cubicBezTo>
                  <a:lnTo>
                    <a:pt x="1250" y="4556"/>
                  </a:lnTo>
                  <a:cubicBezTo>
                    <a:pt x="1215" y="4467"/>
                    <a:pt x="1161" y="4387"/>
                    <a:pt x="1108" y="4306"/>
                  </a:cubicBezTo>
                  <a:cubicBezTo>
                    <a:pt x="1018" y="4208"/>
                    <a:pt x="938" y="4101"/>
                    <a:pt x="884" y="3985"/>
                  </a:cubicBezTo>
                  <a:cubicBezTo>
                    <a:pt x="831" y="3869"/>
                    <a:pt x="804" y="3735"/>
                    <a:pt x="813" y="3610"/>
                  </a:cubicBezTo>
                  <a:cubicBezTo>
                    <a:pt x="831" y="3530"/>
                    <a:pt x="867" y="3450"/>
                    <a:pt x="893" y="3378"/>
                  </a:cubicBezTo>
                  <a:cubicBezTo>
                    <a:pt x="956" y="3164"/>
                    <a:pt x="1009" y="2950"/>
                    <a:pt x="1054" y="2736"/>
                  </a:cubicBezTo>
                  <a:cubicBezTo>
                    <a:pt x="1072" y="2655"/>
                    <a:pt x="1081" y="2584"/>
                    <a:pt x="1099" y="2503"/>
                  </a:cubicBezTo>
                  <a:cubicBezTo>
                    <a:pt x="1116" y="2530"/>
                    <a:pt x="1134" y="2566"/>
                    <a:pt x="1152" y="2602"/>
                  </a:cubicBezTo>
                  <a:cubicBezTo>
                    <a:pt x="1188" y="2673"/>
                    <a:pt x="1215" y="2744"/>
                    <a:pt x="1233" y="2825"/>
                  </a:cubicBezTo>
                  <a:cubicBezTo>
                    <a:pt x="1259" y="2959"/>
                    <a:pt x="1304" y="3093"/>
                    <a:pt x="1375" y="3217"/>
                  </a:cubicBezTo>
                  <a:cubicBezTo>
                    <a:pt x="1482" y="3378"/>
                    <a:pt x="1581" y="3539"/>
                    <a:pt x="1670" y="3699"/>
                  </a:cubicBezTo>
                  <a:lnTo>
                    <a:pt x="1670" y="3655"/>
                  </a:lnTo>
                  <a:cubicBezTo>
                    <a:pt x="1607" y="3512"/>
                    <a:pt x="1500" y="3378"/>
                    <a:pt x="1420" y="3235"/>
                  </a:cubicBezTo>
                  <a:cubicBezTo>
                    <a:pt x="1349" y="3110"/>
                    <a:pt x="1295" y="2968"/>
                    <a:pt x="1277" y="2816"/>
                  </a:cubicBezTo>
                  <a:cubicBezTo>
                    <a:pt x="1259" y="2736"/>
                    <a:pt x="1241" y="2664"/>
                    <a:pt x="1215" y="2593"/>
                  </a:cubicBezTo>
                  <a:cubicBezTo>
                    <a:pt x="1179" y="2530"/>
                    <a:pt x="1143" y="2477"/>
                    <a:pt x="1108" y="2414"/>
                  </a:cubicBezTo>
                  <a:cubicBezTo>
                    <a:pt x="1170" y="2084"/>
                    <a:pt x="1241" y="1754"/>
                    <a:pt x="1331" y="1432"/>
                  </a:cubicBezTo>
                  <a:cubicBezTo>
                    <a:pt x="1331" y="1424"/>
                    <a:pt x="1331" y="1424"/>
                    <a:pt x="1331" y="1415"/>
                  </a:cubicBezTo>
                  <a:cubicBezTo>
                    <a:pt x="1349" y="1450"/>
                    <a:pt x="1366" y="1486"/>
                    <a:pt x="1375" y="1513"/>
                  </a:cubicBezTo>
                  <a:cubicBezTo>
                    <a:pt x="1402" y="1584"/>
                    <a:pt x="1420" y="1656"/>
                    <a:pt x="1438" y="1718"/>
                  </a:cubicBezTo>
                  <a:cubicBezTo>
                    <a:pt x="1465" y="1861"/>
                    <a:pt x="1509" y="1995"/>
                    <a:pt x="1554" y="2129"/>
                  </a:cubicBezTo>
                  <a:cubicBezTo>
                    <a:pt x="1661" y="2370"/>
                    <a:pt x="1795" y="2602"/>
                    <a:pt x="1929" y="2825"/>
                  </a:cubicBezTo>
                  <a:cubicBezTo>
                    <a:pt x="1947" y="2860"/>
                    <a:pt x="1964" y="2896"/>
                    <a:pt x="1982" y="2923"/>
                  </a:cubicBezTo>
                  <a:lnTo>
                    <a:pt x="1991" y="2905"/>
                  </a:lnTo>
                  <a:cubicBezTo>
                    <a:pt x="1929" y="2780"/>
                    <a:pt x="1866" y="2655"/>
                    <a:pt x="1795" y="2539"/>
                  </a:cubicBezTo>
                  <a:cubicBezTo>
                    <a:pt x="1714" y="2414"/>
                    <a:pt x="1643" y="2289"/>
                    <a:pt x="1590" y="2155"/>
                  </a:cubicBezTo>
                  <a:cubicBezTo>
                    <a:pt x="1545" y="2022"/>
                    <a:pt x="1500" y="1879"/>
                    <a:pt x="1473" y="1736"/>
                  </a:cubicBezTo>
                  <a:cubicBezTo>
                    <a:pt x="1447" y="1656"/>
                    <a:pt x="1429" y="1584"/>
                    <a:pt x="1402" y="1513"/>
                  </a:cubicBezTo>
                  <a:cubicBezTo>
                    <a:pt x="1384" y="1468"/>
                    <a:pt x="1366" y="1424"/>
                    <a:pt x="1340" y="1388"/>
                  </a:cubicBezTo>
                  <a:lnTo>
                    <a:pt x="1375" y="1281"/>
                  </a:lnTo>
                  <a:cubicBezTo>
                    <a:pt x="1393" y="1236"/>
                    <a:pt x="1411" y="1200"/>
                    <a:pt x="1420" y="1156"/>
                  </a:cubicBezTo>
                  <a:lnTo>
                    <a:pt x="1420" y="1147"/>
                  </a:lnTo>
                  <a:cubicBezTo>
                    <a:pt x="1438" y="1111"/>
                    <a:pt x="1456" y="1067"/>
                    <a:pt x="1473" y="1040"/>
                  </a:cubicBezTo>
                  <a:lnTo>
                    <a:pt x="1482" y="995"/>
                  </a:lnTo>
                  <a:lnTo>
                    <a:pt x="1518" y="915"/>
                  </a:lnTo>
                  <a:cubicBezTo>
                    <a:pt x="1536" y="870"/>
                    <a:pt x="1554" y="826"/>
                    <a:pt x="1572" y="790"/>
                  </a:cubicBezTo>
                  <a:cubicBezTo>
                    <a:pt x="1572" y="781"/>
                    <a:pt x="1581" y="772"/>
                    <a:pt x="1581" y="763"/>
                  </a:cubicBezTo>
                  <a:cubicBezTo>
                    <a:pt x="1688" y="549"/>
                    <a:pt x="1777" y="317"/>
                    <a:pt x="1830" y="76"/>
                  </a:cubicBezTo>
                  <a:cubicBezTo>
                    <a:pt x="1841" y="29"/>
                    <a:pt x="1806" y="1"/>
                    <a:pt x="17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5601;p65"/>
            <p:cNvSpPr/>
            <p:nvPr/>
          </p:nvSpPr>
          <p:spPr>
            <a:xfrm>
              <a:off x="3468606" y="2349845"/>
              <a:ext cx="130048" cy="257291"/>
            </a:xfrm>
            <a:custGeom>
              <a:avLst/>
              <a:gdLst/>
              <a:ahLst/>
              <a:cxnLst/>
              <a:rect l="l" t="t" r="r" b="b"/>
              <a:pathLst>
                <a:path w="1715" h="3393" extrusionOk="0">
                  <a:moveTo>
                    <a:pt x="447" y="45"/>
                  </a:moveTo>
                  <a:cubicBezTo>
                    <a:pt x="358" y="19"/>
                    <a:pt x="268" y="10"/>
                    <a:pt x="179" y="1"/>
                  </a:cubicBezTo>
                  <a:cubicBezTo>
                    <a:pt x="170" y="135"/>
                    <a:pt x="179" y="268"/>
                    <a:pt x="179" y="367"/>
                  </a:cubicBezTo>
                  <a:cubicBezTo>
                    <a:pt x="179" y="634"/>
                    <a:pt x="215" y="634"/>
                    <a:pt x="126" y="902"/>
                  </a:cubicBezTo>
                  <a:cubicBezTo>
                    <a:pt x="27" y="1134"/>
                    <a:pt x="1" y="1384"/>
                    <a:pt x="45" y="1625"/>
                  </a:cubicBezTo>
                  <a:cubicBezTo>
                    <a:pt x="63" y="1812"/>
                    <a:pt x="117" y="2000"/>
                    <a:pt x="206" y="2169"/>
                  </a:cubicBezTo>
                  <a:cubicBezTo>
                    <a:pt x="206" y="2169"/>
                    <a:pt x="161" y="2526"/>
                    <a:pt x="268" y="2705"/>
                  </a:cubicBezTo>
                  <a:cubicBezTo>
                    <a:pt x="384" y="2892"/>
                    <a:pt x="375" y="3089"/>
                    <a:pt x="447" y="3240"/>
                  </a:cubicBezTo>
                  <a:cubicBezTo>
                    <a:pt x="518" y="3392"/>
                    <a:pt x="625" y="3160"/>
                    <a:pt x="732" y="2928"/>
                  </a:cubicBezTo>
                  <a:cubicBezTo>
                    <a:pt x="804" y="2741"/>
                    <a:pt x="911" y="2571"/>
                    <a:pt x="1063" y="2428"/>
                  </a:cubicBezTo>
                  <a:cubicBezTo>
                    <a:pt x="1205" y="2268"/>
                    <a:pt x="1339" y="2089"/>
                    <a:pt x="1464" y="1920"/>
                  </a:cubicBezTo>
                  <a:cubicBezTo>
                    <a:pt x="1571" y="1786"/>
                    <a:pt x="1652" y="1625"/>
                    <a:pt x="1714" y="1464"/>
                  </a:cubicBezTo>
                  <a:cubicBezTo>
                    <a:pt x="1616" y="777"/>
                    <a:pt x="1116" y="215"/>
                    <a:pt x="447" y="4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5602;p65"/>
            <p:cNvSpPr/>
            <p:nvPr/>
          </p:nvSpPr>
          <p:spPr>
            <a:xfrm>
              <a:off x="3468606" y="2219950"/>
              <a:ext cx="163869" cy="381122"/>
            </a:xfrm>
            <a:custGeom>
              <a:avLst/>
              <a:gdLst/>
              <a:ahLst/>
              <a:cxnLst/>
              <a:rect l="l" t="t" r="r" b="b"/>
              <a:pathLst>
                <a:path w="2161" h="5026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466" y="7"/>
                    <a:pt x="1327" y="65"/>
                    <a:pt x="1218" y="160"/>
                  </a:cubicBezTo>
                  <a:lnTo>
                    <a:pt x="1218" y="160"/>
                  </a:lnTo>
                  <a:cubicBezTo>
                    <a:pt x="1332" y="67"/>
                    <a:pt x="1471" y="7"/>
                    <a:pt x="1616" y="0"/>
                  </a:cubicBezTo>
                  <a:close/>
                  <a:moveTo>
                    <a:pt x="1218" y="160"/>
                  </a:moveTo>
                  <a:cubicBezTo>
                    <a:pt x="1185" y="187"/>
                    <a:pt x="1154" y="218"/>
                    <a:pt x="1125" y="250"/>
                  </a:cubicBezTo>
                  <a:cubicBezTo>
                    <a:pt x="1089" y="286"/>
                    <a:pt x="1063" y="330"/>
                    <a:pt x="1045" y="366"/>
                  </a:cubicBezTo>
                  <a:cubicBezTo>
                    <a:pt x="1027" y="411"/>
                    <a:pt x="1000" y="455"/>
                    <a:pt x="982" y="500"/>
                  </a:cubicBezTo>
                  <a:cubicBezTo>
                    <a:pt x="1009" y="464"/>
                    <a:pt x="1027" y="420"/>
                    <a:pt x="1045" y="375"/>
                  </a:cubicBezTo>
                  <a:cubicBezTo>
                    <a:pt x="1063" y="330"/>
                    <a:pt x="1089" y="295"/>
                    <a:pt x="1125" y="259"/>
                  </a:cubicBezTo>
                  <a:cubicBezTo>
                    <a:pt x="1153" y="223"/>
                    <a:pt x="1184" y="190"/>
                    <a:pt x="1218" y="160"/>
                  </a:cubicBezTo>
                  <a:close/>
                  <a:moveTo>
                    <a:pt x="1616" y="0"/>
                  </a:moveTo>
                  <a:lnTo>
                    <a:pt x="1616" y="0"/>
                  </a:lnTo>
                  <a:cubicBezTo>
                    <a:pt x="1679" y="18"/>
                    <a:pt x="1741" y="63"/>
                    <a:pt x="1768" y="125"/>
                  </a:cubicBezTo>
                  <a:cubicBezTo>
                    <a:pt x="1803" y="188"/>
                    <a:pt x="1830" y="250"/>
                    <a:pt x="1839" y="321"/>
                  </a:cubicBezTo>
                  <a:cubicBezTo>
                    <a:pt x="1857" y="464"/>
                    <a:pt x="1857" y="607"/>
                    <a:pt x="1884" y="750"/>
                  </a:cubicBezTo>
                  <a:cubicBezTo>
                    <a:pt x="1928" y="1026"/>
                    <a:pt x="2044" y="1294"/>
                    <a:pt x="2098" y="1571"/>
                  </a:cubicBezTo>
                  <a:cubicBezTo>
                    <a:pt x="2125" y="1705"/>
                    <a:pt x="2125" y="1848"/>
                    <a:pt x="2107" y="1990"/>
                  </a:cubicBezTo>
                  <a:cubicBezTo>
                    <a:pt x="2098" y="2062"/>
                    <a:pt x="2080" y="2124"/>
                    <a:pt x="2053" y="2187"/>
                  </a:cubicBezTo>
                  <a:cubicBezTo>
                    <a:pt x="2018" y="2249"/>
                    <a:pt x="1973" y="2312"/>
                    <a:pt x="1928" y="2356"/>
                  </a:cubicBezTo>
                  <a:cubicBezTo>
                    <a:pt x="1884" y="2419"/>
                    <a:pt x="1848" y="2481"/>
                    <a:pt x="1812" y="2544"/>
                  </a:cubicBezTo>
                  <a:cubicBezTo>
                    <a:pt x="1786" y="2606"/>
                    <a:pt x="1768" y="2678"/>
                    <a:pt x="1759" y="2749"/>
                  </a:cubicBezTo>
                  <a:cubicBezTo>
                    <a:pt x="1750" y="2820"/>
                    <a:pt x="1750" y="2892"/>
                    <a:pt x="1741" y="2963"/>
                  </a:cubicBezTo>
                  <a:cubicBezTo>
                    <a:pt x="1732" y="3035"/>
                    <a:pt x="1714" y="3106"/>
                    <a:pt x="1696" y="3168"/>
                  </a:cubicBezTo>
                  <a:cubicBezTo>
                    <a:pt x="1652" y="3302"/>
                    <a:pt x="1589" y="3427"/>
                    <a:pt x="1500" y="3543"/>
                  </a:cubicBezTo>
                  <a:cubicBezTo>
                    <a:pt x="1464" y="3597"/>
                    <a:pt x="1420" y="3650"/>
                    <a:pt x="1375" y="3713"/>
                  </a:cubicBezTo>
                  <a:lnTo>
                    <a:pt x="1250" y="3882"/>
                  </a:lnTo>
                  <a:cubicBezTo>
                    <a:pt x="1161" y="3998"/>
                    <a:pt x="1072" y="4106"/>
                    <a:pt x="973" y="4204"/>
                  </a:cubicBezTo>
                  <a:cubicBezTo>
                    <a:pt x="875" y="4311"/>
                    <a:pt x="795" y="4427"/>
                    <a:pt x="732" y="4561"/>
                  </a:cubicBezTo>
                  <a:cubicBezTo>
                    <a:pt x="679" y="4695"/>
                    <a:pt x="616" y="4820"/>
                    <a:pt x="545" y="4936"/>
                  </a:cubicBezTo>
                  <a:cubicBezTo>
                    <a:pt x="530" y="4958"/>
                    <a:pt x="510" y="4974"/>
                    <a:pt x="498" y="4974"/>
                  </a:cubicBezTo>
                  <a:cubicBezTo>
                    <a:pt x="495" y="4974"/>
                    <a:pt x="493" y="4973"/>
                    <a:pt x="491" y="4971"/>
                  </a:cubicBezTo>
                  <a:cubicBezTo>
                    <a:pt x="474" y="4962"/>
                    <a:pt x="456" y="4927"/>
                    <a:pt x="447" y="4900"/>
                  </a:cubicBezTo>
                  <a:cubicBezTo>
                    <a:pt x="429" y="4829"/>
                    <a:pt x="411" y="4766"/>
                    <a:pt x="393" y="4695"/>
                  </a:cubicBezTo>
                  <a:cubicBezTo>
                    <a:pt x="384" y="4623"/>
                    <a:pt x="358" y="4552"/>
                    <a:pt x="331" y="4489"/>
                  </a:cubicBezTo>
                  <a:cubicBezTo>
                    <a:pt x="313" y="4454"/>
                    <a:pt x="295" y="4418"/>
                    <a:pt x="277" y="4391"/>
                  </a:cubicBezTo>
                  <a:cubicBezTo>
                    <a:pt x="259" y="4364"/>
                    <a:pt x="251" y="4329"/>
                    <a:pt x="242" y="4293"/>
                  </a:cubicBezTo>
                  <a:cubicBezTo>
                    <a:pt x="215" y="4159"/>
                    <a:pt x="206" y="4025"/>
                    <a:pt x="224" y="3882"/>
                  </a:cubicBezTo>
                  <a:lnTo>
                    <a:pt x="224" y="3874"/>
                  </a:lnTo>
                  <a:cubicBezTo>
                    <a:pt x="143" y="3704"/>
                    <a:pt x="90" y="3517"/>
                    <a:pt x="63" y="3329"/>
                  </a:cubicBezTo>
                  <a:cubicBezTo>
                    <a:pt x="36" y="3142"/>
                    <a:pt x="36" y="2954"/>
                    <a:pt x="90" y="2776"/>
                  </a:cubicBezTo>
                  <a:cubicBezTo>
                    <a:pt x="117" y="2678"/>
                    <a:pt x="152" y="2588"/>
                    <a:pt x="179" y="2499"/>
                  </a:cubicBezTo>
                  <a:cubicBezTo>
                    <a:pt x="197" y="2401"/>
                    <a:pt x="206" y="2312"/>
                    <a:pt x="197" y="2213"/>
                  </a:cubicBezTo>
                  <a:cubicBezTo>
                    <a:pt x="179" y="2017"/>
                    <a:pt x="179" y="1830"/>
                    <a:pt x="197" y="1642"/>
                  </a:cubicBezTo>
                  <a:cubicBezTo>
                    <a:pt x="206" y="1455"/>
                    <a:pt x="268" y="1267"/>
                    <a:pt x="384" y="1116"/>
                  </a:cubicBezTo>
                  <a:cubicBezTo>
                    <a:pt x="509" y="973"/>
                    <a:pt x="643" y="839"/>
                    <a:pt x="795" y="723"/>
                  </a:cubicBezTo>
                  <a:cubicBezTo>
                    <a:pt x="866" y="661"/>
                    <a:pt x="929" y="580"/>
                    <a:pt x="982" y="500"/>
                  </a:cubicBezTo>
                  <a:lnTo>
                    <a:pt x="982" y="500"/>
                  </a:lnTo>
                  <a:cubicBezTo>
                    <a:pt x="929" y="580"/>
                    <a:pt x="866" y="652"/>
                    <a:pt x="795" y="714"/>
                  </a:cubicBezTo>
                  <a:cubicBezTo>
                    <a:pt x="643" y="830"/>
                    <a:pt x="500" y="964"/>
                    <a:pt x="367" y="1107"/>
                  </a:cubicBezTo>
                  <a:cubicBezTo>
                    <a:pt x="251" y="1259"/>
                    <a:pt x="188" y="1446"/>
                    <a:pt x="170" y="1633"/>
                  </a:cubicBezTo>
                  <a:cubicBezTo>
                    <a:pt x="161" y="1830"/>
                    <a:pt x="161" y="2017"/>
                    <a:pt x="170" y="2213"/>
                  </a:cubicBezTo>
                  <a:cubicBezTo>
                    <a:pt x="179" y="2303"/>
                    <a:pt x="179" y="2401"/>
                    <a:pt x="152" y="2490"/>
                  </a:cubicBezTo>
                  <a:cubicBezTo>
                    <a:pt x="126" y="2579"/>
                    <a:pt x="90" y="2669"/>
                    <a:pt x="63" y="2758"/>
                  </a:cubicBezTo>
                  <a:cubicBezTo>
                    <a:pt x="10" y="2945"/>
                    <a:pt x="1" y="3142"/>
                    <a:pt x="36" y="3338"/>
                  </a:cubicBezTo>
                  <a:cubicBezTo>
                    <a:pt x="54" y="3525"/>
                    <a:pt x="107" y="3712"/>
                    <a:pt x="187" y="3889"/>
                  </a:cubicBezTo>
                  <a:lnTo>
                    <a:pt x="187" y="3889"/>
                  </a:lnTo>
                  <a:cubicBezTo>
                    <a:pt x="170" y="4030"/>
                    <a:pt x="180" y="4170"/>
                    <a:pt x="206" y="4311"/>
                  </a:cubicBezTo>
                  <a:cubicBezTo>
                    <a:pt x="215" y="4347"/>
                    <a:pt x="233" y="4382"/>
                    <a:pt x="251" y="4418"/>
                  </a:cubicBezTo>
                  <a:cubicBezTo>
                    <a:pt x="268" y="4445"/>
                    <a:pt x="286" y="4480"/>
                    <a:pt x="295" y="4507"/>
                  </a:cubicBezTo>
                  <a:cubicBezTo>
                    <a:pt x="322" y="4570"/>
                    <a:pt x="340" y="4641"/>
                    <a:pt x="358" y="4704"/>
                  </a:cubicBezTo>
                  <a:cubicBezTo>
                    <a:pt x="367" y="4775"/>
                    <a:pt x="384" y="4846"/>
                    <a:pt x="411" y="4918"/>
                  </a:cubicBezTo>
                  <a:cubicBezTo>
                    <a:pt x="420" y="4953"/>
                    <a:pt x="438" y="4998"/>
                    <a:pt x="474" y="5016"/>
                  </a:cubicBezTo>
                  <a:cubicBezTo>
                    <a:pt x="484" y="5023"/>
                    <a:pt x="494" y="5026"/>
                    <a:pt x="504" y="5026"/>
                  </a:cubicBezTo>
                  <a:cubicBezTo>
                    <a:pt x="521" y="5026"/>
                    <a:pt x="537" y="5018"/>
                    <a:pt x="554" y="5007"/>
                  </a:cubicBezTo>
                  <a:cubicBezTo>
                    <a:pt x="563" y="4998"/>
                    <a:pt x="581" y="4980"/>
                    <a:pt x="590" y="4971"/>
                  </a:cubicBezTo>
                  <a:cubicBezTo>
                    <a:pt x="670" y="4846"/>
                    <a:pt x="732" y="4721"/>
                    <a:pt x="786" y="4588"/>
                  </a:cubicBezTo>
                  <a:cubicBezTo>
                    <a:pt x="840" y="4454"/>
                    <a:pt x="920" y="4338"/>
                    <a:pt x="1009" y="4231"/>
                  </a:cubicBezTo>
                  <a:cubicBezTo>
                    <a:pt x="1107" y="4132"/>
                    <a:pt x="1205" y="4025"/>
                    <a:pt x="1286" y="3909"/>
                  </a:cubicBezTo>
                  <a:lnTo>
                    <a:pt x="1411" y="3740"/>
                  </a:lnTo>
                  <a:cubicBezTo>
                    <a:pt x="1455" y="3677"/>
                    <a:pt x="1500" y="3624"/>
                    <a:pt x="1545" y="3561"/>
                  </a:cubicBezTo>
                  <a:cubicBezTo>
                    <a:pt x="1625" y="3445"/>
                    <a:pt x="1687" y="3320"/>
                    <a:pt x="1732" y="3177"/>
                  </a:cubicBezTo>
                  <a:cubicBezTo>
                    <a:pt x="1750" y="3115"/>
                    <a:pt x="1768" y="3044"/>
                    <a:pt x="1777" y="2972"/>
                  </a:cubicBezTo>
                  <a:cubicBezTo>
                    <a:pt x="1786" y="2901"/>
                    <a:pt x="1786" y="2829"/>
                    <a:pt x="1795" y="2758"/>
                  </a:cubicBezTo>
                  <a:cubicBezTo>
                    <a:pt x="1812" y="2615"/>
                    <a:pt x="1866" y="2481"/>
                    <a:pt x="1955" y="2374"/>
                  </a:cubicBezTo>
                  <a:cubicBezTo>
                    <a:pt x="2009" y="2321"/>
                    <a:pt x="2044" y="2267"/>
                    <a:pt x="2080" y="2205"/>
                  </a:cubicBezTo>
                  <a:cubicBezTo>
                    <a:pt x="2107" y="2133"/>
                    <a:pt x="2134" y="2071"/>
                    <a:pt x="2143" y="1999"/>
                  </a:cubicBezTo>
                  <a:cubicBezTo>
                    <a:pt x="2160" y="1856"/>
                    <a:pt x="2152" y="1714"/>
                    <a:pt x="2125" y="1571"/>
                  </a:cubicBezTo>
                  <a:cubicBezTo>
                    <a:pt x="2062" y="1285"/>
                    <a:pt x="1946" y="1026"/>
                    <a:pt x="1902" y="750"/>
                  </a:cubicBezTo>
                  <a:cubicBezTo>
                    <a:pt x="1875" y="607"/>
                    <a:pt x="1866" y="464"/>
                    <a:pt x="1848" y="321"/>
                  </a:cubicBezTo>
                  <a:cubicBezTo>
                    <a:pt x="1839" y="250"/>
                    <a:pt x="1812" y="188"/>
                    <a:pt x="1777" y="125"/>
                  </a:cubicBezTo>
                  <a:cubicBezTo>
                    <a:pt x="1750" y="63"/>
                    <a:pt x="1687" y="18"/>
                    <a:pt x="16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5603;p65"/>
            <p:cNvSpPr/>
            <p:nvPr/>
          </p:nvSpPr>
          <p:spPr>
            <a:xfrm>
              <a:off x="3599334" y="2155723"/>
              <a:ext cx="352989" cy="362392"/>
            </a:xfrm>
            <a:custGeom>
              <a:avLst/>
              <a:gdLst/>
              <a:ahLst/>
              <a:cxnLst/>
              <a:rect l="l" t="t" r="r" b="b"/>
              <a:pathLst>
                <a:path w="4655" h="4779" extrusionOk="0">
                  <a:moveTo>
                    <a:pt x="134" y="0"/>
                  </a:moveTo>
                  <a:cubicBezTo>
                    <a:pt x="61" y="0"/>
                    <a:pt x="0" y="91"/>
                    <a:pt x="79" y="142"/>
                  </a:cubicBezTo>
                  <a:cubicBezTo>
                    <a:pt x="383" y="365"/>
                    <a:pt x="722" y="544"/>
                    <a:pt x="1070" y="678"/>
                  </a:cubicBezTo>
                  <a:cubicBezTo>
                    <a:pt x="1365" y="802"/>
                    <a:pt x="1677" y="918"/>
                    <a:pt x="1963" y="1061"/>
                  </a:cubicBezTo>
                  <a:cubicBezTo>
                    <a:pt x="1998" y="1347"/>
                    <a:pt x="2016" y="1632"/>
                    <a:pt x="2007" y="1918"/>
                  </a:cubicBezTo>
                  <a:cubicBezTo>
                    <a:pt x="2007" y="2061"/>
                    <a:pt x="2007" y="2204"/>
                    <a:pt x="1989" y="2355"/>
                  </a:cubicBezTo>
                  <a:cubicBezTo>
                    <a:pt x="1980" y="2391"/>
                    <a:pt x="1972" y="2436"/>
                    <a:pt x="1954" y="2480"/>
                  </a:cubicBezTo>
                  <a:cubicBezTo>
                    <a:pt x="1882" y="2623"/>
                    <a:pt x="1757" y="2739"/>
                    <a:pt x="1686" y="2864"/>
                  </a:cubicBezTo>
                  <a:cubicBezTo>
                    <a:pt x="1579" y="3052"/>
                    <a:pt x="1516" y="3248"/>
                    <a:pt x="1490" y="3453"/>
                  </a:cubicBezTo>
                  <a:cubicBezTo>
                    <a:pt x="1463" y="3685"/>
                    <a:pt x="1507" y="3908"/>
                    <a:pt x="1418" y="4123"/>
                  </a:cubicBezTo>
                  <a:cubicBezTo>
                    <a:pt x="1338" y="4319"/>
                    <a:pt x="1240" y="4497"/>
                    <a:pt x="1258" y="4721"/>
                  </a:cubicBezTo>
                  <a:cubicBezTo>
                    <a:pt x="1261" y="4761"/>
                    <a:pt x="1291" y="4779"/>
                    <a:pt x="1322" y="4779"/>
                  </a:cubicBezTo>
                  <a:cubicBezTo>
                    <a:pt x="1367" y="4779"/>
                    <a:pt x="1416" y="4743"/>
                    <a:pt x="1400" y="4685"/>
                  </a:cubicBezTo>
                  <a:cubicBezTo>
                    <a:pt x="1320" y="4480"/>
                    <a:pt x="1499" y="4256"/>
                    <a:pt x="1561" y="4051"/>
                  </a:cubicBezTo>
                  <a:cubicBezTo>
                    <a:pt x="1623" y="3846"/>
                    <a:pt x="1579" y="3632"/>
                    <a:pt x="1606" y="3417"/>
                  </a:cubicBezTo>
                  <a:cubicBezTo>
                    <a:pt x="1641" y="3203"/>
                    <a:pt x="1713" y="2998"/>
                    <a:pt x="1829" y="2811"/>
                  </a:cubicBezTo>
                  <a:cubicBezTo>
                    <a:pt x="1847" y="2784"/>
                    <a:pt x="1864" y="2757"/>
                    <a:pt x="1882" y="2730"/>
                  </a:cubicBezTo>
                  <a:lnTo>
                    <a:pt x="1882" y="2730"/>
                  </a:lnTo>
                  <a:cubicBezTo>
                    <a:pt x="1829" y="2953"/>
                    <a:pt x="1847" y="3194"/>
                    <a:pt x="1936" y="3409"/>
                  </a:cubicBezTo>
                  <a:cubicBezTo>
                    <a:pt x="1980" y="3542"/>
                    <a:pt x="2043" y="3676"/>
                    <a:pt x="2105" y="3810"/>
                  </a:cubicBezTo>
                  <a:cubicBezTo>
                    <a:pt x="2132" y="3873"/>
                    <a:pt x="2168" y="3935"/>
                    <a:pt x="2195" y="3998"/>
                  </a:cubicBezTo>
                  <a:cubicBezTo>
                    <a:pt x="2221" y="4069"/>
                    <a:pt x="2230" y="4131"/>
                    <a:pt x="2266" y="4194"/>
                  </a:cubicBezTo>
                  <a:cubicBezTo>
                    <a:pt x="2277" y="4214"/>
                    <a:pt x="2294" y="4222"/>
                    <a:pt x="2311" y="4222"/>
                  </a:cubicBezTo>
                  <a:cubicBezTo>
                    <a:pt x="2347" y="4222"/>
                    <a:pt x="2385" y="4183"/>
                    <a:pt x="2373" y="4140"/>
                  </a:cubicBezTo>
                  <a:cubicBezTo>
                    <a:pt x="2346" y="4078"/>
                    <a:pt x="2311" y="4015"/>
                    <a:pt x="2275" y="3962"/>
                  </a:cubicBezTo>
                  <a:cubicBezTo>
                    <a:pt x="2248" y="3882"/>
                    <a:pt x="2204" y="3819"/>
                    <a:pt x="2177" y="3739"/>
                  </a:cubicBezTo>
                  <a:cubicBezTo>
                    <a:pt x="2114" y="3623"/>
                    <a:pt x="2061" y="3507"/>
                    <a:pt x="2016" y="3382"/>
                  </a:cubicBezTo>
                  <a:cubicBezTo>
                    <a:pt x="1927" y="3141"/>
                    <a:pt x="1918" y="2864"/>
                    <a:pt x="1998" y="2614"/>
                  </a:cubicBezTo>
                  <a:cubicBezTo>
                    <a:pt x="2070" y="2373"/>
                    <a:pt x="2096" y="2123"/>
                    <a:pt x="2079" y="1873"/>
                  </a:cubicBezTo>
                  <a:cubicBezTo>
                    <a:pt x="2088" y="1615"/>
                    <a:pt x="2070" y="1356"/>
                    <a:pt x="2025" y="1097"/>
                  </a:cubicBezTo>
                  <a:lnTo>
                    <a:pt x="2025" y="1097"/>
                  </a:lnTo>
                  <a:cubicBezTo>
                    <a:pt x="2293" y="1231"/>
                    <a:pt x="2543" y="1400"/>
                    <a:pt x="2766" y="1597"/>
                  </a:cubicBezTo>
                  <a:cubicBezTo>
                    <a:pt x="2864" y="1802"/>
                    <a:pt x="2944" y="2025"/>
                    <a:pt x="2989" y="2257"/>
                  </a:cubicBezTo>
                  <a:cubicBezTo>
                    <a:pt x="3034" y="2463"/>
                    <a:pt x="3096" y="2677"/>
                    <a:pt x="3167" y="2873"/>
                  </a:cubicBezTo>
                  <a:cubicBezTo>
                    <a:pt x="3319" y="3284"/>
                    <a:pt x="3560" y="3685"/>
                    <a:pt x="3605" y="4123"/>
                  </a:cubicBezTo>
                  <a:cubicBezTo>
                    <a:pt x="3612" y="4161"/>
                    <a:pt x="3640" y="4178"/>
                    <a:pt x="3667" y="4178"/>
                  </a:cubicBezTo>
                  <a:cubicBezTo>
                    <a:pt x="3703" y="4178"/>
                    <a:pt x="3740" y="4147"/>
                    <a:pt x="3730" y="4096"/>
                  </a:cubicBezTo>
                  <a:cubicBezTo>
                    <a:pt x="3632" y="3650"/>
                    <a:pt x="3417" y="3257"/>
                    <a:pt x="3257" y="2828"/>
                  </a:cubicBezTo>
                  <a:cubicBezTo>
                    <a:pt x="3176" y="2605"/>
                    <a:pt x="3114" y="2382"/>
                    <a:pt x="3060" y="2150"/>
                  </a:cubicBezTo>
                  <a:cubicBezTo>
                    <a:pt x="3025" y="2007"/>
                    <a:pt x="2980" y="1865"/>
                    <a:pt x="2918" y="1722"/>
                  </a:cubicBezTo>
                  <a:lnTo>
                    <a:pt x="2918" y="1722"/>
                  </a:lnTo>
                  <a:cubicBezTo>
                    <a:pt x="3194" y="1972"/>
                    <a:pt x="3480" y="2204"/>
                    <a:pt x="3765" y="2445"/>
                  </a:cubicBezTo>
                  <a:cubicBezTo>
                    <a:pt x="4060" y="2695"/>
                    <a:pt x="4337" y="2953"/>
                    <a:pt x="4595" y="3230"/>
                  </a:cubicBezTo>
                  <a:cubicBezTo>
                    <a:pt x="4601" y="3236"/>
                    <a:pt x="4608" y="3238"/>
                    <a:pt x="4614" y="3238"/>
                  </a:cubicBezTo>
                  <a:cubicBezTo>
                    <a:pt x="4635" y="3238"/>
                    <a:pt x="4654" y="3208"/>
                    <a:pt x="4640" y="3194"/>
                  </a:cubicBezTo>
                  <a:cubicBezTo>
                    <a:pt x="4390" y="2846"/>
                    <a:pt x="4051" y="2561"/>
                    <a:pt x="3721" y="2293"/>
                  </a:cubicBezTo>
                  <a:cubicBezTo>
                    <a:pt x="3435" y="2052"/>
                    <a:pt x="3159" y="1793"/>
                    <a:pt x="2873" y="1543"/>
                  </a:cubicBezTo>
                  <a:cubicBezTo>
                    <a:pt x="2614" y="1302"/>
                    <a:pt x="2329" y="1097"/>
                    <a:pt x="2016" y="927"/>
                  </a:cubicBezTo>
                  <a:cubicBezTo>
                    <a:pt x="1722" y="767"/>
                    <a:pt x="1409" y="642"/>
                    <a:pt x="1097" y="499"/>
                  </a:cubicBezTo>
                  <a:cubicBezTo>
                    <a:pt x="785" y="365"/>
                    <a:pt x="472" y="204"/>
                    <a:pt x="187" y="17"/>
                  </a:cubicBezTo>
                  <a:cubicBezTo>
                    <a:pt x="170" y="5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5604;p65"/>
            <p:cNvSpPr/>
            <p:nvPr/>
          </p:nvSpPr>
          <p:spPr>
            <a:xfrm>
              <a:off x="4003273" y="2475721"/>
              <a:ext cx="28512" cy="27299"/>
            </a:xfrm>
            <a:custGeom>
              <a:avLst/>
              <a:gdLst/>
              <a:ahLst/>
              <a:cxnLst/>
              <a:rect l="l" t="t" r="r" b="b"/>
              <a:pathLst>
                <a:path w="376" h="360" extrusionOk="0">
                  <a:moveTo>
                    <a:pt x="170" y="1"/>
                  </a:moveTo>
                  <a:cubicBezTo>
                    <a:pt x="152" y="1"/>
                    <a:pt x="134" y="19"/>
                    <a:pt x="125" y="36"/>
                  </a:cubicBezTo>
                  <a:cubicBezTo>
                    <a:pt x="107" y="45"/>
                    <a:pt x="90" y="54"/>
                    <a:pt x="72" y="72"/>
                  </a:cubicBezTo>
                  <a:cubicBezTo>
                    <a:pt x="27" y="126"/>
                    <a:pt x="0" y="188"/>
                    <a:pt x="0" y="260"/>
                  </a:cubicBezTo>
                  <a:lnTo>
                    <a:pt x="0" y="277"/>
                  </a:lnTo>
                  <a:cubicBezTo>
                    <a:pt x="0" y="286"/>
                    <a:pt x="0" y="286"/>
                    <a:pt x="0" y="295"/>
                  </a:cubicBezTo>
                  <a:lnTo>
                    <a:pt x="0" y="304"/>
                  </a:lnTo>
                  <a:cubicBezTo>
                    <a:pt x="0" y="331"/>
                    <a:pt x="27" y="349"/>
                    <a:pt x="45" y="358"/>
                  </a:cubicBezTo>
                  <a:cubicBezTo>
                    <a:pt x="50" y="359"/>
                    <a:pt x="55" y="359"/>
                    <a:pt x="59" y="359"/>
                  </a:cubicBezTo>
                  <a:cubicBezTo>
                    <a:pt x="90" y="359"/>
                    <a:pt x="116" y="336"/>
                    <a:pt x="116" y="313"/>
                  </a:cubicBezTo>
                  <a:cubicBezTo>
                    <a:pt x="125" y="295"/>
                    <a:pt x="134" y="277"/>
                    <a:pt x="134" y="260"/>
                  </a:cubicBezTo>
                  <a:cubicBezTo>
                    <a:pt x="143" y="268"/>
                    <a:pt x="143" y="277"/>
                    <a:pt x="143" y="286"/>
                  </a:cubicBezTo>
                  <a:cubicBezTo>
                    <a:pt x="152" y="304"/>
                    <a:pt x="170" y="322"/>
                    <a:pt x="197" y="322"/>
                  </a:cubicBezTo>
                  <a:cubicBezTo>
                    <a:pt x="215" y="322"/>
                    <a:pt x="241" y="304"/>
                    <a:pt x="241" y="277"/>
                  </a:cubicBezTo>
                  <a:cubicBezTo>
                    <a:pt x="241" y="251"/>
                    <a:pt x="241" y="224"/>
                    <a:pt x="232" y="197"/>
                  </a:cubicBezTo>
                  <a:lnTo>
                    <a:pt x="250" y="197"/>
                  </a:lnTo>
                  <a:cubicBezTo>
                    <a:pt x="268" y="206"/>
                    <a:pt x="286" y="215"/>
                    <a:pt x="304" y="224"/>
                  </a:cubicBezTo>
                  <a:cubicBezTo>
                    <a:pt x="311" y="228"/>
                    <a:pt x="319" y="230"/>
                    <a:pt x="326" y="230"/>
                  </a:cubicBezTo>
                  <a:cubicBezTo>
                    <a:pt x="336" y="230"/>
                    <a:pt x="347" y="225"/>
                    <a:pt x="357" y="215"/>
                  </a:cubicBezTo>
                  <a:cubicBezTo>
                    <a:pt x="366" y="197"/>
                    <a:pt x="366" y="179"/>
                    <a:pt x="357" y="161"/>
                  </a:cubicBezTo>
                  <a:cubicBezTo>
                    <a:pt x="348" y="144"/>
                    <a:pt x="339" y="135"/>
                    <a:pt x="331" y="126"/>
                  </a:cubicBezTo>
                  <a:lnTo>
                    <a:pt x="339" y="126"/>
                  </a:lnTo>
                  <a:cubicBezTo>
                    <a:pt x="366" y="108"/>
                    <a:pt x="375" y="81"/>
                    <a:pt x="366" y="45"/>
                  </a:cubicBezTo>
                  <a:cubicBezTo>
                    <a:pt x="357" y="19"/>
                    <a:pt x="322" y="1"/>
                    <a:pt x="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5605;p65"/>
            <p:cNvSpPr/>
            <p:nvPr/>
          </p:nvSpPr>
          <p:spPr>
            <a:xfrm>
              <a:off x="3888241" y="2538887"/>
              <a:ext cx="35943" cy="23962"/>
            </a:xfrm>
            <a:custGeom>
              <a:avLst/>
              <a:gdLst/>
              <a:ahLst/>
              <a:cxnLst/>
              <a:rect l="l" t="t" r="r" b="b"/>
              <a:pathLst>
                <a:path w="474" h="316" extrusionOk="0">
                  <a:moveTo>
                    <a:pt x="268" y="0"/>
                  </a:moveTo>
                  <a:cubicBezTo>
                    <a:pt x="261" y="0"/>
                    <a:pt x="254" y="2"/>
                    <a:pt x="250" y="7"/>
                  </a:cubicBezTo>
                  <a:lnTo>
                    <a:pt x="214" y="7"/>
                  </a:lnTo>
                  <a:cubicBezTo>
                    <a:pt x="212" y="4"/>
                    <a:pt x="208" y="3"/>
                    <a:pt x="204" y="3"/>
                  </a:cubicBezTo>
                  <a:cubicBezTo>
                    <a:pt x="195" y="3"/>
                    <a:pt x="182" y="9"/>
                    <a:pt x="170" y="16"/>
                  </a:cubicBezTo>
                  <a:cubicBezTo>
                    <a:pt x="134" y="42"/>
                    <a:pt x="98" y="78"/>
                    <a:pt x="71" y="114"/>
                  </a:cubicBezTo>
                  <a:cubicBezTo>
                    <a:pt x="63" y="132"/>
                    <a:pt x="45" y="149"/>
                    <a:pt x="36" y="176"/>
                  </a:cubicBezTo>
                  <a:cubicBezTo>
                    <a:pt x="27" y="194"/>
                    <a:pt x="18" y="212"/>
                    <a:pt x="9" y="230"/>
                  </a:cubicBezTo>
                  <a:cubicBezTo>
                    <a:pt x="0" y="266"/>
                    <a:pt x="18" y="301"/>
                    <a:pt x="63" y="310"/>
                  </a:cubicBezTo>
                  <a:cubicBezTo>
                    <a:pt x="70" y="314"/>
                    <a:pt x="78" y="316"/>
                    <a:pt x="86" y="316"/>
                  </a:cubicBezTo>
                  <a:cubicBezTo>
                    <a:pt x="116" y="316"/>
                    <a:pt x="145" y="292"/>
                    <a:pt x="152" y="257"/>
                  </a:cubicBezTo>
                  <a:lnTo>
                    <a:pt x="152" y="248"/>
                  </a:lnTo>
                  <a:cubicBezTo>
                    <a:pt x="152" y="239"/>
                    <a:pt x="161" y="230"/>
                    <a:pt x="161" y="221"/>
                  </a:cubicBezTo>
                  <a:lnTo>
                    <a:pt x="179" y="203"/>
                  </a:lnTo>
                  <a:cubicBezTo>
                    <a:pt x="179" y="221"/>
                    <a:pt x="188" y="239"/>
                    <a:pt x="196" y="266"/>
                  </a:cubicBezTo>
                  <a:cubicBezTo>
                    <a:pt x="204" y="288"/>
                    <a:pt x="223" y="304"/>
                    <a:pt x="245" y="304"/>
                  </a:cubicBezTo>
                  <a:cubicBezTo>
                    <a:pt x="249" y="304"/>
                    <a:pt x="254" y="303"/>
                    <a:pt x="259" y="301"/>
                  </a:cubicBezTo>
                  <a:cubicBezTo>
                    <a:pt x="295" y="301"/>
                    <a:pt x="321" y="274"/>
                    <a:pt x="321" y="239"/>
                  </a:cubicBezTo>
                  <a:lnTo>
                    <a:pt x="321" y="221"/>
                  </a:lnTo>
                  <a:cubicBezTo>
                    <a:pt x="312" y="203"/>
                    <a:pt x="304" y="185"/>
                    <a:pt x="304" y="167"/>
                  </a:cubicBezTo>
                  <a:lnTo>
                    <a:pt x="304" y="167"/>
                  </a:lnTo>
                  <a:cubicBezTo>
                    <a:pt x="330" y="185"/>
                    <a:pt x="366" y="203"/>
                    <a:pt x="393" y="212"/>
                  </a:cubicBezTo>
                  <a:cubicBezTo>
                    <a:pt x="402" y="218"/>
                    <a:pt x="412" y="221"/>
                    <a:pt x="421" y="221"/>
                  </a:cubicBezTo>
                  <a:cubicBezTo>
                    <a:pt x="437" y="221"/>
                    <a:pt x="453" y="211"/>
                    <a:pt x="464" y="194"/>
                  </a:cubicBezTo>
                  <a:cubicBezTo>
                    <a:pt x="473" y="176"/>
                    <a:pt x="473" y="141"/>
                    <a:pt x="455" y="123"/>
                  </a:cubicBezTo>
                  <a:cubicBezTo>
                    <a:pt x="420" y="96"/>
                    <a:pt x="384" y="60"/>
                    <a:pt x="339" y="42"/>
                  </a:cubicBezTo>
                  <a:cubicBezTo>
                    <a:pt x="321" y="33"/>
                    <a:pt x="304" y="16"/>
                    <a:pt x="286" y="7"/>
                  </a:cubicBezTo>
                  <a:cubicBezTo>
                    <a:pt x="281" y="2"/>
                    <a:pt x="275" y="0"/>
                    <a:pt x="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5606;p65"/>
            <p:cNvSpPr/>
            <p:nvPr/>
          </p:nvSpPr>
          <p:spPr>
            <a:xfrm>
              <a:off x="3780185" y="2544346"/>
              <a:ext cx="37688" cy="27071"/>
            </a:xfrm>
            <a:custGeom>
              <a:avLst/>
              <a:gdLst/>
              <a:ahLst/>
              <a:cxnLst/>
              <a:rect l="l" t="t" r="r" b="b"/>
              <a:pathLst>
                <a:path w="497" h="357" extrusionOk="0">
                  <a:moveTo>
                    <a:pt x="280" y="1"/>
                  </a:moveTo>
                  <a:cubicBezTo>
                    <a:pt x="263" y="1"/>
                    <a:pt x="246" y="7"/>
                    <a:pt x="229" y="24"/>
                  </a:cubicBezTo>
                  <a:cubicBezTo>
                    <a:pt x="229" y="24"/>
                    <a:pt x="220" y="24"/>
                    <a:pt x="211" y="33"/>
                  </a:cubicBezTo>
                  <a:cubicBezTo>
                    <a:pt x="202" y="33"/>
                    <a:pt x="193" y="33"/>
                    <a:pt x="193" y="42"/>
                  </a:cubicBezTo>
                  <a:cubicBezTo>
                    <a:pt x="167" y="42"/>
                    <a:pt x="140" y="51"/>
                    <a:pt x="131" y="69"/>
                  </a:cubicBezTo>
                  <a:cubicBezTo>
                    <a:pt x="86" y="122"/>
                    <a:pt x="51" y="185"/>
                    <a:pt x="33" y="247"/>
                  </a:cubicBezTo>
                  <a:lnTo>
                    <a:pt x="24" y="247"/>
                  </a:lnTo>
                  <a:cubicBezTo>
                    <a:pt x="0" y="306"/>
                    <a:pt x="46" y="349"/>
                    <a:pt x="93" y="349"/>
                  </a:cubicBezTo>
                  <a:cubicBezTo>
                    <a:pt x="118" y="349"/>
                    <a:pt x="142" y="337"/>
                    <a:pt x="158" y="310"/>
                  </a:cubicBezTo>
                  <a:cubicBezTo>
                    <a:pt x="165" y="339"/>
                    <a:pt x="191" y="356"/>
                    <a:pt x="215" y="356"/>
                  </a:cubicBezTo>
                  <a:cubicBezTo>
                    <a:pt x="220" y="356"/>
                    <a:pt x="225" y="356"/>
                    <a:pt x="229" y="354"/>
                  </a:cubicBezTo>
                  <a:cubicBezTo>
                    <a:pt x="247" y="354"/>
                    <a:pt x="265" y="345"/>
                    <a:pt x="274" y="327"/>
                  </a:cubicBezTo>
                  <a:cubicBezTo>
                    <a:pt x="292" y="310"/>
                    <a:pt x="292" y="292"/>
                    <a:pt x="292" y="274"/>
                  </a:cubicBezTo>
                  <a:lnTo>
                    <a:pt x="292" y="247"/>
                  </a:lnTo>
                  <a:lnTo>
                    <a:pt x="327" y="292"/>
                  </a:lnTo>
                  <a:cubicBezTo>
                    <a:pt x="337" y="306"/>
                    <a:pt x="355" y="313"/>
                    <a:pt x="374" y="313"/>
                  </a:cubicBezTo>
                  <a:cubicBezTo>
                    <a:pt x="389" y="313"/>
                    <a:pt x="405" y="309"/>
                    <a:pt x="417" y="301"/>
                  </a:cubicBezTo>
                  <a:cubicBezTo>
                    <a:pt x="434" y="283"/>
                    <a:pt x="443" y="247"/>
                    <a:pt x="434" y="229"/>
                  </a:cubicBezTo>
                  <a:cubicBezTo>
                    <a:pt x="417" y="202"/>
                    <a:pt x="408" y="185"/>
                    <a:pt x="390" y="158"/>
                  </a:cubicBezTo>
                  <a:lnTo>
                    <a:pt x="390" y="158"/>
                  </a:lnTo>
                  <a:cubicBezTo>
                    <a:pt x="408" y="167"/>
                    <a:pt x="425" y="176"/>
                    <a:pt x="434" y="185"/>
                  </a:cubicBezTo>
                  <a:cubicBezTo>
                    <a:pt x="461" y="185"/>
                    <a:pt x="479" y="176"/>
                    <a:pt x="488" y="158"/>
                  </a:cubicBezTo>
                  <a:cubicBezTo>
                    <a:pt x="497" y="140"/>
                    <a:pt x="497" y="113"/>
                    <a:pt x="479" y="104"/>
                  </a:cubicBezTo>
                  <a:cubicBezTo>
                    <a:pt x="443" y="77"/>
                    <a:pt x="408" y="51"/>
                    <a:pt x="363" y="33"/>
                  </a:cubicBezTo>
                  <a:cubicBezTo>
                    <a:pt x="354" y="24"/>
                    <a:pt x="327" y="6"/>
                    <a:pt x="309" y="6"/>
                  </a:cubicBezTo>
                  <a:cubicBezTo>
                    <a:pt x="300" y="3"/>
                    <a:pt x="290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5607;p65"/>
            <p:cNvSpPr/>
            <p:nvPr/>
          </p:nvSpPr>
          <p:spPr>
            <a:xfrm>
              <a:off x="3725134" y="2609711"/>
              <a:ext cx="37839" cy="28512"/>
            </a:xfrm>
            <a:custGeom>
              <a:avLst/>
              <a:gdLst/>
              <a:ahLst/>
              <a:cxnLst/>
              <a:rect l="l" t="t" r="r" b="b"/>
              <a:pathLst>
                <a:path w="499" h="376" extrusionOk="0">
                  <a:moveTo>
                    <a:pt x="268" y="1"/>
                  </a:moveTo>
                  <a:cubicBezTo>
                    <a:pt x="250" y="1"/>
                    <a:pt x="232" y="1"/>
                    <a:pt x="214" y="10"/>
                  </a:cubicBezTo>
                  <a:cubicBezTo>
                    <a:pt x="209" y="7"/>
                    <a:pt x="203" y="6"/>
                    <a:pt x="197" y="6"/>
                  </a:cubicBezTo>
                  <a:cubicBezTo>
                    <a:pt x="182" y="6"/>
                    <a:pt x="165" y="12"/>
                    <a:pt x="152" y="19"/>
                  </a:cubicBezTo>
                  <a:cubicBezTo>
                    <a:pt x="143" y="19"/>
                    <a:pt x="143" y="28"/>
                    <a:pt x="134" y="28"/>
                  </a:cubicBezTo>
                  <a:cubicBezTo>
                    <a:pt x="98" y="46"/>
                    <a:pt x="63" y="72"/>
                    <a:pt x="45" y="108"/>
                  </a:cubicBezTo>
                  <a:cubicBezTo>
                    <a:pt x="18" y="144"/>
                    <a:pt x="0" y="188"/>
                    <a:pt x="0" y="242"/>
                  </a:cubicBezTo>
                  <a:cubicBezTo>
                    <a:pt x="0" y="278"/>
                    <a:pt x="18" y="304"/>
                    <a:pt x="54" y="304"/>
                  </a:cubicBezTo>
                  <a:cubicBezTo>
                    <a:pt x="63" y="309"/>
                    <a:pt x="72" y="311"/>
                    <a:pt x="80" y="311"/>
                  </a:cubicBezTo>
                  <a:cubicBezTo>
                    <a:pt x="89" y="311"/>
                    <a:pt x="98" y="309"/>
                    <a:pt x="107" y="304"/>
                  </a:cubicBezTo>
                  <a:cubicBezTo>
                    <a:pt x="107" y="304"/>
                    <a:pt x="107" y="304"/>
                    <a:pt x="107" y="313"/>
                  </a:cubicBezTo>
                  <a:cubicBezTo>
                    <a:pt x="107" y="349"/>
                    <a:pt x="143" y="376"/>
                    <a:pt x="188" y="376"/>
                  </a:cubicBezTo>
                  <a:cubicBezTo>
                    <a:pt x="223" y="376"/>
                    <a:pt x="259" y="340"/>
                    <a:pt x="250" y="304"/>
                  </a:cubicBezTo>
                  <a:lnTo>
                    <a:pt x="250" y="304"/>
                  </a:lnTo>
                  <a:cubicBezTo>
                    <a:pt x="263" y="313"/>
                    <a:pt x="277" y="317"/>
                    <a:pt x="291" y="317"/>
                  </a:cubicBezTo>
                  <a:cubicBezTo>
                    <a:pt x="334" y="317"/>
                    <a:pt x="373" y="280"/>
                    <a:pt x="366" y="233"/>
                  </a:cubicBezTo>
                  <a:cubicBezTo>
                    <a:pt x="348" y="206"/>
                    <a:pt x="339" y="179"/>
                    <a:pt x="321" y="144"/>
                  </a:cubicBezTo>
                  <a:lnTo>
                    <a:pt x="321" y="144"/>
                  </a:lnTo>
                  <a:cubicBezTo>
                    <a:pt x="330" y="153"/>
                    <a:pt x="348" y="153"/>
                    <a:pt x="357" y="162"/>
                  </a:cubicBezTo>
                  <a:cubicBezTo>
                    <a:pt x="375" y="179"/>
                    <a:pt x="384" y="188"/>
                    <a:pt x="402" y="197"/>
                  </a:cubicBezTo>
                  <a:cubicBezTo>
                    <a:pt x="411" y="206"/>
                    <a:pt x="429" y="215"/>
                    <a:pt x="446" y="233"/>
                  </a:cubicBezTo>
                  <a:cubicBezTo>
                    <a:pt x="450" y="235"/>
                    <a:pt x="453" y="235"/>
                    <a:pt x="457" y="235"/>
                  </a:cubicBezTo>
                  <a:cubicBezTo>
                    <a:pt x="476" y="235"/>
                    <a:pt x="498" y="219"/>
                    <a:pt x="491" y="197"/>
                  </a:cubicBezTo>
                  <a:cubicBezTo>
                    <a:pt x="482" y="170"/>
                    <a:pt x="473" y="153"/>
                    <a:pt x="455" y="126"/>
                  </a:cubicBezTo>
                  <a:cubicBezTo>
                    <a:pt x="437" y="108"/>
                    <a:pt x="420" y="90"/>
                    <a:pt x="402" y="81"/>
                  </a:cubicBezTo>
                  <a:cubicBezTo>
                    <a:pt x="384" y="63"/>
                    <a:pt x="357" y="46"/>
                    <a:pt x="339" y="37"/>
                  </a:cubicBezTo>
                  <a:cubicBezTo>
                    <a:pt x="313" y="19"/>
                    <a:pt x="295" y="10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5608;p65"/>
            <p:cNvSpPr/>
            <p:nvPr/>
          </p:nvSpPr>
          <p:spPr>
            <a:xfrm>
              <a:off x="3827957" y="2428707"/>
              <a:ext cx="100247" cy="121480"/>
            </a:xfrm>
            <a:custGeom>
              <a:avLst/>
              <a:gdLst/>
              <a:ahLst/>
              <a:cxnLst/>
              <a:rect l="l" t="t" r="r" b="b"/>
              <a:pathLst>
                <a:path w="1322" h="1602" extrusionOk="0">
                  <a:moveTo>
                    <a:pt x="628" y="0"/>
                  </a:moveTo>
                  <a:cubicBezTo>
                    <a:pt x="595" y="0"/>
                    <a:pt x="561" y="4"/>
                    <a:pt x="527" y="14"/>
                  </a:cubicBezTo>
                  <a:cubicBezTo>
                    <a:pt x="322" y="76"/>
                    <a:pt x="161" y="228"/>
                    <a:pt x="81" y="424"/>
                  </a:cubicBezTo>
                  <a:cubicBezTo>
                    <a:pt x="1" y="630"/>
                    <a:pt x="10" y="871"/>
                    <a:pt x="99" y="1076"/>
                  </a:cubicBezTo>
                  <a:cubicBezTo>
                    <a:pt x="188" y="1290"/>
                    <a:pt x="349" y="1469"/>
                    <a:pt x="563" y="1567"/>
                  </a:cubicBezTo>
                  <a:cubicBezTo>
                    <a:pt x="620" y="1590"/>
                    <a:pt x="679" y="1601"/>
                    <a:pt x="737" y="1601"/>
                  </a:cubicBezTo>
                  <a:cubicBezTo>
                    <a:pt x="814" y="1601"/>
                    <a:pt x="889" y="1581"/>
                    <a:pt x="956" y="1540"/>
                  </a:cubicBezTo>
                  <a:cubicBezTo>
                    <a:pt x="1018" y="1504"/>
                    <a:pt x="1063" y="1460"/>
                    <a:pt x="1099" y="1397"/>
                  </a:cubicBezTo>
                  <a:lnTo>
                    <a:pt x="1116" y="1388"/>
                  </a:lnTo>
                  <a:cubicBezTo>
                    <a:pt x="1161" y="1353"/>
                    <a:pt x="1188" y="1308"/>
                    <a:pt x="1223" y="1254"/>
                  </a:cubicBezTo>
                  <a:cubicBezTo>
                    <a:pt x="1268" y="1147"/>
                    <a:pt x="1304" y="1031"/>
                    <a:pt x="1304" y="915"/>
                  </a:cubicBezTo>
                  <a:cubicBezTo>
                    <a:pt x="1322" y="683"/>
                    <a:pt x="1250" y="451"/>
                    <a:pt x="1107" y="273"/>
                  </a:cubicBezTo>
                  <a:cubicBezTo>
                    <a:pt x="994" y="136"/>
                    <a:pt x="816" y="0"/>
                    <a:pt x="6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609;p65"/>
            <p:cNvSpPr/>
            <p:nvPr/>
          </p:nvSpPr>
          <p:spPr>
            <a:xfrm>
              <a:off x="3920695" y="2380859"/>
              <a:ext cx="107679" cy="114655"/>
            </a:xfrm>
            <a:custGeom>
              <a:avLst/>
              <a:gdLst/>
              <a:ahLst/>
              <a:cxnLst/>
              <a:rect l="l" t="t" r="r" b="b"/>
              <a:pathLst>
                <a:path w="1420" h="1512" extrusionOk="0">
                  <a:moveTo>
                    <a:pt x="562" y="0"/>
                  </a:moveTo>
                  <a:cubicBezTo>
                    <a:pt x="505" y="0"/>
                    <a:pt x="447" y="10"/>
                    <a:pt x="393" y="29"/>
                  </a:cubicBezTo>
                  <a:cubicBezTo>
                    <a:pt x="357" y="47"/>
                    <a:pt x="322" y="65"/>
                    <a:pt x="295" y="91"/>
                  </a:cubicBezTo>
                  <a:cubicBezTo>
                    <a:pt x="285" y="97"/>
                    <a:pt x="262" y="114"/>
                    <a:pt x="250" y="123"/>
                  </a:cubicBezTo>
                  <a:lnTo>
                    <a:pt x="250" y="123"/>
                  </a:lnTo>
                  <a:cubicBezTo>
                    <a:pt x="255" y="118"/>
                    <a:pt x="258" y="115"/>
                    <a:pt x="257" y="115"/>
                  </a:cubicBezTo>
                  <a:cubicBezTo>
                    <a:pt x="256" y="115"/>
                    <a:pt x="254" y="116"/>
                    <a:pt x="250" y="118"/>
                  </a:cubicBezTo>
                  <a:cubicBezTo>
                    <a:pt x="244" y="124"/>
                    <a:pt x="242" y="127"/>
                    <a:pt x="243" y="127"/>
                  </a:cubicBezTo>
                  <a:cubicBezTo>
                    <a:pt x="244" y="127"/>
                    <a:pt x="246" y="125"/>
                    <a:pt x="250" y="123"/>
                  </a:cubicBezTo>
                  <a:lnTo>
                    <a:pt x="250" y="123"/>
                  </a:lnTo>
                  <a:cubicBezTo>
                    <a:pt x="237" y="135"/>
                    <a:pt x="211" y="157"/>
                    <a:pt x="206" y="163"/>
                  </a:cubicBezTo>
                  <a:cubicBezTo>
                    <a:pt x="170" y="208"/>
                    <a:pt x="134" y="261"/>
                    <a:pt x="108" y="315"/>
                  </a:cubicBezTo>
                  <a:cubicBezTo>
                    <a:pt x="0" y="573"/>
                    <a:pt x="81" y="868"/>
                    <a:pt x="206" y="1109"/>
                  </a:cubicBezTo>
                  <a:cubicBezTo>
                    <a:pt x="327" y="1352"/>
                    <a:pt x="584" y="1511"/>
                    <a:pt x="861" y="1511"/>
                  </a:cubicBezTo>
                  <a:cubicBezTo>
                    <a:pt x="869" y="1511"/>
                    <a:pt x="877" y="1511"/>
                    <a:pt x="884" y="1511"/>
                  </a:cubicBezTo>
                  <a:cubicBezTo>
                    <a:pt x="892" y="1511"/>
                    <a:pt x="900" y="1511"/>
                    <a:pt x="907" y="1511"/>
                  </a:cubicBezTo>
                  <a:cubicBezTo>
                    <a:pt x="1068" y="1511"/>
                    <a:pt x="1218" y="1424"/>
                    <a:pt x="1304" y="1287"/>
                  </a:cubicBezTo>
                  <a:cubicBezTo>
                    <a:pt x="1321" y="1252"/>
                    <a:pt x="1330" y="1207"/>
                    <a:pt x="1339" y="1171"/>
                  </a:cubicBezTo>
                  <a:cubicBezTo>
                    <a:pt x="1357" y="1127"/>
                    <a:pt x="1375" y="1091"/>
                    <a:pt x="1393" y="1046"/>
                  </a:cubicBezTo>
                  <a:cubicBezTo>
                    <a:pt x="1420" y="913"/>
                    <a:pt x="1411" y="779"/>
                    <a:pt x="1375" y="654"/>
                  </a:cubicBezTo>
                  <a:cubicBezTo>
                    <a:pt x="1277" y="377"/>
                    <a:pt x="1063" y="154"/>
                    <a:pt x="786" y="47"/>
                  </a:cubicBezTo>
                  <a:cubicBezTo>
                    <a:pt x="715" y="16"/>
                    <a:pt x="638" y="0"/>
                    <a:pt x="5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610;p65"/>
            <p:cNvSpPr/>
            <p:nvPr/>
          </p:nvSpPr>
          <p:spPr>
            <a:xfrm>
              <a:off x="3742726" y="2447285"/>
              <a:ext cx="85309" cy="107375"/>
            </a:xfrm>
            <a:custGeom>
              <a:avLst/>
              <a:gdLst/>
              <a:ahLst/>
              <a:cxnLst/>
              <a:rect l="l" t="t" r="r" b="b"/>
              <a:pathLst>
                <a:path w="1125" h="1416" extrusionOk="0">
                  <a:moveTo>
                    <a:pt x="484" y="0"/>
                  </a:moveTo>
                  <a:cubicBezTo>
                    <a:pt x="440" y="0"/>
                    <a:pt x="395" y="6"/>
                    <a:pt x="348" y="19"/>
                  </a:cubicBezTo>
                  <a:cubicBezTo>
                    <a:pt x="188" y="72"/>
                    <a:pt x="63" y="206"/>
                    <a:pt x="27" y="385"/>
                  </a:cubicBezTo>
                  <a:cubicBezTo>
                    <a:pt x="0" y="527"/>
                    <a:pt x="9" y="679"/>
                    <a:pt x="54" y="822"/>
                  </a:cubicBezTo>
                  <a:cubicBezTo>
                    <a:pt x="98" y="956"/>
                    <a:pt x="161" y="1090"/>
                    <a:pt x="241" y="1206"/>
                  </a:cubicBezTo>
                  <a:cubicBezTo>
                    <a:pt x="295" y="1304"/>
                    <a:pt x="384" y="1375"/>
                    <a:pt x="491" y="1402"/>
                  </a:cubicBezTo>
                  <a:cubicBezTo>
                    <a:pt x="521" y="1411"/>
                    <a:pt x="552" y="1416"/>
                    <a:pt x="582" y="1416"/>
                  </a:cubicBezTo>
                  <a:cubicBezTo>
                    <a:pt x="669" y="1416"/>
                    <a:pt x="753" y="1379"/>
                    <a:pt x="812" y="1313"/>
                  </a:cubicBezTo>
                  <a:lnTo>
                    <a:pt x="821" y="1304"/>
                  </a:lnTo>
                  <a:cubicBezTo>
                    <a:pt x="839" y="1295"/>
                    <a:pt x="857" y="1286"/>
                    <a:pt x="875" y="1268"/>
                  </a:cubicBezTo>
                  <a:cubicBezTo>
                    <a:pt x="902" y="1250"/>
                    <a:pt x="928" y="1215"/>
                    <a:pt x="955" y="1188"/>
                  </a:cubicBezTo>
                  <a:cubicBezTo>
                    <a:pt x="1009" y="1117"/>
                    <a:pt x="1053" y="1036"/>
                    <a:pt x="1071" y="947"/>
                  </a:cubicBezTo>
                  <a:cubicBezTo>
                    <a:pt x="1125" y="786"/>
                    <a:pt x="1116" y="617"/>
                    <a:pt x="1062" y="465"/>
                  </a:cubicBezTo>
                  <a:cubicBezTo>
                    <a:pt x="970" y="219"/>
                    <a:pt x="753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611;p65"/>
            <p:cNvSpPr/>
            <p:nvPr/>
          </p:nvSpPr>
          <p:spPr>
            <a:xfrm>
              <a:off x="3668945" y="2503626"/>
              <a:ext cx="93498" cy="115944"/>
            </a:xfrm>
            <a:custGeom>
              <a:avLst/>
              <a:gdLst/>
              <a:ahLst/>
              <a:cxnLst/>
              <a:rect l="l" t="t" r="r" b="b"/>
              <a:pathLst>
                <a:path w="1233" h="1529" extrusionOk="0">
                  <a:moveTo>
                    <a:pt x="450" y="1"/>
                  </a:moveTo>
                  <a:cubicBezTo>
                    <a:pt x="381" y="1"/>
                    <a:pt x="311" y="21"/>
                    <a:pt x="250" y="61"/>
                  </a:cubicBezTo>
                  <a:cubicBezTo>
                    <a:pt x="107" y="168"/>
                    <a:pt x="18" y="329"/>
                    <a:pt x="9" y="498"/>
                  </a:cubicBezTo>
                  <a:cubicBezTo>
                    <a:pt x="0" y="686"/>
                    <a:pt x="45" y="882"/>
                    <a:pt x="143" y="1043"/>
                  </a:cubicBezTo>
                  <a:cubicBezTo>
                    <a:pt x="179" y="1114"/>
                    <a:pt x="224" y="1186"/>
                    <a:pt x="277" y="1248"/>
                  </a:cubicBezTo>
                  <a:cubicBezTo>
                    <a:pt x="322" y="1320"/>
                    <a:pt x="384" y="1382"/>
                    <a:pt x="447" y="1436"/>
                  </a:cubicBezTo>
                  <a:cubicBezTo>
                    <a:pt x="520" y="1496"/>
                    <a:pt x="613" y="1528"/>
                    <a:pt x="708" y="1528"/>
                  </a:cubicBezTo>
                  <a:cubicBezTo>
                    <a:pt x="752" y="1528"/>
                    <a:pt x="797" y="1521"/>
                    <a:pt x="839" y="1507"/>
                  </a:cubicBezTo>
                  <a:cubicBezTo>
                    <a:pt x="884" y="1489"/>
                    <a:pt x="929" y="1462"/>
                    <a:pt x="964" y="1427"/>
                  </a:cubicBezTo>
                  <a:cubicBezTo>
                    <a:pt x="1000" y="1409"/>
                    <a:pt x="1027" y="1391"/>
                    <a:pt x="1062" y="1364"/>
                  </a:cubicBezTo>
                  <a:cubicBezTo>
                    <a:pt x="1143" y="1293"/>
                    <a:pt x="1196" y="1204"/>
                    <a:pt x="1223" y="1088"/>
                  </a:cubicBezTo>
                  <a:cubicBezTo>
                    <a:pt x="1232" y="1007"/>
                    <a:pt x="1232" y="918"/>
                    <a:pt x="1223" y="829"/>
                  </a:cubicBezTo>
                  <a:cubicBezTo>
                    <a:pt x="1205" y="731"/>
                    <a:pt x="1178" y="632"/>
                    <a:pt x="1134" y="543"/>
                  </a:cubicBezTo>
                  <a:cubicBezTo>
                    <a:pt x="1062" y="382"/>
                    <a:pt x="938" y="249"/>
                    <a:pt x="795" y="150"/>
                  </a:cubicBezTo>
                  <a:cubicBezTo>
                    <a:pt x="714" y="88"/>
                    <a:pt x="616" y="34"/>
                    <a:pt x="518" y="8"/>
                  </a:cubicBezTo>
                  <a:cubicBezTo>
                    <a:pt x="496" y="3"/>
                    <a:pt x="47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612;p65"/>
            <p:cNvSpPr/>
            <p:nvPr/>
          </p:nvSpPr>
          <p:spPr>
            <a:xfrm>
              <a:off x="3674328" y="2534489"/>
              <a:ext cx="34578" cy="45119"/>
            </a:xfrm>
            <a:custGeom>
              <a:avLst/>
              <a:gdLst/>
              <a:ahLst/>
              <a:cxnLst/>
              <a:rect l="l" t="t" r="r" b="b"/>
              <a:pathLst>
                <a:path w="456" h="595" extrusionOk="0">
                  <a:moveTo>
                    <a:pt x="194" y="0"/>
                  </a:moveTo>
                  <a:cubicBezTo>
                    <a:pt x="142" y="0"/>
                    <a:pt x="92" y="20"/>
                    <a:pt x="54" y="65"/>
                  </a:cubicBezTo>
                  <a:cubicBezTo>
                    <a:pt x="45" y="65"/>
                    <a:pt x="45" y="74"/>
                    <a:pt x="36" y="83"/>
                  </a:cubicBezTo>
                  <a:cubicBezTo>
                    <a:pt x="28" y="91"/>
                    <a:pt x="28" y="100"/>
                    <a:pt x="19" y="109"/>
                  </a:cubicBezTo>
                  <a:cubicBezTo>
                    <a:pt x="19" y="118"/>
                    <a:pt x="19" y="127"/>
                    <a:pt x="10" y="136"/>
                  </a:cubicBezTo>
                  <a:cubicBezTo>
                    <a:pt x="10" y="145"/>
                    <a:pt x="1" y="154"/>
                    <a:pt x="1" y="163"/>
                  </a:cubicBezTo>
                  <a:cubicBezTo>
                    <a:pt x="1" y="181"/>
                    <a:pt x="1" y="207"/>
                    <a:pt x="1" y="234"/>
                  </a:cubicBezTo>
                  <a:cubicBezTo>
                    <a:pt x="10" y="270"/>
                    <a:pt x="19" y="306"/>
                    <a:pt x="28" y="341"/>
                  </a:cubicBezTo>
                  <a:cubicBezTo>
                    <a:pt x="54" y="395"/>
                    <a:pt x="81" y="457"/>
                    <a:pt x="117" y="511"/>
                  </a:cubicBezTo>
                  <a:cubicBezTo>
                    <a:pt x="150" y="567"/>
                    <a:pt x="208" y="595"/>
                    <a:pt x="266" y="595"/>
                  </a:cubicBezTo>
                  <a:cubicBezTo>
                    <a:pt x="301" y="595"/>
                    <a:pt x="337" y="585"/>
                    <a:pt x="367" y="564"/>
                  </a:cubicBezTo>
                  <a:cubicBezTo>
                    <a:pt x="385" y="556"/>
                    <a:pt x="402" y="538"/>
                    <a:pt x="411" y="529"/>
                  </a:cubicBezTo>
                  <a:lnTo>
                    <a:pt x="411" y="520"/>
                  </a:lnTo>
                  <a:lnTo>
                    <a:pt x="420" y="502"/>
                  </a:lnTo>
                  <a:cubicBezTo>
                    <a:pt x="429" y="502"/>
                    <a:pt x="429" y="493"/>
                    <a:pt x="429" y="484"/>
                  </a:cubicBezTo>
                  <a:cubicBezTo>
                    <a:pt x="456" y="440"/>
                    <a:pt x="456" y="386"/>
                    <a:pt x="429" y="341"/>
                  </a:cubicBezTo>
                  <a:cubicBezTo>
                    <a:pt x="429" y="315"/>
                    <a:pt x="420" y="288"/>
                    <a:pt x="411" y="270"/>
                  </a:cubicBezTo>
                  <a:cubicBezTo>
                    <a:pt x="393" y="216"/>
                    <a:pt x="376" y="172"/>
                    <a:pt x="358" y="118"/>
                  </a:cubicBezTo>
                  <a:cubicBezTo>
                    <a:pt x="340" y="65"/>
                    <a:pt x="286" y="11"/>
                    <a:pt x="224" y="2"/>
                  </a:cubicBezTo>
                  <a:cubicBezTo>
                    <a:pt x="214" y="1"/>
                    <a:pt x="204" y="0"/>
                    <a:pt x="19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5613;p65"/>
            <p:cNvSpPr/>
            <p:nvPr/>
          </p:nvSpPr>
          <p:spPr>
            <a:xfrm>
              <a:off x="3748110" y="2480498"/>
              <a:ext cx="29877" cy="36853"/>
            </a:xfrm>
            <a:custGeom>
              <a:avLst/>
              <a:gdLst/>
              <a:ahLst/>
              <a:cxnLst/>
              <a:rect l="l" t="t" r="r" b="b"/>
              <a:pathLst>
                <a:path w="394" h="486" extrusionOk="0">
                  <a:moveTo>
                    <a:pt x="134" y="0"/>
                  </a:moveTo>
                  <a:cubicBezTo>
                    <a:pt x="108" y="9"/>
                    <a:pt x="90" y="18"/>
                    <a:pt x="72" y="27"/>
                  </a:cubicBezTo>
                  <a:lnTo>
                    <a:pt x="36" y="54"/>
                  </a:lnTo>
                  <a:cubicBezTo>
                    <a:pt x="27" y="72"/>
                    <a:pt x="18" y="89"/>
                    <a:pt x="10" y="107"/>
                  </a:cubicBezTo>
                  <a:cubicBezTo>
                    <a:pt x="1" y="125"/>
                    <a:pt x="1" y="152"/>
                    <a:pt x="1" y="170"/>
                  </a:cubicBezTo>
                  <a:cubicBezTo>
                    <a:pt x="10" y="197"/>
                    <a:pt x="10" y="223"/>
                    <a:pt x="18" y="250"/>
                  </a:cubicBezTo>
                  <a:cubicBezTo>
                    <a:pt x="18" y="268"/>
                    <a:pt x="27" y="277"/>
                    <a:pt x="27" y="295"/>
                  </a:cubicBezTo>
                  <a:cubicBezTo>
                    <a:pt x="39" y="319"/>
                    <a:pt x="51" y="342"/>
                    <a:pt x="63" y="366"/>
                  </a:cubicBezTo>
                  <a:lnTo>
                    <a:pt x="63" y="366"/>
                  </a:lnTo>
                  <a:cubicBezTo>
                    <a:pt x="81" y="402"/>
                    <a:pt x="99" y="429"/>
                    <a:pt x="117" y="446"/>
                  </a:cubicBezTo>
                  <a:cubicBezTo>
                    <a:pt x="143" y="464"/>
                    <a:pt x="170" y="473"/>
                    <a:pt x="197" y="482"/>
                  </a:cubicBezTo>
                  <a:cubicBezTo>
                    <a:pt x="208" y="484"/>
                    <a:pt x="219" y="486"/>
                    <a:pt x="230" y="486"/>
                  </a:cubicBezTo>
                  <a:cubicBezTo>
                    <a:pt x="263" y="486"/>
                    <a:pt x="295" y="475"/>
                    <a:pt x="322" y="455"/>
                  </a:cubicBezTo>
                  <a:cubicBezTo>
                    <a:pt x="340" y="446"/>
                    <a:pt x="358" y="429"/>
                    <a:pt x="367" y="411"/>
                  </a:cubicBezTo>
                  <a:cubicBezTo>
                    <a:pt x="375" y="393"/>
                    <a:pt x="384" y="375"/>
                    <a:pt x="384" y="357"/>
                  </a:cubicBezTo>
                  <a:cubicBezTo>
                    <a:pt x="393" y="339"/>
                    <a:pt x="393" y="322"/>
                    <a:pt x="384" y="313"/>
                  </a:cubicBezTo>
                  <a:cubicBezTo>
                    <a:pt x="384" y="295"/>
                    <a:pt x="375" y="286"/>
                    <a:pt x="375" y="268"/>
                  </a:cubicBezTo>
                  <a:cubicBezTo>
                    <a:pt x="375" y="250"/>
                    <a:pt x="367" y="241"/>
                    <a:pt x="358" y="223"/>
                  </a:cubicBezTo>
                  <a:cubicBezTo>
                    <a:pt x="340" y="188"/>
                    <a:pt x="331" y="152"/>
                    <a:pt x="313" y="116"/>
                  </a:cubicBezTo>
                  <a:cubicBezTo>
                    <a:pt x="304" y="89"/>
                    <a:pt x="286" y="63"/>
                    <a:pt x="268" y="45"/>
                  </a:cubicBezTo>
                  <a:lnTo>
                    <a:pt x="233" y="18"/>
                  </a:lnTo>
                  <a:cubicBezTo>
                    <a:pt x="215" y="9"/>
                    <a:pt x="197" y="0"/>
                    <a:pt x="170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5614;p65"/>
            <p:cNvSpPr/>
            <p:nvPr/>
          </p:nvSpPr>
          <p:spPr>
            <a:xfrm>
              <a:off x="3839483" y="2472764"/>
              <a:ext cx="30559" cy="42768"/>
            </a:xfrm>
            <a:custGeom>
              <a:avLst/>
              <a:gdLst/>
              <a:ahLst/>
              <a:cxnLst/>
              <a:rect l="l" t="t" r="r" b="b"/>
              <a:pathLst>
                <a:path w="403" h="564" extrusionOk="0">
                  <a:moveTo>
                    <a:pt x="151" y="0"/>
                  </a:moveTo>
                  <a:cubicBezTo>
                    <a:pt x="142" y="0"/>
                    <a:pt x="133" y="1"/>
                    <a:pt x="125" y="4"/>
                  </a:cubicBezTo>
                  <a:cubicBezTo>
                    <a:pt x="90" y="13"/>
                    <a:pt x="63" y="22"/>
                    <a:pt x="45" y="49"/>
                  </a:cubicBezTo>
                  <a:cubicBezTo>
                    <a:pt x="18" y="75"/>
                    <a:pt x="0" y="111"/>
                    <a:pt x="9" y="156"/>
                  </a:cubicBezTo>
                  <a:lnTo>
                    <a:pt x="9" y="165"/>
                  </a:lnTo>
                  <a:cubicBezTo>
                    <a:pt x="0" y="200"/>
                    <a:pt x="9" y="245"/>
                    <a:pt x="18" y="281"/>
                  </a:cubicBezTo>
                  <a:cubicBezTo>
                    <a:pt x="27" y="299"/>
                    <a:pt x="27" y="325"/>
                    <a:pt x="36" y="343"/>
                  </a:cubicBezTo>
                  <a:cubicBezTo>
                    <a:pt x="54" y="379"/>
                    <a:pt x="63" y="415"/>
                    <a:pt x="81" y="450"/>
                  </a:cubicBezTo>
                  <a:cubicBezTo>
                    <a:pt x="90" y="477"/>
                    <a:pt x="108" y="504"/>
                    <a:pt x="125" y="522"/>
                  </a:cubicBezTo>
                  <a:lnTo>
                    <a:pt x="161" y="548"/>
                  </a:lnTo>
                  <a:cubicBezTo>
                    <a:pt x="187" y="559"/>
                    <a:pt x="210" y="563"/>
                    <a:pt x="234" y="563"/>
                  </a:cubicBezTo>
                  <a:cubicBezTo>
                    <a:pt x="251" y="563"/>
                    <a:pt x="268" y="561"/>
                    <a:pt x="286" y="557"/>
                  </a:cubicBezTo>
                  <a:cubicBezTo>
                    <a:pt x="331" y="540"/>
                    <a:pt x="357" y="513"/>
                    <a:pt x="384" y="468"/>
                  </a:cubicBezTo>
                  <a:cubicBezTo>
                    <a:pt x="393" y="450"/>
                    <a:pt x="393" y="432"/>
                    <a:pt x="393" y="406"/>
                  </a:cubicBezTo>
                  <a:cubicBezTo>
                    <a:pt x="402" y="388"/>
                    <a:pt x="393" y="370"/>
                    <a:pt x="384" y="352"/>
                  </a:cubicBezTo>
                  <a:cubicBezTo>
                    <a:pt x="375" y="307"/>
                    <a:pt x="375" y="272"/>
                    <a:pt x="357" y="227"/>
                  </a:cubicBezTo>
                  <a:cubicBezTo>
                    <a:pt x="357" y="209"/>
                    <a:pt x="349" y="191"/>
                    <a:pt x="340" y="174"/>
                  </a:cubicBezTo>
                  <a:lnTo>
                    <a:pt x="331" y="147"/>
                  </a:lnTo>
                  <a:cubicBezTo>
                    <a:pt x="322" y="111"/>
                    <a:pt x="295" y="84"/>
                    <a:pt x="268" y="58"/>
                  </a:cubicBezTo>
                  <a:lnTo>
                    <a:pt x="259" y="49"/>
                  </a:lnTo>
                  <a:cubicBezTo>
                    <a:pt x="241" y="40"/>
                    <a:pt x="233" y="22"/>
                    <a:pt x="215" y="13"/>
                  </a:cubicBezTo>
                  <a:cubicBezTo>
                    <a:pt x="196" y="7"/>
                    <a:pt x="172" y="0"/>
                    <a:pt x="15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5615;p65"/>
            <p:cNvSpPr/>
            <p:nvPr/>
          </p:nvSpPr>
          <p:spPr>
            <a:xfrm>
              <a:off x="3936923" y="2436897"/>
              <a:ext cx="32607" cy="36853"/>
            </a:xfrm>
            <a:custGeom>
              <a:avLst/>
              <a:gdLst/>
              <a:ahLst/>
              <a:cxnLst/>
              <a:rect l="l" t="t" r="r" b="b"/>
              <a:pathLst>
                <a:path w="430" h="486" extrusionOk="0">
                  <a:moveTo>
                    <a:pt x="138" y="1"/>
                  </a:moveTo>
                  <a:cubicBezTo>
                    <a:pt x="120" y="1"/>
                    <a:pt x="100" y="5"/>
                    <a:pt x="81" y="13"/>
                  </a:cubicBezTo>
                  <a:cubicBezTo>
                    <a:pt x="27" y="40"/>
                    <a:pt x="1" y="102"/>
                    <a:pt x="19" y="165"/>
                  </a:cubicBezTo>
                  <a:cubicBezTo>
                    <a:pt x="54" y="272"/>
                    <a:pt x="126" y="370"/>
                    <a:pt x="206" y="450"/>
                  </a:cubicBezTo>
                  <a:cubicBezTo>
                    <a:pt x="206" y="450"/>
                    <a:pt x="215" y="459"/>
                    <a:pt x="215" y="459"/>
                  </a:cubicBezTo>
                  <a:cubicBezTo>
                    <a:pt x="233" y="468"/>
                    <a:pt x="251" y="477"/>
                    <a:pt x="268" y="486"/>
                  </a:cubicBezTo>
                  <a:lnTo>
                    <a:pt x="340" y="486"/>
                  </a:lnTo>
                  <a:cubicBezTo>
                    <a:pt x="367" y="468"/>
                    <a:pt x="393" y="450"/>
                    <a:pt x="402" y="423"/>
                  </a:cubicBezTo>
                  <a:cubicBezTo>
                    <a:pt x="420" y="406"/>
                    <a:pt x="429" y="370"/>
                    <a:pt x="429" y="343"/>
                  </a:cubicBezTo>
                  <a:cubicBezTo>
                    <a:pt x="429" y="316"/>
                    <a:pt x="420" y="281"/>
                    <a:pt x="393" y="263"/>
                  </a:cubicBezTo>
                  <a:cubicBezTo>
                    <a:pt x="384" y="245"/>
                    <a:pt x="376" y="236"/>
                    <a:pt x="367" y="227"/>
                  </a:cubicBezTo>
                  <a:lnTo>
                    <a:pt x="358" y="218"/>
                  </a:lnTo>
                  <a:cubicBezTo>
                    <a:pt x="349" y="191"/>
                    <a:pt x="331" y="174"/>
                    <a:pt x="322" y="165"/>
                  </a:cubicBezTo>
                  <a:lnTo>
                    <a:pt x="242" y="58"/>
                  </a:lnTo>
                  <a:cubicBezTo>
                    <a:pt x="217" y="21"/>
                    <a:pt x="180" y="1"/>
                    <a:pt x="13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616;p65"/>
            <p:cNvSpPr/>
            <p:nvPr/>
          </p:nvSpPr>
          <p:spPr>
            <a:xfrm>
              <a:off x="3827957" y="2428101"/>
              <a:ext cx="100930" cy="123906"/>
            </a:xfrm>
            <a:custGeom>
              <a:avLst/>
              <a:gdLst/>
              <a:ahLst/>
              <a:cxnLst/>
              <a:rect l="l" t="t" r="r" b="b"/>
              <a:pathLst>
                <a:path w="1331" h="1634" extrusionOk="0">
                  <a:moveTo>
                    <a:pt x="630" y="0"/>
                  </a:moveTo>
                  <a:cubicBezTo>
                    <a:pt x="596" y="0"/>
                    <a:pt x="562" y="4"/>
                    <a:pt x="527" y="13"/>
                  </a:cubicBezTo>
                  <a:cubicBezTo>
                    <a:pt x="322" y="75"/>
                    <a:pt x="161" y="227"/>
                    <a:pt x="81" y="432"/>
                  </a:cubicBezTo>
                  <a:cubicBezTo>
                    <a:pt x="161" y="236"/>
                    <a:pt x="322" y="84"/>
                    <a:pt x="518" y="22"/>
                  </a:cubicBezTo>
                  <a:cubicBezTo>
                    <a:pt x="545" y="17"/>
                    <a:pt x="572" y="15"/>
                    <a:pt x="598" y="15"/>
                  </a:cubicBezTo>
                  <a:cubicBezTo>
                    <a:pt x="678" y="15"/>
                    <a:pt x="755" y="35"/>
                    <a:pt x="822" y="75"/>
                  </a:cubicBezTo>
                  <a:cubicBezTo>
                    <a:pt x="911" y="120"/>
                    <a:pt x="991" y="191"/>
                    <a:pt x="1063" y="272"/>
                  </a:cubicBezTo>
                  <a:cubicBezTo>
                    <a:pt x="1197" y="432"/>
                    <a:pt x="1268" y="629"/>
                    <a:pt x="1268" y="834"/>
                  </a:cubicBezTo>
                  <a:cubicBezTo>
                    <a:pt x="1268" y="1039"/>
                    <a:pt x="1232" y="1262"/>
                    <a:pt x="1081" y="1396"/>
                  </a:cubicBezTo>
                  <a:cubicBezTo>
                    <a:pt x="1001" y="1517"/>
                    <a:pt x="863" y="1586"/>
                    <a:pt x="725" y="1586"/>
                  </a:cubicBezTo>
                  <a:cubicBezTo>
                    <a:pt x="710" y="1586"/>
                    <a:pt x="694" y="1586"/>
                    <a:pt x="679" y="1584"/>
                  </a:cubicBezTo>
                  <a:cubicBezTo>
                    <a:pt x="518" y="1557"/>
                    <a:pt x="367" y="1477"/>
                    <a:pt x="269" y="1343"/>
                  </a:cubicBezTo>
                  <a:cubicBezTo>
                    <a:pt x="161" y="1218"/>
                    <a:pt x="90" y="1075"/>
                    <a:pt x="45" y="914"/>
                  </a:cubicBezTo>
                  <a:cubicBezTo>
                    <a:pt x="10" y="754"/>
                    <a:pt x="19" y="584"/>
                    <a:pt x="81" y="433"/>
                  </a:cubicBezTo>
                  <a:lnTo>
                    <a:pt x="81" y="433"/>
                  </a:lnTo>
                  <a:cubicBezTo>
                    <a:pt x="19" y="584"/>
                    <a:pt x="1" y="754"/>
                    <a:pt x="36" y="914"/>
                  </a:cubicBezTo>
                  <a:cubicBezTo>
                    <a:pt x="72" y="1084"/>
                    <a:pt x="144" y="1236"/>
                    <a:pt x="251" y="1361"/>
                  </a:cubicBezTo>
                  <a:cubicBezTo>
                    <a:pt x="349" y="1503"/>
                    <a:pt x="501" y="1593"/>
                    <a:pt x="670" y="1628"/>
                  </a:cubicBezTo>
                  <a:cubicBezTo>
                    <a:pt x="692" y="1632"/>
                    <a:pt x="714" y="1633"/>
                    <a:pt x="736" y="1633"/>
                  </a:cubicBezTo>
                  <a:cubicBezTo>
                    <a:pt x="884" y="1633"/>
                    <a:pt x="1031" y="1556"/>
                    <a:pt x="1116" y="1432"/>
                  </a:cubicBezTo>
                  <a:cubicBezTo>
                    <a:pt x="1197" y="1361"/>
                    <a:pt x="1259" y="1262"/>
                    <a:pt x="1295" y="1155"/>
                  </a:cubicBezTo>
                  <a:cubicBezTo>
                    <a:pt x="1322" y="1048"/>
                    <a:pt x="1331" y="941"/>
                    <a:pt x="1322" y="834"/>
                  </a:cubicBezTo>
                  <a:cubicBezTo>
                    <a:pt x="1322" y="611"/>
                    <a:pt x="1241" y="406"/>
                    <a:pt x="1090" y="245"/>
                  </a:cubicBezTo>
                  <a:cubicBezTo>
                    <a:pt x="1018" y="165"/>
                    <a:pt x="929" y="102"/>
                    <a:pt x="840" y="49"/>
                  </a:cubicBezTo>
                  <a:cubicBezTo>
                    <a:pt x="773" y="18"/>
                    <a:pt x="702" y="0"/>
                    <a:pt x="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617;p65"/>
            <p:cNvSpPr/>
            <p:nvPr/>
          </p:nvSpPr>
          <p:spPr>
            <a:xfrm>
              <a:off x="3923425" y="2380252"/>
              <a:ext cx="105631" cy="116778"/>
            </a:xfrm>
            <a:custGeom>
              <a:avLst/>
              <a:gdLst/>
              <a:ahLst/>
              <a:cxnLst/>
              <a:rect l="l" t="t" r="r" b="b"/>
              <a:pathLst>
                <a:path w="1393" h="1540" extrusionOk="0">
                  <a:moveTo>
                    <a:pt x="509" y="0"/>
                  </a:moveTo>
                  <a:cubicBezTo>
                    <a:pt x="497" y="0"/>
                    <a:pt x="485" y="1"/>
                    <a:pt x="473" y="1"/>
                  </a:cubicBezTo>
                  <a:cubicBezTo>
                    <a:pt x="375" y="10"/>
                    <a:pt x="286" y="55"/>
                    <a:pt x="223" y="117"/>
                  </a:cubicBezTo>
                  <a:lnTo>
                    <a:pt x="214" y="126"/>
                  </a:lnTo>
                  <a:lnTo>
                    <a:pt x="223" y="126"/>
                  </a:lnTo>
                  <a:cubicBezTo>
                    <a:pt x="286" y="64"/>
                    <a:pt x="375" y="28"/>
                    <a:pt x="473" y="10"/>
                  </a:cubicBezTo>
                  <a:cubicBezTo>
                    <a:pt x="652" y="10"/>
                    <a:pt x="839" y="82"/>
                    <a:pt x="982" y="198"/>
                  </a:cubicBezTo>
                  <a:cubicBezTo>
                    <a:pt x="1125" y="314"/>
                    <a:pt x="1241" y="465"/>
                    <a:pt x="1303" y="644"/>
                  </a:cubicBezTo>
                  <a:cubicBezTo>
                    <a:pt x="1330" y="724"/>
                    <a:pt x="1348" y="822"/>
                    <a:pt x="1348" y="912"/>
                  </a:cubicBezTo>
                  <a:cubicBezTo>
                    <a:pt x="1348" y="956"/>
                    <a:pt x="1339" y="1001"/>
                    <a:pt x="1330" y="1046"/>
                  </a:cubicBezTo>
                  <a:lnTo>
                    <a:pt x="1276" y="1170"/>
                  </a:lnTo>
                  <a:lnTo>
                    <a:pt x="1276" y="1179"/>
                  </a:lnTo>
                  <a:cubicBezTo>
                    <a:pt x="1268" y="1269"/>
                    <a:pt x="1214" y="1340"/>
                    <a:pt x="1143" y="1403"/>
                  </a:cubicBezTo>
                  <a:cubicBezTo>
                    <a:pt x="1071" y="1456"/>
                    <a:pt x="982" y="1492"/>
                    <a:pt x="893" y="1501"/>
                  </a:cubicBezTo>
                  <a:cubicBezTo>
                    <a:pt x="869" y="1503"/>
                    <a:pt x="845" y="1504"/>
                    <a:pt x="822" y="1504"/>
                  </a:cubicBezTo>
                  <a:cubicBezTo>
                    <a:pt x="659" y="1504"/>
                    <a:pt x="500" y="1450"/>
                    <a:pt x="375" y="1349"/>
                  </a:cubicBezTo>
                  <a:cubicBezTo>
                    <a:pt x="232" y="1224"/>
                    <a:pt x="125" y="1063"/>
                    <a:pt x="72" y="876"/>
                  </a:cubicBezTo>
                  <a:cubicBezTo>
                    <a:pt x="9" y="698"/>
                    <a:pt x="9" y="501"/>
                    <a:pt x="71" y="323"/>
                  </a:cubicBezTo>
                  <a:lnTo>
                    <a:pt x="71" y="323"/>
                  </a:lnTo>
                  <a:cubicBezTo>
                    <a:pt x="9" y="501"/>
                    <a:pt x="0" y="698"/>
                    <a:pt x="63" y="876"/>
                  </a:cubicBezTo>
                  <a:cubicBezTo>
                    <a:pt x="116" y="1063"/>
                    <a:pt x="214" y="1233"/>
                    <a:pt x="357" y="1367"/>
                  </a:cubicBezTo>
                  <a:cubicBezTo>
                    <a:pt x="492" y="1478"/>
                    <a:pt x="662" y="1539"/>
                    <a:pt x="835" y="1539"/>
                  </a:cubicBezTo>
                  <a:cubicBezTo>
                    <a:pt x="857" y="1539"/>
                    <a:pt x="880" y="1538"/>
                    <a:pt x="902" y="1536"/>
                  </a:cubicBezTo>
                  <a:cubicBezTo>
                    <a:pt x="1000" y="1527"/>
                    <a:pt x="1089" y="1492"/>
                    <a:pt x="1178" y="1429"/>
                  </a:cubicBezTo>
                  <a:cubicBezTo>
                    <a:pt x="1259" y="1367"/>
                    <a:pt x="1312" y="1278"/>
                    <a:pt x="1330" y="1179"/>
                  </a:cubicBezTo>
                  <a:lnTo>
                    <a:pt x="1330" y="1188"/>
                  </a:lnTo>
                  <a:lnTo>
                    <a:pt x="1375" y="1046"/>
                  </a:lnTo>
                  <a:cubicBezTo>
                    <a:pt x="1392" y="1001"/>
                    <a:pt x="1392" y="956"/>
                    <a:pt x="1392" y="903"/>
                  </a:cubicBezTo>
                  <a:cubicBezTo>
                    <a:pt x="1392" y="805"/>
                    <a:pt x="1375" y="715"/>
                    <a:pt x="1348" y="617"/>
                  </a:cubicBezTo>
                  <a:cubicBezTo>
                    <a:pt x="1276" y="439"/>
                    <a:pt x="1152" y="287"/>
                    <a:pt x="1000" y="171"/>
                  </a:cubicBezTo>
                  <a:cubicBezTo>
                    <a:pt x="858" y="62"/>
                    <a:pt x="684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618;p65"/>
            <p:cNvSpPr/>
            <p:nvPr/>
          </p:nvSpPr>
          <p:spPr>
            <a:xfrm>
              <a:off x="3742726" y="2447134"/>
              <a:ext cx="90086" cy="109271"/>
            </a:xfrm>
            <a:custGeom>
              <a:avLst/>
              <a:gdLst/>
              <a:ahLst/>
              <a:cxnLst/>
              <a:rect l="l" t="t" r="r" b="b"/>
              <a:pathLst>
                <a:path w="1188" h="1441" extrusionOk="0">
                  <a:moveTo>
                    <a:pt x="165" y="133"/>
                  </a:moveTo>
                  <a:lnTo>
                    <a:pt x="165" y="133"/>
                  </a:lnTo>
                  <a:cubicBezTo>
                    <a:pt x="164" y="134"/>
                    <a:pt x="162" y="135"/>
                    <a:pt x="161" y="137"/>
                  </a:cubicBezTo>
                  <a:cubicBezTo>
                    <a:pt x="99" y="199"/>
                    <a:pt x="46" y="287"/>
                    <a:pt x="27" y="384"/>
                  </a:cubicBezTo>
                  <a:lnTo>
                    <a:pt x="27" y="384"/>
                  </a:lnTo>
                  <a:cubicBezTo>
                    <a:pt x="45" y="289"/>
                    <a:pt x="97" y="203"/>
                    <a:pt x="165" y="133"/>
                  </a:cubicBezTo>
                  <a:close/>
                  <a:moveTo>
                    <a:pt x="480" y="1"/>
                  </a:moveTo>
                  <a:cubicBezTo>
                    <a:pt x="463" y="1"/>
                    <a:pt x="446" y="1"/>
                    <a:pt x="429" y="3"/>
                  </a:cubicBezTo>
                  <a:cubicBezTo>
                    <a:pt x="330" y="12"/>
                    <a:pt x="241" y="56"/>
                    <a:pt x="170" y="128"/>
                  </a:cubicBezTo>
                  <a:cubicBezTo>
                    <a:pt x="168" y="129"/>
                    <a:pt x="167" y="131"/>
                    <a:pt x="165" y="133"/>
                  </a:cubicBezTo>
                  <a:lnTo>
                    <a:pt x="165" y="133"/>
                  </a:lnTo>
                  <a:cubicBezTo>
                    <a:pt x="236" y="64"/>
                    <a:pt x="332" y="21"/>
                    <a:pt x="429" y="21"/>
                  </a:cubicBezTo>
                  <a:cubicBezTo>
                    <a:pt x="444" y="19"/>
                    <a:pt x="459" y="19"/>
                    <a:pt x="474" y="19"/>
                  </a:cubicBezTo>
                  <a:cubicBezTo>
                    <a:pt x="654" y="19"/>
                    <a:pt x="821" y="114"/>
                    <a:pt x="919" y="271"/>
                  </a:cubicBezTo>
                  <a:cubicBezTo>
                    <a:pt x="1036" y="431"/>
                    <a:pt x="1089" y="619"/>
                    <a:pt x="1071" y="815"/>
                  </a:cubicBezTo>
                  <a:cubicBezTo>
                    <a:pt x="1053" y="1002"/>
                    <a:pt x="973" y="1208"/>
                    <a:pt x="803" y="1297"/>
                  </a:cubicBezTo>
                  <a:cubicBezTo>
                    <a:pt x="745" y="1362"/>
                    <a:pt x="657" y="1404"/>
                    <a:pt x="569" y="1404"/>
                  </a:cubicBezTo>
                  <a:cubicBezTo>
                    <a:pt x="537" y="1404"/>
                    <a:pt x="504" y="1398"/>
                    <a:pt x="473" y="1386"/>
                  </a:cubicBezTo>
                  <a:cubicBezTo>
                    <a:pt x="348" y="1342"/>
                    <a:pt x="250" y="1243"/>
                    <a:pt x="197" y="1127"/>
                  </a:cubicBezTo>
                  <a:cubicBezTo>
                    <a:pt x="125" y="1020"/>
                    <a:pt x="81" y="895"/>
                    <a:pt x="45" y="770"/>
                  </a:cubicBezTo>
                  <a:cubicBezTo>
                    <a:pt x="9" y="646"/>
                    <a:pt x="0" y="512"/>
                    <a:pt x="27" y="387"/>
                  </a:cubicBezTo>
                  <a:lnTo>
                    <a:pt x="27" y="387"/>
                  </a:lnTo>
                  <a:cubicBezTo>
                    <a:pt x="0" y="512"/>
                    <a:pt x="0" y="646"/>
                    <a:pt x="36" y="770"/>
                  </a:cubicBezTo>
                  <a:cubicBezTo>
                    <a:pt x="72" y="904"/>
                    <a:pt x="116" y="1020"/>
                    <a:pt x="179" y="1136"/>
                  </a:cubicBezTo>
                  <a:cubicBezTo>
                    <a:pt x="232" y="1261"/>
                    <a:pt x="330" y="1368"/>
                    <a:pt x="455" y="1422"/>
                  </a:cubicBezTo>
                  <a:cubicBezTo>
                    <a:pt x="493" y="1435"/>
                    <a:pt x="532" y="1441"/>
                    <a:pt x="571" y="1441"/>
                  </a:cubicBezTo>
                  <a:cubicBezTo>
                    <a:pt x="667" y="1441"/>
                    <a:pt x="762" y="1404"/>
                    <a:pt x="831" y="1332"/>
                  </a:cubicBezTo>
                  <a:lnTo>
                    <a:pt x="831" y="1332"/>
                  </a:lnTo>
                  <a:cubicBezTo>
                    <a:pt x="876" y="1305"/>
                    <a:pt x="920" y="1270"/>
                    <a:pt x="955" y="1235"/>
                  </a:cubicBezTo>
                  <a:cubicBezTo>
                    <a:pt x="991" y="1199"/>
                    <a:pt x="1018" y="1154"/>
                    <a:pt x="1044" y="1110"/>
                  </a:cubicBezTo>
                  <a:cubicBezTo>
                    <a:pt x="1187" y="824"/>
                    <a:pt x="1152" y="494"/>
                    <a:pt x="955" y="244"/>
                  </a:cubicBezTo>
                  <a:cubicBezTo>
                    <a:pt x="849" y="89"/>
                    <a:pt x="668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619;p65"/>
            <p:cNvSpPr/>
            <p:nvPr/>
          </p:nvSpPr>
          <p:spPr>
            <a:xfrm>
              <a:off x="3668262" y="2501958"/>
              <a:ext cx="96835" cy="118674"/>
            </a:xfrm>
            <a:custGeom>
              <a:avLst/>
              <a:gdLst/>
              <a:ahLst/>
              <a:cxnLst/>
              <a:rect l="l" t="t" r="r" b="b"/>
              <a:pathLst>
                <a:path w="1277" h="1565" extrusionOk="0">
                  <a:moveTo>
                    <a:pt x="466" y="1"/>
                  </a:moveTo>
                  <a:cubicBezTo>
                    <a:pt x="431" y="1"/>
                    <a:pt x="398" y="7"/>
                    <a:pt x="366" y="21"/>
                  </a:cubicBezTo>
                  <a:cubicBezTo>
                    <a:pt x="233" y="65"/>
                    <a:pt x="125" y="163"/>
                    <a:pt x="72" y="288"/>
                  </a:cubicBezTo>
                  <a:cubicBezTo>
                    <a:pt x="18" y="413"/>
                    <a:pt x="0" y="556"/>
                    <a:pt x="18" y="690"/>
                  </a:cubicBezTo>
                  <a:cubicBezTo>
                    <a:pt x="36" y="815"/>
                    <a:pt x="81" y="949"/>
                    <a:pt x="152" y="1065"/>
                  </a:cubicBezTo>
                  <a:cubicBezTo>
                    <a:pt x="81" y="949"/>
                    <a:pt x="45" y="824"/>
                    <a:pt x="27" y="699"/>
                  </a:cubicBezTo>
                  <a:cubicBezTo>
                    <a:pt x="9" y="565"/>
                    <a:pt x="27" y="431"/>
                    <a:pt x="81" y="306"/>
                  </a:cubicBezTo>
                  <a:cubicBezTo>
                    <a:pt x="134" y="190"/>
                    <a:pt x="241" y="92"/>
                    <a:pt x="366" y="56"/>
                  </a:cubicBezTo>
                  <a:cubicBezTo>
                    <a:pt x="394" y="48"/>
                    <a:pt x="423" y="44"/>
                    <a:pt x="451" y="44"/>
                  </a:cubicBezTo>
                  <a:cubicBezTo>
                    <a:pt x="485" y="44"/>
                    <a:pt x="519" y="51"/>
                    <a:pt x="554" y="65"/>
                  </a:cubicBezTo>
                  <a:cubicBezTo>
                    <a:pt x="616" y="83"/>
                    <a:pt x="670" y="119"/>
                    <a:pt x="723" y="163"/>
                  </a:cubicBezTo>
                  <a:cubicBezTo>
                    <a:pt x="830" y="226"/>
                    <a:pt x="938" y="315"/>
                    <a:pt x="1018" y="413"/>
                  </a:cubicBezTo>
                  <a:cubicBezTo>
                    <a:pt x="1098" y="520"/>
                    <a:pt x="1152" y="636"/>
                    <a:pt x="1179" y="770"/>
                  </a:cubicBezTo>
                  <a:cubicBezTo>
                    <a:pt x="1214" y="895"/>
                    <a:pt x="1223" y="1020"/>
                    <a:pt x="1205" y="1154"/>
                  </a:cubicBezTo>
                  <a:cubicBezTo>
                    <a:pt x="1170" y="1279"/>
                    <a:pt x="1089" y="1386"/>
                    <a:pt x="964" y="1440"/>
                  </a:cubicBezTo>
                  <a:cubicBezTo>
                    <a:pt x="911" y="1511"/>
                    <a:pt x="822" y="1547"/>
                    <a:pt x="741" y="1547"/>
                  </a:cubicBezTo>
                  <a:cubicBezTo>
                    <a:pt x="652" y="1547"/>
                    <a:pt x="563" y="1529"/>
                    <a:pt x="491" y="1475"/>
                  </a:cubicBezTo>
                  <a:cubicBezTo>
                    <a:pt x="420" y="1422"/>
                    <a:pt x="357" y="1359"/>
                    <a:pt x="304" y="1288"/>
                  </a:cubicBezTo>
                  <a:cubicBezTo>
                    <a:pt x="241" y="1217"/>
                    <a:pt x="197" y="1145"/>
                    <a:pt x="152" y="1065"/>
                  </a:cubicBezTo>
                  <a:lnTo>
                    <a:pt x="152" y="1065"/>
                  </a:lnTo>
                  <a:cubicBezTo>
                    <a:pt x="188" y="1145"/>
                    <a:pt x="241" y="1217"/>
                    <a:pt x="295" y="1288"/>
                  </a:cubicBezTo>
                  <a:cubicBezTo>
                    <a:pt x="349" y="1359"/>
                    <a:pt x="411" y="1431"/>
                    <a:pt x="482" y="1484"/>
                  </a:cubicBezTo>
                  <a:cubicBezTo>
                    <a:pt x="554" y="1538"/>
                    <a:pt x="643" y="1565"/>
                    <a:pt x="732" y="1565"/>
                  </a:cubicBezTo>
                  <a:cubicBezTo>
                    <a:pt x="830" y="1565"/>
                    <a:pt x="920" y="1529"/>
                    <a:pt x="982" y="1458"/>
                  </a:cubicBezTo>
                  <a:cubicBezTo>
                    <a:pt x="1107" y="1404"/>
                    <a:pt x="1205" y="1288"/>
                    <a:pt x="1241" y="1154"/>
                  </a:cubicBezTo>
                  <a:cubicBezTo>
                    <a:pt x="1277" y="1020"/>
                    <a:pt x="1268" y="877"/>
                    <a:pt x="1232" y="744"/>
                  </a:cubicBezTo>
                  <a:cubicBezTo>
                    <a:pt x="1205" y="610"/>
                    <a:pt x="1152" y="485"/>
                    <a:pt x="1063" y="378"/>
                  </a:cubicBezTo>
                  <a:cubicBezTo>
                    <a:pt x="973" y="271"/>
                    <a:pt x="866" y="181"/>
                    <a:pt x="750" y="110"/>
                  </a:cubicBezTo>
                  <a:cubicBezTo>
                    <a:pt x="697" y="74"/>
                    <a:pt x="634" y="39"/>
                    <a:pt x="572" y="21"/>
                  </a:cubicBezTo>
                  <a:cubicBezTo>
                    <a:pt x="536" y="7"/>
                    <a:pt x="500" y="1"/>
                    <a:pt x="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7" name="Google Shape;5620;p65"/>
          <p:cNvGrpSpPr/>
          <p:nvPr/>
        </p:nvGrpSpPr>
        <p:grpSpPr>
          <a:xfrm>
            <a:off x="10787586" y="5445612"/>
            <a:ext cx="502928" cy="482507"/>
            <a:chOff x="5119530" y="2102415"/>
            <a:chExt cx="502928" cy="482507"/>
          </a:xfrm>
        </p:grpSpPr>
        <p:sp>
          <p:nvSpPr>
            <p:cNvPr id="218" name="Google Shape;5621;p65"/>
            <p:cNvSpPr/>
            <p:nvPr/>
          </p:nvSpPr>
          <p:spPr>
            <a:xfrm>
              <a:off x="5305185" y="2114074"/>
              <a:ext cx="219871" cy="418556"/>
            </a:xfrm>
            <a:custGeom>
              <a:avLst/>
              <a:gdLst/>
              <a:ahLst/>
              <a:cxnLst/>
              <a:rect l="l" t="t" r="r" b="b"/>
              <a:pathLst>
                <a:path w="3149" h="5995" extrusionOk="0">
                  <a:moveTo>
                    <a:pt x="90" y="0"/>
                  </a:moveTo>
                  <a:cubicBezTo>
                    <a:pt x="46" y="0"/>
                    <a:pt x="1" y="31"/>
                    <a:pt x="1" y="94"/>
                  </a:cubicBezTo>
                  <a:cubicBezTo>
                    <a:pt x="19" y="674"/>
                    <a:pt x="108" y="1263"/>
                    <a:pt x="278" y="1825"/>
                  </a:cubicBezTo>
                  <a:cubicBezTo>
                    <a:pt x="349" y="2084"/>
                    <a:pt x="429" y="2325"/>
                    <a:pt x="527" y="2575"/>
                  </a:cubicBezTo>
                  <a:cubicBezTo>
                    <a:pt x="527" y="2584"/>
                    <a:pt x="527" y="2602"/>
                    <a:pt x="536" y="2611"/>
                  </a:cubicBezTo>
                  <a:cubicBezTo>
                    <a:pt x="626" y="2843"/>
                    <a:pt x="733" y="3066"/>
                    <a:pt x="840" y="3289"/>
                  </a:cubicBezTo>
                  <a:cubicBezTo>
                    <a:pt x="956" y="4164"/>
                    <a:pt x="804" y="5056"/>
                    <a:pt x="411" y="5850"/>
                  </a:cubicBezTo>
                  <a:cubicBezTo>
                    <a:pt x="374" y="5925"/>
                    <a:pt x="440" y="5995"/>
                    <a:pt x="502" y="5995"/>
                  </a:cubicBezTo>
                  <a:cubicBezTo>
                    <a:pt x="529" y="5995"/>
                    <a:pt x="556" y="5981"/>
                    <a:pt x="572" y="5949"/>
                  </a:cubicBezTo>
                  <a:cubicBezTo>
                    <a:pt x="920" y="5252"/>
                    <a:pt x="1090" y="4467"/>
                    <a:pt x="1054" y="3682"/>
                  </a:cubicBezTo>
                  <a:lnTo>
                    <a:pt x="1054" y="3682"/>
                  </a:lnTo>
                  <a:cubicBezTo>
                    <a:pt x="1349" y="4190"/>
                    <a:pt x="1706" y="4663"/>
                    <a:pt x="2125" y="5083"/>
                  </a:cubicBezTo>
                  <a:cubicBezTo>
                    <a:pt x="2145" y="5105"/>
                    <a:pt x="2168" y="5114"/>
                    <a:pt x="2190" y="5114"/>
                  </a:cubicBezTo>
                  <a:cubicBezTo>
                    <a:pt x="2261" y="5114"/>
                    <a:pt x="2326" y="5026"/>
                    <a:pt x="2259" y="4958"/>
                  </a:cubicBezTo>
                  <a:cubicBezTo>
                    <a:pt x="1670" y="4351"/>
                    <a:pt x="1188" y="3646"/>
                    <a:pt x="849" y="2870"/>
                  </a:cubicBezTo>
                  <a:lnTo>
                    <a:pt x="849" y="2870"/>
                  </a:lnTo>
                  <a:cubicBezTo>
                    <a:pt x="1393" y="3268"/>
                    <a:pt x="2042" y="3476"/>
                    <a:pt x="2706" y="3476"/>
                  </a:cubicBezTo>
                  <a:cubicBezTo>
                    <a:pt x="2816" y="3476"/>
                    <a:pt x="2925" y="3470"/>
                    <a:pt x="3035" y="3459"/>
                  </a:cubicBezTo>
                  <a:cubicBezTo>
                    <a:pt x="3149" y="3450"/>
                    <a:pt x="3109" y="3280"/>
                    <a:pt x="2999" y="3280"/>
                  </a:cubicBezTo>
                  <a:cubicBezTo>
                    <a:pt x="2996" y="3280"/>
                    <a:pt x="2994" y="3280"/>
                    <a:pt x="2991" y="3280"/>
                  </a:cubicBezTo>
                  <a:cubicBezTo>
                    <a:pt x="2904" y="3287"/>
                    <a:pt x="2817" y="3291"/>
                    <a:pt x="2731" y="3291"/>
                  </a:cubicBezTo>
                  <a:cubicBezTo>
                    <a:pt x="1982" y="3291"/>
                    <a:pt x="1257" y="3017"/>
                    <a:pt x="697" y="2513"/>
                  </a:cubicBezTo>
                  <a:cubicBezTo>
                    <a:pt x="599" y="2254"/>
                    <a:pt x="519" y="1995"/>
                    <a:pt x="447" y="1727"/>
                  </a:cubicBezTo>
                  <a:cubicBezTo>
                    <a:pt x="286" y="1192"/>
                    <a:pt x="197" y="647"/>
                    <a:pt x="179" y="94"/>
                  </a:cubicBezTo>
                  <a:cubicBezTo>
                    <a:pt x="179" y="31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622;p65"/>
            <p:cNvSpPr/>
            <p:nvPr/>
          </p:nvSpPr>
          <p:spPr>
            <a:xfrm>
              <a:off x="5355038" y="2103532"/>
              <a:ext cx="265535" cy="164211"/>
            </a:xfrm>
            <a:custGeom>
              <a:avLst/>
              <a:gdLst/>
              <a:ahLst/>
              <a:cxnLst/>
              <a:rect l="l" t="t" r="r" b="b"/>
              <a:pathLst>
                <a:path w="3803" h="2352" extrusionOk="0">
                  <a:moveTo>
                    <a:pt x="1441" y="0"/>
                  </a:moveTo>
                  <a:cubicBezTo>
                    <a:pt x="1413" y="0"/>
                    <a:pt x="1385" y="2"/>
                    <a:pt x="1357" y="4"/>
                  </a:cubicBezTo>
                  <a:cubicBezTo>
                    <a:pt x="501" y="75"/>
                    <a:pt x="215" y="968"/>
                    <a:pt x="215" y="968"/>
                  </a:cubicBezTo>
                  <a:cubicBezTo>
                    <a:pt x="126" y="1271"/>
                    <a:pt x="1" y="1905"/>
                    <a:pt x="947" y="2271"/>
                  </a:cubicBezTo>
                  <a:cubicBezTo>
                    <a:pt x="1094" y="2328"/>
                    <a:pt x="1265" y="2352"/>
                    <a:pt x="1449" y="2352"/>
                  </a:cubicBezTo>
                  <a:cubicBezTo>
                    <a:pt x="2442" y="2352"/>
                    <a:pt x="3803" y="1646"/>
                    <a:pt x="3803" y="1646"/>
                  </a:cubicBezTo>
                  <a:cubicBezTo>
                    <a:pt x="3483" y="1024"/>
                    <a:pt x="2294" y="0"/>
                    <a:pt x="1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623;p65"/>
            <p:cNvSpPr/>
            <p:nvPr/>
          </p:nvSpPr>
          <p:spPr>
            <a:xfrm>
              <a:off x="5314471" y="2135438"/>
              <a:ext cx="286063" cy="90553"/>
            </a:xfrm>
            <a:custGeom>
              <a:avLst/>
              <a:gdLst/>
              <a:ahLst/>
              <a:cxnLst/>
              <a:rect l="l" t="t" r="r" b="b"/>
              <a:pathLst>
                <a:path w="4097" h="1297" extrusionOk="0">
                  <a:moveTo>
                    <a:pt x="1733" y="0"/>
                  </a:moveTo>
                  <a:cubicBezTo>
                    <a:pt x="1720" y="0"/>
                    <a:pt x="1352" y="303"/>
                    <a:pt x="1189" y="466"/>
                  </a:cubicBezTo>
                  <a:cubicBezTo>
                    <a:pt x="1171" y="484"/>
                    <a:pt x="1153" y="502"/>
                    <a:pt x="1135" y="520"/>
                  </a:cubicBezTo>
                  <a:cubicBezTo>
                    <a:pt x="966" y="484"/>
                    <a:pt x="805" y="448"/>
                    <a:pt x="635" y="404"/>
                  </a:cubicBezTo>
                  <a:cubicBezTo>
                    <a:pt x="448" y="359"/>
                    <a:pt x="261" y="288"/>
                    <a:pt x="91" y="207"/>
                  </a:cubicBezTo>
                  <a:cubicBezTo>
                    <a:pt x="83" y="203"/>
                    <a:pt x="76" y="201"/>
                    <a:pt x="69" y="201"/>
                  </a:cubicBezTo>
                  <a:cubicBezTo>
                    <a:pt x="21" y="201"/>
                    <a:pt x="1" y="301"/>
                    <a:pt x="55" y="332"/>
                  </a:cubicBezTo>
                  <a:cubicBezTo>
                    <a:pt x="198" y="395"/>
                    <a:pt x="350" y="448"/>
                    <a:pt x="502" y="475"/>
                  </a:cubicBezTo>
                  <a:cubicBezTo>
                    <a:pt x="689" y="529"/>
                    <a:pt x="876" y="573"/>
                    <a:pt x="1073" y="609"/>
                  </a:cubicBezTo>
                  <a:cubicBezTo>
                    <a:pt x="1171" y="627"/>
                    <a:pt x="1269" y="645"/>
                    <a:pt x="1376" y="654"/>
                  </a:cubicBezTo>
                  <a:lnTo>
                    <a:pt x="1751" y="1216"/>
                  </a:lnTo>
                  <a:lnTo>
                    <a:pt x="1805" y="1296"/>
                  </a:lnTo>
                  <a:cubicBezTo>
                    <a:pt x="1805" y="1297"/>
                    <a:pt x="1805" y="1297"/>
                    <a:pt x="1805" y="1297"/>
                  </a:cubicBezTo>
                  <a:cubicBezTo>
                    <a:pt x="1813" y="1297"/>
                    <a:pt x="1588" y="882"/>
                    <a:pt x="1457" y="689"/>
                  </a:cubicBezTo>
                  <a:lnTo>
                    <a:pt x="1448" y="662"/>
                  </a:lnTo>
                  <a:lnTo>
                    <a:pt x="1448" y="662"/>
                  </a:lnTo>
                  <a:cubicBezTo>
                    <a:pt x="1644" y="689"/>
                    <a:pt x="1849" y="716"/>
                    <a:pt x="2054" y="752"/>
                  </a:cubicBezTo>
                  <a:cubicBezTo>
                    <a:pt x="2215" y="779"/>
                    <a:pt x="2367" y="805"/>
                    <a:pt x="2528" y="832"/>
                  </a:cubicBezTo>
                  <a:lnTo>
                    <a:pt x="2893" y="1225"/>
                  </a:lnTo>
                  <a:lnTo>
                    <a:pt x="2956" y="1287"/>
                  </a:lnTo>
                  <a:cubicBezTo>
                    <a:pt x="2849" y="1136"/>
                    <a:pt x="2742" y="993"/>
                    <a:pt x="2617" y="850"/>
                  </a:cubicBezTo>
                  <a:lnTo>
                    <a:pt x="2617" y="850"/>
                  </a:lnTo>
                  <a:cubicBezTo>
                    <a:pt x="2974" y="921"/>
                    <a:pt x="3322" y="993"/>
                    <a:pt x="3670" y="1073"/>
                  </a:cubicBezTo>
                  <a:cubicBezTo>
                    <a:pt x="3813" y="1109"/>
                    <a:pt x="3947" y="1136"/>
                    <a:pt x="4089" y="1162"/>
                  </a:cubicBezTo>
                  <a:cubicBezTo>
                    <a:pt x="4092" y="1163"/>
                    <a:pt x="4093" y="1163"/>
                    <a:pt x="4093" y="1163"/>
                  </a:cubicBezTo>
                  <a:cubicBezTo>
                    <a:pt x="4096" y="1163"/>
                    <a:pt x="3454" y="970"/>
                    <a:pt x="3009" y="850"/>
                  </a:cubicBezTo>
                  <a:lnTo>
                    <a:pt x="3268" y="680"/>
                  </a:lnTo>
                  <a:lnTo>
                    <a:pt x="3313" y="645"/>
                  </a:lnTo>
                  <a:lnTo>
                    <a:pt x="3313" y="645"/>
                  </a:lnTo>
                  <a:cubicBezTo>
                    <a:pt x="3188" y="698"/>
                    <a:pt x="3072" y="761"/>
                    <a:pt x="2956" y="832"/>
                  </a:cubicBezTo>
                  <a:lnTo>
                    <a:pt x="2947" y="841"/>
                  </a:lnTo>
                  <a:cubicBezTo>
                    <a:pt x="2679" y="770"/>
                    <a:pt x="2465" y="725"/>
                    <a:pt x="2197" y="680"/>
                  </a:cubicBezTo>
                  <a:cubicBezTo>
                    <a:pt x="2081" y="662"/>
                    <a:pt x="1974" y="645"/>
                    <a:pt x="1858" y="627"/>
                  </a:cubicBezTo>
                  <a:lnTo>
                    <a:pt x="2394" y="216"/>
                  </a:lnTo>
                  <a:lnTo>
                    <a:pt x="2474" y="154"/>
                  </a:lnTo>
                  <a:cubicBezTo>
                    <a:pt x="2475" y="153"/>
                    <a:pt x="2475" y="152"/>
                    <a:pt x="2475" y="152"/>
                  </a:cubicBezTo>
                  <a:cubicBezTo>
                    <a:pt x="2462" y="152"/>
                    <a:pt x="2038" y="428"/>
                    <a:pt x="1858" y="573"/>
                  </a:cubicBezTo>
                  <a:lnTo>
                    <a:pt x="1787" y="618"/>
                  </a:lnTo>
                  <a:cubicBezTo>
                    <a:pt x="1626" y="600"/>
                    <a:pt x="1457" y="573"/>
                    <a:pt x="1296" y="546"/>
                  </a:cubicBezTo>
                  <a:cubicBezTo>
                    <a:pt x="1260" y="546"/>
                    <a:pt x="1233" y="538"/>
                    <a:pt x="1198" y="529"/>
                  </a:cubicBezTo>
                  <a:lnTo>
                    <a:pt x="1662" y="65"/>
                  </a:lnTo>
                  <a:lnTo>
                    <a:pt x="1733" y="2"/>
                  </a:lnTo>
                  <a:cubicBezTo>
                    <a:pt x="1734" y="1"/>
                    <a:pt x="1734" y="0"/>
                    <a:pt x="1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624;p65"/>
            <p:cNvSpPr/>
            <p:nvPr/>
          </p:nvSpPr>
          <p:spPr>
            <a:xfrm>
              <a:off x="5398676" y="2130551"/>
              <a:ext cx="221268" cy="157089"/>
            </a:xfrm>
            <a:custGeom>
              <a:avLst/>
              <a:gdLst/>
              <a:ahLst/>
              <a:cxnLst/>
              <a:rect l="l" t="t" r="r" b="b"/>
              <a:pathLst>
                <a:path w="3169" h="2250" extrusionOk="0">
                  <a:moveTo>
                    <a:pt x="1" y="1723"/>
                  </a:moveTo>
                  <a:cubicBezTo>
                    <a:pt x="99" y="1786"/>
                    <a:pt x="206" y="1839"/>
                    <a:pt x="322" y="1884"/>
                  </a:cubicBezTo>
                  <a:cubicBezTo>
                    <a:pt x="1268" y="2250"/>
                    <a:pt x="3169" y="1259"/>
                    <a:pt x="3169" y="1259"/>
                  </a:cubicBezTo>
                  <a:cubicBezTo>
                    <a:pt x="2982" y="875"/>
                    <a:pt x="2464" y="358"/>
                    <a:pt x="1893" y="1"/>
                  </a:cubicBezTo>
                  <a:cubicBezTo>
                    <a:pt x="920" y="27"/>
                    <a:pt x="117" y="759"/>
                    <a:pt x="1" y="172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625;p65"/>
            <p:cNvSpPr/>
            <p:nvPr/>
          </p:nvSpPr>
          <p:spPr>
            <a:xfrm>
              <a:off x="5364394" y="2102415"/>
              <a:ext cx="258064" cy="165747"/>
            </a:xfrm>
            <a:custGeom>
              <a:avLst/>
              <a:gdLst/>
              <a:ahLst/>
              <a:cxnLst/>
              <a:rect l="l" t="t" r="r" b="b"/>
              <a:pathLst>
                <a:path w="3696" h="2374" extrusionOk="0">
                  <a:moveTo>
                    <a:pt x="1334" y="1"/>
                  </a:moveTo>
                  <a:cubicBezTo>
                    <a:pt x="1155" y="1"/>
                    <a:pt x="976" y="45"/>
                    <a:pt x="813" y="118"/>
                  </a:cubicBezTo>
                  <a:cubicBezTo>
                    <a:pt x="643" y="198"/>
                    <a:pt x="492" y="323"/>
                    <a:pt x="367" y="475"/>
                  </a:cubicBezTo>
                  <a:cubicBezTo>
                    <a:pt x="242" y="627"/>
                    <a:pt x="152" y="796"/>
                    <a:pt x="81" y="984"/>
                  </a:cubicBezTo>
                  <a:cubicBezTo>
                    <a:pt x="152" y="796"/>
                    <a:pt x="251" y="627"/>
                    <a:pt x="376" y="484"/>
                  </a:cubicBezTo>
                  <a:cubicBezTo>
                    <a:pt x="492" y="332"/>
                    <a:pt x="643" y="207"/>
                    <a:pt x="822" y="127"/>
                  </a:cubicBezTo>
                  <a:cubicBezTo>
                    <a:pt x="971" y="56"/>
                    <a:pt x="1141" y="27"/>
                    <a:pt x="1307" y="27"/>
                  </a:cubicBezTo>
                  <a:cubicBezTo>
                    <a:pt x="1330" y="27"/>
                    <a:pt x="1352" y="28"/>
                    <a:pt x="1375" y="29"/>
                  </a:cubicBezTo>
                  <a:cubicBezTo>
                    <a:pt x="1572" y="56"/>
                    <a:pt x="1759" y="100"/>
                    <a:pt x="1937" y="181"/>
                  </a:cubicBezTo>
                  <a:cubicBezTo>
                    <a:pt x="2286" y="341"/>
                    <a:pt x="2607" y="555"/>
                    <a:pt x="2901" y="805"/>
                  </a:cubicBezTo>
                  <a:cubicBezTo>
                    <a:pt x="3044" y="930"/>
                    <a:pt x="3178" y="1064"/>
                    <a:pt x="3312" y="1207"/>
                  </a:cubicBezTo>
                  <a:cubicBezTo>
                    <a:pt x="3432" y="1344"/>
                    <a:pt x="3544" y="1499"/>
                    <a:pt x="3632" y="1653"/>
                  </a:cubicBezTo>
                  <a:lnTo>
                    <a:pt x="3632" y="1653"/>
                  </a:lnTo>
                  <a:cubicBezTo>
                    <a:pt x="3290" y="1819"/>
                    <a:pt x="2939" y="1968"/>
                    <a:pt x="2580" y="2090"/>
                  </a:cubicBezTo>
                  <a:cubicBezTo>
                    <a:pt x="2214" y="2224"/>
                    <a:pt x="1839" y="2314"/>
                    <a:pt x="1447" y="2349"/>
                  </a:cubicBezTo>
                  <a:cubicBezTo>
                    <a:pt x="1400" y="2354"/>
                    <a:pt x="1352" y="2356"/>
                    <a:pt x="1305" y="2356"/>
                  </a:cubicBezTo>
                  <a:cubicBezTo>
                    <a:pt x="1162" y="2356"/>
                    <a:pt x="1016" y="2336"/>
                    <a:pt x="875" y="2296"/>
                  </a:cubicBezTo>
                  <a:cubicBezTo>
                    <a:pt x="688" y="2233"/>
                    <a:pt x="518" y="2144"/>
                    <a:pt x="367" y="2028"/>
                  </a:cubicBezTo>
                  <a:cubicBezTo>
                    <a:pt x="206" y="1912"/>
                    <a:pt x="99" y="1742"/>
                    <a:pt x="45" y="1555"/>
                  </a:cubicBezTo>
                  <a:cubicBezTo>
                    <a:pt x="10" y="1359"/>
                    <a:pt x="19" y="1163"/>
                    <a:pt x="81" y="984"/>
                  </a:cubicBezTo>
                  <a:lnTo>
                    <a:pt x="81" y="984"/>
                  </a:lnTo>
                  <a:cubicBezTo>
                    <a:pt x="19" y="1163"/>
                    <a:pt x="1" y="1359"/>
                    <a:pt x="36" y="1555"/>
                  </a:cubicBezTo>
                  <a:cubicBezTo>
                    <a:pt x="81" y="1742"/>
                    <a:pt x="188" y="1912"/>
                    <a:pt x="349" y="2037"/>
                  </a:cubicBezTo>
                  <a:cubicBezTo>
                    <a:pt x="501" y="2153"/>
                    <a:pt x="679" y="2251"/>
                    <a:pt x="858" y="2314"/>
                  </a:cubicBezTo>
                  <a:cubicBezTo>
                    <a:pt x="1005" y="2354"/>
                    <a:pt x="1152" y="2374"/>
                    <a:pt x="1299" y="2374"/>
                  </a:cubicBezTo>
                  <a:cubicBezTo>
                    <a:pt x="1348" y="2374"/>
                    <a:pt x="1398" y="2372"/>
                    <a:pt x="1447" y="2367"/>
                  </a:cubicBezTo>
                  <a:cubicBezTo>
                    <a:pt x="1830" y="2340"/>
                    <a:pt x="2214" y="2260"/>
                    <a:pt x="2589" y="2126"/>
                  </a:cubicBezTo>
                  <a:cubicBezTo>
                    <a:pt x="2955" y="2001"/>
                    <a:pt x="3321" y="1849"/>
                    <a:pt x="3669" y="1680"/>
                  </a:cubicBezTo>
                  <a:lnTo>
                    <a:pt x="3696" y="1671"/>
                  </a:lnTo>
                  <a:lnTo>
                    <a:pt x="3678" y="1644"/>
                  </a:lnTo>
                  <a:cubicBezTo>
                    <a:pt x="3589" y="1475"/>
                    <a:pt x="3473" y="1314"/>
                    <a:pt x="3339" y="1171"/>
                  </a:cubicBezTo>
                  <a:cubicBezTo>
                    <a:pt x="3205" y="1028"/>
                    <a:pt x="3062" y="895"/>
                    <a:pt x="2919" y="770"/>
                  </a:cubicBezTo>
                  <a:cubicBezTo>
                    <a:pt x="2625" y="520"/>
                    <a:pt x="2294" y="305"/>
                    <a:pt x="1937" y="154"/>
                  </a:cubicBezTo>
                  <a:cubicBezTo>
                    <a:pt x="1759" y="73"/>
                    <a:pt x="1572" y="29"/>
                    <a:pt x="1384" y="2"/>
                  </a:cubicBezTo>
                  <a:cubicBezTo>
                    <a:pt x="1368" y="1"/>
                    <a:pt x="1351" y="1"/>
                    <a:pt x="133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626;p65"/>
            <p:cNvSpPr/>
            <p:nvPr/>
          </p:nvSpPr>
          <p:spPr>
            <a:xfrm>
              <a:off x="5119530" y="2231437"/>
              <a:ext cx="229995" cy="255602"/>
            </a:xfrm>
            <a:custGeom>
              <a:avLst/>
              <a:gdLst/>
              <a:ahLst/>
              <a:cxnLst/>
              <a:rect l="l" t="t" r="r" b="b"/>
              <a:pathLst>
                <a:path w="3294" h="3661" extrusionOk="0">
                  <a:moveTo>
                    <a:pt x="1750" y="0"/>
                  </a:moveTo>
                  <a:cubicBezTo>
                    <a:pt x="1440" y="0"/>
                    <a:pt x="1071" y="138"/>
                    <a:pt x="696" y="608"/>
                  </a:cubicBezTo>
                  <a:cubicBezTo>
                    <a:pt x="0" y="1483"/>
                    <a:pt x="509" y="3661"/>
                    <a:pt x="509" y="3661"/>
                  </a:cubicBezTo>
                  <a:cubicBezTo>
                    <a:pt x="1330" y="3482"/>
                    <a:pt x="2901" y="2456"/>
                    <a:pt x="3097" y="1572"/>
                  </a:cubicBezTo>
                  <a:cubicBezTo>
                    <a:pt x="3294" y="689"/>
                    <a:pt x="2383" y="180"/>
                    <a:pt x="2383" y="180"/>
                  </a:cubicBezTo>
                  <a:cubicBezTo>
                    <a:pt x="2239" y="102"/>
                    <a:pt x="2017" y="0"/>
                    <a:pt x="1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627;p65"/>
            <p:cNvSpPr/>
            <p:nvPr/>
          </p:nvSpPr>
          <p:spPr>
            <a:xfrm>
              <a:off x="5163587" y="2194224"/>
              <a:ext cx="161430" cy="272568"/>
            </a:xfrm>
            <a:custGeom>
              <a:avLst/>
              <a:gdLst/>
              <a:ahLst/>
              <a:cxnLst/>
              <a:rect l="l" t="t" r="r" b="b"/>
              <a:pathLst>
                <a:path w="2312" h="3904" extrusionOk="0">
                  <a:moveTo>
                    <a:pt x="2227" y="0"/>
                  </a:moveTo>
                  <a:cubicBezTo>
                    <a:pt x="2214" y="0"/>
                    <a:pt x="2201" y="5"/>
                    <a:pt x="2190" y="17"/>
                  </a:cubicBezTo>
                  <a:cubicBezTo>
                    <a:pt x="2074" y="133"/>
                    <a:pt x="1975" y="267"/>
                    <a:pt x="1886" y="410"/>
                  </a:cubicBezTo>
                  <a:cubicBezTo>
                    <a:pt x="1770" y="588"/>
                    <a:pt x="1663" y="767"/>
                    <a:pt x="1565" y="954"/>
                  </a:cubicBezTo>
                  <a:cubicBezTo>
                    <a:pt x="1511" y="1052"/>
                    <a:pt x="1467" y="1150"/>
                    <a:pt x="1413" y="1257"/>
                  </a:cubicBezTo>
                  <a:lnTo>
                    <a:pt x="672" y="1507"/>
                  </a:lnTo>
                  <a:lnTo>
                    <a:pt x="565" y="1543"/>
                  </a:lnTo>
                  <a:cubicBezTo>
                    <a:pt x="563" y="1544"/>
                    <a:pt x="563" y="1545"/>
                    <a:pt x="565" y="1545"/>
                  </a:cubicBezTo>
                  <a:cubicBezTo>
                    <a:pt x="597" y="1545"/>
                    <a:pt x="1107" y="1422"/>
                    <a:pt x="1342" y="1347"/>
                  </a:cubicBezTo>
                  <a:lnTo>
                    <a:pt x="1377" y="1329"/>
                  </a:lnTo>
                  <a:lnTo>
                    <a:pt x="1377" y="1329"/>
                  </a:lnTo>
                  <a:cubicBezTo>
                    <a:pt x="1279" y="1534"/>
                    <a:pt x="1190" y="1739"/>
                    <a:pt x="1083" y="1936"/>
                  </a:cubicBezTo>
                  <a:cubicBezTo>
                    <a:pt x="1011" y="2087"/>
                    <a:pt x="931" y="2239"/>
                    <a:pt x="851" y="2391"/>
                  </a:cubicBezTo>
                  <a:lnTo>
                    <a:pt x="297" y="2676"/>
                  </a:lnTo>
                  <a:lnTo>
                    <a:pt x="208" y="2721"/>
                  </a:lnTo>
                  <a:cubicBezTo>
                    <a:pt x="413" y="2650"/>
                    <a:pt x="610" y="2569"/>
                    <a:pt x="797" y="2480"/>
                  </a:cubicBezTo>
                  <a:lnTo>
                    <a:pt x="797" y="2480"/>
                  </a:lnTo>
                  <a:cubicBezTo>
                    <a:pt x="619" y="2819"/>
                    <a:pt x="422" y="3158"/>
                    <a:pt x="235" y="3498"/>
                  </a:cubicBezTo>
                  <a:lnTo>
                    <a:pt x="3" y="3899"/>
                  </a:lnTo>
                  <a:cubicBezTo>
                    <a:pt x="1" y="3902"/>
                    <a:pt x="1" y="3903"/>
                    <a:pt x="1" y="3903"/>
                  </a:cubicBezTo>
                  <a:cubicBezTo>
                    <a:pt x="8" y="3903"/>
                    <a:pt x="426" y="3299"/>
                    <a:pt x="681" y="2882"/>
                  </a:cubicBezTo>
                  <a:cubicBezTo>
                    <a:pt x="726" y="2980"/>
                    <a:pt x="762" y="3087"/>
                    <a:pt x="797" y="3185"/>
                  </a:cubicBezTo>
                  <a:lnTo>
                    <a:pt x="824" y="3239"/>
                  </a:lnTo>
                  <a:cubicBezTo>
                    <a:pt x="806" y="3105"/>
                    <a:pt x="770" y="2962"/>
                    <a:pt x="726" y="2837"/>
                  </a:cubicBezTo>
                  <a:lnTo>
                    <a:pt x="726" y="2819"/>
                  </a:lnTo>
                  <a:cubicBezTo>
                    <a:pt x="878" y="2569"/>
                    <a:pt x="994" y="2355"/>
                    <a:pt x="1136" y="2087"/>
                  </a:cubicBezTo>
                  <a:cubicBezTo>
                    <a:pt x="1190" y="1980"/>
                    <a:pt x="1243" y="1864"/>
                    <a:pt x="1297" y="1757"/>
                  </a:cubicBezTo>
                  <a:lnTo>
                    <a:pt x="1592" y="2400"/>
                  </a:lnTo>
                  <a:lnTo>
                    <a:pt x="1636" y="2498"/>
                  </a:lnTo>
                  <a:cubicBezTo>
                    <a:pt x="1637" y="2499"/>
                    <a:pt x="1637" y="2500"/>
                    <a:pt x="1637" y="2500"/>
                  </a:cubicBezTo>
                  <a:cubicBezTo>
                    <a:pt x="1643" y="2500"/>
                    <a:pt x="1472" y="1991"/>
                    <a:pt x="1360" y="1766"/>
                  </a:cubicBezTo>
                  <a:lnTo>
                    <a:pt x="1333" y="1686"/>
                  </a:lnTo>
                  <a:cubicBezTo>
                    <a:pt x="1404" y="1525"/>
                    <a:pt x="1484" y="1365"/>
                    <a:pt x="1565" y="1204"/>
                  </a:cubicBezTo>
                  <a:cubicBezTo>
                    <a:pt x="1583" y="1168"/>
                    <a:pt x="1600" y="1141"/>
                    <a:pt x="1609" y="1106"/>
                  </a:cubicBezTo>
                  <a:cubicBezTo>
                    <a:pt x="1734" y="1302"/>
                    <a:pt x="1859" y="1498"/>
                    <a:pt x="1984" y="1686"/>
                  </a:cubicBezTo>
                  <a:lnTo>
                    <a:pt x="2038" y="1775"/>
                  </a:lnTo>
                  <a:cubicBezTo>
                    <a:pt x="1931" y="1552"/>
                    <a:pt x="1815" y="1329"/>
                    <a:pt x="1681" y="1106"/>
                  </a:cubicBezTo>
                  <a:lnTo>
                    <a:pt x="1645" y="1043"/>
                  </a:lnTo>
                  <a:cubicBezTo>
                    <a:pt x="1734" y="874"/>
                    <a:pt x="1824" y="713"/>
                    <a:pt x="1922" y="552"/>
                  </a:cubicBezTo>
                  <a:cubicBezTo>
                    <a:pt x="2020" y="392"/>
                    <a:pt x="2136" y="240"/>
                    <a:pt x="2270" y="106"/>
                  </a:cubicBezTo>
                  <a:cubicBezTo>
                    <a:pt x="2312" y="64"/>
                    <a:pt x="2272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628;p65"/>
            <p:cNvSpPr/>
            <p:nvPr/>
          </p:nvSpPr>
          <p:spPr>
            <a:xfrm>
              <a:off x="5143199" y="2276399"/>
              <a:ext cx="195084" cy="210639"/>
            </a:xfrm>
            <a:custGeom>
              <a:avLst/>
              <a:gdLst/>
              <a:ahLst/>
              <a:cxnLst/>
              <a:rect l="l" t="t" r="r" b="b"/>
              <a:pathLst>
                <a:path w="2794" h="3017" extrusionOk="0">
                  <a:moveTo>
                    <a:pt x="0" y="1812"/>
                  </a:moveTo>
                  <a:cubicBezTo>
                    <a:pt x="27" y="2213"/>
                    <a:pt x="81" y="2624"/>
                    <a:pt x="170" y="3017"/>
                  </a:cubicBezTo>
                  <a:cubicBezTo>
                    <a:pt x="991" y="2838"/>
                    <a:pt x="2571" y="1812"/>
                    <a:pt x="2758" y="928"/>
                  </a:cubicBezTo>
                  <a:cubicBezTo>
                    <a:pt x="2785" y="812"/>
                    <a:pt x="2794" y="687"/>
                    <a:pt x="2776" y="562"/>
                  </a:cubicBezTo>
                  <a:cubicBezTo>
                    <a:pt x="1669" y="0"/>
                    <a:pt x="322" y="607"/>
                    <a:pt x="0" y="181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629;p65"/>
            <p:cNvSpPr/>
            <p:nvPr/>
          </p:nvSpPr>
          <p:spPr>
            <a:xfrm>
              <a:off x="5140057" y="2231437"/>
              <a:ext cx="199483" cy="258115"/>
            </a:xfrm>
            <a:custGeom>
              <a:avLst/>
              <a:gdLst/>
              <a:ahLst/>
              <a:cxnLst/>
              <a:rect l="l" t="t" r="r" b="b"/>
              <a:pathLst>
                <a:path w="2857" h="3697" extrusionOk="0">
                  <a:moveTo>
                    <a:pt x="1454" y="1"/>
                  </a:moveTo>
                  <a:cubicBezTo>
                    <a:pt x="1257" y="1"/>
                    <a:pt x="1067" y="54"/>
                    <a:pt x="893" y="162"/>
                  </a:cubicBezTo>
                  <a:cubicBezTo>
                    <a:pt x="527" y="385"/>
                    <a:pt x="260" y="733"/>
                    <a:pt x="144" y="1153"/>
                  </a:cubicBezTo>
                  <a:cubicBezTo>
                    <a:pt x="45" y="1563"/>
                    <a:pt x="1" y="1992"/>
                    <a:pt x="36" y="2411"/>
                  </a:cubicBezTo>
                  <a:cubicBezTo>
                    <a:pt x="54" y="2831"/>
                    <a:pt x="108" y="3259"/>
                    <a:pt x="197" y="3670"/>
                  </a:cubicBezTo>
                  <a:lnTo>
                    <a:pt x="197" y="3696"/>
                  </a:lnTo>
                  <a:lnTo>
                    <a:pt x="224" y="3688"/>
                  </a:lnTo>
                  <a:cubicBezTo>
                    <a:pt x="429" y="3634"/>
                    <a:pt x="634" y="3563"/>
                    <a:pt x="831" y="3464"/>
                  </a:cubicBezTo>
                  <a:cubicBezTo>
                    <a:pt x="1018" y="3375"/>
                    <a:pt x="1206" y="3268"/>
                    <a:pt x="1384" y="3152"/>
                  </a:cubicBezTo>
                  <a:cubicBezTo>
                    <a:pt x="1750" y="2929"/>
                    <a:pt x="2080" y="2652"/>
                    <a:pt x="2375" y="2340"/>
                  </a:cubicBezTo>
                  <a:cubicBezTo>
                    <a:pt x="2446" y="2260"/>
                    <a:pt x="2509" y="2170"/>
                    <a:pt x="2571" y="2090"/>
                  </a:cubicBezTo>
                  <a:cubicBezTo>
                    <a:pt x="2634" y="2001"/>
                    <a:pt x="2687" y="1903"/>
                    <a:pt x="2732" y="1804"/>
                  </a:cubicBezTo>
                  <a:cubicBezTo>
                    <a:pt x="2821" y="1608"/>
                    <a:pt x="2857" y="1394"/>
                    <a:pt x="2830" y="1180"/>
                  </a:cubicBezTo>
                  <a:cubicBezTo>
                    <a:pt x="2794" y="965"/>
                    <a:pt x="2705" y="769"/>
                    <a:pt x="2571" y="599"/>
                  </a:cubicBezTo>
                  <a:cubicBezTo>
                    <a:pt x="2437" y="430"/>
                    <a:pt x="2268" y="287"/>
                    <a:pt x="2089" y="180"/>
                  </a:cubicBezTo>
                  <a:lnTo>
                    <a:pt x="2089" y="180"/>
                  </a:lnTo>
                  <a:cubicBezTo>
                    <a:pt x="2268" y="296"/>
                    <a:pt x="2428" y="439"/>
                    <a:pt x="2553" y="608"/>
                  </a:cubicBezTo>
                  <a:cubicBezTo>
                    <a:pt x="2687" y="778"/>
                    <a:pt x="2776" y="974"/>
                    <a:pt x="2803" y="1189"/>
                  </a:cubicBezTo>
                  <a:cubicBezTo>
                    <a:pt x="2830" y="1394"/>
                    <a:pt x="2803" y="1608"/>
                    <a:pt x="2705" y="1804"/>
                  </a:cubicBezTo>
                  <a:cubicBezTo>
                    <a:pt x="2660" y="1903"/>
                    <a:pt x="2607" y="1992"/>
                    <a:pt x="2544" y="2081"/>
                  </a:cubicBezTo>
                  <a:cubicBezTo>
                    <a:pt x="2482" y="2161"/>
                    <a:pt x="2419" y="2242"/>
                    <a:pt x="2348" y="2322"/>
                  </a:cubicBezTo>
                  <a:cubicBezTo>
                    <a:pt x="2054" y="2634"/>
                    <a:pt x="1723" y="2902"/>
                    <a:pt x="1357" y="3125"/>
                  </a:cubicBezTo>
                  <a:cubicBezTo>
                    <a:pt x="1179" y="3241"/>
                    <a:pt x="991" y="3339"/>
                    <a:pt x="804" y="3429"/>
                  </a:cubicBezTo>
                  <a:cubicBezTo>
                    <a:pt x="617" y="3514"/>
                    <a:pt x="430" y="3582"/>
                    <a:pt x="236" y="3635"/>
                  </a:cubicBezTo>
                  <a:lnTo>
                    <a:pt x="236" y="3635"/>
                  </a:lnTo>
                  <a:cubicBezTo>
                    <a:pt x="141" y="3233"/>
                    <a:pt x="89" y="2822"/>
                    <a:pt x="63" y="2411"/>
                  </a:cubicBezTo>
                  <a:cubicBezTo>
                    <a:pt x="28" y="1992"/>
                    <a:pt x="63" y="1563"/>
                    <a:pt x="152" y="1162"/>
                  </a:cubicBezTo>
                  <a:cubicBezTo>
                    <a:pt x="269" y="751"/>
                    <a:pt x="527" y="394"/>
                    <a:pt x="893" y="171"/>
                  </a:cubicBezTo>
                  <a:cubicBezTo>
                    <a:pt x="1072" y="64"/>
                    <a:pt x="1277" y="1"/>
                    <a:pt x="1491" y="1"/>
                  </a:cubicBezTo>
                  <a:cubicBezTo>
                    <a:pt x="1697" y="10"/>
                    <a:pt x="1902" y="73"/>
                    <a:pt x="2089" y="180"/>
                  </a:cubicBezTo>
                  <a:cubicBezTo>
                    <a:pt x="1911" y="73"/>
                    <a:pt x="1705" y="10"/>
                    <a:pt x="1500" y="1"/>
                  </a:cubicBezTo>
                  <a:cubicBezTo>
                    <a:pt x="1485" y="1"/>
                    <a:pt x="1470" y="1"/>
                    <a:pt x="145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630;p65"/>
            <p:cNvSpPr/>
            <p:nvPr/>
          </p:nvSpPr>
          <p:spPr>
            <a:xfrm>
              <a:off x="5287730" y="2501280"/>
              <a:ext cx="111157" cy="83641"/>
            </a:xfrm>
            <a:custGeom>
              <a:avLst/>
              <a:gdLst/>
              <a:ahLst/>
              <a:cxnLst/>
              <a:rect l="l" t="t" r="r" b="b"/>
              <a:pathLst>
                <a:path w="1592" h="1198" extrusionOk="0">
                  <a:moveTo>
                    <a:pt x="801" y="0"/>
                  </a:moveTo>
                  <a:cubicBezTo>
                    <a:pt x="790" y="0"/>
                    <a:pt x="780" y="0"/>
                    <a:pt x="769" y="1"/>
                  </a:cubicBezTo>
                  <a:cubicBezTo>
                    <a:pt x="233" y="28"/>
                    <a:pt x="1" y="688"/>
                    <a:pt x="403" y="1045"/>
                  </a:cubicBezTo>
                  <a:cubicBezTo>
                    <a:pt x="514" y="1148"/>
                    <a:pt x="656" y="1198"/>
                    <a:pt x="797" y="1198"/>
                  </a:cubicBezTo>
                  <a:cubicBezTo>
                    <a:pt x="962" y="1198"/>
                    <a:pt x="1126" y="1130"/>
                    <a:pt x="1242" y="1001"/>
                  </a:cubicBezTo>
                  <a:cubicBezTo>
                    <a:pt x="1591" y="616"/>
                    <a:pt x="1316" y="0"/>
                    <a:pt x="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631;p65"/>
            <p:cNvSpPr/>
            <p:nvPr/>
          </p:nvSpPr>
          <p:spPr>
            <a:xfrm>
              <a:off x="5421717" y="2443402"/>
              <a:ext cx="95936" cy="79313"/>
            </a:xfrm>
            <a:custGeom>
              <a:avLst/>
              <a:gdLst/>
              <a:ahLst/>
              <a:cxnLst/>
              <a:rect l="l" t="t" r="r" b="b"/>
              <a:pathLst>
                <a:path w="1374" h="1136" extrusionOk="0">
                  <a:moveTo>
                    <a:pt x="713" y="0"/>
                  </a:moveTo>
                  <a:cubicBezTo>
                    <a:pt x="623" y="0"/>
                    <a:pt x="529" y="22"/>
                    <a:pt x="438" y="71"/>
                  </a:cubicBezTo>
                  <a:cubicBezTo>
                    <a:pt x="1" y="312"/>
                    <a:pt x="72" y="973"/>
                    <a:pt x="563" y="1116"/>
                  </a:cubicBezTo>
                  <a:cubicBezTo>
                    <a:pt x="612" y="1129"/>
                    <a:pt x="662" y="1135"/>
                    <a:pt x="711" y="1135"/>
                  </a:cubicBezTo>
                  <a:cubicBezTo>
                    <a:pt x="956" y="1135"/>
                    <a:pt x="1185" y="976"/>
                    <a:pt x="1259" y="723"/>
                  </a:cubicBezTo>
                  <a:cubicBezTo>
                    <a:pt x="1373" y="339"/>
                    <a:pt x="1068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632;p65"/>
            <p:cNvSpPr/>
            <p:nvPr/>
          </p:nvSpPr>
          <p:spPr>
            <a:xfrm>
              <a:off x="5488397" y="2300626"/>
              <a:ext cx="111716" cy="84549"/>
            </a:xfrm>
            <a:custGeom>
              <a:avLst/>
              <a:gdLst/>
              <a:ahLst/>
              <a:cxnLst/>
              <a:rect l="l" t="t" r="r" b="b"/>
              <a:pathLst>
                <a:path w="1600" h="1211" extrusionOk="0">
                  <a:moveTo>
                    <a:pt x="802" y="0"/>
                  </a:moveTo>
                  <a:cubicBezTo>
                    <a:pt x="791" y="0"/>
                    <a:pt x="780" y="1"/>
                    <a:pt x="768" y="1"/>
                  </a:cubicBezTo>
                  <a:cubicBezTo>
                    <a:pt x="233" y="28"/>
                    <a:pt x="1" y="697"/>
                    <a:pt x="402" y="1054"/>
                  </a:cubicBezTo>
                  <a:cubicBezTo>
                    <a:pt x="515" y="1159"/>
                    <a:pt x="659" y="1210"/>
                    <a:pt x="803" y="1210"/>
                  </a:cubicBezTo>
                  <a:cubicBezTo>
                    <a:pt x="967" y="1210"/>
                    <a:pt x="1131" y="1143"/>
                    <a:pt x="1250" y="1010"/>
                  </a:cubicBezTo>
                  <a:cubicBezTo>
                    <a:pt x="1600" y="616"/>
                    <a:pt x="1325" y="0"/>
                    <a:pt x="8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633;p65"/>
            <p:cNvSpPr/>
            <p:nvPr/>
          </p:nvSpPr>
          <p:spPr>
            <a:xfrm>
              <a:off x="5341981" y="2531860"/>
              <a:ext cx="39170" cy="29533"/>
            </a:xfrm>
            <a:custGeom>
              <a:avLst/>
              <a:gdLst/>
              <a:ahLst/>
              <a:cxnLst/>
              <a:rect l="l" t="t" r="r" b="b"/>
              <a:pathLst>
                <a:path w="561" h="423" extrusionOk="0">
                  <a:moveTo>
                    <a:pt x="279" y="0"/>
                  </a:moveTo>
                  <a:cubicBezTo>
                    <a:pt x="275" y="0"/>
                    <a:pt x="272" y="0"/>
                    <a:pt x="268" y="0"/>
                  </a:cubicBezTo>
                  <a:cubicBezTo>
                    <a:pt x="81" y="9"/>
                    <a:pt x="0" y="241"/>
                    <a:pt x="143" y="366"/>
                  </a:cubicBezTo>
                  <a:cubicBezTo>
                    <a:pt x="181" y="404"/>
                    <a:pt x="231" y="422"/>
                    <a:pt x="282" y="422"/>
                  </a:cubicBezTo>
                  <a:cubicBezTo>
                    <a:pt x="338" y="422"/>
                    <a:pt x="395" y="400"/>
                    <a:pt x="438" y="357"/>
                  </a:cubicBezTo>
                  <a:cubicBezTo>
                    <a:pt x="560" y="217"/>
                    <a:pt x="460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634;p65"/>
            <p:cNvSpPr/>
            <p:nvPr/>
          </p:nvSpPr>
          <p:spPr>
            <a:xfrm>
              <a:off x="5469126" y="2466441"/>
              <a:ext cx="36028" cy="30022"/>
            </a:xfrm>
            <a:custGeom>
              <a:avLst/>
              <a:gdLst/>
              <a:ahLst/>
              <a:cxnLst/>
              <a:rect l="l" t="t" r="r" b="b"/>
              <a:pathLst>
                <a:path w="516" h="430" extrusionOk="0">
                  <a:moveTo>
                    <a:pt x="265" y="1"/>
                  </a:moveTo>
                  <a:cubicBezTo>
                    <a:pt x="231" y="1"/>
                    <a:pt x="195" y="9"/>
                    <a:pt x="161" y="27"/>
                  </a:cubicBezTo>
                  <a:cubicBezTo>
                    <a:pt x="0" y="116"/>
                    <a:pt x="27" y="366"/>
                    <a:pt x="205" y="420"/>
                  </a:cubicBezTo>
                  <a:cubicBezTo>
                    <a:pt x="227" y="426"/>
                    <a:pt x="250" y="430"/>
                    <a:pt x="271" y="430"/>
                  </a:cubicBezTo>
                  <a:cubicBezTo>
                    <a:pt x="363" y="430"/>
                    <a:pt x="444" y="371"/>
                    <a:pt x="473" y="277"/>
                  </a:cubicBezTo>
                  <a:cubicBezTo>
                    <a:pt x="516" y="127"/>
                    <a:pt x="400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635;p65"/>
            <p:cNvSpPr/>
            <p:nvPr/>
          </p:nvSpPr>
          <p:spPr>
            <a:xfrm>
              <a:off x="5545092" y="2329949"/>
              <a:ext cx="36727" cy="27787"/>
            </a:xfrm>
            <a:custGeom>
              <a:avLst/>
              <a:gdLst/>
              <a:ahLst/>
              <a:cxnLst/>
              <a:rect l="l" t="t" r="r" b="b"/>
              <a:pathLst>
                <a:path w="526" h="398" extrusionOk="0">
                  <a:moveTo>
                    <a:pt x="262" y="0"/>
                  </a:moveTo>
                  <a:cubicBezTo>
                    <a:pt x="258" y="0"/>
                    <a:pt x="255" y="0"/>
                    <a:pt x="251" y="1"/>
                  </a:cubicBezTo>
                  <a:cubicBezTo>
                    <a:pt x="72" y="10"/>
                    <a:pt x="1" y="224"/>
                    <a:pt x="135" y="349"/>
                  </a:cubicBezTo>
                  <a:cubicBezTo>
                    <a:pt x="172" y="381"/>
                    <a:pt x="217" y="397"/>
                    <a:pt x="263" y="397"/>
                  </a:cubicBezTo>
                  <a:cubicBezTo>
                    <a:pt x="318" y="397"/>
                    <a:pt x="373" y="375"/>
                    <a:pt x="412" y="331"/>
                  </a:cubicBezTo>
                  <a:cubicBezTo>
                    <a:pt x="525" y="200"/>
                    <a:pt x="43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636;p65"/>
            <p:cNvSpPr/>
            <p:nvPr/>
          </p:nvSpPr>
          <p:spPr>
            <a:xfrm>
              <a:off x="5300228" y="2499954"/>
              <a:ext cx="87278" cy="84898"/>
            </a:xfrm>
            <a:custGeom>
              <a:avLst/>
              <a:gdLst/>
              <a:ahLst/>
              <a:cxnLst/>
              <a:rect l="l" t="t" r="r" b="b"/>
              <a:pathLst>
                <a:path w="1250" h="1216" extrusionOk="0">
                  <a:moveTo>
                    <a:pt x="636" y="0"/>
                  </a:moveTo>
                  <a:cubicBezTo>
                    <a:pt x="621" y="0"/>
                    <a:pt x="605" y="1"/>
                    <a:pt x="590" y="2"/>
                  </a:cubicBezTo>
                  <a:cubicBezTo>
                    <a:pt x="250" y="20"/>
                    <a:pt x="0" y="315"/>
                    <a:pt x="18" y="654"/>
                  </a:cubicBezTo>
                  <a:cubicBezTo>
                    <a:pt x="27" y="805"/>
                    <a:pt x="108" y="957"/>
                    <a:pt x="224" y="1064"/>
                  </a:cubicBezTo>
                  <a:cubicBezTo>
                    <a:pt x="108" y="957"/>
                    <a:pt x="36" y="805"/>
                    <a:pt x="36" y="654"/>
                  </a:cubicBezTo>
                  <a:cubicBezTo>
                    <a:pt x="18" y="332"/>
                    <a:pt x="268" y="56"/>
                    <a:pt x="590" y="47"/>
                  </a:cubicBezTo>
                  <a:cubicBezTo>
                    <a:pt x="601" y="46"/>
                    <a:pt x="612" y="46"/>
                    <a:pt x="623" y="46"/>
                  </a:cubicBezTo>
                  <a:cubicBezTo>
                    <a:pt x="929" y="46"/>
                    <a:pt x="1179" y="281"/>
                    <a:pt x="1196" y="591"/>
                  </a:cubicBezTo>
                  <a:cubicBezTo>
                    <a:pt x="1223" y="913"/>
                    <a:pt x="973" y="1189"/>
                    <a:pt x="652" y="1216"/>
                  </a:cubicBezTo>
                  <a:cubicBezTo>
                    <a:pt x="991" y="1207"/>
                    <a:pt x="1250" y="921"/>
                    <a:pt x="1241" y="582"/>
                  </a:cubicBezTo>
                  <a:cubicBezTo>
                    <a:pt x="1224" y="259"/>
                    <a:pt x="955" y="0"/>
                    <a:pt x="636" y="0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637;p65"/>
            <p:cNvSpPr/>
            <p:nvPr/>
          </p:nvSpPr>
          <p:spPr>
            <a:xfrm>
              <a:off x="5427373" y="2441726"/>
              <a:ext cx="92305" cy="79592"/>
            </a:xfrm>
            <a:custGeom>
              <a:avLst/>
              <a:gdLst/>
              <a:ahLst/>
              <a:cxnLst/>
              <a:rect l="l" t="t" r="r" b="b"/>
              <a:pathLst>
                <a:path w="1322" h="1140" extrusionOk="0">
                  <a:moveTo>
                    <a:pt x="638" y="1"/>
                  </a:moveTo>
                  <a:cubicBezTo>
                    <a:pt x="540" y="1"/>
                    <a:pt x="440" y="26"/>
                    <a:pt x="348" y="78"/>
                  </a:cubicBezTo>
                  <a:cubicBezTo>
                    <a:pt x="214" y="149"/>
                    <a:pt x="116" y="283"/>
                    <a:pt x="80" y="435"/>
                  </a:cubicBezTo>
                  <a:cubicBezTo>
                    <a:pt x="36" y="577"/>
                    <a:pt x="63" y="738"/>
                    <a:pt x="134" y="863"/>
                  </a:cubicBezTo>
                  <a:cubicBezTo>
                    <a:pt x="205" y="997"/>
                    <a:pt x="330" y="1095"/>
                    <a:pt x="482" y="1140"/>
                  </a:cubicBezTo>
                  <a:cubicBezTo>
                    <a:pt x="330" y="1095"/>
                    <a:pt x="214" y="997"/>
                    <a:pt x="143" y="863"/>
                  </a:cubicBezTo>
                  <a:cubicBezTo>
                    <a:pt x="0" y="595"/>
                    <a:pt x="107" y="256"/>
                    <a:pt x="375" y="113"/>
                  </a:cubicBezTo>
                  <a:cubicBezTo>
                    <a:pt x="453" y="68"/>
                    <a:pt x="542" y="48"/>
                    <a:pt x="631" y="48"/>
                  </a:cubicBezTo>
                  <a:cubicBezTo>
                    <a:pt x="683" y="48"/>
                    <a:pt x="736" y="55"/>
                    <a:pt x="786" y="69"/>
                  </a:cubicBezTo>
                  <a:cubicBezTo>
                    <a:pt x="1250" y="211"/>
                    <a:pt x="1321" y="836"/>
                    <a:pt x="911" y="1086"/>
                  </a:cubicBezTo>
                  <a:cubicBezTo>
                    <a:pt x="1187" y="934"/>
                    <a:pt x="1294" y="586"/>
                    <a:pt x="1151" y="310"/>
                  </a:cubicBezTo>
                  <a:cubicBezTo>
                    <a:pt x="1043" y="110"/>
                    <a:pt x="844" y="1"/>
                    <a:pt x="638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638;p65"/>
            <p:cNvSpPr/>
            <p:nvPr/>
          </p:nvSpPr>
          <p:spPr>
            <a:xfrm>
              <a:off x="5500266" y="2299299"/>
              <a:ext cx="102150" cy="86155"/>
            </a:xfrm>
            <a:custGeom>
              <a:avLst/>
              <a:gdLst/>
              <a:ahLst/>
              <a:cxnLst/>
              <a:rect l="l" t="t" r="r" b="b"/>
              <a:pathLst>
                <a:path w="1463" h="1234" extrusionOk="0">
                  <a:moveTo>
                    <a:pt x="27" y="663"/>
                  </a:moveTo>
                  <a:cubicBezTo>
                    <a:pt x="36" y="823"/>
                    <a:pt x="107" y="966"/>
                    <a:pt x="232" y="1073"/>
                  </a:cubicBezTo>
                  <a:cubicBezTo>
                    <a:pt x="108" y="966"/>
                    <a:pt x="36" y="814"/>
                    <a:pt x="27" y="663"/>
                  </a:cubicBezTo>
                  <a:close/>
                  <a:moveTo>
                    <a:pt x="642" y="1"/>
                  </a:moveTo>
                  <a:cubicBezTo>
                    <a:pt x="628" y="1"/>
                    <a:pt x="613" y="1"/>
                    <a:pt x="598" y="2"/>
                  </a:cubicBezTo>
                  <a:cubicBezTo>
                    <a:pt x="259" y="20"/>
                    <a:pt x="0" y="315"/>
                    <a:pt x="27" y="663"/>
                  </a:cubicBezTo>
                  <a:cubicBezTo>
                    <a:pt x="27" y="502"/>
                    <a:pt x="81" y="350"/>
                    <a:pt x="188" y="234"/>
                  </a:cubicBezTo>
                  <a:cubicBezTo>
                    <a:pt x="310" y="106"/>
                    <a:pt x="466" y="47"/>
                    <a:pt x="618" y="47"/>
                  </a:cubicBezTo>
                  <a:cubicBezTo>
                    <a:pt x="909" y="47"/>
                    <a:pt x="1191" y="260"/>
                    <a:pt x="1214" y="600"/>
                  </a:cubicBezTo>
                  <a:cubicBezTo>
                    <a:pt x="1223" y="752"/>
                    <a:pt x="1170" y="904"/>
                    <a:pt x="1071" y="1029"/>
                  </a:cubicBezTo>
                  <a:cubicBezTo>
                    <a:pt x="964" y="1145"/>
                    <a:pt x="821" y="1216"/>
                    <a:pt x="661" y="1234"/>
                  </a:cubicBezTo>
                  <a:cubicBezTo>
                    <a:pt x="821" y="1225"/>
                    <a:pt x="982" y="1154"/>
                    <a:pt x="1089" y="1038"/>
                  </a:cubicBezTo>
                  <a:cubicBezTo>
                    <a:pt x="1463" y="638"/>
                    <a:pt x="1176" y="1"/>
                    <a:pt x="642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6" name="Google Shape;5639;p65"/>
          <p:cNvGrpSpPr/>
          <p:nvPr/>
        </p:nvGrpSpPr>
        <p:grpSpPr>
          <a:xfrm>
            <a:off x="1404414" y="329116"/>
            <a:ext cx="766806" cy="665207"/>
            <a:chOff x="1216875" y="2057547"/>
            <a:chExt cx="766806" cy="665207"/>
          </a:xfrm>
        </p:grpSpPr>
        <p:sp>
          <p:nvSpPr>
            <p:cNvPr id="237" name="Google Shape;5640;p65"/>
            <p:cNvSpPr/>
            <p:nvPr/>
          </p:nvSpPr>
          <p:spPr>
            <a:xfrm rot="7225757">
              <a:off x="1254438" y="2374166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641;p65"/>
            <p:cNvSpPr/>
            <p:nvPr/>
          </p:nvSpPr>
          <p:spPr>
            <a:xfrm rot="-9405637">
              <a:off x="1483168" y="2135798"/>
              <a:ext cx="459150" cy="304129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642;p65"/>
            <p:cNvSpPr/>
            <p:nvPr/>
          </p:nvSpPr>
          <p:spPr>
            <a:xfrm rot="-9405637">
              <a:off x="1603214" y="2144374"/>
              <a:ext cx="329982" cy="211376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43;p65"/>
            <p:cNvSpPr/>
            <p:nvPr/>
          </p:nvSpPr>
          <p:spPr>
            <a:xfrm rot="-9405637">
              <a:off x="1492145" y="2132782"/>
              <a:ext cx="430803" cy="306697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44;p65"/>
            <p:cNvSpPr/>
            <p:nvPr/>
          </p:nvSpPr>
          <p:spPr>
            <a:xfrm rot="-9405637">
              <a:off x="1407009" y="2158273"/>
              <a:ext cx="437224" cy="226697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45;p65"/>
            <p:cNvSpPr/>
            <p:nvPr/>
          </p:nvSpPr>
          <p:spPr>
            <a:xfrm rot="7225757">
              <a:off x="1256227" y="2373414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46;p65"/>
            <p:cNvSpPr/>
            <p:nvPr/>
          </p:nvSpPr>
          <p:spPr>
            <a:xfrm rot="7225757">
              <a:off x="1265589" y="2362822"/>
              <a:ext cx="293391" cy="268966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7;p65"/>
            <p:cNvSpPr/>
            <p:nvPr/>
          </p:nvSpPr>
          <p:spPr>
            <a:xfrm rot="7225757">
              <a:off x="1299569" y="2441784"/>
              <a:ext cx="192475" cy="260435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48;p65"/>
            <p:cNvSpPr/>
            <p:nvPr/>
          </p:nvSpPr>
          <p:spPr>
            <a:xfrm rot="7225757">
              <a:off x="1263618" y="2383941"/>
              <a:ext cx="300547" cy="277773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49;p65"/>
            <p:cNvSpPr/>
            <p:nvPr/>
          </p:nvSpPr>
          <p:spPr>
            <a:xfrm rot="946596">
              <a:off x="1567367" y="2483148"/>
              <a:ext cx="239988" cy="189548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50;p65"/>
            <p:cNvSpPr/>
            <p:nvPr/>
          </p:nvSpPr>
          <p:spPr>
            <a:xfrm rot="946596">
              <a:off x="1634548" y="2497134"/>
              <a:ext cx="171276" cy="181933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51;p65"/>
            <p:cNvSpPr/>
            <p:nvPr/>
          </p:nvSpPr>
          <p:spPr>
            <a:xfrm rot="946596">
              <a:off x="1575386" y="2481432"/>
              <a:ext cx="218796" cy="192667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52;p65"/>
            <p:cNvSpPr/>
            <p:nvPr/>
          </p:nvSpPr>
          <p:spPr>
            <a:xfrm rot="946596">
              <a:off x="1536514" y="2446390"/>
              <a:ext cx="233015" cy="185603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8611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3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6B0B747-9D54-624D-95DC-0A0D951621C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17167"/>
            <a:ext cx="12192000" cy="2642695"/>
          </a:xfrm>
          <a:prstGeom prst="rect">
            <a:avLst/>
          </a:prstGeom>
        </p:spPr>
      </p:pic>
      <p:pic>
        <p:nvPicPr>
          <p:cNvPr id="251" name="Picture 250">
            <a:extLst>
              <a:ext uri="{FF2B5EF4-FFF2-40B4-BE49-F238E27FC236}">
                <a16:creationId xmlns:a16="http://schemas.microsoft.com/office/drawing/2014/main" id="{0802C4A8-5136-834A-AE77-98B0335D048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095" y="267071"/>
            <a:ext cx="8040750" cy="5077264"/>
          </a:xfrm>
          <a:prstGeom prst="rect">
            <a:avLst/>
          </a:prstGeom>
        </p:spPr>
      </p:pic>
      <p:grpSp>
        <p:nvGrpSpPr>
          <p:cNvPr id="3384" name="Google Shape;3384;p36"/>
          <p:cNvGrpSpPr/>
          <p:nvPr/>
        </p:nvGrpSpPr>
        <p:grpSpPr>
          <a:xfrm>
            <a:off x="10012404" y="255750"/>
            <a:ext cx="2122236" cy="1175137"/>
            <a:chOff x="7028224" y="486478"/>
            <a:chExt cx="1591677" cy="881353"/>
          </a:xfrm>
        </p:grpSpPr>
        <p:sp>
          <p:nvSpPr>
            <p:cNvPr id="3385" name="Google Shape;3385;p36"/>
            <p:cNvSpPr/>
            <p:nvPr/>
          </p:nvSpPr>
          <p:spPr>
            <a:xfrm rot="3684608">
              <a:off x="7927520" y="582209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6" name="Google Shape;3386;p36"/>
            <p:cNvSpPr/>
            <p:nvPr/>
          </p:nvSpPr>
          <p:spPr>
            <a:xfrm rot="3684608">
              <a:off x="7929692" y="577828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7" name="Google Shape;3387;p36"/>
            <p:cNvSpPr/>
            <p:nvPr/>
          </p:nvSpPr>
          <p:spPr>
            <a:xfrm rot="3684608">
              <a:off x="7946241" y="615641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8" name="Google Shape;3388;p36"/>
            <p:cNvSpPr/>
            <p:nvPr/>
          </p:nvSpPr>
          <p:spPr>
            <a:xfrm rot="3684608">
              <a:off x="7998868" y="703623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9" name="Google Shape;3389;p36"/>
            <p:cNvSpPr/>
            <p:nvPr/>
          </p:nvSpPr>
          <p:spPr>
            <a:xfrm rot="3684608">
              <a:off x="7992549" y="702810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0" name="Google Shape;3390;p36"/>
            <p:cNvSpPr/>
            <p:nvPr/>
          </p:nvSpPr>
          <p:spPr>
            <a:xfrm rot="3684608">
              <a:off x="8012119" y="744267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1" name="Google Shape;3391;p36"/>
            <p:cNvSpPr/>
            <p:nvPr/>
          </p:nvSpPr>
          <p:spPr>
            <a:xfrm rot="3684608">
              <a:off x="8041765" y="519889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2" name="Google Shape;3392;p36"/>
            <p:cNvSpPr/>
            <p:nvPr/>
          </p:nvSpPr>
          <p:spPr>
            <a:xfrm rot="3684608">
              <a:off x="8067554" y="576715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3" name="Google Shape;3393;p36"/>
            <p:cNvSpPr/>
            <p:nvPr/>
          </p:nvSpPr>
          <p:spPr>
            <a:xfrm rot="3684608">
              <a:off x="8229593" y="1003175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4" name="Google Shape;3394;p36"/>
            <p:cNvSpPr/>
            <p:nvPr/>
          </p:nvSpPr>
          <p:spPr>
            <a:xfrm rot="3684608">
              <a:off x="8216221" y="1014649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5" name="Google Shape;3395;p36"/>
            <p:cNvSpPr/>
            <p:nvPr/>
          </p:nvSpPr>
          <p:spPr>
            <a:xfrm rot="3684608">
              <a:off x="8232263" y="1073065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6" name="Google Shape;3396;p36"/>
            <p:cNvSpPr/>
            <p:nvPr/>
          </p:nvSpPr>
          <p:spPr>
            <a:xfrm rot="3684608">
              <a:off x="8245610" y="101360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7" name="Google Shape;3397;p36"/>
            <p:cNvSpPr/>
            <p:nvPr/>
          </p:nvSpPr>
          <p:spPr>
            <a:xfrm rot="3684608">
              <a:off x="8018197" y="967685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8" name="Google Shape;3398;p36"/>
            <p:cNvSpPr/>
            <p:nvPr/>
          </p:nvSpPr>
          <p:spPr>
            <a:xfrm rot="3684608">
              <a:off x="8090539" y="1119258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9" name="Google Shape;3399;p36"/>
            <p:cNvSpPr/>
            <p:nvPr/>
          </p:nvSpPr>
          <p:spPr>
            <a:xfrm rot="3684608">
              <a:off x="8020328" y="1112582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0" name="Google Shape;3400;p36"/>
            <p:cNvSpPr/>
            <p:nvPr/>
          </p:nvSpPr>
          <p:spPr>
            <a:xfrm rot="3684608">
              <a:off x="8075285" y="868436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1" name="Google Shape;3401;p36"/>
            <p:cNvSpPr/>
            <p:nvPr/>
          </p:nvSpPr>
          <p:spPr>
            <a:xfrm rot="3684608">
              <a:off x="8147647" y="1019297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2" name="Google Shape;3402;p36"/>
            <p:cNvSpPr/>
            <p:nvPr/>
          </p:nvSpPr>
          <p:spPr>
            <a:xfrm rot="3684608">
              <a:off x="8136076" y="773753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3" name="Google Shape;3403;p36"/>
            <p:cNvSpPr/>
            <p:nvPr/>
          </p:nvSpPr>
          <p:spPr>
            <a:xfrm rot="3684608">
              <a:off x="8206716" y="904082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4" name="Google Shape;3404;p36"/>
            <p:cNvSpPr/>
            <p:nvPr/>
          </p:nvSpPr>
          <p:spPr>
            <a:xfrm rot="3684608">
              <a:off x="8187357" y="678719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5" name="Google Shape;3405;p36"/>
            <p:cNvSpPr/>
            <p:nvPr/>
          </p:nvSpPr>
          <p:spPr>
            <a:xfrm rot="3684608">
              <a:off x="8256930" y="783526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6" name="Google Shape;3406;p36"/>
            <p:cNvSpPr/>
            <p:nvPr/>
          </p:nvSpPr>
          <p:spPr>
            <a:xfrm rot="3684608">
              <a:off x="8118998" y="836460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7" name="Google Shape;3407;p36"/>
            <p:cNvSpPr/>
            <p:nvPr/>
          </p:nvSpPr>
          <p:spPr>
            <a:xfrm rot="3684608">
              <a:off x="7966279" y="906896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8" name="Google Shape;3408;p36"/>
            <p:cNvSpPr/>
            <p:nvPr/>
          </p:nvSpPr>
          <p:spPr>
            <a:xfrm rot="3684608">
              <a:off x="8147470" y="829580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9" name="Google Shape;3409;p36"/>
            <p:cNvSpPr/>
            <p:nvPr/>
          </p:nvSpPr>
          <p:spPr>
            <a:xfrm rot="3684608">
              <a:off x="8035564" y="1092891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0" name="Google Shape;3410;p36"/>
            <p:cNvSpPr/>
            <p:nvPr/>
          </p:nvSpPr>
          <p:spPr>
            <a:xfrm rot="3684608">
              <a:off x="8052499" y="969352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1" name="Google Shape;3411;p36"/>
            <p:cNvSpPr/>
            <p:nvPr/>
          </p:nvSpPr>
          <p:spPr>
            <a:xfrm rot="3684608">
              <a:off x="8096475" y="110749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2" name="Google Shape;3412;p36"/>
            <p:cNvSpPr/>
            <p:nvPr/>
          </p:nvSpPr>
          <p:spPr>
            <a:xfrm rot="3684608">
              <a:off x="8106521" y="869919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3" name="Google Shape;3413;p36"/>
            <p:cNvSpPr/>
            <p:nvPr/>
          </p:nvSpPr>
          <p:spPr>
            <a:xfrm rot="3684608">
              <a:off x="8153631" y="1007691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4" name="Google Shape;3414;p36"/>
            <p:cNvSpPr/>
            <p:nvPr/>
          </p:nvSpPr>
          <p:spPr>
            <a:xfrm rot="3684608">
              <a:off x="8163987" y="768576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5" name="Google Shape;3415;p36"/>
            <p:cNvSpPr/>
            <p:nvPr/>
          </p:nvSpPr>
          <p:spPr>
            <a:xfrm rot="3684608">
              <a:off x="8210700" y="895199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6" name="Google Shape;3416;p36"/>
            <p:cNvSpPr/>
            <p:nvPr/>
          </p:nvSpPr>
          <p:spPr>
            <a:xfrm rot="3684608">
              <a:off x="8207884" y="667006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7" name="Google Shape;3417;p36"/>
            <p:cNvSpPr/>
            <p:nvPr/>
          </p:nvSpPr>
          <p:spPr>
            <a:xfrm rot="3684608">
              <a:off x="8258597" y="776898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8" name="Google Shape;3418;p36"/>
            <p:cNvSpPr/>
            <p:nvPr/>
          </p:nvSpPr>
          <p:spPr>
            <a:xfrm rot="3684608">
              <a:off x="8041949" y="685248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7030019" y="619329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7042791" y="602484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7041755" y="644941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7028224" y="61946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7322100" y="540214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7325138" y="566033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7319615" y="539385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7342465" y="592474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7394240" y="630513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7661538" y="925158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7515532" y="918669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7326380" y="746355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7414467" y="864614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7432347" y="885946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7351025" y="760162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7538935" y="938966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7707791" y="949528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7666509" y="923916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7519882" y="917979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7326380" y="74442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7417574" y="863371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7726844" y="101138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7534033" y="1004136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7315335" y="78971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7421302" y="937447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444" name="Google Shape;3444;p36"/>
          <p:cNvGrpSpPr/>
          <p:nvPr/>
        </p:nvGrpSpPr>
        <p:grpSpPr>
          <a:xfrm>
            <a:off x="271610" y="4576756"/>
            <a:ext cx="2591448" cy="2326493"/>
            <a:chOff x="480616" y="2989870"/>
            <a:chExt cx="1943586" cy="1744870"/>
          </a:xfrm>
        </p:grpSpPr>
        <p:sp>
          <p:nvSpPr>
            <p:cNvPr id="3445" name="Google Shape;3445;p36"/>
            <p:cNvSpPr/>
            <p:nvPr/>
          </p:nvSpPr>
          <p:spPr>
            <a:xfrm rot="-7457137">
              <a:off x="1347094" y="4041956"/>
              <a:ext cx="544927" cy="589688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6" name="Google Shape;3446;p36"/>
            <p:cNvSpPr/>
            <p:nvPr/>
          </p:nvSpPr>
          <p:spPr>
            <a:xfrm rot="-7457137">
              <a:off x="1515785" y="4224577"/>
              <a:ext cx="323626" cy="413149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7" name="Google Shape;3447;p36"/>
            <p:cNvSpPr/>
            <p:nvPr/>
          </p:nvSpPr>
          <p:spPr>
            <a:xfrm rot="-7457137">
              <a:off x="1341597" y="4036680"/>
              <a:ext cx="549761" cy="602490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8" name="Google Shape;3448;p36"/>
            <p:cNvSpPr/>
            <p:nvPr/>
          </p:nvSpPr>
          <p:spPr>
            <a:xfrm rot="-7457137">
              <a:off x="1385077" y="4120487"/>
              <a:ext cx="401242" cy="405450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9" name="Google Shape;3449;p36"/>
            <p:cNvSpPr/>
            <p:nvPr/>
          </p:nvSpPr>
          <p:spPr>
            <a:xfrm rot="-7850510">
              <a:off x="1072354" y="4052527"/>
              <a:ext cx="354060" cy="258450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0" name="Google Shape;3450;p36"/>
            <p:cNvSpPr/>
            <p:nvPr/>
          </p:nvSpPr>
          <p:spPr>
            <a:xfrm rot="-7850510">
              <a:off x="1088657" y="4103883"/>
              <a:ext cx="356119" cy="190503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1" name="Google Shape;3451;p36"/>
            <p:cNvSpPr/>
            <p:nvPr/>
          </p:nvSpPr>
          <p:spPr>
            <a:xfrm rot="-7850510">
              <a:off x="1076248" y="4018952"/>
              <a:ext cx="268477" cy="286112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2" name="Google Shape;3452;p36"/>
            <p:cNvSpPr/>
            <p:nvPr/>
          </p:nvSpPr>
          <p:spPr>
            <a:xfrm rot="-7850510">
              <a:off x="1073920" y="4040357"/>
              <a:ext cx="330873" cy="260957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3" name="Google Shape;3453;p36"/>
            <p:cNvSpPr/>
            <p:nvPr/>
          </p:nvSpPr>
          <p:spPr>
            <a:xfrm rot="-7457137">
              <a:off x="617358" y="3887134"/>
              <a:ext cx="555759" cy="56220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4" name="Google Shape;3454;p36"/>
            <p:cNvSpPr/>
            <p:nvPr/>
          </p:nvSpPr>
          <p:spPr>
            <a:xfrm rot="-7457137">
              <a:off x="1085801" y="4318892"/>
              <a:ext cx="69022" cy="54788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5" name="Google Shape;3455;p36"/>
            <p:cNvSpPr/>
            <p:nvPr/>
          </p:nvSpPr>
          <p:spPr>
            <a:xfrm rot="-7457137">
              <a:off x="966704" y="4360994"/>
              <a:ext cx="89434" cy="71171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6" name="Google Shape;3456;p36"/>
            <p:cNvSpPr/>
            <p:nvPr/>
          </p:nvSpPr>
          <p:spPr>
            <a:xfrm rot="-7457137">
              <a:off x="628278" y="4099179"/>
              <a:ext cx="128824" cy="9999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7" name="Google Shape;3457;p36"/>
            <p:cNvSpPr/>
            <p:nvPr/>
          </p:nvSpPr>
          <p:spPr>
            <a:xfrm rot="-7457137">
              <a:off x="700173" y="3965562"/>
              <a:ext cx="108950" cy="86211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8" name="Google Shape;3458;p36"/>
            <p:cNvSpPr/>
            <p:nvPr/>
          </p:nvSpPr>
          <p:spPr>
            <a:xfrm rot="-7457137">
              <a:off x="918083" y="4146453"/>
              <a:ext cx="119871" cy="95073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9" name="Google Shape;3459;p36"/>
            <p:cNvSpPr/>
            <p:nvPr/>
          </p:nvSpPr>
          <p:spPr>
            <a:xfrm rot="-7457137">
              <a:off x="947053" y="3989968"/>
              <a:ext cx="97133" cy="76990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0" name="Google Shape;3460;p36"/>
            <p:cNvSpPr/>
            <p:nvPr/>
          </p:nvSpPr>
          <p:spPr>
            <a:xfrm rot="-7457137">
              <a:off x="1032797" y="4207296"/>
              <a:ext cx="76811" cy="60965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1" name="Google Shape;3461;p36"/>
            <p:cNvSpPr/>
            <p:nvPr/>
          </p:nvSpPr>
          <p:spPr>
            <a:xfrm rot="-7457137">
              <a:off x="787878" y="3833791"/>
              <a:ext cx="85405" cy="67769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2" name="Google Shape;3462;p36"/>
            <p:cNvSpPr/>
            <p:nvPr/>
          </p:nvSpPr>
          <p:spPr>
            <a:xfrm rot="-7457137">
              <a:off x="898856" y="3769445"/>
              <a:ext cx="118349" cy="93104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3" name="Google Shape;3463;p36"/>
            <p:cNvSpPr/>
            <p:nvPr/>
          </p:nvSpPr>
          <p:spPr>
            <a:xfrm rot="-7457137">
              <a:off x="1005946" y="3868250"/>
              <a:ext cx="98923" cy="7833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4" name="Google Shape;3464;p36"/>
            <p:cNvSpPr/>
            <p:nvPr/>
          </p:nvSpPr>
          <p:spPr>
            <a:xfrm rot="-7457137">
              <a:off x="1035403" y="3874039"/>
              <a:ext cx="40017" cy="41181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5" name="Google Shape;3465;p36"/>
            <p:cNvSpPr/>
            <p:nvPr/>
          </p:nvSpPr>
          <p:spPr>
            <a:xfrm rot="-7457137">
              <a:off x="947640" y="3781573"/>
              <a:ext cx="33661" cy="36883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6" name="Google Shape;3466;p36"/>
            <p:cNvSpPr/>
            <p:nvPr/>
          </p:nvSpPr>
          <p:spPr>
            <a:xfrm rot="-7457137">
              <a:off x="814686" y="3843332"/>
              <a:ext cx="28916" cy="30169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7" name="Google Shape;3467;p36"/>
            <p:cNvSpPr/>
            <p:nvPr/>
          </p:nvSpPr>
          <p:spPr>
            <a:xfrm rot="-7457137">
              <a:off x="742445" y="3980046"/>
              <a:ext cx="32049" cy="3285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8" name="Google Shape;3468;p36"/>
            <p:cNvSpPr/>
            <p:nvPr/>
          </p:nvSpPr>
          <p:spPr>
            <a:xfrm rot="-7457137">
              <a:off x="681283" y="4112373"/>
              <a:ext cx="42434" cy="42792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9" name="Google Shape;3469;p36"/>
            <p:cNvSpPr/>
            <p:nvPr/>
          </p:nvSpPr>
          <p:spPr>
            <a:xfrm rot="-7457137">
              <a:off x="982512" y="4003431"/>
              <a:ext cx="29632" cy="3473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0" name="Google Shape;3470;p36"/>
            <p:cNvSpPr/>
            <p:nvPr/>
          </p:nvSpPr>
          <p:spPr>
            <a:xfrm rot="-7457137">
              <a:off x="963590" y="4163635"/>
              <a:ext cx="40106" cy="41449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1" name="Google Shape;3471;p36"/>
            <p:cNvSpPr/>
            <p:nvPr/>
          </p:nvSpPr>
          <p:spPr>
            <a:xfrm rot="-7457137">
              <a:off x="1058624" y="4217509"/>
              <a:ext cx="32049" cy="29990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2" name="Google Shape;3472;p36"/>
            <p:cNvSpPr/>
            <p:nvPr/>
          </p:nvSpPr>
          <p:spPr>
            <a:xfrm rot="-7457137">
              <a:off x="1106107" y="4325989"/>
              <a:ext cx="31333" cy="30259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3" name="Google Shape;3473;p36"/>
            <p:cNvSpPr/>
            <p:nvPr/>
          </p:nvSpPr>
          <p:spPr>
            <a:xfrm rot="-7457137">
              <a:off x="996372" y="4367075"/>
              <a:ext cx="30438" cy="29632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4" name="Google Shape;3474;p36"/>
            <p:cNvSpPr/>
            <p:nvPr/>
          </p:nvSpPr>
          <p:spPr>
            <a:xfrm rot="-7457137">
              <a:off x="1083665" y="4316610"/>
              <a:ext cx="63114" cy="55325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5" name="Google Shape;3475;p36"/>
            <p:cNvSpPr/>
            <p:nvPr/>
          </p:nvSpPr>
          <p:spPr>
            <a:xfrm rot="-7457137">
              <a:off x="969524" y="4356355"/>
              <a:ext cx="78333" cy="71171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6" name="Google Shape;3476;p36"/>
            <p:cNvSpPr/>
            <p:nvPr/>
          </p:nvSpPr>
          <p:spPr>
            <a:xfrm rot="-7457137">
              <a:off x="631907" y="4094825"/>
              <a:ext cx="116022" cy="100892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7" name="Google Shape;3477;p36"/>
            <p:cNvSpPr/>
            <p:nvPr/>
          </p:nvSpPr>
          <p:spPr>
            <a:xfrm rot="-7457137">
              <a:off x="702504" y="3958350"/>
              <a:ext cx="96058" cy="85226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8" name="Google Shape;3478;p36"/>
            <p:cNvSpPr/>
            <p:nvPr/>
          </p:nvSpPr>
          <p:spPr>
            <a:xfrm rot="-7457137">
              <a:off x="929095" y="4144008"/>
              <a:ext cx="95969" cy="93552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9" name="Google Shape;3479;p36"/>
            <p:cNvSpPr/>
            <p:nvPr/>
          </p:nvSpPr>
          <p:spPr>
            <a:xfrm rot="-7457137">
              <a:off x="949656" y="3984305"/>
              <a:ext cx="84778" cy="767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0" name="Google Shape;3480;p36"/>
            <p:cNvSpPr/>
            <p:nvPr/>
          </p:nvSpPr>
          <p:spPr>
            <a:xfrm rot="-7457137">
              <a:off x="1035085" y="4206515"/>
              <a:ext cx="69380" cy="6087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1" name="Google Shape;3481;p36"/>
            <p:cNvSpPr/>
            <p:nvPr/>
          </p:nvSpPr>
          <p:spPr>
            <a:xfrm rot="-7457137">
              <a:off x="789480" y="3829165"/>
              <a:ext cx="76542" cy="67769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2" name="Google Shape;3482;p36"/>
            <p:cNvSpPr/>
            <p:nvPr/>
          </p:nvSpPr>
          <p:spPr>
            <a:xfrm rot="-7457137">
              <a:off x="908406" y="3765911"/>
              <a:ext cx="95969" cy="9265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3" name="Google Shape;3483;p36"/>
            <p:cNvSpPr/>
            <p:nvPr/>
          </p:nvSpPr>
          <p:spPr>
            <a:xfrm rot="-7457137">
              <a:off x="1008379" y="3862260"/>
              <a:ext cx="86748" cy="77527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484" name="Google Shape;3484;p36"/>
            <p:cNvGrpSpPr/>
            <p:nvPr/>
          </p:nvGrpSpPr>
          <p:grpSpPr>
            <a:xfrm>
              <a:off x="2009002" y="4217073"/>
              <a:ext cx="415200" cy="359002"/>
              <a:chOff x="2009002" y="4217073"/>
              <a:chExt cx="415200" cy="359002"/>
            </a:xfrm>
          </p:grpSpPr>
          <p:sp>
            <p:nvSpPr>
              <p:cNvPr id="3485" name="Google Shape;3485;p36"/>
              <p:cNvSpPr/>
              <p:nvPr/>
            </p:nvSpPr>
            <p:spPr>
              <a:xfrm rot="6683270">
                <a:off x="2100933" y="4244829"/>
                <a:ext cx="266692" cy="303491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3769" extrusionOk="0">
                    <a:moveTo>
                      <a:pt x="402" y="1"/>
                    </a:moveTo>
                    <a:lnTo>
                      <a:pt x="402" y="1"/>
                    </a:lnTo>
                    <a:cubicBezTo>
                      <a:pt x="54" y="750"/>
                      <a:pt x="1" y="2625"/>
                      <a:pt x="652" y="3339"/>
                    </a:cubicBezTo>
                    <a:cubicBezTo>
                      <a:pt x="968" y="3680"/>
                      <a:pt x="1367" y="3768"/>
                      <a:pt x="1696" y="3768"/>
                    </a:cubicBezTo>
                    <a:cubicBezTo>
                      <a:pt x="2044" y="3768"/>
                      <a:pt x="2312" y="3669"/>
                      <a:pt x="2312" y="3669"/>
                    </a:cubicBezTo>
                    <a:cubicBezTo>
                      <a:pt x="2651" y="3544"/>
                      <a:pt x="3312" y="3205"/>
                      <a:pt x="2964" y="2107"/>
                    </a:cubicBezTo>
                    <a:cubicBezTo>
                      <a:pt x="2625" y="1000"/>
                      <a:pt x="402" y="1"/>
                      <a:pt x="4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36"/>
              <p:cNvSpPr/>
              <p:nvPr/>
            </p:nvSpPr>
            <p:spPr>
              <a:xfrm rot="6683270">
                <a:off x="2114123" y="4208251"/>
                <a:ext cx="167810" cy="340290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4226" extrusionOk="0">
                    <a:moveTo>
                      <a:pt x="1727" y="1940"/>
                    </a:moveTo>
                    <a:lnTo>
                      <a:pt x="1727" y="1940"/>
                    </a:lnTo>
                    <a:cubicBezTo>
                      <a:pt x="1727" y="1940"/>
                      <a:pt x="1727" y="1940"/>
                      <a:pt x="1726" y="1941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727" y="1943"/>
                      <a:pt x="1728" y="1940"/>
                      <a:pt x="1727" y="1940"/>
                    </a:cubicBezTo>
                    <a:close/>
                    <a:moveTo>
                      <a:pt x="10" y="1"/>
                    </a:moveTo>
                    <a:cubicBezTo>
                      <a:pt x="0" y="1"/>
                      <a:pt x="280" y="711"/>
                      <a:pt x="495" y="1182"/>
                    </a:cubicBezTo>
                    <a:lnTo>
                      <a:pt x="155" y="1084"/>
                    </a:lnTo>
                    <a:lnTo>
                      <a:pt x="93" y="1066"/>
                    </a:lnTo>
                    <a:lnTo>
                      <a:pt x="93" y="1066"/>
                    </a:lnTo>
                    <a:cubicBezTo>
                      <a:pt x="227" y="1138"/>
                      <a:pt x="370" y="1200"/>
                      <a:pt x="512" y="1245"/>
                    </a:cubicBezTo>
                    <a:lnTo>
                      <a:pt x="521" y="1245"/>
                    </a:lnTo>
                    <a:cubicBezTo>
                      <a:pt x="655" y="1530"/>
                      <a:pt x="762" y="1754"/>
                      <a:pt x="914" y="2030"/>
                    </a:cubicBezTo>
                    <a:cubicBezTo>
                      <a:pt x="977" y="2137"/>
                      <a:pt x="1039" y="2253"/>
                      <a:pt x="1110" y="2361"/>
                    </a:cubicBezTo>
                    <a:lnTo>
                      <a:pt x="361" y="2182"/>
                    </a:lnTo>
                    <a:lnTo>
                      <a:pt x="245" y="2146"/>
                    </a:lnTo>
                    <a:cubicBezTo>
                      <a:pt x="244" y="2146"/>
                      <a:pt x="244" y="2146"/>
                      <a:pt x="243" y="2146"/>
                    </a:cubicBezTo>
                    <a:lnTo>
                      <a:pt x="243" y="2146"/>
                    </a:lnTo>
                    <a:cubicBezTo>
                      <a:pt x="233" y="2146"/>
                      <a:pt x="786" y="2344"/>
                      <a:pt x="1057" y="2414"/>
                    </a:cubicBezTo>
                    <a:lnTo>
                      <a:pt x="1146" y="2432"/>
                    </a:lnTo>
                    <a:cubicBezTo>
                      <a:pt x="1244" y="2593"/>
                      <a:pt x="1343" y="2762"/>
                      <a:pt x="1432" y="2923"/>
                    </a:cubicBezTo>
                    <a:lnTo>
                      <a:pt x="1485" y="3021"/>
                    </a:lnTo>
                    <a:lnTo>
                      <a:pt x="745" y="2932"/>
                    </a:lnTo>
                    <a:lnTo>
                      <a:pt x="637" y="2923"/>
                    </a:lnTo>
                    <a:cubicBezTo>
                      <a:pt x="602" y="2923"/>
                      <a:pt x="1164" y="3039"/>
                      <a:pt x="1432" y="3075"/>
                    </a:cubicBezTo>
                    <a:lnTo>
                      <a:pt x="1521" y="3083"/>
                    </a:lnTo>
                    <a:cubicBezTo>
                      <a:pt x="1610" y="3262"/>
                      <a:pt x="1700" y="3432"/>
                      <a:pt x="1780" y="3610"/>
                    </a:cubicBezTo>
                    <a:cubicBezTo>
                      <a:pt x="1860" y="3789"/>
                      <a:pt x="1923" y="3976"/>
                      <a:pt x="1967" y="4172"/>
                    </a:cubicBezTo>
                    <a:cubicBezTo>
                      <a:pt x="1972" y="4208"/>
                      <a:pt x="2003" y="4226"/>
                      <a:pt x="2031" y="4226"/>
                    </a:cubicBezTo>
                    <a:cubicBezTo>
                      <a:pt x="2059" y="4226"/>
                      <a:pt x="2083" y="4208"/>
                      <a:pt x="2074" y="4172"/>
                    </a:cubicBezTo>
                    <a:cubicBezTo>
                      <a:pt x="2039" y="4003"/>
                      <a:pt x="1994" y="3842"/>
                      <a:pt x="1923" y="3681"/>
                    </a:cubicBezTo>
                    <a:cubicBezTo>
                      <a:pt x="1833" y="3485"/>
                      <a:pt x="1735" y="3280"/>
                      <a:pt x="1637" y="3083"/>
                    </a:cubicBezTo>
                    <a:cubicBezTo>
                      <a:pt x="1583" y="2985"/>
                      <a:pt x="1521" y="2887"/>
                      <a:pt x="1467" y="2780"/>
                    </a:cubicBezTo>
                    <a:cubicBezTo>
                      <a:pt x="1548" y="2539"/>
                      <a:pt x="1619" y="2298"/>
                      <a:pt x="1700" y="2057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699" y="2019"/>
                      <a:pt x="1513" y="2450"/>
                      <a:pt x="1441" y="2682"/>
                    </a:cubicBezTo>
                    <a:lnTo>
                      <a:pt x="1423" y="2709"/>
                    </a:lnTo>
                    <a:cubicBezTo>
                      <a:pt x="1307" y="2512"/>
                      <a:pt x="1191" y="2307"/>
                      <a:pt x="1075" y="2102"/>
                    </a:cubicBezTo>
                    <a:cubicBezTo>
                      <a:pt x="986" y="1941"/>
                      <a:pt x="905" y="1789"/>
                      <a:pt x="816" y="1629"/>
                    </a:cubicBezTo>
                    <a:cubicBezTo>
                      <a:pt x="852" y="1423"/>
                      <a:pt x="878" y="1227"/>
                      <a:pt x="905" y="1022"/>
                    </a:cubicBezTo>
                    <a:lnTo>
                      <a:pt x="923" y="924"/>
                    </a:lnTo>
                    <a:lnTo>
                      <a:pt x="923" y="924"/>
                    </a:lnTo>
                    <a:cubicBezTo>
                      <a:pt x="861" y="1120"/>
                      <a:pt x="807" y="1325"/>
                      <a:pt x="771" y="1530"/>
                    </a:cubicBezTo>
                    <a:cubicBezTo>
                      <a:pt x="584" y="1173"/>
                      <a:pt x="405" y="808"/>
                      <a:pt x="227" y="442"/>
                    </a:cubicBezTo>
                    <a:cubicBezTo>
                      <a:pt x="155" y="299"/>
                      <a:pt x="84" y="156"/>
                      <a:pt x="13" y="4"/>
                    </a:cubicBezTo>
                    <a:cubicBezTo>
                      <a:pt x="11" y="2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36"/>
              <p:cNvSpPr/>
              <p:nvPr/>
            </p:nvSpPr>
            <p:spPr>
              <a:xfrm rot="6683270">
                <a:off x="2124201" y="4232080"/>
                <a:ext cx="212741" cy="277482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3446" extrusionOk="0">
                    <a:moveTo>
                      <a:pt x="1062" y="171"/>
                    </a:moveTo>
                    <a:cubicBezTo>
                      <a:pt x="794" y="54"/>
                      <a:pt x="518" y="1"/>
                      <a:pt x="232" y="10"/>
                    </a:cubicBezTo>
                    <a:cubicBezTo>
                      <a:pt x="0" y="876"/>
                      <a:pt x="27" y="2384"/>
                      <a:pt x="598" y="3009"/>
                    </a:cubicBezTo>
                    <a:cubicBezTo>
                      <a:pt x="848" y="3276"/>
                      <a:pt x="1187" y="3428"/>
                      <a:pt x="1553" y="3446"/>
                    </a:cubicBezTo>
                    <a:cubicBezTo>
                      <a:pt x="2642" y="2500"/>
                      <a:pt x="2383" y="742"/>
                      <a:pt x="1062" y="17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2196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36"/>
              <p:cNvSpPr/>
              <p:nvPr/>
            </p:nvSpPr>
            <p:spPr>
              <a:xfrm rot="6683270">
                <a:off x="2118985" y="4238884"/>
                <a:ext cx="237220" cy="30638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805" extrusionOk="0">
                    <a:moveTo>
                      <a:pt x="268" y="1"/>
                    </a:moveTo>
                    <a:lnTo>
                      <a:pt x="259" y="19"/>
                    </a:lnTo>
                    <a:cubicBezTo>
                      <a:pt x="170" y="224"/>
                      <a:pt x="117" y="438"/>
                      <a:pt x="81" y="661"/>
                    </a:cubicBezTo>
                    <a:cubicBezTo>
                      <a:pt x="45" y="876"/>
                      <a:pt x="27" y="1099"/>
                      <a:pt x="18" y="1313"/>
                    </a:cubicBezTo>
                    <a:cubicBezTo>
                      <a:pt x="1" y="1759"/>
                      <a:pt x="45" y="2196"/>
                      <a:pt x="152" y="2625"/>
                    </a:cubicBezTo>
                    <a:cubicBezTo>
                      <a:pt x="215" y="2839"/>
                      <a:pt x="295" y="3035"/>
                      <a:pt x="420" y="3223"/>
                    </a:cubicBezTo>
                    <a:cubicBezTo>
                      <a:pt x="545" y="3410"/>
                      <a:pt x="715" y="3553"/>
                      <a:pt x="911" y="3660"/>
                    </a:cubicBezTo>
                    <a:cubicBezTo>
                      <a:pt x="1107" y="3758"/>
                      <a:pt x="1330" y="3803"/>
                      <a:pt x="1545" y="3803"/>
                    </a:cubicBezTo>
                    <a:cubicBezTo>
                      <a:pt x="1567" y="3804"/>
                      <a:pt x="1590" y="3804"/>
                      <a:pt x="1612" y="3804"/>
                    </a:cubicBezTo>
                    <a:cubicBezTo>
                      <a:pt x="1813" y="3804"/>
                      <a:pt x="2012" y="3769"/>
                      <a:pt x="2196" y="3705"/>
                    </a:cubicBezTo>
                    <a:lnTo>
                      <a:pt x="2196" y="3705"/>
                    </a:lnTo>
                    <a:cubicBezTo>
                      <a:pt x="2012" y="3761"/>
                      <a:pt x="1813" y="3795"/>
                      <a:pt x="1619" y="3795"/>
                    </a:cubicBezTo>
                    <a:cubicBezTo>
                      <a:pt x="1597" y="3795"/>
                      <a:pt x="1575" y="3795"/>
                      <a:pt x="1554" y="3794"/>
                    </a:cubicBezTo>
                    <a:cubicBezTo>
                      <a:pt x="1330" y="3794"/>
                      <a:pt x="1116" y="3741"/>
                      <a:pt x="920" y="3642"/>
                    </a:cubicBezTo>
                    <a:cubicBezTo>
                      <a:pt x="724" y="3544"/>
                      <a:pt x="554" y="3401"/>
                      <a:pt x="429" y="3214"/>
                    </a:cubicBezTo>
                    <a:cubicBezTo>
                      <a:pt x="322" y="3027"/>
                      <a:pt x="233" y="2830"/>
                      <a:pt x="179" y="2616"/>
                    </a:cubicBezTo>
                    <a:cubicBezTo>
                      <a:pt x="72" y="2188"/>
                      <a:pt x="36" y="1750"/>
                      <a:pt x="54" y="1313"/>
                    </a:cubicBezTo>
                    <a:cubicBezTo>
                      <a:pt x="63" y="1099"/>
                      <a:pt x="90" y="885"/>
                      <a:pt x="126" y="670"/>
                    </a:cubicBezTo>
                    <a:cubicBezTo>
                      <a:pt x="160" y="455"/>
                      <a:pt x="219" y="257"/>
                      <a:pt x="295" y="67"/>
                    </a:cubicBezTo>
                    <a:lnTo>
                      <a:pt x="295" y="67"/>
                    </a:lnTo>
                    <a:cubicBezTo>
                      <a:pt x="688" y="252"/>
                      <a:pt x="1071" y="461"/>
                      <a:pt x="1429" y="688"/>
                    </a:cubicBezTo>
                    <a:cubicBezTo>
                      <a:pt x="1803" y="920"/>
                      <a:pt x="2152" y="1206"/>
                      <a:pt x="2455" y="1518"/>
                    </a:cubicBezTo>
                    <a:cubicBezTo>
                      <a:pt x="2607" y="1679"/>
                      <a:pt x="2732" y="1866"/>
                      <a:pt x="2812" y="2072"/>
                    </a:cubicBezTo>
                    <a:cubicBezTo>
                      <a:pt x="2892" y="2277"/>
                      <a:pt x="2928" y="2500"/>
                      <a:pt x="2937" y="2714"/>
                    </a:cubicBezTo>
                    <a:cubicBezTo>
                      <a:pt x="2937" y="2937"/>
                      <a:pt x="2866" y="3151"/>
                      <a:pt x="2732" y="3330"/>
                    </a:cubicBezTo>
                    <a:cubicBezTo>
                      <a:pt x="2589" y="3500"/>
                      <a:pt x="2401" y="3633"/>
                      <a:pt x="2196" y="3705"/>
                    </a:cubicBezTo>
                    <a:cubicBezTo>
                      <a:pt x="2410" y="3633"/>
                      <a:pt x="2589" y="3508"/>
                      <a:pt x="2741" y="3330"/>
                    </a:cubicBezTo>
                    <a:cubicBezTo>
                      <a:pt x="2874" y="3160"/>
                      <a:pt x="2946" y="2937"/>
                      <a:pt x="2946" y="2714"/>
                    </a:cubicBezTo>
                    <a:cubicBezTo>
                      <a:pt x="2946" y="2491"/>
                      <a:pt x="2910" y="2268"/>
                      <a:pt x="2830" y="2063"/>
                    </a:cubicBezTo>
                    <a:cubicBezTo>
                      <a:pt x="2749" y="1857"/>
                      <a:pt x="2625" y="1670"/>
                      <a:pt x="2482" y="1500"/>
                    </a:cubicBezTo>
                    <a:cubicBezTo>
                      <a:pt x="2169" y="1179"/>
                      <a:pt x="1830" y="893"/>
                      <a:pt x="1455" y="661"/>
                    </a:cubicBezTo>
                    <a:cubicBezTo>
                      <a:pt x="1081" y="411"/>
                      <a:pt x="697" y="197"/>
                      <a:pt x="295" y="10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89" name="Google Shape;3489;p36"/>
            <p:cNvSpPr/>
            <p:nvPr/>
          </p:nvSpPr>
          <p:spPr>
            <a:xfrm rot="3470581">
              <a:off x="766015" y="3113467"/>
              <a:ext cx="129400" cy="223048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0" name="Google Shape;3490;p36"/>
            <p:cNvSpPr/>
            <p:nvPr/>
          </p:nvSpPr>
          <p:spPr>
            <a:xfrm rot="3470581">
              <a:off x="591587" y="3179053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1" name="Google Shape;3491;p36"/>
            <p:cNvSpPr/>
            <p:nvPr/>
          </p:nvSpPr>
          <p:spPr>
            <a:xfrm rot="3470581">
              <a:off x="707534" y="3025105"/>
              <a:ext cx="185524" cy="18512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2" name="Google Shape;3492;p36"/>
            <p:cNvSpPr/>
            <p:nvPr/>
          </p:nvSpPr>
          <p:spPr>
            <a:xfrm rot="3470581">
              <a:off x="743614" y="3226486"/>
              <a:ext cx="130044" cy="222404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3" name="Google Shape;3493;p36"/>
            <p:cNvSpPr/>
            <p:nvPr/>
          </p:nvSpPr>
          <p:spPr>
            <a:xfrm rot="3470581">
              <a:off x="569927" y="3291962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4" name="Google Shape;3494;p36"/>
            <p:cNvSpPr/>
            <p:nvPr/>
          </p:nvSpPr>
          <p:spPr>
            <a:xfrm rot="3470581">
              <a:off x="720556" y="3341253"/>
              <a:ext cx="138499" cy="218458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5" name="Google Shape;3495;p36"/>
            <p:cNvSpPr/>
            <p:nvPr/>
          </p:nvSpPr>
          <p:spPr>
            <a:xfrm rot="3470581">
              <a:off x="549455" y="3430585"/>
              <a:ext cx="229329" cy="67317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6" name="Google Shape;3496;p36"/>
            <p:cNvSpPr/>
            <p:nvPr/>
          </p:nvSpPr>
          <p:spPr>
            <a:xfrm rot="3470581">
              <a:off x="705906" y="3459237"/>
              <a:ext cx="153798" cy="211372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7" name="Google Shape;3497;p36"/>
            <p:cNvSpPr/>
            <p:nvPr/>
          </p:nvSpPr>
          <p:spPr>
            <a:xfrm rot="3470581">
              <a:off x="541330" y="3563622"/>
              <a:ext cx="224739" cy="69330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8" name="Google Shape;3498;p36"/>
            <p:cNvSpPr/>
            <p:nvPr/>
          </p:nvSpPr>
          <p:spPr>
            <a:xfrm rot="3470581">
              <a:off x="733886" y="3041544"/>
              <a:ext cx="152430" cy="18737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9" name="Google Shape;3499;p36"/>
            <p:cNvSpPr/>
            <p:nvPr/>
          </p:nvSpPr>
          <p:spPr>
            <a:xfrm rot="3470581">
              <a:off x="800697" y="3126633"/>
              <a:ext cx="75530" cy="225303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0" name="Google Shape;3500;p36"/>
            <p:cNvSpPr/>
            <p:nvPr/>
          </p:nvSpPr>
          <p:spPr>
            <a:xfrm rot="3470581">
              <a:off x="596609" y="3179735"/>
              <a:ext cx="226430" cy="7367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1" name="Google Shape;3501;p36"/>
            <p:cNvSpPr/>
            <p:nvPr/>
          </p:nvSpPr>
          <p:spPr>
            <a:xfrm rot="3470581">
              <a:off x="778418" y="3237670"/>
              <a:ext cx="78429" cy="22457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2" name="Google Shape;3502;p36"/>
            <p:cNvSpPr/>
            <p:nvPr/>
          </p:nvSpPr>
          <p:spPr>
            <a:xfrm rot="3470581">
              <a:off x="574156" y="3292205"/>
              <a:ext cx="227155" cy="7424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3" name="Google Shape;3503;p36"/>
            <p:cNvSpPr/>
            <p:nvPr/>
          </p:nvSpPr>
          <p:spPr>
            <a:xfrm rot="3470581">
              <a:off x="754913" y="3354559"/>
              <a:ext cx="89863" cy="220310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4" name="Google Shape;3504;p36"/>
            <p:cNvSpPr/>
            <p:nvPr/>
          </p:nvSpPr>
          <p:spPr>
            <a:xfrm rot="3470581">
              <a:off x="551291" y="3429828"/>
              <a:ext cx="227155" cy="70457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5" name="Google Shape;3505;p36"/>
            <p:cNvSpPr/>
            <p:nvPr/>
          </p:nvSpPr>
          <p:spPr>
            <a:xfrm rot="3470581">
              <a:off x="740822" y="3472842"/>
              <a:ext cx="105002" cy="21354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6" name="Google Shape;3506;p36"/>
            <p:cNvSpPr/>
            <p:nvPr/>
          </p:nvSpPr>
          <p:spPr>
            <a:xfrm rot="3470581">
              <a:off x="541431" y="3563590"/>
              <a:ext cx="226430" cy="71343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7" name="Google Shape;3507;p36"/>
            <p:cNvSpPr/>
            <p:nvPr/>
          </p:nvSpPr>
          <p:spPr>
            <a:xfrm rot="3470581">
              <a:off x="529843" y="3259215"/>
              <a:ext cx="481043" cy="382080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8" name="Google Shape;3508;p36"/>
            <p:cNvSpPr/>
            <p:nvPr/>
          </p:nvSpPr>
          <p:spPr>
            <a:xfrm rot="3470581">
              <a:off x="784825" y="3356815"/>
              <a:ext cx="97835" cy="150255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9" name="Google Shape;3509;p36"/>
            <p:cNvSpPr/>
            <p:nvPr/>
          </p:nvSpPr>
          <p:spPr>
            <a:xfrm rot="3470581">
              <a:off x="641847" y="3060044"/>
              <a:ext cx="306953" cy="35148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0" name="Google Shape;3510;p36"/>
            <p:cNvSpPr/>
            <p:nvPr/>
          </p:nvSpPr>
          <p:spPr>
            <a:xfrm rot="3470581">
              <a:off x="835965" y="3486253"/>
              <a:ext cx="28102" cy="29552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674504" y="1056370"/>
            <a:ext cx="54639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500" b="1" dirty="0">
                <a:solidFill>
                  <a:srgbClr val="9F200A">
                    <a:lumMod val="60000"/>
                    <a:lumOff val="40000"/>
                  </a:srgb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Showcard" panose="02040603050506020204" pitchFamily="18" charset="0"/>
              </a:rPr>
              <a:t>LUYỆN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>
                <a:ln>
                  <a:noFill/>
                </a:ln>
                <a:solidFill>
                  <a:srgbClr val="9F200A">
                    <a:lumMod val="60000"/>
                    <a:lumOff val="40000"/>
                  </a:srgb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UTM Showcard" panose="02040603050506020204" pitchFamily="18" charset="0"/>
                <a:ea typeface="+mn-ea"/>
                <a:cs typeface="+mn-cs"/>
              </a:rPr>
              <a:t>TẬP</a:t>
            </a:r>
          </a:p>
        </p:txBody>
      </p:sp>
      <p:pic>
        <p:nvPicPr>
          <p:cNvPr id="156" name="Google Shape;5206;p59"/>
          <p:cNvPicPr preferRelativeResize="0"/>
          <p:nvPr/>
        </p:nvPicPr>
        <p:blipFill rotWithShape="1">
          <a:blip r:embed="rId6">
            <a:alphaModFix/>
          </a:blip>
          <a:srcRect l="2381" t="7558" b="7320"/>
          <a:stretch/>
        </p:blipFill>
        <p:spPr>
          <a:xfrm>
            <a:off x="6868345" y="700353"/>
            <a:ext cx="5365737" cy="474525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Google Shape;5376;p60"/>
          <p:cNvPicPr preferRelativeResize="0"/>
          <p:nvPr/>
        </p:nvPicPr>
        <p:blipFill rotWithShape="1">
          <a:blip r:embed="rId7">
            <a:alphaModFix/>
          </a:blip>
          <a:srcRect l="-1560" r="1559"/>
          <a:stretch/>
        </p:blipFill>
        <p:spPr>
          <a:xfrm>
            <a:off x="7617470" y="3430411"/>
            <a:ext cx="1953490" cy="20810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9" name="Google Shape;5824;p65"/>
          <p:cNvPicPr preferRelativeResize="0"/>
          <p:nvPr/>
        </p:nvPicPr>
        <p:blipFill rotWithShape="1">
          <a:blip r:embed="rId8">
            <a:alphaModFix/>
          </a:blip>
          <a:srcRect t="27769" b="13890"/>
          <a:stretch/>
        </p:blipFill>
        <p:spPr>
          <a:xfrm>
            <a:off x="240834" y="267071"/>
            <a:ext cx="1326500" cy="7892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0" name="Google Shape;5558;p65"/>
          <p:cNvGrpSpPr/>
          <p:nvPr/>
        </p:nvGrpSpPr>
        <p:grpSpPr>
          <a:xfrm>
            <a:off x="311065" y="1056370"/>
            <a:ext cx="705559" cy="430839"/>
            <a:chOff x="2607718" y="2074930"/>
            <a:chExt cx="705559" cy="430839"/>
          </a:xfrm>
        </p:grpSpPr>
        <p:sp>
          <p:nvSpPr>
            <p:cNvPr id="161" name="Google Shape;5559;p65"/>
            <p:cNvSpPr/>
            <p:nvPr/>
          </p:nvSpPr>
          <p:spPr>
            <a:xfrm>
              <a:off x="2607718" y="2124071"/>
              <a:ext cx="432416" cy="381036"/>
            </a:xfrm>
            <a:custGeom>
              <a:avLst/>
              <a:gdLst/>
              <a:ahLst/>
              <a:cxnLst/>
              <a:rect l="l" t="t" r="r" b="b"/>
              <a:pathLst>
                <a:path w="5218" h="4598" extrusionOk="0">
                  <a:moveTo>
                    <a:pt x="3729" y="0"/>
                  </a:moveTo>
                  <a:cubicBezTo>
                    <a:pt x="3650" y="0"/>
                    <a:pt x="3589" y="18"/>
                    <a:pt x="3561" y="63"/>
                  </a:cubicBezTo>
                  <a:cubicBezTo>
                    <a:pt x="3471" y="179"/>
                    <a:pt x="3507" y="339"/>
                    <a:pt x="3632" y="420"/>
                  </a:cubicBezTo>
                  <a:cubicBezTo>
                    <a:pt x="3632" y="420"/>
                    <a:pt x="3159" y="178"/>
                    <a:pt x="2781" y="178"/>
                  </a:cubicBezTo>
                  <a:cubicBezTo>
                    <a:pt x="2645" y="178"/>
                    <a:pt x="2521" y="210"/>
                    <a:pt x="2436" y="295"/>
                  </a:cubicBezTo>
                  <a:cubicBezTo>
                    <a:pt x="2115" y="607"/>
                    <a:pt x="2329" y="857"/>
                    <a:pt x="2329" y="857"/>
                  </a:cubicBezTo>
                  <a:cubicBezTo>
                    <a:pt x="2329" y="857"/>
                    <a:pt x="2139" y="824"/>
                    <a:pt x="1903" y="824"/>
                  </a:cubicBezTo>
                  <a:cubicBezTo>
                    <a:pt x="1591" y="824"/>
                    <a:pt x="1199" y="882"/>
                    <a:pt x="1062" y="1151"/>
                  </a:cubicBezTo>
                  <a:cubicBezTo>
                    <a:pt x="821" y="1633"/>
                    <a:pt x="1481" y="1705"/>
                    <a:pt x="1481" y="1705"/>
                  </a:cubicBezTo>
                  <a:cubicBezTo>
                    <a:pt x="1481" y="1705"/>
                    <a:pt x="446" y="1901"/>
                    <a:pt x="553" y="2437"/>
                  </a:cubicBezTo>
                  <a:cubicBezTo>
                    <a:pt x="620" y="2779"/>
                    <a:pt x="885" y="2843"/>
                    <a:pt x="1073" y="2843"/>
                  </a:cubicBezTo>
                  <a:cubicBezTo>
                    <a:pt x="1183" y="2843"/>
                    <a:pt x="1267" y="2820"/>
                    <a:pt x="1267" y="2820"/>
                  </a:cubicBezTo>
                  <a:lnTo>
                    <a:pt x="1267" y="2820"/>
                  </a:lnTo>
                  <a:cubicBezTo>
                    <a:pt x="1" y="3445"/>
                    <a:pt x="311" y="4597"/>
                    <a:pt x="1063" y="4597"/>
                  </a:cubicBezTo>
                  <a:cubicBezTo>
                    <a:pt x="1074" y="4597"/>
                    <a:pt x="1086" y="4597"/>
                    <a:pt x="1097" y="4596"/>
                  </a:cubicBezTo>
                  <a:cubicBezTo>
                    <a:pt x="1883" y="4552"/>
                    <a:pt x="2329" y="3650"/>
                    <a:pt x="2329" y="3650"/>
                  </a:cubicBezTo>
                  <a:cubicBezTo>
                    <a:pt x="2329" y="3650"/>
                    <a:pt x="2408" y="4156"/>
                    <a:pt x="2827" y="4156"/>
                  </a:cubicBezTo>
                  <a:cubicBezTo>
                    <a:pt x="2853" y="4156"/>
                    <a:pt x="2880" y="4154"/>
                    <a:pt x="2909" y="4150"/>
                  </a:cubicBezTo>
                  <a:cubicBezTo>
                    <a:pt x="3400" y="4088"/>
                    <a:pt x="3427" y="3320"/>
                    <a:pt x="3427" y="3320"/>
                  </a:cubicBezTo>
                  <a:cubicBezTo>
                    <a:pt x="3427" y="3320"/>
                    <a:pt x="3694" y="3567"/>
                    <a:pt x="3972" y="3567"/>
                  </a:cubicBezTo>
                  <a:cubicBezTo>
                    <a:pt x="4114" y="3567"/>
                    <a:pt x="4259" y="3504"/>
                    <a:pt x="4373" y="3311"/>
                  </a:cubicBezTo>
                  <a:cubicBezTo>
                    <a:pt x="4712" y="2740"/>
                    <a:pt x="4168" y="2178"/>
                    <a:pt x="4167" y="2178"/>
                  </a:cubicBezTo>
                  <a:lnTo>
                    <a:pt x="4167" y="2178"/>
                  </a:lnTo>
                  <a:cubicBezTo>
                    <a:pt x="4168" y="2178"/>
                    <a:pt x="4278" y="2241"/>
                    <a:pt x="4423" y="2241"/>
                  </a:cubicBezTo>
                  <a:cubicBezTo>
                    <a:pt x="4577" y="2241"/>
                    <a:pt x="4770" y="2169"/>
                    <a:pt x="4908" y="1874"/>
                  </a:cubicBezTo>
                  <a:cubicBezTo>
                    <a:pt x="5122" y="1419"/>
                    <a:pt x="4739" y="1018"/>
                    <a:pt x="4739" y="1018"/>
                  </a:cubicBezTo>
                  <a:lnTo>
                    <a:pt x="4739" y="1018"/>
                  </a:lnTo>
                  <a:cubicBezTo>
                    <a:pt x="4772" y="1024"/>
                    <a:pt x="4801" y="1027"/>
                    <a:pt x="4826" y="1027"/>
                  </a:cubicBezTo>
                  <a:cubicBezTo>
                    <a:pt x="5217" y="1027"/>
                    <a:pt x="4649" y="286"/>
                    <a:pt x="4649" y="286"/>
                  </a:cubicBezTo>
                  <a:cubicBezTo>
                    <a:pt x="4649" y="286"/>
                    <a:pt x="4044" y="0"/>
                    <a:pt x="3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5560;p65"/>
            <p:cNvSpPr/>
            <p:nvPr/>
          </p:nvSpPr>
          <p:spPr>
            <a:xfrm>
              <a:off x="2656446" y="2272738"/>
              <a:ext cx="324022" cy="233030"/>
            </a:xfrm>
            <a:custGeom>
              <a:avLst/>
              <a:gdLst/>
              <a:ahLst/>
              <a:cxnLst/>
              <a:rect l="l" t="t" r="r" b="b"/>
              <a:pathLst>
                <a:path w="3910" h="2812" extrusionOk="0">
                  <a:moveTo>
                    <a:pt x="536" y="1044"/>
                  </a:moveTo>
                  <a:cubicBezTo>
                    <a:pt x="590" y="1044"/>
                    <a:pt x="634" y="1035"/>
                    <a:pt x="679" y="1026"/>
                  </a:cubicBezTo>
                  <a:cubicBezTo>
                    <a:pt x="599" y="1062"/>
                    <a:pt x="527" y="1107"/>
                    <a:pt x="447" y="1160"/>
                  </a:cubicBezTo>
                  <a:cubicBezTo>
                    <a:pt x="152" y="1562"/>
                    <a:pt x="1" y="2062"/>
                    <a:pt x="27" y="2570"/>
                  </a:cubicBezTo>
                  <a:cubicBezTo>
                    <a:pt x="27" y="2588"/>
                    <a:pt x="27" y="2606"/>
                    <a:pt x="36" y="2624"/>
                  </a:cubicBezTo>
                  <a:cubicBezTo>
                    <a:pt x="161" y="2749"/>
                    <a:pt x="340" y="2811"/>
                    <a:pt x="518" y="2802"/>
                  </a:cubicBezTo>
                  <a:cubicBezTo>
                    <a:pt x="1286" y="2758"/>
                    <a:pt x="1741" y="1856"/>
                    <a:pt x="1741" y="1856"/>
                  </a:cubicBezTo>
                  <a:cubicBezTo>
                    <a:pt x="1741" y="1856"/>
                    <a:pt x="1830" y="2437"/>
                    <a:pt x="2321" y="2365"/>
                  </a:cubicBezTo>
                  <a:cubicBezTo>
                    <a:pt x="2812" y="2294"/>
                    <a:pt x="2848" y="1535"/>
                    <a:pt x="2848" y="1535"/>
                  </a:cubicBezTo>
                  <a:cubicBezTo>
                    <a:pt x="2848" y="1535"/>
                    <a:pt x="3446" y="2088"/>
                    <a:pt x="3794" y="1517"/>
                  </a:cubicBezTo>
                  <a:cubicBezTo>
                    <a:pt x="3874" y="1383"/>
                    <a:pt x="3910" y="1232"/>
                    <a:pt x="3901" y="1071"/>
                  </a:cubicBezTo>
                  <a:cubicBezTo>
                    <a:pt x="3035" y="18"/>
                    <a:pt x="1429" y="0"/>
                    <a:pt x="545" y="104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5561;p65"/>
            <p:cNvSpPr/>
            <p:nvPr/>
          </p:nvSpPr>
          <p:spPr>
            <a:xfrm>
              <a:off x="2640203" y="2121834"/>
              <a:ext cx="382445" cy="383771"/>
            </a:xfrm>
            <a:custGeom>
              <a:avLst/>
              <a:gdLst/>
              <a:ahLst/>
              <a:cxnLst/>
              <a:rect l="l" t="t" r="r" b="b"/>
              <a:pathLst>
                <a:path w="4615" h="4631" extrusionOk="0">
                  <a:moveTo>
                    <a:pt x="1937" y="3678"/>
                  </a:moveTo>
                  <a:lnTo>
                    <a:pt x="1937" y="3678"/>
                  </a:lnTo>
                  <a:cubicBezTo>
                    <a:pt x="1944" y="3738"/>
                    <a:pt x="1961" y="3798"/>
                    <a:pt x="1987" y="3855"/>
                  </a:cubicBezTo>
                  <a:lnTo>
                    <a:pt x="1987" y="3855"/>
                  </a:lnTo>
                  <a:cubicBezTo>
                    <a:pt x="1962" y="3798"/>
                    <a:pt x="1944" y="3739"/>
                    <a:pt x="1937" y="3678"/>
                  </a:cubicBezTo>
                  <a:close/>
                  <a:moveTo>
                    <a:pt x="1987" y="3855"/>
                  </a:moveTo>
                  <a:lnTo>
                    <a:pt x="1987" y="3855"/>
                  </a:lnTo>
                  <a:cubicBezTo>
                    <a:pt x="2024" y="3940"/>
                    <a:pt x="2078" y="4019"/>
                    <a:pt x="2142" y="4088"/>
                  </a:cubicBezTo>
                  <a:cubicBezTo>
                    <a:pt x="2231" y="4153"/>
                    <a:pt x="2335" y="4187"/>
                    <a:pt x="2441" y="4187"/>
                  </a:cubicBezTo>
                  <a:cubicBezTo>
                    <a:pt x="2442" y="4187"/>
                    <a:pt x="2444" y="4187"/>
                    <a:pt x="2445" y="4186"/>
                  </a:cubicBezTo>
                  <a:lnTo>
                    <a:pt x="2445" y="4186"/>
                  </a:lnTo>
                  <a:cubicBezTo>
                    <a:pt x="2446" y="4187"/>
                    <a:pt x="2447" y="4187"/>
                    <a:pt x="2448" y="4187"/>
                  </a:cubicBezTo>
                  <a:cubicBezTo>
                    <a:pt x="2501" y="4187"/>
                    <a:pt x="2555" y="4178"/>
                    <a:pt x="2606" y="4159"/>
                  </a:cubicBezTo>
                  <a:lnTo>
                    <a:pt x="2606" y="4159"/>
                  </a:lnTo>
                  <a:cubicBezTo>
                    <a:pt x="2553" y="4177"/>
                    <a:pt x="2498" y="4186"/>
                    <a:pt x="2445" y="4186"/>
                  </a:cubicBezTo>
                  <a:lnTo>
                    <a:pt x="2445" y="4186"/>
                  </a:lnTo>
                  <a:cubicBezTo>
                    <a:pt x="2342" y="4186"/>
                    <a:pt x="2242" y="4152"/>
                    <a:pt x="2160" y="4088"/>
                  </a:cubicBezTo>
                  <a:cubicBezTo>
                    <a:pt x="2085" y="4023"/>
                    <a:pt x="2025" y="3942"/>
                    <a:pt x="1987" y="3855"/>
                  </a:cubicBezTo>
                  <a:close/>
                  <a:moveTo>
                    <a:pt x="3329" y="0"/>
                  </a:moveTo>
                  <a:cubicBezTo>
                    <a:pt x="3294" y="0"/>
                    <a:pt x="3258" y="9"/>
                    <a:pt x="3222" y="18"/>
                  </a:cubicBezTo>
                  <a:cubicBezTo>
                    <a:pt x="3186" y="27"/>
                    <a:pt x="3151" y="54"/>
                    <a:pt x="3133" y="90"/>
                  </a:cubicBezTo>
                  <a:cubicBezTo>
                    <a:pt x="3097" y="152"/>
                    <a:pt x="3088" y="223"/>
                    <a:pt x="3106" y="295"/>
                  </a:cubicBezTo>
                  <a:cubicBezTo>
                    <a:pt x="3113" y="322"/>
                    <a:pt x="3124" y="348"/>
                    <a:pt x="3138" y="372"/>
                  </a:cubicBezTo>
                  <a:lnTo>
                    <a:pt x="3138" y="372"/>
                  </a:lnTo>
                  <a:cubicBezTo>
                    <a:pt x="3031" y="326"/>
                    <a:pt x="2922" y="283"/>
                    <a:pt x="2803" y="250"/>
                  </a:cubicBezTo>
                  <a:cubicBezTo>
                    <a:pt x="2651" y="197"/>
                    <a:pt x="2490" y="179"/>
                    <a:pt x="2330" y="179"/>
                  </a:cubicBezTo>
                  <a:cubicBezTo>
                    <a:pt x="2249" y="188"/>
                    <a:pt x="2169" y="206"/>
                    <a:pt x="2098" y="250"/>
                  </a:cubicBezTo>
                  <a:cubicBezTo>
                    <a:pt x="2026" y="295"/>
                    <a:pt x="1964" y="357"/>
                    <a:pt x="1928" y="429"/>
                  </a:cubicBezTo>
                  <a:cubicBezTo>
                    <a:pt x="1832" y="557"/>
                    <a:pt x="1822" y="722"/>
                    <a:pt x="1893" y="858"/>
                  </a:cubicBezTo>
                  <a:lnTo>
                    <a:pt x="1893" y="858"/>
                  </a:lnTo>
                  <a:cubicBezTo>
                    <a:pt x="1770" y="836"/>
                    <a:pt x="1644" y="827"/>
                    <a:pt x="1516" y="827"/>
                  </a:cubicBezTo>
                  <a:cubicBezTo>
                    <a:pt x="1472" y="827"/>
                    <a:pt x="1428" y="828"/>
                    <a:pt x="1384" y="830"/>
                  </a:cubicBezTo>
                  <a:cubicBezTo>
                    <a:pt x="1196" y="839"/>
                    <a:pt x="1009" y="884"/>
                    <a:pt x="839" y="973"/>
                  </a:cubicBezTo>
                  <a:cubicBezTo>
                    <a:pt x="759" y="1027"/>
                    <a:pt x="687" y="1098"/>
                    <a:pt x="652" y="1187"/>
                  </a:cubicBezTo>
                  <a:cubicBezTo>
                    <a:pt x="598" y="1268"/>
                    <a:pt x="589" y="1375"/>
                    <a:pt x="616" y="1473"/>
                  </a:cubicBezTo>
                  <a:cubicBezTo>
                    <a:pt x="652" y="1562"/>
                    <a:pt x="723" y="1634"/>
                    <a:pt x="812" y="1669"/>
                  </a:cubicBezTo>
                  <a:cubicBezTo>
                    <a:pt x="872" y="1699"/>
                    <a:pt x="931" y="1721"/>
                    <a:pt x="993" y="1735"/>
                  </a:cubicBezTo>
                  <a:lnTo>
                    <a:pt x="993" y="1735"/>
                  </a:lnTo>
                  <a:cubicBezTo>
                    <a:pt x="841" y="1772"/>
                    <a:pt x="696" y="1826"/>
                    <a:pt x="563" y="1892"/>
                  </a:cubicBezTo>
                  <a:cubicBezTo>
                    <a:pt x="473" y="1937"/>
                    <a:pt x="393" y="1982"/>
                    <a:pt x="322" y="2044"/>
                  </a:cubicBezTo>
                  <a:cubicBezTo>
                    <a:pt x="250" y="2107"/>
                    <a:pt x="197" y="2187"/>
                    <a:pt x="161" y="2276"/>
                  </a:cubicBezTo>
                  <a:cubicBezTo>
                    <a:pt x="116" y="2464"/>
                    <a:pt x="179" y="2660"/>
                    <a:pt x="339" y="2785"/>
                  </a:cubicBezTo>
                  <a:cubicBezTo>
                    <a:pt x="449" y="2852"/>
                    <a:pt x="576" y="2890"/>
                    <a:pt x="705" y="2890"/>
                  </a:cubicBezTo>
                  <a:cubicBezTo>
                    <a:pt x="721" y="2890"/>
                    <a:pt x="736" y="2890"/>
                    <a:pt x="752" y="2889"/>
                  </a:cubicBezTo>
                  <a:lnTo>
                    <a:pt x="752" y="2889"/>
                  </a:lnTo>
                  <a:cubicBezTo>
                    <a:pt x="481" y="3041"/>
                    <a:pt x="256" y="3260"/>
                    <a:pt x="107" y="3535"/>
                  </a:cubicBezTo>
                  <a:cubicBezTo>
                    <a:pt x="27" y="3686"/>
                    <a:pt x="0" y="3865"/>
                    <a:pt x="18" y="4043"/>
                  </a:cubicBezTo>
                  <a:cubicBezTo>
                    <a:pt x="51" y="4385"/>
                    <a:pt x="335" y="4631"/>
                    <a:pt x="670" y="4631"/>
                  </a:cubicBezTo>
                  <a:cubicBezTo>
                    <a:pt x="702" y="4631"/>
                    <a:pt x="735" y="4628"/>
                    <a:pt x="768" y="4623"/>
                  </a:cubicBezTo>
                  <a:cubicBezTo>
                    <a:pt x="937" y="4606"/>
                    <a:pt x="1107" y="4543"/>
                    <a:pt x="1250" y="4445"/>
                  </a:cubicBezTo>
                  <a:cubicBezTo>
                    <a:pt x="1544" y="4249"/>
                    <a:pt x="1776" y="3981"/>
                    <a:pt x="1937" y="3677"/>
                  </a:cubicBezTo>
                  <a:lnTo>
                    <a:pt x="1937" y="3677"/>
                  </a:lnTo>
                  <a:cubicBezTo>
                    <a:pt x="1767" y="3981"/>
                    <a:pt x="1535" y="4249"/>
                    <a:pt x="1241" y="4436"/>
                  </a:cubicBezTo>
                  <a:cubicBezTo>
                    <a:pt x="1098" y="4525"/>
                    <a:pt x="928" y="4588"/>
                    <a:pt x="759" y="4606"/>
                  </a:cubicBezTo>
                  <a:cubicBezTo>
                    <a:pt x="735" y="4608"/>
                    <a:pt x="710" y="4609"/>
                    <a:pt x="686" y="4609"/>
                  </a:cubicBezTo>
                  <a:cubicBezTo>
                    <a:pt x="541" y="4609"/>
                    <a:pt x="399" y="4564"/>
                    <a:pt x="277" y="4472"/>
                  </a:cubicBezTo>
                  <a:cubicBezTo>
                    <a:pt x="143" y="4365"/>
                    <a:pt x="63" y="4213"/>
                    <a:pt x="45" y="4043"/>
                  </a:cubicBezTo>
                  <a:cubicBezTo>
                    <a:pt x="27" y="3874"/>
                    <a:pt x="54" y="3695"/>
                    <a:pt x="134" y="3544"/>
                  </a:cubicBezTo>
                  <a:cubicBezTo>
                    <a:pt x="296" y="3253"/>
                    <a:pt x="540" y="3020"/>
                    <a:pt x="842" y="2876"/>
                  </a:cubicBezTo>
                  <a:lnTo>
                    <a:pt x="842" y="2876"/>
                  </a:lnTo>
                  <a:cubicBezTo>
                    <a:pt x="856" y="2873"/>
                    <a:pt x="870" y="2869"/>
                    <a:pt x="884" y="2865"/>
                  </a:cubicBezTo>
                  <a:lnTo>
                    <a:pt x="880" y="2858"/>
                  </a:lnTo>
                  <a:lnTo>
                    <a:pt x="880" y="2858"/>
                  </a:lnTo>
                  <a:cubicBezTo>
                    <a:pt x="881" y="2857"/>
                    <a:pt x="883" y="2857"/>
                    <a:pt x="884" y="2856"/>
                  </a:cubicBezTo>
                  <a:lnTo>
                    <a:pt x="1000" y="2803"/>
                  </a:lnTo>
                  <a:lnTo>
                    <a:pt x="866" y="2830"/>
                  </a:lnTo>
                  <a:cubicBezTo>
                    <a:pt x="866" y="2830"/>
                    <a:pt x="866" y="2830"/>
                    <a:pt x="866" y="2830"/>
                  </a:cubicBezTo>
                  <a:lnTo>
                    <a:pt x="866" y="2830"/>
                  </a:lnTo>
                  <a:cubicBezTo>
                    <a:pt x="808" y="2848"/>
                    <a:pt x="749" y="2857"/>
                    <a:pt x="689" y="2857"/>
                  </a:cubicBezTo>
                  <a:cubicBezTo>
                    <a:pt x="573" y="2857"/>
                    <a:pt x="457" y="2823"/>
                    <a:pt x="357" y="2758"/>
                  </a:cubicBezTo>
                  <a:cubicBezTo>
                    <a:pt x="214" y="2642"/>
                    <a:pt x="152" y="2464"/>
                    <a:pt x="197" y="2285"/>
                  </a:cubicBezTo>
                  <a:cubicBezTo>
                    <a:pt x="223" y="2205"/>
                    <a:pt x="277" y="2133"/>
                    <a:pt x="348" y="2071"/>
                  </a:cubicBezTo>
                  <a:cubicBezTo>
                    <a:pt x="420" y="2017"/>
                    <a:pt x="491" y="1964"/>
                    <a:pt x="571" y="1928"/>
                  </a:cubicBezTo>
                  <a:cubicBezTo>
                    <a:pt x="732" y="1848"/>
                    <a:pt x="911" y="1785"/>
                    <a:pt x="1089" y="1750"/>
                  </a:cubicBezTo>
                  <a:lnTo>
                    <a:pt x="1196" y="1732"/>
                  </a:lnTo>
                  <a:lnTo>
                    <a:pt x="1089" y="1714"/>
                  </a:lnTo>
                  <a:cubicBezTo>
                    <a:pt x="1000" y="1696"/>
                    <a:pt x="911" y="1678"/>
                    <a:pt x="830" y="1634"/>
                  </a:cubicBezTo>
                  <a:cubicBezTo>
                    <a:pt x="750" y="1598"/>
                    <a:pt x="687" y="1535"/>
                    <a:pt x="652" y="1455"/>
                  </a:cubicBezTo>
                  <a:cubicBezTo>
                    <a:pt x="625" y="1375"/>
                    <a:pt x="643" y="1277"/>
                    <a:pt x="687" y="1205"/>
                  </a:cubicBezTo>
                  <a:cubicBezTo>
                    <a:pt x="723" y="1125"/>
                    <a:pt x="786" y="1062"/>
                    <a:pt x="866" y="1009"/>
                  </a:cubicBezTo>
                  <a:cubicBezTo>
                    <a:pt x="1027" y="929"/>
                    <a:pt x="1196" y="884"/>
                    <a:pt x="1384" y="875"/>
                  </a:cubicBezTo>
                  <a:cubicBezTo>
                    <a:pt x="1562" y="875"/>
                    <a:pt x="1750" y="884"/>
                    <a:pt x="1928" y="911"/>
                  </a:cubicBezTo>
                  <a:lnTo>
                    <a:pt x="1991" y="920"/>
                  </a:lnTo>
                  <a:lnTo>
                    <a:pt x="1955" y="866"/>
                  </a:lnTo>
                  <a:cubicBezTo>
                    <a:pt x="1910" y="813"/>
                    <a:pt x="1883" y="741"/>
                    <a:pt x="1892" y="661"/>
                  </a:cubicBezTo>
                  <a:cubicBezTo>
                    <a:pt x="1892" y="589"/>
                    <a:pt x="1919" y="518"/>
                    <a:pt x="1964" y="456"/>
                  </a:cubicBezTo>
                  <a:cubicBezTo>
                    <a:pt x="1999" y="393"/>
                    <a:pt x="2053" y="339"/>
                    <a:pt x="2115" y="295"/>
                  </a:cubicBezTo>
                  <a:cubicBezTo>
                    <a:pt x="2187" y="259"/>
                    <a:pt x="2258" y="232"/>
                    <a:pt x="2330" y="232"/>
                  </a:cubicBezTo>
                  <a:cubicBezTo>
                    <a:pt x="2490" y="232"/>
                    <a:pt x="2642" y="250"/>
                    <a:pt x="2785" y="295"/>
                  </a:cubicBezTo>
                  <a:cubicBezTo>
                    <a:pt x="2937" y="339"/>
                    <a:pt x="3088" y="402"/>
                    <a:pt x="3222" y="464"/>
                  </a:cubicBezTo>
                  <a:lnTo>
                    <a:pt x="3224" y="461"/>
                  </a:lnTo>
                  <a:lnTo>
                    <a:pt x="3224" y="461"/>
                  </a:lnTo>
                  <a:cubicBezTo>
                    <a:pt x="3227" y="462"/>
                    <a:pt x="3229" y="463"/>
                    <a:pt x="3231" y="464"/>
                  </a:cubicBezTo>
                  <a:lnTo>
                    <a:pt x="3249" y="420"/>
                  </a:lnTo>
                  <a:cubicBezTo>
                    <a:pt x="3195" y="393"/>
                    <a:pt x="3160" y="339"/>
                    <a:pt x="3142" y="286"/>
                  </a:cubicBezTo>
                  <a:cubicBezTo>
                    <a:pt x="3133" y="223"/>
                    <a:pt x="3142" y="161"/>
                    <a:pt x="3178" y="116"/>
                  </a:cubicBezTo>
                  <a:cubicBezTo>
                    <a:pt x="3195" y="63"/>
                    <a:pt x="3258" y="45"/>
                    <a:pt x="3320" y="45"/>
                  </a:cubicBezTo>
                  <a:cubicBezTo>
                    <a:pt x="3383" y="45"/>
                    <a:pt x="3445" y="54"/>
                    <a:pt x="3508" y="72"/>
                  </a:cubicBezTo>
                  <a:cubicBezTo>
                    <a:pt x="3767" y="134"/>
                    <a:pt x="4008" y="223"/>
                    <a:pt x="4249" y="331"/>
                  </a:cubicBezTo>
                  <a:lnTo>
                    <a:pt x="4240" y="331"/>
                  </a:lnTo>
                  <a:cubicBezTo>
                    <a:pt x="4338" y="456"/>
                    <a:pt x="4427" y="598"/>
                    <a:pt x="4498" y="750"/>
                  </a:cubicBezTo>
                  <a:cubicBezTo>
                    <a:pt x="4534" y="821"/>
                    <a:pt x="4543" y="893"/>
                    <a:pt x="4543" y="973"/>
                  </a:cubicBezTo>
                  <a:cubicBezTo>
                    <a:pt x="4525" y="1009"/>
                    <a:pt x="4498" y="1036"/>
                    <a:pt x="4463" y="1036"/>
                  </a:cubicBezTo>
                  <a:lnTo>
                    <a:pt x="4363" y="1036"/>
                  </a:lnTo>
                  <a:cubicBezTo>
                    <a:pt x="4361" y="1033"/>
                    <a:pt x="4358" y="1030"/>
                    <a:pt x="4356" y="1027"/>
                  </a:cubicBezTo>
                  <a:lnTo>
                    <a:pt x="4349" y="1036"/>
                  </a:lnTo>
                  <a:lnTo>
                    <a:pt x="4347" y="1036"/>
                  </a:lnTo>
                  <a:lnTo>
                    <a:pt x="4293" y="1027"/>
                  </a:lnTo>
                  <a:lnTo>
                    <a:pt x="4329" y="1062"/>
                  </a:lnTo>
                  <a:cubicBezTo>
                    <a:pt x="4427" y="1178"/>
                    <a:pt x="4498" y="1312"/>
                    <a:pt x="4543" y="1455"/>
                  </a:cubicBezTo>
                  <a:cubicBezTo>
                    <a:pt x="4579" y="1607"/>
                    <a:pt x="4561" y="1759"/>
                    <a:pt x="4498" y="1892"/>
                  </a:cubicBezTo>
                  <a:cubicBezTo>
                    <a:pt x="4445" y="2035"/>
                    <a:pt x="4338" y="2151"/>
                    <a:pt x="4204" y="2223"/>
                  </a:cubicBezTo>
                  <a:cubicBezTo>
                    <a:pt x="4147" y="2246"/>
                    <a:pt x="4084" y="2257"/>
                    <a:pt x="4021" y="2257"/>
                  </a:cubicBezTo>
                  <a:cubicBezTo>
                    <a:pt x="3937" y="2257"/>
                    <a:pt x="3852" y="2237"/>
                    <a:pt x="3775" y="2196"/>
                  </a:cubicBezTo>
                  <a:lnTo>
                    <a:pt x="3775" y="2196"/>
                  </a:lnTo>
                  <a:cubicBezTo>
                    <a:pt x="3775" y="2196"/>
                    <a:pt x="3775" y="2196"/>
                    <a:pt x="3775" y="2196"/>
                  </a:cubicBezTo>
                  <a:lnTo>
                    <a:pt x="3695" y="2160"/>
                  </a:lnTo>
                  <a:lnTo>
                    <a:pt x="3758" y="2223"/>
                  </a:lnTo>
                  <a:cubicBezTo>
                    <a:pt x="3892" y="2365"/>
                    <a:pt x="3990" y="2535"/>
                    <a:pt x="4043" y="2722"/>
                  </a:cubicBezTo>
                  <a:cubicBezTo>
                    <a:pt x="4097" y="2910"/>
                    <a:pt x="4079" y="3106"/>
                    <a:pt x="3990" y="3276"/>
                  </a:cubicBezTo>
                  <a:cubicBezTo>
                    <a:pt x="3954" y="3365"/>
                    <a:pt x="3892" y="3445"/>
                    <a:pt x="3820" y="3499"/>
                  </a:cubicBezTo>
                  <a:cubicBezTo>
                    <a:pt x="3740" y="3561"/>
                    <a:pt x="3651" y="3588"/>
                    <a:pt x="3552" y="3588"/>
                  </a:cubicBezTo>
                  <a:cubicBezTo>
                    <a:pt x="3360" y="3562"/>
                    <a:pt x="3184" y="3484"/>
                    <a:pt x="3043" y="3355"/>
                  </a:cubicBezTo>
                  <a:lnTo>
                    <a:pt x="3043" y="3355"/>
                  </a:lnTo>
                  <a:cubicBezTo>
                    <a:pt x="3043" y="3352"/>
                    <a:pt x="3043" y="3350"/>
                    <a:pt x="3044" y="3347"/>
                  </a:cubicBezTo>
                  <a:lnTo>
                    <a:pt x="3044" y="3347"/>
                  </a:lnTo>
                  <a:lnTo>
                    <a:pt x="3038" y="3350"/>
                  </a:lnTo>
                  <a:lnTo>
                    <a:pt x="3038" y="3350"/>
                  </a:lnTo>
                  <a:cubicBezTo>
                    <a:pt x="3037" y="3349"/>
                    <a:pt x="3036" y="3348"/>
                    <a:pt x="3035" y="3347"/>
                  </a:cubicBezTo>
                  <a:lnTo>
                    <a:pt x="3026" y="3329"/>
                  </a:lnTo>
                  <a:lnTo>
                    <a:pt x="3026" y="3356"/>
                  </a:lnTo>
                  <a:cubicBezTo>
                    <a:pt x="3017" y="3517"/>
                    <a:pt x="2981" y="3669"/>
                    <a:pt x="2919" y="3820"/>
                  </a:cubicBezTo>
                  <a:cubicBezTo>
                    <a:pt x="2883" y="3892"/>
                    <a:pt x="2847" y="3963"/>
                    <a:pt x="2794" y="4017"/>
                  </a:cubicBezTo>
                  <a:cubicBezTo>
                    <a:pt x="2740" y="4079"/>
                    <a:pt x="2678" y="4124"/>
                    <a:pt x="2606" y="4159"/>
                  </a:cubicBezTo>
                  <a:cubicBezTo>
                    <a:pt x="2678" y="4133"/>
                    <a:pt x="2749" y="4079"/>
                    <a:pt x="2803" y="4026"/>
                  </a:cubicBezTo>
                  <a:cubicBezTo>
                    <a:pt x="2856" y="3963"/>
                    <a:pt x="2892" y="3892"/>
                    <a:pt x="2928" y="3820"/>
                  </a:cubicBezTo>
                  <a:cubicBezTo>
                    <a:pt x="2987" y="3676"/>
                    <a:pt x="3022" y="3523"/>
                    <a:pt x="3041" y="3370"/>
                  </a:cubicBezTo>
                  <a:lnTo>
                    <a:pt x="3041" y="3370"/>
                  </a:lnTo>
                  <a:cubicBezTo>
                    <a:pt x="3182" y="3496"/>
                    <a:pt x="3363" y="3580"/>
                    <a:pt x="3552" y="3606"/>
                  </a:cubicBezTo>
                  <a:cubicBezTo>
                    <a:pt x="3562" y="3607"/>
                    <a:pt x="3572" y="3607"/>
                    <a:pt x="3582" y="3607"/>
                  </a:cubicBezTo>
                  <a:cubicBezTo>
                    <a:pt x="3671" y="3607"/>
                    <a:pt x="3758" y="3573"/>
                    <a:pt x="3838" y="3517"/>
                  </a:cubicBezTo>
                  <a:cubicBezTo>
                    <a:pt x="3909" y="3454"/>
                    <a:pt x="3972" y="3374"/>
                    <a:pt x="4016" y="3285"/>
                  </a:cubicBezTo>
                  <a:cubicBezTo>
                    <a:pt x="4106" y="3106"/>
                    <a:pt x="4124" y="2901"/>
                    <a:pt x="4070" y="2705"/>
                  </a:cubicBezTo>
                  <a:cubicBezTo>
                    <a:pt x="4023" y="2541"/>
                    <a:pt x="3943" y="2384"/>
                    <a:pt x="3828" y="2252"/>
                  </a:cubicBezTo>
                  <a:lnTo>
                    <a:pt x="3828" y="2252"/>
                  </a:lnTo>
                  <a:cubicBezTo>
                    <a:pt x="3886" y="2272"/>
                    <a:pt x="3948" y="2282"/>
                    <a:pt x="4010" y="2282"/>
                  </a:cubicBezTo>
                  <a:cubicBezTo>
                    <a:pt x="4082" y="2282"/>
                    <a:pt x="4153" y="2269"/>
                    <a:pt x="4222" y="2241"/>
                  </a:cubicBezTo>
                  <a:cubicBezTo>
                    <a:pt x="4365" y="2169"/>
                    <a:pt x="4472" y="2053"/>
                    <a:pt x="4534" y="1901"/>
                  </a:cubicBezTo>
                  <a:cubicBezTo>
                    <a:pt x="4597" y="1759"/>
                    <a:pt x="4614" y="1598"/>
                    <a:pt x="4579" y="1437"/>
                  </a:cubicBezTo>
                  <a:cubicBezTo>
                    <a:pt x="4540" y="1304"/>
                    <a:pt x="4473" y="1177"/>
                    <a:pt x="4390" y="1070"/>
                  </a:cubicBezTo>
                  <a:lnTo>
                    <a:pt x="4390" y="1070"/>
                  </a:lnTo>
                  <a:cubicBezTo>
                    <a:pt x="4415" y="1071"/>
                    <a:pt x="4439" y="1071"/>
                    <a:pt x="4463" y="1071"/>
                  </a:cubicBezTo>
                  <a:cubicBezTo>
                    <a:pt x="4516" y="1062"/>
                    <a:pt x="4561" y="1036"/>
                    <a:pt x="4579" y="982"/>
                  </a:cubicBezTo>
                  <a:cubicBezTo>
                    <a:pt x="4588" y="893"/>
                    <a:pt x="4570" y="804"/>
                    <a:pt x="4534" y="732"/>
                  </a:cubicBezTo>
                  <a:cubicBezTo>
                    <a:pt x="4454" y="572"/>
                    <a:pt x="4373" y="429"/>
                    <a:pt x="4266" y="295"/>
                  </a:cubicBezTo>
                  <a:cubicBezTo>
                    <a:pt x="4025" y="179"/>
                    <a:pt x="3784" y="90"/>
                    <a:pt x="3526" y="27"/>
                  </a:cubicBezTo>
                  <a:cubicBezTo>
                    <a:pt x="3463" y="9"/>
                    <a:pt x="3392" y="0"/>
                    <a:pt x="3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5562;p65"/>
            <p:cNvSpPr/>
            <p:nvPr/>
          </p:nvSpPr>
          <p:spPr>
            <a:xfrm>
              <a:off x="2713378" y="2074930"/>
              <a:ext cx="360402" cy="350954"/>
            </a:xfrm>
            <a:custGeom>
              <a:avLst/>
              <a:gdLst/>
              <a:ahLst/>
              <a:cxnLst/>
              <a:rect l="l" t="t" r="r" b="b"/>
              <a:pathLst>
                <a:path w="4349" h="4235" extrusionOk="0">
                  <a:moveTo>
                    <a:pt x="4234" y="1"/>
                  </a:moveTo>
                  <a:cubicBezTo>
                    <a:pt x="4214" y="1"/>
                    <a:pt x="4195" y="7"/>
                    <a:pt x="4178" y="22"/>
                  </a:cubicBezTo>
                  <a:cubicBezTo>
                    <a:pt x="3731" y="468"/>
                    <a:pt x="3276" y="923"/>
                    <a:pt x="2830" y="1379"/>
                  </a:cubicBezTo>
                  <a:lnTo>
                    <a:pt x="1902" y="1227"/>
                  </a:lnTo>
                  <a:cubicBezTo>
                    <a:pt x="1898" y="1226"/>
                    <a:pt x="1896" y="1226"/>
                    <a:pt x="1894" y="1226"/>
                  </a:cubicBezTo>
                  <a:cubicBezTo>
                    <a:pt x="1846" y="1226"/>
                    <a:pt x="2438" y="1460"/>
                    <a:pt x="2705" y="1503"/>
                  </a:cubicBezTo>
                  <a:lnTo>
                    <a:pt x="2277" y="1932"/>
                  </a:lnTo>
                  <a:cubicBezTo>
                    <a:pt x="2259" y="1950"/>
                    <a:pt x="2232" y="1976"/>
                    <a:pt x="2214" y="1994"/>
                  </a:cubicBezTo>
                  <a:lnTo>
                    <a:pt x="777" y="1878"/>
                  </a:lnTo>
                  <a:lnTo>
                    <a:pt x="777" y="1878"/>
                  </a:lnTo>
                  <a:cubicBezTo>
                    <a:pt x="1206" y="1994"/>
                    <a:pt x="1643" y="2075"/>
                    <a:pt x="2080" y="2128"/>
                  </a:cubicBezTo>
                  <a:lnTo>
                    <a:pt x="1714" y="2503"/>
                  </a:lnTo>
                  <a:lnTo>
                    <a:pt x="224" y="2789"/>
                  </a:lnTo>
                  <a:lnTo>
                    <a:pt x="1" y="2833"/>
                  </a:lnTo>
                  <a:cubicBezTo>
                    <a:pt x="510" y="2815"/>
                    <a:pt x="1018" y="2762"/>
                    <a:pt x="1527" y="2682"/>
                  </a:cubicBezTo>
                  <a:lnTo>
                    <a:pt x="1527" y="2682"/>
                  </a:lnTo>
                  <a:lnTo>
                    <a:pt x="394" y="3842"/>
                  </a:lnTo>
                  <a:lnTo>
                    <a:pt x="1" y="4235"/>
                  </a:lnTo>
                  <a:cubicBezTo>
                    <a:pt x="420" y="3922"/>
                    <a:pt x="831" y="3583"/>
                    <a:pt x="1206" y="3217"/>
                  </a:cubicBezTo>
                  <a:lnTo>
                    <a:pt x="1634" y="2789"/>
                  </a:lnTo>
                  <a:lnTo>
                    <a:pt x="1634" y="2789"/>
                  </a:lnTo>
                  <a:cubicBezTo>
                    <a:pt x="1581" y="3146"/>
                    <a:pt x="1527" y="3503"/>
                    <a:pt x="1465" y="3860"/>
                  </a:cubicBezTo>
                  <a:cubicBezTo>
                    <a:pt x="1456" y="3922"/>
                    <a:pt x="1447" y="3985"/>
                    <a:pt x="1438" y="4047"/>
                  </a:cubicBezTo>
                  <a:cubicBezTo>
                    <a:pt x="1581" y="3628"/>
                    <a:pt x="1697" y="3199"/>
                    <a:pt x="1786" y="2771"/>
                  </a:cubicBezTo>
                  <a:cubicBezTo>
                    <a:pt x="1795" y="2717"/>
                    <a:pt x="1804" y="2655"/>
                    <a:pt x="1813" y="2610"/>
                  </a:cubicBezTo>
                  <a:cubicBezTo>
                    <a:pt x="1938" y="2476"/>
                    <a:pt x="2071" y="2342"/>
                    <a:pt x="2205" y="2217"/>
                  </a:cubicBezTo>
                  <a:cubicBezTo>
                    <a:pt x="2312" y="2637"/>
                    <a:pt x="2455" y="3056"/>
                    <a:pt x="2634" y="3458"/>
                  </a:cubicBezTo>
                  <a:lnTo>
                    <a:pt x="2321" y="2093"/>
                  </a:lnTo>
                  <a:lnTo>
                    <a:pt x="2821" y="1593"/>
                  </a:lnTo>
                  <a:cubicBezTo>
                    <a:pt x="2887" y="1824"/>
                    <a:pt x="3160" y="2316"/>
                    <a:pt x="3179" y="2316"/>
                  </a:cubicBezTo>
                  <a:cubicBezTo>
                    <a:pt x="3180" y="2316"/>
                    <a:pt x="3180" y="2313"/>
                    <a:pt x="3178" y="2307"/>
                  </a:cubicBezTo>
                  <a:cubicBezTo>
                    <a:pt x="3098" y="2030"/>
                    <a:pt x="3017" y="1744"/>
                    <a:pt x="2937" y="1477"/>
                  </a:cubicBezTo>
                  <a:lnTo>
                    <a:pt x="3321" y="1084"/>
                  </a:lnTo>
                  <a:cubicBezTo>
                    <a:pt x="3642" y="763"/>
                    <a:pt x="3972" y="432"/>
                    <a:pt x="4294" y="111"/>
                  </a:cubicBezTo>
                  <a:cubicBezTo>
                    <a:pt x="4348" y="64"/>
                    <a:pt x="4294" y="1"/>
                    <a:pt x="4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5563;p65"/>
            <p:cNvSpPr/>
            <p:nvPr/>
          </p:nvSpPr>
          <p:spPr>
            <a:xfrm>
              <a:off x="3024061" y="2180753"/>
              <a:ext cx="289216" cy="271565"/>
            </a:xfrm>
            <a:custGeom>
              <a:avLst/>
              <a:gdLst/>
              <a:ahLst/>
              <a:cxnLst/>
              <a:rect l="l" t="t" r="r" b="b"/>
              <a:pathLst>
                <a:path w="3490" h="3277" extrusionOk="0">
                  <a:moveTo>
                    <a:pt x="1987" y="0"/>
                  </a:moveTo>
                  <a:cubicBezTo>
                    <a:pt x="1604" y="0"/>
                    <a:pt x="1220" y="70"/>
                    <a:pt x="1053" y="173"/>
                  </a:cubicBezTo>
                  <a:cubicBezTo>
                    <a:pt x="1053" y="173"/>
                    <a:pt x="0" y="1262"/>
                    <a:pt x="420" y="1726"/>
                  </a:cubicBezTo>
                  <a:cubicBezTo>
                    <a:pt x="526" y="1843"/>
                    <a:pt x="615" y="1887"/>
                    <a:pt x="693" y="1887"/>
                  </a:cubicBezTo>
                  <a:cubicBezTo>
                    <a:pt x="922" y="1887"/>
                    <a:pt x="1059" y="1512"/>
                    <a:pt x="1262" y="1512"/>
                  </a:cubicBezTo>
                  <a:cubicBezTo>
                    <a:pt x="1264" y="1512"/>
                    <a:pt x="1266" y="1512"/>
                    <a:pt x="1268" y="1512"/>
                  </a:cubicBezTo>
                  <a:cubicBezTo>
                    <a:pt x="1535" y="1530"/>
                    <a:pt x="875" y="2386"/>
                    <a:pt x="1268" y="2779"/>
                  </a:cubicBezTo>
                  <a:cubicBezTo>
                    <a:pt x="1360" y="2874"/>
                    <a:pt x="1451" y="2910"/>
                    <a:pt x="1534" y="2910"/>
                  </a:cubicBezTo>
                  <a:cubicBezTo>
                    <a:pt x="1796" y="2910"/>
                    <a:pt x="1991" y="2556"/>
                    <a:pt x="1991" y="2556"/>
                  </a:cubicBezTo>
                  <a:cubicBezTo>
                    <a:pt x="1991" y="2556"/>
                    <a:pt x="2285" y="3276"/>
                    <a:pt x="2712" y="3276"/>
                  </a:cubicBezTo>
                  <a:cubicBezTo>
                    <a:pt x="2756" y="3276"/>
                    <a:pt x="2801" y="3269"/>
                    <a:pt x="2847" y="3252"/>
                  </a:cubicBezTo>
                  <a:cubicBezTo>
                    <a:pt x="3311" y="3082"/>
                    <a:pt x="2963" y="2324"/>
                    <a:pt x="2767" y="2244"/>
                  </a:cubicBezTo>
                  <a:cubicBezTo>
                    <a:pt x="2981" y="2208"/>
                    <a:pt x="3490" y="2074"/>
                    <a:pt x="3427" y="1726"/>
                  </a:cubicBezTo>
                  <a:cubicBezTo>
                    <a:pt x="3338" y="1146"/>
                    <a:pt x="2481" y="1369"/>
                    <a:pt x="2544" y="1128"/>
                  </a:cubicBezTo>
                  <a:cubicBezTo>
                    <a:pt x="2660" y="744"/>
                    <a:pt x="3088" y="914"/>
                    <a:pt x="2990" y="396"/>
                  </a:cubicBezTo>
                  <a:cubicBezTo>
                    <a:pt x="2941" y="109"/>
                    <a:pt x="2465" y="0"/>
                    <a:pt x="19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5564;p65"/>
            <p:cNvSpPr/>
            <p:nvPr/>
          </p:nvSpPr>
          <p:spPr>
            <a:xfrm>
              <a:off x="3075192" y="2138905"/>
              <a:ext cx="174524" cy="262532"/>
            </a:xfrm>
            <a:custGeom>
              <a:avLst/>
              <a:gdLst/>
              <a:ahLst/>
              <a:cxnLst/>
              <a:rect l="l" t="t" r="r" b="b"/>
              <a:pathLst>
                <a:path w="2106" h="3168" extrusionOk="0">
                  <a:moveTo>
                    <a:pt x="82" y="1"/>
                  </a:moveTo>
                  <a:cubicBezTo>
                    <a:pt x="42" y="1"/>
                    <a:pt x="1" y="45"/>
                    <a:pt x="26" y="89"/>
                  </a:cubicBezTo>
                  <a:lnTo>
                    <a:pt x="526" y="910"/>
                  </a:lnTo>
                  <a:cubicBezTo>
                    <a:pt x="392" y="1169"/>
                    <a:pt x="258" y="1437"/>
                    <a:pt x="133" y="1695"/>
                  </a:cubicBezTo>
                  <a:cubicBezTo>
                    <a:pt x="303" y="1490"/>
                    <a:pt x="463" y="1267"/>
                    <a:pt x="597" y="1026"/>
                  </a:cubicBezTo>
                  <a:cubicBezTo>
                    <a:pt x="793" y="1356"/>
                    <a:pt x="990" y="1686"/>
                    <a:pt x="1186" y="2017"/>
                  </a:cubicBezTo>
                  <a:cubicBezTo>
                    <a:pt x="1133" y="2267"/>
                    <a:pt x="1070" y="2508"/>
                    <a:pt x="1017" y="2757"/>
                  </a:cubicBezTo>
                  <a:cubicBezTo>
                    <a:pt x="1015" y="2762"/>
                    <a:pt x="1015" y="2765"/>
                    <a:pt x="1016" y="2765"/>
                  </a:cubicBezTo>
                  <a:cubicBezTo>
                    <a:pt x="1029" y="2765"/>
                    <a:pt x="1226" y="2350"/>
                    <a:pt x="1275" y="2159"/>
                  </a:cubicBezTo>
                  <a:lnTo>
                    <a:pt x="1650" y="2793"/>
                  </a:lnTo>
                  <a:lnTo>
                    <a:pt x="1873" y="3168"/>
                  </a:lnTo>
                  <a:cubicBezTo>
                    <a:pt x="1731" y="2802"/>
                    <a:pt x="1552" y="2445"/>
                    <a:pt x="1365" y="2097"/>
                  </a:cubicBezTo>
                  <a:lnTo>
                    <a:pt x="1365" y="2097"/>
                  </a:lnTo>
                  <a:cubicBezTo>
                    <a:pt x="1564" y="2127"/>
                    <a:pt x="1770" y="2144"/>
                    <a:pt x="1977" y="2144"/>
                  </a:cubicBezTo>
                  <a:cubicBezTo>
                    <a:pt x="2020" y="2144"/>
                    <a:pt x="2063" y="2143"/>
                    <a:pt x="2105" y="2142"/>
                  </a:cubicBezTo>
                  <a:lnTo>
                    <a:pt x="1284" y="1954"/>
                  </a:lnTo>
                  <a:cubicBezTo>
                    <a:pt x="1088" y="1633"/>
                    <a:pt x="892" y="1303"/>
                    <a:pt x="695" y="972"/>
                  </a:cubicBezTo>
                  <a:lnTo>
                    <a:pt x="695" y="972"/>
                  </a:lnTo>
                  <a:cubicBezTo>
                    <a:pt x="845" y="984"/>
                    <a:pt x="996" y="989"/>
                    <a:pt x="1148" y="989"/>
                  </a:cubicBezTo>
                  <a:cubicBezTo>
                    <a:pt x="1359" y="989"/>
                    <a:pt x="1571" y="979"/>
                    <a:pt x="1784" y="964"/>
                  </a:cubicBezTo>
                  <a:lnTo>
                    <a:pt x="615" y="847"/>
                  </a:lnTo>
                  <a:lnTo>
                    <a:pt x="347" y="401"/>
                  </a:lnTo>
                  <a:lnTo>
                    <a:pt x="124" y="26"/>
                  </a:lnTo>
                  <a:cubicBezTo>
                    <a:pt x="114" y="8"/>
                    <a:pt x="9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5565;p65"/>
            <p:cNvSpPr/>
            <p:nvPr/>
          </p:nvSpPr>
          <p:spPr>
            <a:xfrm>
              <a:off x="3038812" y="2212078"/>
              <a:ext cx="260460" cy="252256"/>
            </a:xfrm>
            <a:custGeom>
              <a:avLst/>
              <a:gdLst/>
              <a:ahLst/>
              <a:cxnLst/>
              <a:rect l="l" t="t" r="r" b="b"/>
              <a:pathLst>
                <a:path w="3143" h="3044" extrusionOk="0">
                  <a:moveTo>
                    <a:pt x="2678" y="2856"/>
                  </a:moveTo>
                  <a:cubicBezTo>
                    <a:pt x="3142" y="2687"/>
                    <a:pt x="2794" y="1928"/>
                    <a:pt x="2589" y="1857"/>
                  </a:cubicBezTo>
                  <a:cubicBezTo>
                    <a:pt x="2776" y="1830"/>
                    <a:pt x="2955" y="1767"/>
                    <a:pt x="3107" y="1660"/>
                  </a:cubicBezTo>
                  <a:cubicBezTo>
                    <a:pt x="3044" y="1392"/>
                    <a:pt x="2919" y="1143"/>
                    <a:pt x="2759" y="919"/>
                  </a:cubicBezTo>
                  <a:cubicBezTo>
                    <a:pt x="2535" y="875"/>
                    <a:pt x="2339" y="866"/>
                    <a:pt x="2366" y="750"/>
                  </a:cubicBezTo>
                  <a:cubicBezTo>
                    <a:pt x="2384" y="687"/>
                    <a:pt x="2411" y="643"/>
                    <a:pt x="2446" y="598"/>
                  </a:cubicBezTo>
                  <a:cubicBezTo>
                    <a:pt x="1911" y="143"/>
                    <a:pt x="1179" y="0"/>
                    <a:pt x="518" y="223"/>
                  </a:cubicBezTo>
                  <a:cubicBezTo>
                    <a:pt x="260" y="580"/>
                    <a:pt x="1" y="1062"/>
                    <a:pt x="251" y="1339"/>
                  </a:cubicBezTo>
                  <a:cubicBezTo>
                    <a:pt x="670" y="1803"/>
                    <a:pt x="822" y="1116"/>
                    <a:pt x="1090" y="1125"/>
                  </a:cubicBezTo>
                  <a:cubicBezTo>
                    <a:pt x="1357" y="1134"/>
                    <a:pt x="697" y="1999"/>
                    <a:pt x="1090" y="2392"/>
                  </a:cubicBezTo>
                  <a:cubicBezTo>
                    <a:pt x="1482" y="2776"/>
                    <a:pt x="1813" y="2169"/>
                    <a:pt x="1813" y="2169"/>
                  </a:cubicBezTo>
                  <a:cubicBezTo>
                    <a:pt x="1813" y="2169"/>
                    <a:pt x="2178" y="3044"/>
                    <a:pt x="2678" y="285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5566;p65"/>
            <p:cNvSpPr/>
            <p:nvPr/>
          </p:nvSpPr>
          <p:spPr>
            <a:xfrm>
              <a:off x="3049171" y="2179925"/>
              <a:ext cx="259549" cy="271731"/>
            </a:xfrm>
            <a:custGeom>
              <a:avLst/>
              <a:gdLst/>
              <a:ahLst/>
              <a:cxnLst/>
              <a:rect l="l" t="t" r="r" b="b"/>
              <a:pathLst>
                <a:path w="3132" h="3279" extrusionOk="0">
                  <a:moveTo>
                    <a:pt x="3124" y="1736"/>
                  </a:moveTo>
                  <a:cubicBezTo>
                    <a:pt x="3129" y="1756"/>
                    <a:pt x="3131" y="1776"/>
                    <a:pt x="3131" y="1795"/>
                  </a:cubicBezTo>
                  <a:lnTo>
                    <a:pt x="3131" y="1795"/>
                  </a:lnTo>
                  <a:cubicBezTo>
                    <a:pt x="3132" y="1775"/>
                    <a:pt x="3129" y="1755"/>
                    <a:pt x="3124" y="1736"/>
                  </a:cubicBezTo>
                  <a:close/>
                  <a:moveTo>
                    <a:pt x="3131" y="1795"/>
                  </a:moveTo>
                  <a:cubicBezTo>
                    <a:pt x="3131" y="1850"/>
                    <a:pt x="3112" y="1907"/>
                    <a:pt x="3080" y="1959"/>
                  </a:cubicBezTo>
                  <a:cubicBezTo>
                    <a:pt x="3035" y="2021"/>
                    <a:pt x="2973" y="2075"/>
                    <a:pt x="2910" y="2111"/>
                  </a:cubicBezTo>
                  <a:cubicBezTo>
                    <a:pt x="2973" y="2075"/>
                    <a:pt x="3035" y="2030"/>
                    <a:pt x="3080" y="1968"/>
                  </a:cubicBezTo>
                  <a:cubicBezTo>
                    <a:pt x="3113" y="1914"/>
                    <a:pt x="3132" y="1855"/>
                    <a:pt x="3131" y="1795"/>
                  </a:cubicBezTo>
                  <a:close/>
                  <a:moveTo>
                    <a:pt x="2910" y="2111"/>
                  </a:moveTo>
                  <a:lnTo>
                    <a:pt x="2910" y="2111"/>
                  </a:lnTo>
                  <a:cubicBezTo>
                    <a:pt x="2771" y="2180"/>
                    <a:pt x="2624" y="2224"/>
                    <a:pt x="2477" y="2251"/>
                  </a:cubicBezTo>
                  <a:lnTo>
                    <a:pt x="2477" y="2251"/>
                  </a:lnTo>
                  <a:cubicBezTo>
                    <a:pt x="2473" y="2249"/>
                    <a:pt x="2468" y="2247"/>
                    <a:pt x="2464" y="2245"/>
                  </a:cubicBezTo>
                  <a:lnTo>
                    <a:pt x="2464" y="2254"/>
                  </a:lnTo>
                  <a:cubicBezTo>
                    <a:pt x="2468" y="2253"/>
                    <a:pt x="2472" y="2252"/>
                    <a:pt x="2477" y="2251"/>
                  </a:cubicBezTo>
                  <a:lnTo>
                    <a:pt x="2477" y="2251"/>
                  </a:lnTo>
                  <a:cubicBezTo>
                    <a:pt x="2477" y="2251"/>
                    <a:pt x="2478" y="2252"/>
                    <a:pt x="2478" y="2252"/>
                  </a:cubicBezTo>
                  <a:lnTo>
                    <a:pt x="2478" y="2252"/>
                  </a:lnTo>
                  <a:cubicBezTo>
                    <a:pt x="2633" y="2233"/>
                    <a:pt x="2772" y="2180"/>
                    <a:pt x="2910" y="2111"/>
                  </a:cubicBezTo>
                  <a:close/>
                  <a:moveTo>
                    <a:pt x="1642" y="1"/>
                  </a:moveTo>
                  <a:cubicBezTo>
                    <a:pt x="1512" y="1"/>
                    <a:pt x="1383" y="9"/>
                    <a:pt x="1259" y="22"/>
                  </a:cubicBezTo>
                  <a:cubicBezTo>
                    <a:pt x="1081" y="40"/>
                    <a:pt x="902" y="94"/>
                    <a:pt x="750" y="165"/>
                  </a:cubicBezTo>
                  <a:cubicBezTo>
                    <a:pt x="599" y="326"/>
                    <a:pt x="465" y="486"/>
                    <a:pt x="340" y="665"/>
                  </a:cubicBezTo>
                  <a:cubicBezTo>
                    <a:pt x="215" y="834"/>
                    <a:pt x="117" y="1031"/>
                    <a:pt x="45" y="1227"/>
                  </a:cubicBezTo>
                  <a:cubicBezTo>
                    <a:pt x="10" y="1334"/>
                    <a:pt x="1" y="1450"/>
                    <a:pt x="19" y="1557"/>
                  </a:cubicBezTo>
                  <a:cubicBezTo>
                    <a:pt x="28" y="1611"/>
                    <a:pt x="45" y="1664"/>
                    <a:pt x="81" y="1709"/>
                  </a:cubicBezTo>
                  <a:cubicBezTo>
                    <a:pt x="117" y="1754"/>
                    <a:pt x="152" y="1798"/>
                    <a:pt x="188" y="1834"/>
                  </a:cubicBezTo>
                  <a:lnTo>
                    <a:pt x="260" y="1879"/>
                  </a:lnTo>
                  <a:cubicBezTo>
                    <a:pt x="286" y="1888"/>
                    <a:pt x="313" y="1905"/>
                    <a:pt x="340" y="1914"/>
                  </a:cubicBezTo>
                  <a:cubicBezTo>
                    <a:pt x="357" y="1917"/>
                    <a:pt x="373" y="1918"/>
                    <a:pt x="388" y="1918"/>
                  </a:cubicBezTo>
                  <a:cubicBezTo>
                    <a:pt x="431" y="1918"/>
                    <a:pt x="470" y="1910"/>
                    <a:pt x="509" y="1897"/>
                  </a:cubicBezTo>
                  <a:cubicBezTo>
                    <a:pt x="608" y="1834"/>
                    <a:pt x="688" y="1763"/>
                    <a:pt x="759" y="1673"/>
                  </a:cubicBezTo>
                  <a:cubicBezTo>
                    <a:pt x="786" y="1638"/>
                    <a:pt x="831" y="1602"/>
                    <a:pt x="866" y="1575"/>
                  </a:cubicBezTo>
                  <a:cubicBezTo>
                    <a:pt x="884" y="1566"/>
                    <a:pt x="911" y="1548"/>
                    <a:pt x="938" y="1548"/>
                  </a:cubicBezTo>
                  <a:cubicBezTo>
                    <a:pt x="947" y="1544"/>
                    <a:pt x="956" y="1542"/>
                    <a:pt x="965" y="1542"/>
                  </a:cubicBezTo>
                  <a:cubicBezTo>
                    <a:pt x="974" y="1542"/>
                    <a:pt x="982" y="1544"/>
                    <a:pt x="991" y="1548"/>
                  </a:cubicBezTo>
                  <a:cubicBezTo>
                    <a:pt x="1018" y="1566"/>
                    <a:pt x="1018" y="1620"/>
                    <a:pt x="1000" y="1673"/>
                  </a:cubicBezTo>
                  <a:cubicBezTo>
                    <a:pt x="991" y="1727"/>
                    <a:pt x="974" y="1772"/>
                    <a:pt x="965" y="1825"/>
                  </a:cubicBezTo>
                  <a:cubicBezTo>
                    <a:pt x="884" y="2021"/>
                    <a:pt x="831" y="2236"/>
                    <a:pt x="822" y="2450"/>
                  </a:cubicBezTo>
                  <a:cubicBezTo>
                    <a:pt x="822" y="2557"/>
                    <a:pt x="858" y="2673"/>
                    <a:pt x="929" y="2762"/>
                  </a:cubicBezTo>
                  <a:cubicBezTo>
                    <a:pt x="991" y="2843"/>
                    <a:pt x="1090" y="2905"/>
                    <a:pt x="1206" y="2923"/>
                  </a:cubicBezTo>
                  <a:cubicBezTo>
                    <a:pt x="1216" y="2924"/>
                    <a:pt x="1227" y="2924"/>
                    <a:pt x="1238" y="2924"/>
                  </a:cubicBezTo>
                  <a:cubicBezTo>
                    <a:pt x="1334" y="2924"/>
                    <a:pt x="1428" y="2888"/>
                    <a:pt x="1500" y="2816"/>
                  </a:cubicBezTo>
                  <a:cubicBezTo>
                    <a:pt x="1573" y="2751"/>
                    <a:pt x="1639" y="2672"/>
                    <a:pt x="1690" y="2591"/>
                  </a:cubicBezTo>
                  <a:lnTo>
                    <a:pt x="1690" y="2591"/>
                  </a:lnTo>
                  <a:cubicBezTo>
                    <a:pt x="1769" y="2761"/>
                    <a:pt x="1872" y="2930"/>
                    <a:pt x="2000" y="3066"/>
                  </a:cubicBezTo>
                  <a:cubicBezTo>
                    <a:pt x="2071" y="3146"/>
                    <a:pt x="2152" y="3208"/>
                    <a:pt x="2250" y="3244"/>
                  </a:cubicBezTo>
                  <a:cubicBezTo>
                    <a:pt x="2302" y="3268"/>
                    <a:pt x="2356" y="3279"/>
                    <a:pt x="2410" y="3279"/>
                  </a:cubicBezTo>
                  <a:cubicBezTo>
                    <a:pt x="2459" y="3279"/>
                    <a:pt x="2507" y="3270"/>
                    <a:pt x="2553" y="3253"/>
                  </a:cubicBezTo>
                  <a:cubicBezTo>
                    <a:pt x="2651" y="3226"/>
                    <a:pt x="2723" y="3146"/>
                    <a:pt x="2759" y="3048"/>
                  </a:cubicBezTo>
                  <a:cubicBezTo>
                    <a:pt x="2785" y="2950"/>
                    <a:pt x="2794" y="2843"/>
                    <a:pt x="2767" y="2744"/>
                  </a:cubicBezTo>
                  <a:cubicBezTo>
                    <a:pt x="2750" y="2646"/>
                    <a:pt x="2714" y="2548"/>
                    <a:pt x="2669" y="2468"/>
                  </a:cubicBezTo>
                  <a:cubicBezTo>
                    <a:pt x="2627" y="2375"/>
                    <a:pt x="2561" y="2298"/>
                    <a:pt x="2478" y="2252"/>
                  </a:cubicBezTo>
                  <a:lnTo>
                    <a:pt x="2478" y="2252"/>
                  </a:lnTo>
                  <a:cubicBezTo>
                    <a:pt x="2473" y="2252"/>
                    <a:pt x="2469" y="2253"/>
                    <a:pt x="2464" y="2254"/>
                  </a:cubicBezTo>
                  <a:cubicBezTo>
                    <a:pt x="2553" y="2307"/>
                    <a:pt x="2616" y="2387"/>
                    <a:pt x="2660" y="2477"/>
                  </a:cubicBezTo>
                  <a:cubicBezTo>
                    <a:pt x="2705" y="2566"/>
                    <a:pt x="2741" y="2655"/>
                    <a:pt x="2759" y="2753"/>
                  </a:cubicBezTo>
                  <a:cubicBezTo>
                    <a:pt x="2785" y="2851"/>
                    <a:pt x="2776" y="2950"/>
                    <a:pt x="2750" y="3048"/>
                  </a:cubicBezTo>
                  <a:cubicBezTo>
                    <a:pt x="2714" y="3146"/>
                    <a:pt x="2643" y="3217"/>
                    <a:pt x="2544" y="3244"/>
                  </a:cubicBezTo>
                  <a:cubicBezTo>
                    <a:pt x="2505" y="3260"/>
                    <a:pt x="2463" y="3267"/>
                    <a:pt x="2420" y="3267"/>
                  </a:cubicBezTo>
                  <a:cubicBezTo>
                    <a:pt x="2365" y="3267"/>
                    <a:pt x="2309" y="3255"/>
                    <a:pt x="2259" y="3235"/>
                  </a:cubicBezTo>
                  <a:cubicBezTo>
                    <a:pt x="2170" y="3191"/>
                    <a:pt x="2089" y="3137"/>
                    <a:pt x="2027" y="3057"/>
                  </a:cubicBezTo>
                  <a:cubicBezTo>
                    <a:pt x="1893" y="2914"/>
                    <a:pt x="1786" y="2744"/>
                    <a:pt x="1705" y="2557"/>
                  </a:cubicBezTo>
                  <a:lnTo>
                    <a:pt x="1696" y="2530"/>
                  </a:lnTo>
                  <a:lnTo>
                    <a:pt x="1679" y="2557"/>
                  </a:lnTo>
                  <a:cubicBezTo>
                    <a:pt x="1625" y="2646"/>
                    <a:pt x="1563" y="2727"/>
                    <a:pt x="1482" y="2798"/>
                  </a:cubicBezTo>
                  <a:cubicBezTo>
                    <a:pt x="1414" y="2859"/>
                    <a:pt x="1326" y="2900"/>
                    <a:pt x="1236" y="2900"/>
                  </a:cubicBezTo>
                  <a:cubicBezTo>
                    <a:pt x="1220" y="2900"/>
                    <a:pt x="1204" y="2899"/>
                    <a:pt x="1188" y="2896"/>
                  </a:cubicBezTo>
                  <a:cubicBezTo>
                    <a:pt x="1090" y="2878"/>
                    <a:pt x="1000" y="2816"/>
                    <a:pt x="938" y="2735"/>
                  </a:cubicBezTo>
                  <a:cubicBezTo>
                    <a:pt x="875" y="2655"/>
                    <a:pt x="840" y="2557"/>
                    <a:pt x="840" y="2450"/>
                  </a:cubicBezTo>
                  <a:cubicBezTo>
                    <a:pt x="858" y="2245"/>
                    <a:pt x="902" y="2039"/>
                    <a:pt x="982" y="1843"/>
                  </a:cubicBezTo>
                  <a:cubicBezTo>
                    <a:pt x="1000" y="1789"/>
                    <a:pt x="1018" y="1736"/>
                    <a:pt x="1027" y="1682"/>
                  </a:cubicBezTo>
                  <a:cubicBezTo>
                    <a:pt x="1036" y="1656"/>
                    <a:pt x="1036" y="1629"/>
                    <a:pt x="1036" y="1602"/>
                  </a:cubicBezTo>
                  <a:cubicBezTo>
                    <a:pt x="1045" y="1566"/>
                    <a:pt x="1027" y="1531"/>
                    <a:pt x="1000" y="1513"/>
                  </a:cubicBezTo>
                  <a:cubicBezTo>
                    <a:pt x="985" y="1502"/>
                    <a:pt x="966" y="1498"/>
                    <a:pt x="946" y="1498"/>
                  </a:cubicBezTo>
                  <a:cubicBezTo>
                    <a:pt x="932" y="1498"/>
                    <a:pt x="917" y="1500"/>
                    <a:pt x="902" y="1504"/>
                  </a:cubicBezTo>
                  <a:cubicBezTo>
                    <a:pt x="875" y="1504"/>
                    <a:pt x="849" y="1522"/>
                    <a:pt x="822" y="1531"/>
                  </a:cubicBezTo>
                  <a:cubicBezTo>
                    <a:pt x="777" y="1566"/>
                    <a:pt x="733" y="1602"/>
                    <a:pt x="697" y="1647"/>
                  </a:cubicBezTo>
                  <a:cubicBezTo>
                    <a:pt x="634" y="1727"/>
                    <a:pt x="554" y="1798"/>
                    <a:pt x="465" y="1852"/>
                  </a:cubicBezTo>
                  <a:cubicBezTo>
                    <a:pt x="435" y="1864"/>
                    <a:pt x="403" y="1870"/>
                    <a:pt x="372" y="1870"/>
                  </a:cubicBezTo>
                  <a:cubicBezTo>
                    <a:pt x="309" y="1870"/>
                    <a:pt x="248" y="1846"/>
                    <a:pt x="206" y="1798"/>
                  </a:cubicBezTo>
                  <a:cubicBezTo>
                    <a:pt x="161" y="1763"/>
                    <a:pt x="126" y="1727"/>
                    <a:pt x="99" y="1682"/>
                  </a:cubicBezTo>
                  <a:cubicBezTo>
                    <a:pt x="72" y="1647"/>
                    <a:pt x="45" y="1593"/>
                    <a:pt x="36" y="1548"/>
                  </a:cubicBezTo>
                  <a:cubicBezTo>
                    <a:pt x="19" y="1450"/>
                    <a:pt x="28" y="1343"/>
                    <a:pt x="63" y="1245"/>
                  </a:cubicBezTo>
                  <a:cubicBezTo>
                    <a:pt x="126" y="1049"/>
                    <a:pt x="224" y="861"/>
                    <a:pt x="349" y="692"/>
                  </a:cubicBezTo>
                  <a:cubicBezTo>
                    <a:pt x="474" y="513"/>
                    <a:pt x="608" y="352"/>
                    <a:pt x="750" y="192"/>
                  </a:cubicBezTo>
                  <a:cubicBezTo>
                    <a:pt x="902" y="120"/>
                    <a:pt x="1072" y="67"/>
                    <a:pt x="1241" y="49"/>
                  </a:cubicBezTo>
                  <a:cubicBezTo>
                    <a:pt x="1420" y="31"/>
                    <a:pt x="1589" y="22"/>
                    <a:pt x="1768" y="22"/>
                  </a:cubicBezTo>
                  <a:cubicBezTo>
                    <a:pt x="1937" y="31"/>
                    <a:pt x="2116" y="49"/>
                    <a:pt x="2286" y="94"/>
                  </a:cubicBezTo>
                  <a:cubicBezTo>
                    <a:pt x="2366" y="120"/>
                    <a:pt x="2446" y="156"/>
                    <a:pt x="2518" y="201"/>
                  </a:cubicBezTo>
                  <a:cubicBezTo>
                    <a:pt x="2598" y="245"/>
                    <a:pt x="2651" y="317"/>
                    <a:pt x="2669" y="397"/>
                  </a:cubicBezTo>
                  <a:cubicBezTo>
                    <a:pt x="2696" y="486"/>
                    <a:pt x="2696" y="567"/>
                    <a:pt x="2669" y="656"/>
                  </a:cubicBezTo>
                  <a:cubicBezTo>
                    <a:pt x="2643" y="736"/>
                    <a:pt x="2580" y="799"/>
                    <a:pt x="2500" y="834"/>
                  </a:cubicBezTo>
                  <a:cubicBezTo>
                    <a:pt x="2419" y="879"/>
                    <a:pt x="2348" y="933"/>
                    <a:pt x="2294" y="1004"/>
                  </a:cubicBezTo>
                  <a:cubicBezTo>
                    <a:pt x="2268" y="1040"/>
                    <a:pt x="2250" y="1075"/>
                    <a:pt x="2232" y="1120"/>
                  </a:cubicBezTo>
                  <a:cubicBezTo>
                    <a:pt x="2232" y="1147"/>
                    <a:pt x="2232" y="1165"/>
                    <a:pt x="2232" y="1191"/>
                  </a:cubicBezTo>
                  <a:cubicBezTo>
                    <a:pt x="2241" y="1209"/>
                    <a:pt x="2259" y="1227"/>
                    <a:pt x="2286" y="1236"/>
                  </a:cubicBezTo>
                  <a:cubicBezTo>
                    <a:pt x="2366" y="1272"/>
                    <a:pt x="2446" y="1290"/>
                    <a:pt x="2535" y="1299"/>
                  </a:cubicBezTo>
                  <a:cubicBezTo>
                    <a:pt x="2625" y="1316"/>
                    <a:pt x="2705" y="1334"/>
                    <a:pt x="2794" y="1361"/>
                  </a:cubicBezTo>
                  <a:cubicBezTo>
                    <a:pt x="2875" y="1388"/>
                    <a:pt x="2955" y="1432"/>
                    <a:pt x="3017" y="1504"/>
                  </a:cubicBezTo>
                  <a:cubicBezTo>
                    <a:pt x="3071" y="1566"/>
                    <a:pt x="3116" y="1647"/>
                    <a:pt x="3124" y="1736"/>
                  </a:cubicBezTo>
                  <a:cubicBezTo>
                    <a:pt x="3116" y="1647"/>
                    <a:pt x="3080" y="1566"/>
                    <a:pt x="3035" y="1504"/>
                  </a:cubicBezTo>
                  <a:cubicBezTo>
                    <a:pt x="2973" y="1432"/>
                    <a:pt x="2892" y="1388"/>
                    <a:pt x="2812" y="1361"/>
                  </a:cubicBezTo>
                  <a:cubicBezTo>
                    <a:pt x="2723" y="1334"/>
                    <a:pt x="2643" y="1307"/>
                    <a:pt x="2553" y="1299"/>
                  </a:cubicBezTo>
                  <a:cubicBezTo>
                    <a:pt x="2464" y="1281"/>
                    <a:pt x="2384" y="1263"/>
                    <a:pt x="2303" y="1236"/>
                  </a:cubicBezTo>
                  <a:cubicBezTo>
                    <a:pt x="2277" y="1218"/>
                    <a:pt x="2268" y="1209"/>
                    <a:pt x="2259" y="1191"/>
                  </a:cubicBezTo>
                  <a:cubicBezTo>
                    <a:pt x="2250" y="1165"/>
                    <a:pt x="2259" y="1147"/>
                    <a:pt x="2268" y="1129"/>
                  </a:cubicBezTo>
                  <a:cubicBezTo>
                    <a:pt x="2277" y="1084"/>
                    <a:pt x="2294" y="1049"/>
                    <a:pt x="2321" y="1013"/>
                  </a:cubicBezTo>
                  <a:cubicBezTo>
                    <a:pt x="2375" y="950"/>
                    <a:pt x="2446" y="897"/>
                    <a:pt x="2527" y="852"/>
                  </a:cubicBezTo>
                  <a:cubicBezTo>
                    <a:pt x="2607" y="817"/>
                    <a:pt x="2669" y="745"/>
                    <a:pt x="2705" y="665"/>
                  </a:cubicBezTo>
                  <a:cubicBezTo>
                    <a:pt x="2723" y="576"/>
                    <a:pt x="2723" y="486"/>
                    <a:pt x="2705" y="406"/>
                  </a:cubicBezTo>
                  <a:cubicBezTo>
                    <a:pt x="2687" y="317"/>
                    <a:pt x="2625" y="236"/>
                    <a:pt x="2544" y="192"/>
                  </a:cubicBezTo>
                  <a:cubicBezTo>
                    <a:pt x="2473" y="138"/>
                    <a:pt x="2393" y="103"/>
                    <a:pt x="2303" y="76"/>
                  </a:cubicBezTo>
                  <a:cubicBezTo>
                    <a:pt x="2134" y="31"/>
                    <a:pt x="1964" y="4"/>
                    <a:pt x="1786" y="4"/>
                  </a:cubicBezTo>
                  <a:cubicBezTo>
                    <a:pt x="1738" y="2"/>
                    <a:pt x="1690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9" name="Google Shape;5572;p65"/>
          <p:cNvGrpSpPr/>
          <p:nvPr/>
        </p:nvGrpSpPr>
        <p:grpSpPr>
          <a:xfrm>
            <a:off x="11174693" y="5916397"/>
            <a:ext cx="468708" cy="482499"/>
            <a:chOff x="1983681" y="2196772"/>
            <a:chExt cx="468708" cy="482499"/>
          </a:xfrm>
        </p:grpSpPr>
        <p:sp>
          <p:nvSpPr>
            <p:cNvPr id="170" name="Google Shape;5573;p65"/>
            <p:cNvSpPr/>
            <p:nvPr/>
          </p:nvSpPr>
          <p:spPr>
            <a:xfrm>
              <a:off x="2234290" y="2199345"/>
              <a:ext cx="197158" cy="319569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5574;p65"/>
            <p:cNvSpPr/>
            <p:nvPr/>
          </p:nvSpPr>
          <p:spPr>
            <a:xfrm>
              <a:off x="2236863" y="2199345"/>
              <a:ext cx="185653" cy="425401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5575;p65"/>
            <p:cNvSpPr/>
            <p:nvPr/>
          </p:nvSpPr>
          <p:spPr>
            <a:xfrm>
              <a:off x="2234934" y="2199345"/>
              <a:ext cx="157641" cy="234746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5576;p65"/>
            <p:cNvSpPr/>
            <p:nvPr/>
          </p:nvSpPr>
          <p:spPr>
            <a:xfrm>
              <a:off x="2234934" y="2196772"/>
              <a:ext cx="190155" cy="322142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5577;p65"/>
            <p:cNvSpPr/>
            <p:nvPr/>
          </p:nvSpPr>
          <p:spPr>
            <a:xfrm>
              <a:off x="1983681" y="2431448"/>
              <a:ext cx="368019" cy="246680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5578;p65"/>
            <p:cNvSpPr/>
            <p:nvPr/>
          </p:nvSpPr>
          <p:spPr>
            <a:xfrm>
              <a:off x="1985540" y="2437400"/>
              <a:ext cx="466848" cy="23481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5579;p65"/>
            <p:cNvSpPr/>
            <p:nvPr/>
          </p:nvSpPr>
          <p:spPr>
            <a:xfrm>
              <a:off x="1983681" y="2432091"/>
              <a:ext cx="218167" cy="213094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5580;p65"/>
            <p:cNvSpPr/>
            <p:nvPr/>
          </p:nvSpPr>
          <p:spPr>
            <a:xfrm>
              <a:off x="1985539" y="2430376"/>
              <a:ext cx="366161" cy="248895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8" name="Google Shape;5581;p65"/>
          <p:cNvGrpSpPr/>
          <p:nvPr/>
        </p:nvGrpSpPr>
        <p:grpSpPr>
          <a:xfrm>
            <a:off x="10327885" y="5872948"/>
            <a:ext cx="692856" cy="569398"/>
            <a:chOff x="4209857" y="2096525"/>
            <a:chExt cx="692856" cy="569398"/>
          </a:xfrm>
        </p:grpSpPr>
        <p:sp>
          <p:nvSpPr>
            <p:cNvPr id="179" name="Google Shape;5582;p65"/>
            <p:cNvSpPr/>
            <p:nvPr/>
          </p:nvSpPr>
          <p:spPr>
            <a:xfrm>
              <a:off x="4500195" y="2474554"/>
              <a:ext cx="99746" cy="143199"/>
            </a:xfrm>
            <a:custGeom>
              <a:avLst/>
              <a:gdLst/>
              <a:ahLst/>
              <a:cxnLst/>
              <a:rect l="l" t="t" r="r" b="b"/>
              <a:pathLst>
                <a:path w="1524" h="2188" extrusionOk="0">
                  <a:moveTo>
                    <a:pt x="163" y="0"/>
                  </a:moveTo>
                  <a:cubicBezTo>
                    <a:pt x="146" y="0"/>
                    <a:pt x="129" y="12"/>
                    <a:pt x="134" y="34"/>
                  </a:cubicBezTo>
                  <a:cubicBezTo>
                    <a:pt x="152" y="212"/>
                    <a:pt x="18" y="373"/>
                    <a:pt x="9" y="560"/>
                  </a:cubicBezTo>
                  <a:cubicBezTo>
                    <a:pt x="0" y="712"/>
                    <a:pt x="81" y="864"/>
                    <a:pt x="215" y="953"/>
                  </a:cubicBezTo>
                  <a:cubicBezTo>
                    <a:pt x="316" y="1023"/>
                    <a:pt x="445" y="1039"/>
                    <a:pt x="572" y="1039"/>
                  </a:cubicBezTo>
                  <a:cubicBezTo>
                    <a:pt x="623" y="1039"/>
                    <a:pt x="674" y="1036"/>
                    <a:pt x="723" y="1033"/>
                  </a:cubicBezTo>
                  <a:cubicBezTo>
                    <a:pt x="777" y="1033"/>
                    <a:pt x="830" y="1024"/>
                    <a:pt x="884" y="1016"/>
                  </a:cubicBezTo>
                  <a:lnTo>
                    <a:pt x="884" y="1016"/>
                  </a:lnTo>
                  <a:cubicBezTo>
                    <a:pt x="813" y="1087"/>
                    <a:pt x="723" y="1158"/>
                    <a:pt x="652" y="1239"/>
                  </a:cubicBezTo>
                  <a:cubicBezTo>
                    <a:pt x="527" y="1364"/>
                    <a:pt x="447" y="1515"/>
                    <a:pt x="402" y="1676"/>
                  </a:cubicBezTo>
                  <a:cubicBezTo>
                    <a:pt x="357" y="1846"/>
                    <a:pt x="366" y="2033"/>
                    <a:pt x="241" y="2167"/>
                  </a:cubicBezTo>
                  <a:cubicBezTo>
                    <a:pt x="234" y="2174"/>
                    <a:pt x="239" y="2187"/>
                    <a:pt x="250" y="2187"/>
                  </a:cubicBezTo>
                  <a:cubicBezTo>
                    <a:pt x="253" y="2187"/>
                    <a:pt x="256" y="2186"/>
                    <a:pt x="259" y="2185"/>
                  </a:cubicBezTo>
                  <a:cubicBezTo>
                    <a:pt x="375" y="2087"/>
                    <a:pt x="402" y="1935"/>
                    <a:pt x="438" y="1792"/>
                  </a:cubicBezTo>
                  <a:cubicBezTo>
                    <a:pt x="482" y="1622"/>
                    <a:pt x="572" y="1462"/>
                    <a:pt x="705" y="1337"/>
                  </a:cubicBezTo>
                  <a:cubicBezTo>
                    <a:pt x="839" y="1221"/>
                    <a:pt x="991" y="1140"/>
                    <a:pt x="1116" y="1024"/>
                  </a:cubicBezTo>
                  <a:cubicBezTo>
                    <a:pt x="1143" y="998"/>
                    <a:pt x="1178" y="962"/>
                    <a:pt x="1205" y="926"/>
                  </a:cubicBezTo>
                  <a:lnTo>
                    <a:pt x="1205" y="926"/>
                  </a:lnTo>
                  <a:cubicBezTo>
                    <a:pt x="1205" y="944"/>
                    <a:pt x="1187" y="962"/>
                    <a:pt x="1187" y="989"/>
                  </a:cubicBezTo>
                  <a:cubicBezTo>
                    <a:pt x="1152" y="1078"/>
                    <a:pt x="1107" y="1158"/>
                    <a:pt x="1054" y="1239"/>
                  </a:cubicBezTo>
                  <a:cubicBezTo>
                    <a:pt x="938" y="1390"/>
                    <a:pt x="848" y="1569"/>
                    <a:pt x="813" y="1756"/>
                  </a:cubicBezTo>
                  <a:cubicBezTo>
                    <a:pt x="786" y="1923"/>
                    <a:pt x="854" y="2140"/>
                    <a:pt x="1051" y="2140"/>
                  </a:cubicBezTo>
                  <a:cubicBezTo>
                    <a:pt x="1055" y="2140"/>
                    <a:pt x="1058" y="2140"/>
                    <a:pt x="1062" y="2140"/>
                  </a:cubicBezTo>
                  <a:cubicBezTo>
                    <a:pt x="1134" y="2131"/>
                    <a:pt x="1196" y="2104"/>
                    <a:pt x="1241" y="2051"/>
                  </a:cubicBezTo>
                  <a:cubicBezTo>
                    <a:pt x="1303" y="1997"/>
                    <a:pt x="1348" y="1935"/>
                    <a:pt x="1437" y="1935"/>
                  </a:cubicBezTo>
                  <a:cubicBezTo>
                    <a:pt x="1440" y="1936"/>
                    <a:pt x="1443" y="1936"/>
                    <a:pt x="1445" y="1936"/>
                  </a:cubicBezTo>
                  <a:cubicBezTo>
                    <a:pt x="1464" y="1936"/>
                    <a:pt x="1461" y="1907"/>
                    <a:pt x="1437" y="1899"/>
                  </a:cubicBezTo>
                  <a:cubicBezTo>
                    <a:pt x="1433" y="1899"/>
                    <a:pt x="1428" y="1899"/>
                    <a:pt x="1424" y="1899"/>
                  </a:cubicBezTo>
                  <a:cubicBezTo>
                    <a:pt x="1306" y="1899"/>
                    <a:pt x="1228" y="2007"/>
                    <a:pt x="1125" y="2033"/>
                  </a:cubicBezTo>
                  <a:cubicBezTo>
                    <a:pt x="1114" y="2035"/>
                    <a:pt x="1104" y="2036"/>
                    <a:pt x="1093" y="2036"/>
                  </a:cubicBezTo>
                  <a:cubicBezTo>
                    <a:pt x="1025" y="2036"/>
                    <a:pt x="963" y="1988"/>
                    <a:pt x="955" y="1926"/>
                  </a:cubicBezTo>
                  <a:cubicBezTo>
                    <a:pt x="938" y="1837"/>
                    <a:pt x="955" y="1756"/>
                    <a:pt x="1000" y="1685"/>
                  </a:cubicBezTo>
                  <a:cubicBezTo>
                    <a:pt x="1089" y="1542"/>
                    <a:pt x="1205" y="1417"/>
                    <a:pt x="1277" y="1265"/>
                  </a:cubicBezTo>
                  <a:cubicBezTo>
                    <a:pt x="1321" y="1194"/>
                    <a:pt x="1339" y="1114"/>
                    <a:pt x="1348" y="1024"/>
                  </a:cubicBezTo>
                  <a:cubicBezTo>
                    <a:pt x="1339" y="935"/>
                    <a:pt x="1339" y="837"/>
                    <a:pt x="1348" y="748"/>
                  </a:cubicBezTo>
                  <a:cubicBezTo>
                    <a:pt x="1375" y="721"/>
                    <a:pt x="1402" y="703"/>
                    <a:pt x="1428" y="685"/>
                  </a:cubicBezTo>
                  <a:cubicBezTo>
                    <a:pt x="1523" y="620"/>
                    <a:pt x="1469" y="495"/>
                    <a:pt x="1383" y="495"/>
                  </a:cubicBezTo>
                  <a:cubicBezTo>
                    <a:pt x="1364" y="495"/>
                    <a:pt x="1343" y="501"/>
                    <a:pt x="1321" y="516"/>
                  </a:cubicBezTo>
                  <a:cubicBezTo>
                    <a:pt x="1232" y="587"/>
                    <a:pt x="1152" y="676"/>
                    <a:pt x="1098" y="775"/>
                  </a:cubicBezTo>
                  <a:lnTo>
                    <a:pt x="1062" y="775"/>
                  </a:lnTo>
                  <a:cubicBezTo>
                    <a:pt x="1045" y="775"/>
                    <a:pt x="1036" y="783"/>
                    <a:pt x="1018" y="792"/>
                  </a:cubicBezTo>
                  <a:cubicBezTo>
                    <a:pt x="1000" y="792"/>
                    <a:pt x="955" y="801"/>
                    <a:pt x="920" y="810"/>
                  </a:cubicBezTo>
                  <a:cubicBezTo>
                    <a:pt x="848" y="819"/>
                    <a:pt x="777" y="828"/>
                    <a:pt x="705" y="828"/>
                  </a:cubicBezTo>
                  <a:cubicBezTo>
                    <a:pt x="664" y="828"/>
                    <a:pt x="617" y="830"/>
                    <a:pt x="570" y="830"/>
                  </a:cubicBezTo>
                  <a:cubicBezTo>
                    <a:pt x="475" y="830"/>
                    <a:pt x="378" y="822"/>
                    <a:pt x="313" y="775"/>
                  </a:cubicBezTo>
                  <a:cubicBezTo>
                    <a:pt x="215" y="694"/>
                    <a:pt x="161" y="587"/>
                    <a:pt x="161" y="462"/>
                  </a:cubicBezTo>
                  <a:cubicBezTo>
                    <a:pt x="161" y="319"/>
                    <a:pt x="215" y="168"/>
                    <a:pt x="188" y="16"/>
                  </a:cubicBezTo>
                  <a:cubicBezTo>
                    <a:pt x="184" y="5"/>
                    <a:pt x="174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83;p65"/>
            <p:cNvSpPr/>
            <p:nvPr/>
          </p:nvSpPr>
          <p:spPr>
            <a:xfrm>
              <a:off x="4668009" y="2556953"/>
              <a:ext cx="131947" cy="107465"/>
            </a:xfrm>
            <a:custGeom>
              <a:avLst/>
              <a:gdLst/>
              <a:ahLst/>
              <a:cxnLst/>
              <a:rect l="l" t="t" r="r" b="b"/>
              <a:pathLst>
                <a:path w="2016" h="1642" extrusionOk="0">
                  <a:moveTo>
                    <a:pt x="1046" y="1"/>
                  </a:moveTo>
                  <a:cubicBezTo>
                    <a:pt x="1017" y="1"/>
                    <a:pt x="989" y="19"/>
                    <a:pt x="980" y="51"/>
                  </a:cubicBezTo>
                  <a:cubicBezTo>
                    <a:pt x="935" y="176"/>
                    <a:pt x="873" y="283"/>
                    <a:pt x="783" y="381"/>
                  </a:cubicBezTo>
                  <a:cubicBezTo>
                    <a:pt x="712" y="479"/>
                    <a:pt x="623" y="569"/>
                    <a:pt x="516" y="631"/>
                  </a:cubicBezTo>
                  <a:cubicBezTo>
                    <a:pt x="486" y="646"/>
                    <a:pt x="445" y="660"/>
                    <a:pt x="407" y="660"/>
                  </a:cubicBezTo>
                  <a:cubicBezTo>
                    <a:pt x="398" y="660"/>
                    <a:pt x="390" y="660"/>
                    <a:pt x="382" y="658"/>
                  </a:cubicBezTo>
                  <a:cubicBezTo>
                    <a:pt x="337" y="649"/>
                    <a:pt x="292" y="622"/>
                    <a:pt x="266" y="587"/>
                  </a:cubicBezTo>
                  <a:cubicBezTo>
                    <a:pt x="203" y="515"/>
                    <a:pt x="167" y="426"/>
                    <a:pt x="69" y="399"/>
                  </a:cubicBezTo>
                  <a:cubicBezTo>
                    <a:pt x="67" y="399"/>
                    <a:pt x="65" y="398"/>
                    <a:pt x="62" y="398"/>
                  </a:cubicBezTo>
                  <a:cubicBezTo>
                    <a:pt x="22" y="398"/>
                    <a:pt x="0" y="471"/>
                    <a:pt x="42" y="488"/>
                  </a:cubicBezTo>
                  <a:cubicBezTo>
                    <a:pt x="141" y="524"/>
                    <a:pt x="159" y="649"/>
                    <a:pt x="221" y="729"/>
                  </a:cubicBezTo>
                  <a:cubicBezTo>
                    <a:pt x="280" y="794"/>
                    <a:pt x="363" y="830"/>
                    <a:pt x="448" y="830"/>
                  </a:cubicBezTo>
                  <a:cubicBezTo>
                    <a:pt x="504" y="830"/>
                    <a:pt x="561" y="815"/>
                    <a:pt x="614" y="783"/>
                  </a:cubicBezTo>
                  <a:cubicBezTo>
                    <a:pt x="721" y="729"/>
                    <a:pt x="810" y="640"/>
                    <a:pt x="890" y="542"/>
                  </a:cubicBezTo>
                  <a:lnTo>
                    <a:pt x="890" y="542"/>
                  </a:lnTo>
                  <a:cubicBezTo>
                    <a:pt x="846" y="703"/>
                    <a:pt x="873" y="872"/>
                    <a:pt x="944" y="1015"/>
                  </a:cubicBezTo>
                  <a:cubicBezTo>
                    <a:pt x="971" y="1069"/>
                    <a:pt x="997" y="1122"/>
                    <a:pt x="1024" y="1176"/>
                  </a:cubicBezTo>
                  <a:cubicBezTo>
                    <a:pt x="1060" y="1336"/>
                    <a:pt x="980" y="1461"/>
                    <a:pt x="953" y="1604"/>
                  </a:cubicBezTo>
                  <a:cubicBezTo>
                    <a:pt x="953" y="1623"/>
                    <a:pt x="966" y="1642"/>
                    <a:pt x="984" y="1642"/>
                  </a:cubicBezTo>
                  <a:cubicBezTo>
                    <a:pt x="991" y="1642"/>
                    <a:pt x="999" y="1639"/>
                    <a:pt x="1006" y="1631"/>
                  </a:cubicBezTo>
                  <a:cubicBezTo>
                    <a:pt x="1158" y="1426"/>
                    <a:pt x="1194" y="1149"/>
                    <a:pt x="1113" y="908"/>
                  </a:cubicBezTo>
                  <a:cubicBezTo>
                    <a:pt x="1078" y="792"/>
                    <a:pt x="1078" y="667"/>
                    <a:pt x="1105" y="542"/>
                  </a:cubicBezTo>
                  <a:lnTo>
                    <a:pt x="1105" y="542"/>
                  </a:lnTo>
                  <a:cubicBezTo>
                    <a:pt x="1131" y="613"/>
                    <a:pt x="1194" y="676"/>
                    <a:pt x="1283" y="685"/>
                  </a:cubicBezTo>
                  <a:cubicBezTo>
                    <a:pt x="1316" y="688"/>
                    <a:pt x="1351" y="691"/>
                    <a:pt x="1387" y="691"/>
                  </a:cubicBezTo>
                  <a:cubicBezTo>
                    <a:pt x="1437" y="691"/>
                    <a:pt x="1490" y="686"/>
                    <a:pt x="1542" y="676"/>
                  </a:cubicBezTo>
                  <a:lnTo>
                    <a:pt x="1685" y="667"/>
                  </a:lnTo>
                  <a:cubicBezTo>
                    <a:pt x="1703" y="667"/>
                    <a:pt x="1728" y="663"/>
                    <a:pt x="1751" y="663"/>
                  </a:cubicBezTo>
                  <a:cubicBezTo>
                    <a:pt x="1763" y="663"/>
                    <a:pt x="1774" y="664"/>
                    <a:pt x="1783" y="667"/>
                  </a:cubicBezTo>
                  <a:cubicBezTo>
                    <a:pt x="1801" y="676"/>
                    <a:pt x="1810" y="792"/>
                    <a:pt x="1801" y="828"/>
                  </a:cubicBezTo>
                  <a:cubicBezTo>
                    <a:pt x="1783" y="908"/>
                    <a:pt x="1792" y="988"/>
                    <a:pt x="1810" y="1069"/>
                  </a:cubicBezTo>
                  <a:cubicBezTo>
                    <a:pt x="1836" y="1131"/>
                    <a:pt x="1881" y="1202"/>
                    <a:pt x="1926" y="1256"/>
                  </a:cubicBezTo>
                  <a:cubicBezTo>
                    <a:pt x="1934" y="1269"/>
                    <a:pt x="1945" y="1274"/>
                    <a:pt x="1957" y="1274"/>
                  </a:cubicBezTo>
                  <a:cubicBezTo>
                    <a:pt x="1986" y="1274"/>
                    <a:pt x="2016" y="1243"/>
                    <a:pt x="1997" y="1211"/>
                  </a:cubicBezTo>
                  <a:cubicBezTo>
                    <a:pt x="1952" y="1149"/>
                    <a:pt x="1917" y="1086"/>
                    <a:pt x="1899" y="1015"/>
                  </a:cubicBezTo>
                  <a:cubicBezTo>
                    <a:pt x="1890" y="944"/>
                    <a:pt x="1908" y="863"/>
                    <a:pt x="1944" y="792"/>
                  </a:cubicBezTo>
                  <a:cubicBezTo>
                    <a:pt x="2015" y="640"/>
                    <a:pt x="1908" y="471"/>
                    <a:pt x="1747" y="453"/>
                  </a:cubicBezTo>
                  <a:cubicBezTo>
                    <a:pt x="1667" y="453"/>
                    <a:pt x="1578" y="462"/>
                    <a:pt x="1497" y="471"/>
                  </a:cubicBezTo>
                  <a:lnTo>
                    <a:pt x="1363" y="479"/>
                  </a:lnTo>
                  <a:cubicBezTo>
                    <a:pt x="1354" y="484"/>
                    <a:pt x="1343" y="486"/>
                    <a:pt x="1331" y="486"/>
                  </a:cubicBezTo>
                  <a:cubicBezTo>
                    <a:pt x="1319" y="486"/>
                    <a:pt x="1305" y="484"/>
                    <a:pt x="1292" y="479"/>
                  </a:cubicBezTo>
                  <a:cubicBezTo>
                    <a:pt x="1274" y="471"/>
                    <a:pt x="1274" y="408"/>
                    <a:pt x="1283" y="372"/>
                  </a:cubicBezTo>
                  <a:cubicBezTo>
                    <a:pt x="1292" y="292"/>
                    <a:pt x="1328" y="212"/>
                    <a:pt x="1363" y="140"/>
                  </a:cubicBezTo>
                  <a:cubicBezTo>
                    <a:pt x="1381" y="96"/>
                    <a:pt x="1372" y="51"/>
                    <a:pt x="1328" y="24"/>
                  </a:cubicBezTo>
                  <a:cubicBezTo>
                    <a:pt x="1318" y="20"/>
                    <a:pt x="1307" y="17"/>
                    <a:pt x="1296" y="17"/>
                  </a:cubicBezTo>
                  <a:cubicBezTo>
                    <a:pt x="1266" y="17"/>
                    <a:pt x="1234" y="34"/>
                    <a:pt x="1221" y="60"/>
                  </a:cubicBezTo>
                  <a:cubicBezTo>
                    <a:pt x="1205" y="44"/>
                    <a:pt x="1183" y="35"/>
                    <a:pt x="1161" y="35"/>
                  </a:cubicBezTo>
                  <a:cubicBezTo>
                    <a:pt x="1145" y="35"/>
                    <a:pt x="1128" y="40"/>
                    <a:pt x="1113" y="51"/>
                  </a:cubicBezTo>
                  <a:cubicBezTo>
                    <a:pt x="1101" y="17"/>
                    <a:pt x="1073" y="1"/>
                    <a:pt x="1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5584;p65"/>
            <p:cNvSpPr/>
            <p:nvPr/>
          </p:nvSpPr>
          <p:spPr>
            <a:xfrm>
              <a:off x="4497249" y="2473572"/>
              <a:ext cx="100989" cy="146341"/>
            </a:xfrm>
            <a:custGeom>
              <a:avLst/>
              <a:gdLst/>
              <a:ahLst/>
              <a:cxnLst/>
              <a:rect l="l" t="t" r="r" b="b"/>
              <a:pathLst>
                <a:path w="1543" h="2236" extrusionOk="0">
                  <a:moveTo>
                    <a:pt x="1464" y="709"/>
                  </a:moveTo>
                  <a:lnTo>
                    <a:pt x="1393" y="763"/>
                  </a:lnTo>
                  <a:cubicBezTo>
                    <a:pt x="1393" y="764"/>
                    <a:pt x="1393" y="764"/>
                    <a:pt x="1393" y="765"/>
                  </a:cubicBezTo>
                  <a:lnTo>
                    <a:pt x="1393" y="765"/>
                  </a:lnTo>
                  <a:lnTo>
                    <a:pt x="1464" y="709"/>
                  </a:lnTo>
                  <a:close/>
                  <a:moveTo>
                    <a:pt x="1393" y="765"/>
                  </a:moveTo>
                  <a:lnTo>
                    <a:pt x="1384" y="772"/>
                  </a:lnTo>
                  <a:cubicBezTo>
                    <a:pt x="1375" y="843"/>
                    <a:pt x="1375" y="923"/>
                    <a:pt x="1384" y="1004"/>
                  </a:cubicBezTo>
                  <a:cubicBezTo>
                    <a:pt x="1384" y="1056"/>
                    <a:pt x="1379" y="1113"/>
                    <a:pt x="1363" y="1168"/>
                  </a:cubicBezTo>
                  <a:lnTo>
                    <a:pt x="1363" y="1168"/>
                  </a:lnTo>
                  <a:cubicBezTo>
                    <a:pt x="1381" y="1110"/>
                    <a:pt x="1393" y="1051"/>
                    <a:pt x="1393" y="986"/>
                  </a:cubicBezTo>
                  <a:cubicBezTo>
                    <a:pt x="1384" y="915"/>
                    <a:pt x="1384" y="844"/>
                    <a:pt x="1393" y="765"/>
                  </a:cubicBezTo>
                  <a:close/>
                  <a:moveTo>
                    <a:pt x="1363" y="1168"/>
                  </a:moveTo>
                  <a:cubicBezTo>
                    <a:pt x="1360" y="1176"/>
                    <a:pt x="1357" y="1185"/>
                    <a:pt x="1354" y="1193"/>
                  </a:cubicBezTo>
                  <a:lnTo>
                    <a:pt x="1354" y="1193"/>
                  </a:lnTo>
                  <a:cubicBezTo>
                    <a:pt x="1357" y="1185"/>
                    <a:pt x="1360" y="1176"/>
                    <a:pt x="1363" y="1168"/>
                  </a:cubicBezTo>
                  <a:close/>
                  <a:moveTo>
                    <a:pt x="1354" y="1193"/>
                  </a:moveTo>
                  <a:cubicBezTo>
                    <a:pt x="1350" y="1204"/>
                    <a:pt x="1345" y="1216"/>
                    <a:pt x="1340" y="1227"/>
                  </a:cubicBezTo>
                  <a:cubicBezTo>
                    <a:pt x="1316" y="1278"/>
                    <a:pt x="1290" y="1329"/>
                    <a:pt x="1261" y="1378"/>
                  </a:cubicBezTo>
                  <a:lnTo>
                    <a:pt x="1261" y="1378"/>
                  </a:lnTo>
                  <a:cubicBezTo>
                    <a:pt x="1293" y="1324"/>
                    <a:pt x="1323" y="1267"/>
                    <a:pt x="1348" y="1209"/>
                  </a:cubicBezTo>
                  <a:cubicBezTo>
                    <a:pt x="1350" y="1204"/>
                    <a:pt x="1352" y="1198"/>
                    <a:pt x="1354" y="1193"/>
                  </a:cubicBezTo>
                  <a:close/>
                  <a:moveTo>
                    <a:pt x="1261" y="1378"/>
                  </a:moveTo>
                  <a:cubicBezTo>
                    <a:pt x="1220" y="1447"/>
                    <a:pt x="1175" y="1513"/>
                    <a:pt x="1129" y="1573"/>
                  </a:cubicBezTo>
                  <a:lnTo>
                    <a:pt x="1129" y="1573"/>
                  </a:lnTo>
                  <a:cubicBezTo>
                    <a:pt x="1178" y="1512"/>
                    <a:pt x="1221" y="1446"/>
                    <a:pt x="1261" y="1378"/>
                  </a:cubicBezTo>
                  <a:close/>
                  <a:moveTo>
                    <a:pt x="1129" y="1573"/>
                  </a:moveTo>
                  <a:cubicBezTo>
                    <a:pt x="1119" y="1586"/>
                    <a:pt x="1109" y="1598"/>
                    <a:pt x="1099" y="1611"/>
                  </a:cubicBezTo>
                  <a:cubicBezTo>
                    <a:pt x="1096" y="1615"/>
                    <a:pt x="1093" y="1619"/>
                    <a:pt x="1090" y="1623"/>
                  </a:cubicBezTo>
                  <a:lnTo>
                    <a:pt x="1090" y="1623"/>
                  </a:lnTo>
                  <a:cubicBezTo>
                    <a:pt x="1095" y="1616"/>
                    <a:pt x="1101" y="1609"/>
                    <a:pt x="1107" y="1602"/>
                  </a:cubicBezTo>
                  <a:cubicBezTo>
                    <a:pt x="1115" y="1592"/>
                    <a:pt x="1122" y="1583"/>
                    <a:pt x="1129" y="1573"/>
                  </a:cubicBezTo>
                  <a:close/>
                  <a:moveTo>
                    <a:pt x="1090" y="1623"/>
                  </a:moveTo>
                  <a:cubicBezTo>
                    <a:pt x="1046" y="1679"/>
                    <a:pt x="1016" y="1736"/>
                    <a:pt x="1000" y="1807"/>
                  </a:cubicBezTo>
                  <a:cubicBezTo>
                    <a:pt x="992" y="1828"/>
                    <a:pt x="989" y="1851"/>
                    <a:pt x="990" y="1873"/>
                  </a:cubicBezTo>
                  <a:lnTo>
                    <a:pt x="990" y="1873"/>
                  </a:lnTo>
                  <a:cubicBezTo>
                    <a:pt x="991" y="1854"/>
                    <a:pt x="994" y="1835"/>
                    <a:pt x="1000" y="1816"/>
                  </a:cubicBezTo>
                  <a:cubicBezTo>
                    <a:pt x="1017" y="1749"/>
                    <a:pt x="1049" y="1683"/>
                    <a:pt x="1090" y="1623"/>
                  </a:cubicBezTo>
                  <a:close/>
                  <a:moveTo>
                    <a:pt x="990" y="1873"/>
                  </a:moveTo>
                  <a:cubicBezTo>
                    <a:pt x="988" y="1933"/>
                    <a:pt x="1013" y="1989"/>
                    <a:pt x="1054" y="2030"/>
                  </a:cubicBezTo>
                  <a:cubicBezTo>
                    <a:pt x="1077" y="2047"/>
                    <a:pt x="1100" y="2057"/>
                    <a:pt x="1125" y="2057"/>
                  </a:cubicBezTo>
                  <a:cubicBezTo>
                    <a:pt x="1139" y="2057"/>
                    <a:pt x="1154" y="2054"/>
                    <a:pt x="1170" y="2048"/>
                  </a:cubicBezTo>
                  <a:cubicBezTo>
                    <a:pt x="1206" y="2039"/>
                    <a:pt x="1241" y="2021"/>
                    <a:pt x="1268" y="2003"/>
                  </a:cubicBezTo>
                  <a:cubicBezTo>
                    <a:pt x="1331" y="1950"/>
                    <a:pt x="1402" y="1923"/>
                    <a:pt x="1482" y="1914"/>
                  </a:cubicBezTo>
                  <a:cubicBezTo>
                    <a:pt x="1402" y="1914"/>
                    <a:pt x="1331" y="1941"/>
                    <a:pt x="1268" y="1986"/>
                  </a:cubicBezTo>
                  <a:cubicBezTo>
                    <a:pt x="1232" y="2003"/>
                    <a:pt x="1197" y="2021"/>
                    <a:pt x="1161" y="2030"/>
                  </a:cubicBezTo>
                  <a:cubicBezTo>
                    <a:pt x="1148" y="2036"/>
                    <a:pt x="1135" y="2039"/>
                    <a:pt x="1121" y="2039"/>
                  </a:cubicBezTo>
                  <a:cubicBezTo>
                    <a:pt x="1096" y="2039"/>
                    <a:pt x="1071" y="2030"/>
                    <a:pt x="1054" y="2012"/>
                  </a:cubicBezTo>
                  <a:cubicBezTo>
                    <a:pt x="1016" y="1975"/>
                    <a:pt x="992" y="1924"/>
                    <a:pt x="990" y="1873"/>
                  </a:cubicBezTo>
                  <a:close/>
                  <a:moveTo>
                    <a:pt x="1483" y="1914"/>
                  </a:moveTo>
                  <a:cubicBezTo>
                    <a:pt x="1500" y="1915"/>
                    <a:pt x="1509" y="1959"/>
                    <a:pt x="1482" y="1959"/>
                  </a:cubicBezTo>
                  <a:cubicBezTo>
                    <a:pt x="1464" y="1959"/>
                    <a:pt x="1438" y="1959"/>
                    <a:pt x="1420" y="1968"/>
                  </a:cubicBezTo>
                  <a:cubicBezTo>
                    <a:pt x="1384" y="1986"/>
                    <a:pt x="1348" y="2012"/>
                    <a:pt x="1322" y="2039"/>
                  </a:cubicBezTo>
                  <a:cubicBezTo>
                    <a:pt x="1312" y="2055"/>
                    <a:pt x="1300" y="2069"/>
                    <a:pt x="1288" y="2082"/>
                  </a:cubicBezTo>
                  <a:lnTo>
                    <a:pt x="1288" y="2082"/>
                  </a:lnTo>
                  <a:cubicBezTo>
                    <a:pt x="1303" y="2069"/>
                    <a:pt x="1317" y="2055"/>
                    <a:pt x="1331" y="2039"/>
                  </a:cubicBezTo>
                  <a:cubicBezTo>
                    <a:pt x="1357" y="2003"/>
                    <a:pt x="1393" y="1986"/>
                    <a:pt x="1429" y="1968"/>
                  </a:cubicBezTo>
                  <a:cubicBezTo>
                    <a:pt x="1447" y="1959"/>
                    <a:pt x="1464" y="1959"/>
                    <a:pt x="1491" y="1959"/>
                  </a:cubicBezTo>
                  <a:cubicBezTo>
                    <a:pt x="1509" y="1959"/>
                    <a:pt x="1500" y="1915"/>
                    <a:pt x="1483" y="1914"/>
                  </a:cubicBezTo>
                  <a:close/>
                  <a:moveTo>
                    <a:pt x="216" y="0"/>
                  </a:moveTo>
                  <a:cubicBezTo>
                    <a:pt x="212" y="0"/>
                    <a:pt x="209" y="2"/>
                    <a:pt x="206" y="4"/>
                  </a:cubicBezTo>
                  <a:cubicBezTo>
                    <a:pt x="188" y="4"/>
                    <a:pt x="179" y="13"/>
                    <a:pt x="170" y="22"/>
                  </a:cubicBezTo>
                  <a:cubicBezTo>
                    <a:pt x="161" y="31"/>
                    <a:pt x="161" y="49"/>
                    <a:pt x="161" y="67"/>
                  </a:cubicBezTo>
                  <a:cubicBezTo>
                    <a:pt x="170" y="201"/>
                    <a:pt x="90" y="325"/>
                    <a:pt x="45" y="459"/>
                  </a:cubicBezTo>
                  <a:cubicBezTo>
                    <a:pt x="1" y="602"/>
                    <a:pt x="36" y="763"/>
                    <a:pt x="126" y="888"/>
                  </a:cubicBezTo>
                  <a:cubicBezTo>
                    <a:pt x="170" y="941"/>
                    <a:pt x="224" y="995"/>
                    <a:pt x="295" y="1022"/>
                  </a:cubicBezTo>
                  <a:cubicBezTo>
                    <a:pt x="358" y="1057"/>
                    <a:pt x="429" y="1075"/>
                    <a:pt x="509" y="1084"/>
                  </a:cubicBezTo>
                  <a:cubicBezTo>
                    <a:pt x="629" y="1084"/>
                    <a:pt x="749" y="1084"/>
                    <a:pt x="869" y="1068"/>
                  </a:cubicBezTo>
                  <a:lnTo>
                    <a:pt x="869" y="1068"/>
                  </a:lnTo>
                  <a:cubicBezTo>
                    <a:pt x="790" y="1140"/>
                    <a:pt x="717" y="1207"/>
                    <a:pt x="643" y="1280"/>
                  </a:cubicBezTo>
                  <a:cubicBezTo>
                    <a:pt x="554" y="1379"/>
                    <a:pt x="492" y="1495"/>
                    <a:pt x="447" y="1620"/>
                  </a:cubicBezTo>
                  <a:cubicBezTo>
                    <a:pt x="411" y="1736"/>
                    <a:pt x="385" y="1861"/>
                    <a:pt x="367" y="1986"/>
                  </a:cubicBezTo>
                  <a:cubicBezTo>
                    <a:pt x="358" y="2048"/>
                    <a:pt x="331" y="2102"/>
                    <a:pt x="295" y="2155"/>
                  </a:cubicBezTo>
                  <a:lnTo>
                    <a:pt x="286" y="2173"/>
                  </a:lnTo>
                  <a:lnTo>
                    <a:pt x="277" y="2182"/>
                  </a:lnTo>
                  <a:cubicBezTo>
                    <a:pt x="269" y="2182"/>
                    <a:pt x="269" y="2191"/>
                    <a:pt x="269" y="2200"/>
                  </a:cubicBezTo>
                  <a:cubicBezTo>
                    <a:pt x="269" y="2218"/>
                    <a:pt x="286" y="2235"/>
                    <a:pt x="304" y="2235"/>
                  </a:cubicBezTo>
                  <a:cubicBezTo>
                    <a:pt x="313" y="2226"/>
                    <a:pt x="313" y="2226"/>
                    <a:pt x="322" y="2218"/>
                  </a:cubicBezTo>
                  <a:lnTo>
                    <a:pt x="331" y="2209"/>
                  </a:lnTo>
                  <a:cubicBezTo>
                    <a:pt x="358" y="2191"/>
                    <a:pt x="376" y="2164"/>
                    <a:pt x="393" y="2137"/>
                  </a:cubicBezTo>
                  <a:cubicBezTo>
                    <a:pt x="447" y="2021"/>
                    <a:pt x="483" y="1896"/>
                    <a:pt x="509" y="1780"/>
                  </a:cubicBezTo>
                  <a:cubicBezTo>
                    <a:pt x="545" y="1655"/>
                    <a:pt x="608" y="1548"/>
                    <a:pt x="688" y="1450"/>
                  </a:cubicBezTo>
                  <a:cubicBezTo>
                    <a:pt x="841" y="1272"/>
                    <a:pt x="1074" y="1174"/>
                    <a:pt x="1227" y="989"/>
                  </a:cubicBezTo>
                  <a:lnTo>
                    <a:pt x="1227" y="989"/>
                  </a:lnTo>
                  <a:cubicBezTo>
                    <a:pt x="1174" y="1127"/>
                    <a:pt x="1100" y="1264"/>
                    <a:pt x="1018" y="1379"/>
                  </a:cubicBezTo>
                  <a:cubicBezTo>
                    <a:pt x="920" y="1512"/>
                    <a:pt x="858" y="1673"/>
                    <a:pt x="840" y="1834"/>
                  </a:cubicBezTo>
                  <a:cubicBezTo>
                    <a:pt x="840" y="1923"/>
                    <a:pt x="858" y="2003"/>
                    <a:pt x="902" y="2066"/>
                  </a:cubicBezTo>
                  <a:cubicBezTo>
                    <a:pt x="951" y="2131"/>
                    <a:pt x="1023" y="2174"/>
                    <a:pt x="1096" y="2174"/>
                  </a:cubicBezTo>
                  <a:cubicBezTo>
                    <a:pt x="1103" y="2174"/>
                    <a:pt x="1110" y="2174"/>
                    <a:pt x="1116" y="2173"/>
                  </a:cubicBezTo>
                  <a:cubicBezTo>
                    <a:pt x="1179" y="2159"/>
                    <a:pt x="1242" y="2129"/>
                    <a:pt x="1288" y="2082"/>
                  </a:cubicBezTo>
                  <a:lnTo>
                    <a:pt x="1288" y="2082"/>
                  </a:lnTo>
                  <a:cubicBezTo>
                    <a:pt x="1241" y="2122"/>
                    <a:pt x="1186" y="2151"/>
                    <a:pt x="1125" y="2164"/>
                  </a:cubicBezTo>
                  <a:cubicBezTo>
                    <a:pt x="1117" y="2165"/>
                    <a:pt x="1109" y="2165"/>
                    <a:pt x="1101" y="2165"/>
                  </a:cubicBezTo>
                  <a:cubicBezTo>
                    <a:pt x="1029" y="2165"/>
                    <a:pt x="960" y="2130"/>
                    <a:pt x="920" y="2066"/>
                  </a:cubicBezTo>
                  <a:cubicBezTo>
                    <a:pt x="875" y="1994"/>
                    <a:pt x="858" y="1914"/>
                    <a:pt x="858" y="1834"/>
                  </a:cubicBezTo>
                  <a:cubicBezTo>
                    <a:pt x="875" y="1673"/>
                    <a:pt x="938" y="1521"/>
                    <a:pt x="1027" y="1388"/>
                  </a:cubicBezTo>
                  <a:cubicBezTo>
                    <a:pt x="1134" y="1254"/>
                    <a:pt x="1206" y="1111"/>
                    <a:pt x="1259" y="959"/>
                  </a:cubicBezTo>
                  <a:lnTo>
                    <a:pt x="1268" y="915"/>
                  </a:lnTo>
                  <a:lnTo>
                    <a:pt x="1241" y="950"/>
                  </a:lnTo>
                  <a:cubicBezTo>
                    <a:pt x="1090" y="1147"/>
                    <a:pt x="840" y="1236"/>
                    <a:pt x="670" y="1432"/>
                  </a:cubicBezTo>
                  <a:cubicBezTo>
                    <a:pt x="590" y="1530"/>
                    <a:pt x="527" y="1646"/>
                    <a:pt x="492" y="1771"/>
                  </a:cubicBezTo>
                  <a:cubicBezTo>
                    <a:pt x="465" y="1887"/>
                    <a:pt x="420" y="2003"/>
                    <a:pt x="367" y="2119"/>
                  </a:cubicBezTo>
                  <a:cubicBezTo>
                    <a:pt x="349" y="2146"/>
                    <a:pt x="331" y="2164"/>
                    <a:pt x="313" y="2191"/>
                  </a:cubicBezTo>
                  <a:lnTo>
                    <a:pt x="304" y="2200"/>
                  </a:lnTo>
                  <a:lnTo>
                    <a:pt x="304" y="2200"/>
                  </a:lnTo>
                  <a:lnTo>
                    <a:pt x="313" y="2182"/>
                  </a:lnTo>
                  <a:lnTo>
                    <a:pt x="331" y="2164"/>
                  </a:lnTo>
                  <a:cubicBezTo>
                    <a:pt x="367" y="2110"/>
                    <a:pt x="393" y="2057"/>
                    <a:pt x="411" y="1994"/>
                  </a:cubicBezTo>
                  <a:cubicBezTo>
                    <a:pt x="429" y="1869"/>
                    <a:pt x="456" y="1745"/>
                    <a:pt x="492" y="1629"/>
                  </a:cubicBezTo>
                  <a:cubicBezTo>
                    <a:pt x="536" y="1512"/>
                    <a:pt x="599" y="1405"/>
                    <a:pt x="679" y="1307"/>
                  </a:cubicBezTo>
                  <a:cubicBezTo>
                    <a:pt x="768" y="1218"/>
                    <a:pt x="866" y="1138"/>
                    <a:pt x="956" y="1057"/>
                  </a:cubicBezTo>
                  <a:lnTo>
                    <a:pt x="1000" y="1004"/>
                  </a:lnTo>
                  <a:lnTo>
                    <a:pt x="929" y="1013"/>
                  </a:lnTo>
                  <a:cubicBezTo>
                    <a:pt x="851" y="1023"/>
                    <a:pt x="769" y="1027"/>
                    <a:pt x="688" y="1027"/>
                  </a:cubicBezTo>
                  <a:cubicBezTo>
                    <a:pt x="631" y="1027"/>
                    <a:pt x="574" y="1025"/>
                    <a:pt x="518" y="1022"/>
                  </a:cubicBezTo>
                  <a:cubicBezTo>
                    <a:pt x="447" y="1022"/>
                    <a:pt x="385" y="1004"/>
                    <a:pt x="322" y="977"/>
                  </a:cubicBezTo>
                  <a:cubicBezTo>
                    <a:pt x="260" y="950"/>
                    <a:pt x="206" y="906"/>
                    <a:pt x="170" y="852"/>
                  </a:cubicBezTo>
                  <a:cubicBezTo>
                    <a:pt x="81" y="745"/>
                    <a:pt x="54" y="602"/>
                    <a:pt x="99" y="468"/>
                  </a:cubicBezTo>
                  <a:cubicBezTo>
                    <a:pt x="135" y="343"/>
                    <a:pt x="215" y="209"/>
                    <a:pt x="197" y="58"/>
                  </a:cubicBezTo>
                  <a:lnTo>
                    <a:pt x="197" y="49"/>
                  </a:lnTo>
                  <a:cubicBezTo>
                    <a:pt x="202" y="44"/>
                    <a:pt x="204" y="42"/>
                    <a:pt x="205" y="42"/>
                  </a:cubicBezTo>
                  <a:cubicBezTo>
                    <a:pt x="206" y="42"/>
                    <a:pt x="206" y="44"/>
                    <a:pt x="206" y="49"/>
                  </a:cubicBezTo>
                  <a:lnTo>
                    <a:pt x="215" y="49"/>
                  </a:lnTo>
                  <a:lnTo>
                    <a:pt x="215" y="58"/>
                  </a:lnTo>
                  <a:cubicBezTo>
                    <a:pt x="224" y="93"/>
                    <a:pt x="224" y="120"/>
                    <a:pt x="224" y="156"/>
                  </a:cubicBezTo>
                  <a:cubicBezTo>
                    <a:pt x="224" y="227"/>
                    <a:pt x="206" y="299"/>
                    <a:pt x="197" y="370"/>
                  </a:cubicBezTo>
                  <a:cubicBezTo>
                    <a:pt x="188" y="441"/>
                    <a:pt x="188" y="513"/>
                    <a:pt x="206" y="584"/>
                  </a:cubicBezTo>
                  <a:cubicBezTo>
                    <a:pt x="224" y="656"/>
                    <a:pt x="260" y="718"/>
                    <a:pt x="313" y="772"/>
                  </a:cubicBezTo>
                  <a:cubicBezTo>
                    <a:pt x="367" y="825"/>
                    <a:pt x="438" y="852"/>
                    <a:pt x="518" y="861"/>
                  </a:cubicBezTo>
                  <a:cubicBezTo>
                    <a:pt x="554" y="865"/>
                    <a:pt x="590" y="868"/>
                    <a:pt x="626" y="868"/>
                  </a:cubicBezTo>
                  <a:cubicBezTo>
                    <a:pt x="661" y="868"/>
                    <a:pt x="697" y="865"/>
                    <a:pt x="733" y="861"/>
                  </a:cubicBezTo>
                  <a:cubicBezTo>
                    <a:pt x="804" y="861"/>
                    <a:pt x="875" y="852"/>
                    <a:pt x="947" y="843"/>
                  </a:cubicBezTo>
                  <a:cubicBezTo>
                    <a:pt x="1018" y="843"/>
                    <a:pt x="1081" y="807"/>
                    <a:pt x="1152" y="798"/>
                  </a:cubicBezTo>
                  <a:cubicBezTo>
                    <a:pt x="1179" y="745"/>
                    <a:pt x="1215" y="691"/>
                    <a:pt x="1259" y="638"/>
                  </a:cubicBezTo>
                  <a:cubicBezTo>
                    <a:pt x="1295" y="593"/>
                    <a:pt x="1348" y="549"/>
                    <a:pt x="1402" y="522"/>
                  </a:cubicBezTo>
                  <a:cubicBezTo>
                    <a:pt x="1407" y="521"/>
                    <a:pt x="1411" y="521"/>
                    <a:pt x="1416" y="521"/>
                  </a:cubicBezTo>
                  <a:cubicBezTo>
                    <a:pt x="1473" y="521"/>
                    <a:pt x="1526" y="572"/>
                    <a:pt x="1509" y="638"/>
                  </a:cubicBezTo>
                  <a:cubicBezTo>
                    <a:pt x="1509" y="665"/>
                    <a:pt x="1491" y="691"/>
                    <a:pt x="1464" y="709"/>
                  </a:cubicBezTo>
                  <a:cubicBezTo>
                    <a:pt x="1500" y="691"/>
                    <a:pt x="1518" y="656"/>
                    <a:pt x="1527" y="629"/>
                  </a:cubicBezTo>
                  <a:cubicBezTo>
                    <a:pt x="1543" y="557"/>
                    <a:pt x="1487" y="492"/>
                    <a:pt x="1418" y="492"/>
                  </a:cubicBezTo>
                  <a:cubicBezTo>
                    <a:pt x="1410" y="492"/>
                    <a:pt x="1402" y="493"/>
                    <a:pt x="1393" y="495"/>
                  </a:cubicBezTo>
                  <a:cubicBezTo>
                    <a:pt x="1340" y="522"/>
                    <a:pt x="1286" y="566"/>
                    <a:pt x="1241" y="620"/>
                  </a:cubicBezTo>
                  <a:cubicBezTo>
                    <a:pt x="1206" y="665"/>
                    <a:pt x="1170" y="727"/>
                    <a:pt x="1134" y="772"/>
                  </a:cubicBezTo>
                  <a:lnTo>
                    <a:pt x="1143" y="772"/>
                  </a:lnTo>
                  <a:cubicBezTo>
                    <a:pt x="1072" y="790"/>
                    <a:pt x="1000" y="816"/>
                    <a:pt x="929" y="816"/>
                  </a:cubicBezTo>
                  <a:cubicBezTo>
                    <a:pt x="866" y="825"/>
                    <a:pt x="795" y="834"/>
                    <a:pt x="724" y="834"/>
                  </a:cubicBezTo>
                  <a:lnTo>
                    <a:pt x="509" y="834"/>
                  </a:lnTo>
                  <a:cubicBezTo>
                    <a:pt x="447" y="825"/>
                    <a:pt x="385" y="798"/>
                    <a:pt x="331" y="754"/>
                  </a:cubicBezTo>
                  <a:cubicBezTo>
                    <a:pt x="286" y="700"/>
                    <a:pt x="251" y="647"/>
                    <a:pt x="242" y="575"/>
                  </a:cubicBezTo>
                  <a:cubicBezTo>
                    <a:pt x="224" y="513"/>
                    <a:pt x="224" y="441"/>
                    <a:pt x="242" y="370"/>
                  </a:cubicBezTo>
                  <a:cubicBezTo>
                    <a:pt x="251" y="308"/>
                    <a:pt x="260" y="236"/>
                    <a:pt x="260" y="165"/>
                  </a:cubicBezTo>
                  <a:cubicBezTo>
                    <a:pt x="269" y="120"/>
                    <a:pt x="260" y="84"/>
                    <a:pt x="260" y="49"/>
                  </a:cubicBezTo>
                  <a:lnTo>
                    <a:pt x="260" y="40"/>
                  </a:lnTo>
                  <a:cubicBezTo>
                    <a:pt x="260" y="31"/>
                    <a:pt x="251" y="22"/>
                    <a:pt x="242" y="13"/>
                  </a:cubicBezTo>
                  <a:cubicBezTo>
                    <a:pt x="235" y="7"/>
                    <a:pt x="225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85;p65"/>
            <p:cNvSpPr/>
            <p:nvPr/>
          </p:nvSpPr>
          <p:spPr>
            <a:xfrm>
              <a:off x="4666700" y="2556430"/>
              <a:ext cx="132078" cy="109494"/>
            </a:xfrm>
            <a:custGeom>
              <a:avLst/>
              <a:gdLst/>
              <a:ahLst/>
              <a:cxnLst/>
              <a:rect l="l" t="t" r="r" b="b"/>
              <a:pathLst>
                <a:path w="2018" h="1673" extrusionOk="0">
                  <a:moveTo>
                    <a:pt x="1978" y="700"/>
                  </a:moveTo>
                  <a:cubicBezTo>
                    <a:pt x="1978" y="715"/>
                    <a:pt x="1976" y="731"/>
                    <a:pt x="1972" y="746"/>
                  </a:cubicBezTo>
                  <a:cubicBezTo>
                    <a:pt x="1946" y="827"/>
                    <a:pt x="1919" y="898"/>
                    <a:pt x="1910" y="987"/>
                  </a:cubicBezTo>
                  <a:cubicBezTo>
                    <a:pt x="1910" y="989"/>
                    <a:pt x="1910" y="991"/>
                    <a:pt x="1911" y="993"/>
                  </a:cubicBezTo>
                  <a:lnTo>
                    <a:pt x="1911" y="993"/>
                  </a:lnTo>
                  <a:cubicBezTo>
                    <a:pt x="1928" y="905"/>
                    <a:pt x="1946" y="826"/>
                    <a:pt x="1972" y="755"/>
                  </a:cubicBezTo>
                  <a:cubicBezTo>
                    <a:pt x="1976" y="737"/>
                    <a:pt x="1978" y="718"/>
                    <a:pt x="1978" y="700"/>
                  </a:cubicBezTo>
                  <a:close/>
                  <a:moveTo>
                    <a:pt x="1911" y="993"/>
                  </a:moveTo>
                  <a:lnTo>
                    <a:pt x="1911" y="993"/>
                  </a:lnTo>
                  <a:cubicBezTo>
                    <a:pt x="1910" y="994"/>
                    <a:pt x="1910" y="995"/>
                    <a:pt x="1910" y="996"/>
                  </a:cubicBezTo>
                  <a:cubicBezTo>
                    <a:pt x="1911" y="1002"/>
                    <a:pt x="1913" y="1008"/>
                    <a:pt x="1914" y="1013"/>
                  </a:cubicBezTo>
                  <a:lnTo>
                    <a:pt x="1914" y="1013"/>
                  </a:lnTo>
                  <a:cubicBezTo>
                    <a:pt x="1913" y="1007"/>
                    <a:pt x="1912" y="1000"/>
                    <a:pt x="1911" y="993"/>
                  </a:cubicBezTo>
                  <a:close/>
                  <a:moveTo>
                    <a:pt x="1914" y="1013"/>
                  </a:moveTo>
                  <a:cubicBezTo>
                    <a:pt x="1929" y="1085"/>
                    <a:pt x="1969" y="1156"/>
                    <a:pt x="2017" y="1219"/>
                  </a:cubicBezTo>
                  <a:cubicBezTo>
                    <a:pt x="1967" y="1153"/>
                    <a:pt x="1933" y="1087"/>
                    <a:pt x="1914" y="1013"/>
                  </a:cubicBezTo>
                  <a:close/>
                  <a:moveTo>
                    <a:pt x="1059" y="1"/>
                  </a:moveTo>
                  <a:cubicBezTo>
                    <a:pt x="1029" y="1"/>
                    <a:pt x="999" y="17"/>
                    <a:pt x="982" y="50"/>
                  </a:cubicBezTo>
                  <a:cubicBezTo>
                    <a:pt x="964" y="104"/>
                    <a:pt x="946" y="157"/>
                    <a:pt x="919" y="202"/>
                  </a:cubicBezTo>
                  <a:cubicBezTo>
                    <a:pt x="857" y="300"/>
                    <a:pt x="785" y="389"/>
                    <a:pt x="705" y="470"/>
                  </a:cubicBezTo>
                  <a:cubicBezTo>
                    <a:pt x="643" y="559"/>
                    <a:pt x="553" y="621"/>
                    <a:pt x="446" y="648"/>
                  </a:cubicBezTo>
                  <a:cubicBezTo>
                    <a:pt x="437" y="650"/>
                    <a:pt x="428" y="650"/>
                    <a:pt x="420" y="650"/>
                  </a:cubicBezTo>
                  <a:cubicBezTo>
                    <a:pt x="376" y="650"/>
                    <a:pt x="335" y="632"/>
                    <a:pt x="312" y="595"/>
                  </a:cubicBezTo>
                  <a:cubicBezTo>
                    <a:pt x="268" y="559"/>
                    <a:pt x="241" y="505"/>
                    <a:pt x="196" y="461"/>
                  </a:cubicBezTo>
                  <a:cubicBezTo>
                    <a:pt x="179" y="443"/>
                    <a:pt x="152" y="425"/>
                    <a:pt x="125" y="407"/>
                  </a:cubicBezTo>
                  <a:cubicBezTo>
                    <a:pt x="107" y="398"/>
                    <a:pt x="98" y="398"/>
                    <a:pt x="80" y="389"/>
                  </a:cubicBezTo>
                  <a:cubicBezTo>
                    <a:pt x="62" y="389"/>
                    <a:pt x="36" y="398"/>
                    <a:pt x="18" y="416"/>
                  </a:cubicBezTo>
                  <a:cubicBezTo>
                    <a:pt x="9" y="425"/>
                    <a:pt x="0" y="452"/>
                    <a:pt x="0" y="470"/>
                  </a:cubicBezTo>
                  <a:cubicBezTo>
                    <a:pt x="9" y="487"/>
                    <a:pt x="18" y="514"/>
                    <a:pt x="45" y="523"/>
                  </a:cubicBezTo>
                  <a:cubicBezTo>
                    <a:pt x="62" y="532"/>
                    <a:pt x="80" y="541"/>
                    <a:pt x="98" y="559"/>
                  </a:cubicBezTo>
                  <a:cubicBezTo>
                    <a:pt x="125" y="612"/>
                    <a:pt x="152" y="657"/>
                    <a:pt x="179" y="711"/>
                  </a:cubicBezTo>
                  <a:cubicBezTo>
                    <a:pt x="205" y="764"/>
                    <a:pt x="250" y="809"/>
                    <a:pt x="312" y="836"/>
                  </a:cubicBezTo>
                  <a:cubicBezTo>
                    <a:pt x="358" y="858"/>
                    <a:pt x="409" y="870"/>
                    <a:pt x="461" y="870"/>
                  </a:cubicBezTo>
                  <a:cubicBezTo>
                    <a:pt x="529" y="870"/>
                    <a:pt x="599" y="850"/>
                    <a:pt x="660" y="809"/>
                  </a:cubicBezTo>
                  <a:cubicBezTo>
                    <a:pt x="738" y="759"/>
                    <a:pt x="805" y="699"/>
                    <a:pt x="864" y="627"/>
                  </a:cubicBezTo>
                  <a:lnTo>
                    <a:pt x="864" y="627"/>
                  </a:lnTo>
                  <a:cubicBezTo>
                    <a:pt x="858" y="700"/>
                    <a:pt x="861" y="772"/>
                    <a:pt x="875" y="844"/>
                  </a:cubicBezTo>
                  <a:cubicBezTo>
                    <a:pt x="893" y="943"/>
                    <a:pt x="928" y="1041"/>
                    <a:pt x="982" y="1121"/>
                  </a:cubicBezTo>
                  <a:cubicBezTo>
                    <a:pt x="1035" y="1201"/>
                    <a:pt x="1044" y="1300"/>
                    <a:pt x="1009" y="1389"/>
                  </a:cubicBezTo>
                  <a:cubicBezTo>
                    <a:pt x="1000" y="1434"/>
                    <a:pt x="982" y="1478"/>
                    <a:pt x="973" y="1523"/>
                  </a:cubicBezTo>
                  <a:cubicBezTo>
                    <a:pt x="964" y="1550"/>
                    <a:pt x="955" y="1576"/>
                    <a:pt x="955" y="1594"/>
                  </a:cubicBezTo>
                  <a:lnTo>
                    <a:pt x="955" y="1612"/>
                  </a:lnTo>
                  <a:cubicBezTo>
                    <a:pt x="946" y="1621"/>
                    <a:pt x="946" y="1639"/>
                    <a:pt x="955" y="1639"/>
                  </a:cubicBezTo>
                  <a:cubicBezTo>
                    <a:pt x="964" y="1661"/>
                    <a:pt x="980" y="1672"/>
                    <a:pt x="995" y="1672"/>
                  </a:cubicBezTo>
                  <a:cubicBezTo>
                    <a:pt x="1011" y="1672"/>
                    <a:pt x="1026" y="1661"/>
                    <a:pt x="1035" y="1639"/>
                  </a:cubicBezTo>
                  <a:lnTo>
                    <a:pt x="1053" y="1612"/>
                  </a:lnTo>
                  <a:cubicBezTo>
                    <a:pt x="1071" y="1594"/>
                    <a:pt x="1089" y="1567"/>
                    <a:pt x="1098" y="1550"/>
                  </a:cubicBezTo>
                  <a:cubicBezTo>
                    <a:pt x="1116" y="1505"/>
                    <a:pt x="1133" y="1460"/>
                    <a:pt x="1151" y="1407"/>
                  </a:cubicBezTo>
                  <a:cubicBezTo>
                    <a:pt x="1178" y="1317"/>
                    <a:pt x="1178" y="1219"/>
                    <a:pt x="1169" y="1121"/>
                  </a:cubicBezTo>
                  <a:cubicBezTo>
                    <a:pt x="1160" y="1023"/>
                    <a:pt x="1142" y="925"/>
                    <a:pt x="1116" y="836"/>
                  </a:cubicBezTo>
                  <a:cubicBezTo>
                    <a:pt x="1099" y="746"/>
                    <a:pt x="1098" y="656"/>
                    <a:pt x="1118" y="574"/>
                  </a:cubicBezTo>
                  <a:lnTo>
                    <a:pt x="1118" y="574"/>
                  </a:lnTo>
                  <a:cubicBezTo>
                    <a:pt x="1145" y="624"/>
                    <a:pt x="1186" y="661"/>
                    <a:pt x="1241" y="684"/>
                  </a:cubicBezTo>
                  <a:cubicBezTo>
                    <a:pt x="1280" y="701"/>
                    <a:pt x="1320" y="707"/>
                    <a:pt x="1359" y="707"/>
                  </a:cubicBezTo>
                  <a:cubicBezTo>
                    <a:pt x="1382" y="707"/>
                    <a:pt x="1405" y="705"/>
                    <a:pt x="1428" y="702"/>
                  </a:cubicBezTo>
                  <a:cubicBezTo>
                    <a:pt x="1490" y="693"/>
                    <a:pt x="1553" y="684"/>
                    <a:pt x="1624" y="684"/>
                  </a:cubicBezTo>
                  <a:lnTo>
                    <a:pt x="1714" y="675"/>
                  </a:lnTo>
                  <a:cubicBezTo>
                    <a:pt x="1727" y="675"/>
                    <a:pt x="1745" y="673"/>
                    <a:pt x="1762" y="673"/>
                  </a:cubicBezTo>
                  <a:cubicBezTo>
                    <a:pt x="1778" y="673"/>
                    <a:pt x="1794" y="675"/>
                    <a:pt x="1803" y="684"/>
                  </a:cubicBezTo>
                  <a:cubicBezTo>
                    <a:pt x="1821" y="746"/>
                    <a:pt x="1821" y="809"/>
                    <a:pt x="1803" y="871"/>
                  </a:cubicBezTo>
                  <a:cubicBezTo>
                    <a:pt x="1794" y="934"/>
                    <a:pt x="1803" y="996"/>
                    <a:pt x="1821" y="1059"/>
                  </a:cubicBezTo>
                  <a:cubicBezTo>
                    <a:pt x="1839" y="1121"/>
                    <a:pt x="1874" y="1175"/>
                    <a:pt x="1910" y="1228"/>
                  </a:cubicBezTo>
                  <a:cubicBezTo>
                    <a:pt x="1928" y="1246"/>
                    <a:pt x="1946" y="1282"/>
                    <a:pt x="1981" y="1282"/>
                  </a:cubicBezTo>
                  <a:cubicBezTo>
                    <a:pt x="1955" y="1282"/>
                    <a:pt x="1937" y="1246"/>
                    <a:pt x="1919" y="1228"/>
                  </a:cubicBezTo>
                  <a:cubicBezTo>
                    <a:pt x="1874" y="1175"/>
                    <a:pt x="1847" y="1121"/>
                    <a:pt x="1830" y="1059"/>
                  </a:cubicBezTo>
                  <a:cubicBezTo>
                    <a:pt x="1812" y="996"/>
                    <a:pt x="1803" y="934"/>
                    <a:pt x="1821" y="871"/>
                  </a:cubicBezTo>
                  <a:cubicBezTo>
                    <a:pt x="1839" y="809"/>
                    <a:pt x="1839" y="746"/>
                    <a:pt x="1812" y="684"/>
                  </a:cubicBezTo>
                  <a:cubicBezTo>
                    <a:pt x="1795" y="667"/>
                    <a:pt x="1774" y="661"/>
                    <a:pt x="1755" y="661"/>
                  </a:cubicBezTo>
                  <a:cubicBezTo>
                    <a:pt x="1743" y="661"/>
                    <a:pt x="1732" y="663"/>
                    <a:pt x="1723" y="666"/>
                  </a:cubicBezTo>
                  <a:cubicBezTo>
                    <a:pt x="1687" y="675"/>
                    <a:pt x="1660" y="675"/>
                    <a:pt x="1624" y="675"/>
                  </a:cubicBezTo>
                  <a:cubicBezTo>
                    <a:pt x="1562" y="684"/>
                    <a:pt x="1499" y="684"/>
                    <a:pt x="1437" y="693"/>
                  </a:cubicBezTo>
                  <a:cubicBezTo>
                    <a:pt x="1420" y="695"/>
                    <a:pt x="1403" y="696"/>
                    <a:pt x="1387" y="696"/>
                  </a:cubicBezTo>
                  <a:cubicBezTo>
                    <a:pt x="1341" y="696"/>
                    <a:pt x="1295" y="688"/>
                    <a:pt x="1250" y="675"/>
                  </a:cubicBezTo>
                  <a:cubicBezTo>
                    <a:pt x="1196" y="648"/>
                    <a:pt x="1151" y="603"/>
                    <a:pt x="1125" y="541"/>
                  </a:cubicBezTo>
                  <a:lnTo>
                    <a:pt x="1116" y="514"/>
                  </a:lnTo>
                  <a:lnTo>
                    <a:pt x="1116" y="550"/>
                  </a:lnTo>
                  <a:lnTo>
                    <a:pt x="1107" y="550"/>
                  </a:lnTo>
                  <a:cubicBezTo>
                    <a:pt x="1108" y="554"/>
                    <a:pt x="1110" y="558"/>
                    <a:pt x="1112" y="562"/>
                  </a:cubicBezTo>
                  <a:lnTo>
                    <a:pt x="1112" y="562"/>
                  </a:lnTo>
                  <a:cubicBezTo>
                    <a:pt x="1088" y="649"/>
                    <a:pt x="1081" y="750"/>
                    <a:pt x="1098" y="836"/>
                  </a:cubicBezTo>
                  <a:cubicBezTo>
                    <a:pt x="1125" y="934"/>
                    <a:pt x="1142" y="1023"/>
                    <a:pt x="1151" y="1121"/>
                  </a:cubicBezTo>
                  <a:cubicBezTo>
                    <a:pt x="1160" y="1219"/>
                    <a:pt x="1151" y="1309"/>
                    <a:pt x="1125" y="1407"/>
                  </a:cubicBezTo>
                  <a:cubicBezTo>
                    <a:pt x="1116" y="1451"/>
                    <a:pt x="1098" y="1496"/>
                    <a:pt x="1071" y="1532"/>
                  </a:cubicBezTo>
                  <a:cubicBezTo>
                    <a:pt x="1062" y="1558"/>
                    <a:pt x="1053" y="1576"/>
                    <a:pt x="1035" y="1594"/>
                  </a:cubicBezTo>
                  <a:cubicBezTo>
                    <a:pt x="1026" y="1612"/>
                    <a:pt x="1009" y="1639"/>
                    <a:pt x="1000" y="1639"/>
                  </a:cubicBezTo>
                  <a:cubicBezTo>
                    <a:pt x="991" y="1639"/>
                    <a:pt x="991" y="1630"/>
                    <a:pt x="991" y="1621"/>
                  </a:cubicBezTo>
                  <a:lnTo>
                    <a:pt x="991" y="1603"/>
                  </a:lnTo>
                  <a:cubicBezTo>
                    <a:pt x="991" y="1576"/>
                    <a:pt x="1000" y="1550"/>
                    <a:pt x="1009" y="1532"/>
                  </a:cubicBezTo>
                  <a:cubicBezTo>
                    <a:pt x="1017" y="1487"/>
                    <a:pt x="1035" y="1442"/>
                    <a:pt x="1053" y="1389"/>
                  </a:cubicBezTo>
                  <a:cubicBezTo>
                    <a:pt x="1080" y="1291"/>
                    <a:pt x="1071" y="1193"/>
                    <a:pt x="1017" y="1094"/>
                  </a:cubicBezTo>
                  <a:cubicBezTo>
                    <a:pt x="973" y="1014"/>
                    <a:pt x="937" y="925"/>
                    <a:pt x="919" y="836"/>
                  </a:cubicBezTo>
                  <a:cubicBezTo>
                    <a:pt x="901" y="746"/>
                    <a:pt x="910" y="648"/>
                    <a:pt x="928" y="559"/>
                  </a:cubicBezTo>
                  <a:lnTo>
                    <a:pt x="946" y="461"/>
                  </a:lnTo>
                  <a:lnTo>
                    <a:pt x="884" y="532"/>
                  </a:lnTo>
                  <a:cubicBezTo>
                    <a:pt x="821" y="621"/>
                    <a:pt x="741" y="702"/>
                    <a:pt x="643" y="755"/>
                  </a:cubicBezTo>
                  <a:cubicBezTo>
                    <a:pt x="588" y="794"/>
                    <a:pt x="523" y="812"/>
                    <a:pt x="458" y="812"/>
                  </a:cubicBezTo>
                  <a:cubicBezTo>
                    <a:pt x="417" y="812"/>
                    <a:pt x="377" y="805"/>
                    <a:pt x="339" y="791"/>
                  </a:cubicBezTo>
                  <a:cubicBezTo>
                    <a:pt x="295" y="764"/>
                    <a:pt x="259" y="728"/>
                    <a:pt x="232" y="684"/>
                  </a:cubicBezTo>
                  <a:cubicBezTo>
                    <a:pt x="205" y="630"/>
                    <a:pt x="179" y="577"/>
                    <a:pt x="143" y="532"/>
                  </a:cubicBezTo>
                  <a:cubicBezTo>
                    <a:pt x="125" y="505"/>
                    <a:pt x="98" y="487"/>
                    <a:pt x="71" y="470"/>
                  </a:cubicBezTo>
                  <a:cubicBezTo>
                    <a:pt x="54" y="470"/>
                    <a:pt x="54" y="452"/>
                    <a:pt x="71" y="434"/>
                  </a:cubicBezTo>
                  <a:cubicBezTo>
                    <a:pt x="71" y="434"/>
                    <a:pt x="75" y="430"/>
                    <a:pt x="78" y="430"/>
                  </a:cubicBezTo>
                  <a:cubicBezTo>
                    <a:pt x="79" y="430"/>
                    <a:pt x="80" y="431"/>
                    <a:pt x="80" y="434"/>
                  </a:cubicBezTo>
                  <a:lnTo>
                    <a:pt x="116" y="443"/>
                  </a:lnTo>
                  <a:cubicBezTo>
                    <a:pt x="143" y="452"/>
                    <a:pt x="161" y="470"/>
                    <a:pt x="179" y="487"/>
                  </a:cubicBezTo>
                  <a:cubicBezTo>
                    <a:pt x="223" y="532"/>
                    <a:pt x="250" y="577"/>
                    <a:pt x="295" y="621"/>
                  </a:cubicBezTo>
                  <a:cubicBezTo>
                    <a:pt x="312" y="648"/>
                    <a:pt x="339" y="666"/>
                    <a:pt x="366" y="675"/>
                  </a:cubicBezTo>
                  <a:cubicBezTo>
                    <a:pt x="385" y="681"/>
                    <a:pt x="408" y="688"/>
                    <a:pt x="433" y="688"/>
                  </a:cubicBezTo>
                  <a:cubicBezTo>
                    <a:pt x="443" y="688"/>
                    <a:pt x="454" y="686"/>
                    <a:pt x="464" y="684"/>
                  </a:cubicBezTo>
                  <a:cubicBezTo>
                    <a:pt x="580" y="657"/>
                    <a:pt x="678" y="586"/>
                    <a:pt x="750" y="487"/>
                  </a:cubicBezTo>
                  <a:cubicBezTo>
                    <a:pt x="821" y="407"/>
                    <a:pt x="893" y="309"/>
                    <a:pt x="955" y="211"/>
                  </a:cubicBezTo>
                  <a:cubicBezTo>
                    <a:pt x="982" y="166"/>
                    <a:pt x="1009" y="113"/>
                    <a:pt x="1017" y="59"/>
                  </a:cubicBezTo>
                  <a:cubicBezTo>
                    <a:pt x="1031" y="32"/>
                    <a:pt x="1053" y="19"/>
                    <a:pt x="1075" y="19"/>
                  </a:cubicBezTo>
                  <a:cubicBezTo>
                    <a:pt x="1095" y="19"/>
                    <a:pt x="1114" y="29"/>
                    <a:pt x="1127" y="48"/>
                  </a:cubicBezTo>
                  <a:lnTo>
                    <a:pt x="1127" y="48"/>
                  </a:lnTo>
                  <a:cubicBezTo>
                    <a:pt x="1126" y="49"/>
                    <a:pt x="1125" y="50"/>
                    <a:pt x="1125" y="50"/>
                  </a:cubicBezTo>
                  <a:lnTo>
                    <a:pt x="1130" y="53"/>
                  </a:lnTo>
                  <a:lnTo>
                    <a:pt x="1130" y="53"/>
                  </a:lnTo>
                  <a:cubicBezTo>
                    <a:pt x="1131" y="55"/>
                    <a:pt x="1132" y="57"/>
                    <a:pt x="1133" y="59"/>
                  </a:cubicBezTo>
                  <a:lnTo>
                    <a:pt x="1133" y="68"/>
                  </a:lnTo>
                  <a:lnTo>
                    <a:pt x="1142" y="59"/>
                  </a:lnTo>
                  <a:cubicBezTo>
                    <a:pt x="1152" y="53"/>
                    <a:pt x="1164" y="50"/>
                    <a:pt x="1176" y="50"/>
                  </a:cubicBezTo>
                  <a:cubicBezTo>
                    <a:pt x="1193" y="50"/>
                    <a:pt x="1211" y="56"/>
                    <a:pt x="1223" y="67"/>
                  </a:cubicBezTo>
                  <a:lnTo>
                    <a:pt x="1223" y="67"/>
                  </a:lnTo>
                  <a:cubicBezTo>
                    <a:pt x="1223" y="67"/>
                    <a:pt x="1223" y="68"/>
                    <a:pt x="1223" y="68"/>
                  </a:cubicBezTo>
                  <a:lnTo>
                    <a:pt x="1224" y="68"/>
                  </a:lnTo>
                  <a:cubicBezTo>
                    <a:pt x="1227" y="71"/>
                    <a:pt x="1230" y="74"/>
                    <a:pt x="1232" y="77"/>
                  </a:cubicBezTo>
                  <a:lnTo>
                    <a:pt x="1241" y="86"/>
                  </a:lnTo>
                  <a:lnTo>
                    <a:pt x="1250" y="77"/>
                  </a:lnTo>
                  <a:cubicBezTo>
                    <a:pt x="1263" y="40"/>
                    <a:pt x="1291" y="24"/>
                    <a:pt x="1318" y="24"/>
                  </a:cubicBezTo>
                  <a:cubicBezTo>
                    <a:pt x="1362" y="24"/>
                    <a:pt x="1406" y="66"/>
                    <a:pt x="1383" y="122"/>
                  </a:cubicBezTo>
                  <a:cubicBezTo>
                    <a:pt x="1348" y="193"/>
                    <a:pt x="1321" y="273"/>
                    <a:pt x="1303" y="354"/>
                  </a:cubicBezTo>
                  <a:cubicBezTo>
                    <a:pt x="1285" y="398"/>
                    <a:pt x="1294" y="443"/>
                    <a:pt x="1312" y="487"/>
                  </a:cubicBezTo>
                  <a:cubicBezTo>
                    <a:pt x="1325" y="494"/>
                    <a:pt x="1342" y="500"/>
                    <a:pt x="1357" y="500"/>
                  </a:cubicBezTo>
                  <a:cubicBezTo>
                    <a:pt x="1363" y="500"/>
                    <a:pt x="1369" y="499"/>
                    <a:pt x="1374" y="496"/>
                  </a:cubicBezTo>
                  <a:lnTo>
                    <a:pt x="1437" y="496"/>
                  </a:lnTo>
                  <a:lnTo>
                    <a:pt x="1687" y="470"/>
                  </a:lnTo>
                  <a:cubicBezTo>
                    <a:pt x="1700" y="468"/>
                    <a:pt x="1713" y="467"/>
                    <a:pt x="1726" y="467"/>
                  </a:cubicBezTo>
                  <a:cubicBezTo>
                    <a:pt x="1793" y="467"/>
                    <a:pt x="1858" y="487"/>
                    <a:pt x="1910" y="532"/>
                  </a:cubicBezTo>
                  <a:cubicBezTo>
                    <a:pt x="1951" y="573"/>
                    <a:pt x="1977" y="636"/>
                    <a:pt x="1978" y="700"/>
                  </a:cubicBezTo>
                  <a:lnTo>
                    <a:pt x="1978" y="700"/>
                  </a:lnTo>
                  <a:cubicBezTo>
                    <a:pt x="1979" y="633"/>
                    <a:pt x="1953" y="565"/>
                    <a:pt x="1910" y="514"/>
                  </a:cubicBezTo>
                  <a:cubicBezTo>
                    <a:pt x="1874" y="479"/>
                    <a:pt x="1839" y="461"/>
                    <a:pt x="1794" y="452"/>
                  </a:cubicBezTo>
                  <a:lnTo>
                    <a:pt x="1669" y="452"/>
                  </a:lnTo>
                  <a:lnTo>
                    <a:pt x="1419" y="470"/>
                  </a:lnTo>
                  <a:cubicBezTo>
                    <a:pt x="1395" y="470"/>
                    <a:pt x="1364" y="482"/>
                    <a:pt x="1340" y="482"/>
                  </a:cubicBezTo>
                  <a:cubicBezTo>
                    <a:pt x="1328" y="482"/>
                    <a:pt x="1318" y="479"/>
                    <a:pt x="1312" y="470"/>
                  </a:cubicBezTo>
                  <a:cubicBezTo>
                    <a:pt x="1294" y="452"/>
                    <a:pt x="1303" y="398"/>
                    <a:pt x="1312" y="363"/>
                  </a:cubicBezTo>
                  <a:cubicBezTo>
                    <a:pt x="1330" y="282"/>
                    <a:pt x="1357" y="202"/>
                    <a:pt x="1401" y="130"/>
                  </a:cubicBezTo>
                  <a:cubicBezTo>
                    <a:pt x="1410" y="86"/>
                    <a:pt x="1383" y="41"/>
                    <a:pt x="1339" y="23"/>
                  </a:cubicBezTo>
                  <a:cubicBezTo>
                    <a:pt x="1327" y="19"/>
                    <a:pt x="1316" y="17"/>
                    <a:pt x="1304" y="17"/>
                  </a:cubicBezTo>
                  <a:cubicBezTo>
                    <a:pt x="1276" y="17"/>
                    <a:pt x="1250" y="31"/>
                    <a:pt x="1230" y="57"/>
                  </a:cubicBezTo>
                  <a:lnTo>
                    <a:pt x="1230" y="57"/>
                  </a:lnTo>
                  <a:cubicBezTo>
                    <a:pt x="1214" y="42"/>
                    <a:pt x="1193" y="35"/>
                    <a:pt x="1172" y="35"/>
                  </a:cubicBezTo>
                  <a:cubicBezTo>
                    <a:pt x="1159" y="35"/>
                    <a:pt x="1147" y="37"/>
                    <a:pt x="1135" y="44"/>
                  </a:cubicBezTo>
                  <a:lnTo>
                    <a:pt x="1135" y="44"/>
                  </a:lnTo>
                  <a:cubicBezTo>
                    <a:pt x="1118" y="16"/>
                    <a:pt x="1089" y="1"/>
                    <a:pt x="1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6;p65"/>
            <p:cNvSpPr/>
            <p:nvPr/>
          </p:nvSpPr>
          <p:spPr>
            <a:xfrm>
              <a:off x="4631357" y="2166162"/>
              <a:ext cx="271356" cy="306425"/>
            </a:xfrm>
            <a:custGeom>
              <a:avLst/>
              <a:gdLst/>
              <a:ahLst/>
              <a:cxnLst/>
              <a:rect l="l" t="t" r="r" b="b"/>
              <a:pathLst>
                <a:path w="4146" h="4682" extrusionOk="0">
                  <a:moveTo>
                    <a:pt x="4085" y="0"/>
                  </a:moveTo>
                  <a:cubicBezTo>
                    <a:pt x="4075" y="0"/>
                    <a:pt x="4065" y="5"/>
                    <a:pt x="4056" y="16"/>
                  </a:cubicBezTo>
                  <a:cubicBezTo>
                    <a:pt x="3807" y="319"/>
                    <a:pt x="3592" y="649"/>
                    <a:pt x="3414" y="1006"/>
                  </a:cubicBezTo>
                  <a:cubicBezTo>
                    <a:pt x="3244" y="1363"/>
                    <a:pt x="3093" y="1747"/>
                    <a:pt x="2762" y="1988"/>
                  </a:cubicBezTo>
                  <a:cubicBezTo>
                    <a:pt x="2611" y="2095"/>
                    <a:pt x="2450" y="2175"/>
                    <a:pt x="2289" y="2274"/>
                  </a:cubicBezTo>
                  <a:cubicBezTo>
                    <a:pt x="2147" y="2363"/>
                    <a:pt x="2004" y="2461"/>
                    <a:pt x="1870" y="2568"/>
                  </a:cubicBezTo>
                  <a:cubicBezTo>
                    <a:pt x="1593" y="2782"/>
                    <a:pt x="1343" y="3014"/>
                    <a:pt x="1076" y="3229"/>
                  </a:cubicBezTo>
                  <a:cubicBezTo>
                    <a:pt x="772" y="3487"/>
                    <a:pt x="424" y="3693"/>
                    <a:pt x="49" y="3844"/>
                  </a:cubicBezTo>
                  <a:cubicBezTo>
                    <a:pt x="0" y="3861"/>
                    <a:pt x="18" y="3936"/>
                    <a:pt x="62" y="3936"/>
                  </a:cubicBezTo>
                  <a:cubicBezTo>
                    <a:pt x="66" y="3936"/>
                    <a:pt x="71" y="3935"/>
                    <a:pt x="76" y="3934"/>
                  </a:cubicBezTo>
                  <a:cubicBezTo>
                    <a:pt x="745" y="3710"/>
                    <a:pt x="1263" y="3211"/>
                    <a:pt x="1807" y="2773"/>
                  </a:cubicBezTo>
                  <a:cubicBezTo>
                    <a:pt x="2093" y="2559"/>
                    <a:pt x="2387" y="2354"/>
                    <a:pt x="2700" y="2175"/>
                  </a:cubicBezTo>
                  <a:lnTo>
                    <a:pt x="2700" y="2175"/>
                  </a:lnTo>
                  <a:cubicBezTo>
                    <a:pt x="2530" y="2515"/>
                    <a:pt x="2557" y="2952"/>
                    <a:pt x="2512" y="3318"/>
                  </a:cubicBezTo>
                  <a:cubicBezTo>
                    <a:pt x="2486" y="3523"/>
                    <a:pt x="2432" y="3728"/>
                    <a:pt x="2379" y="3934"/>
                  </a:cubicBezTo>
                  <a:cubicBezTo>
                    <a:pt x="2298" y="4157"/>
                    <a:pt x="2209" y="4371"/>
                    <a:pt x="2102" y="4594"/>
                  </a:cubicBezTo>
                  <a:cubicBezTo>
                    <a:pt x="2078" y="4642"/>
                    <a:pt x="2118" y="4681"/>
                    <a:pt x="2157" y="4681"/>
                  </a:cubicBezTo>
                  <a:cubicBezTo>
                    <a:pt x="2177" y="4681"/>
                    <a:pt x="2197" y="4671"/>
                    <a:pt x="2209" y="4648"/>
                  </a:cubicBezTo>
                  <a:cubicBezTo>
                    <a:pt x="2432" y="4264"/>
                    <a:pt x="2575" y="3844"/>
                    <a:pt x="2637" y="3416"/>
                  </a:cubicBezTo>
                  <a:cubicBezTo>
                    <a:pt x="2664" y="3193"/>
                    <a:pt x="2673" y="2970"/>
                    <a:pt x="2682" y="2747"/>
                  </a:cubicBezTo>
                  <a:cubicBezTo>
                    <a:pt x="2700" y="2515"/>
                    <a:pt x="2762" y="2274"/>
                    <a:pt x="2869" y="2059"/>
                  </a:cubicBezTo>
                  <a:cubicBezTo>
                    <a:pt x="3101" y="1854"/>
                    <a:pt x="3280" y="1604"/>
                    <a:pt x="3405" y="1328"/>
                  </a:cubicBezTo>
                  <a:cubicBezTo>
                    <a:pt x="3610" y="890"/>
                    <a:pt x="3851" y="471"/>
                    <a:pt x="4119" y="78"/>
                  </a:cubicBezTo>
                  <a:cubicBezTo>
                    <a:pt x="4146" y="44"/>
                    <a:pt x="4117" y="0"/>
                    <a:pt x="40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5587;p65"/>
            <p:cNvSpPr/>
            <p:nvPr/>
          </p:nvSpPr>
          <p:spPr>
            <a:xfrm>
              <a:off x="4546926" y="2403085"/>
              <a:ext cx="125075" cy="132793"/>
            </a:xfrm>
            <a:custGeom>
              <a:avLst/>
              <a:gdLst/>
              <a:ahLst/>
              <a:cxnLst/>
              <a:rect l="l" t="t" r="r" b="b"/>
              <a:pathLst>
                <a:path w="1911" h="2029" extrusionOk="0">
                  <a:moveTo>
                    <a:pt x="1092" y="1"/>
                  </a:moveTo>
                  <a:cubicBezTo>
                    <a:pt x="1079" y="1"/>
                    <a:pt x="1067" y="1"/>
                    <a:pt x="1054" y="1"/>
                  </a:cubicBezTo>
                  <a:cubicBezTo>
                    <a:pt x="259" y="28"/>
                    <a:pt x="0" y="715"/>
                    <a:pt x="152" y="1251"/>
                  </a:cubicBezTo>
                  <a:cubicBezTo>
                    <a:pt x="290" y="1746"/>
                    <a:pt x="258" y="1769"/>
                    <a:pt x="251" y="1769"/>
                  </a:cubicBezTo>
                  <a:cubicBezTo>
                    <a:pt x="251" y="1769"/>
                    <a:pt x="250" y="1768"/>
                    <a:pt x="250" y="1768"/>
                  </a:cubicBezTo>
                  <a:lnTo>
                    <a:pt x="250" y="1768"/>
                  </a:lnTo>
                  <a:cubicBezTo>
                    <a:pt x="258" y="1880"/>
                    <a:pt x="457" y="2029"/>
                    <a:pt x="606" y="2029"/>
                  </a:cubicBezTo>
                  <a:cubicBezTo>
                    <a:pt x="636" y="2029"/>
                    <a:pt x="664" y="2023"/>
                    <a:pt x="688" y="2009"/>
                  </a:cubicBezTo>
                  <a:cubicBezTo>
                    <a:pt x="813" y="1929"/>
                    <a:pt x="946" y="2018"/>
                    <a:pt x="1402" y="1795"/>
                  </a:cubicBezTo>
                  <a:cubicBezTo>
                    <a:pt x="1857" y="1581"/>
                    <a:pt x="1910" y="1286"/>
                    <a:pt x="1901" y="894"/>
                  </a:cubicBezTo>
                  <a:cubicBezTo>
                    <a:pt x="1893" y="516"/>
                    <a:pt x="1841" y="1"/>
                    <a:pt x="10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5588;p65"/>
            <p:cNvSpPr/>
            <p:nvPr/>
          </p:nvSpPr>
          <p:spPr>
            <a:xfrm>
              <a:off x="4694124" y="2429133"/>
              <a:ext cx="128020" cy="147519"/>
            </a:xfrm>
            <a:custGeom>
              <a:avLst/>
              <a:gdLst/>
              <a:ahLst/>
              <a:cxnLst/>
              <a:rect l="l" t="t" r="r" b="b"/>
              <a:pathLst>
                <a:path w="1956" h="2254" extrusionOk="0">
                  <a:moveTo>
                    <a:pt x="1185" y="1"/>
                  </a:moveTo>
                  <a:cubicBezTo>
                    <a:pt x="830" y="1"/>
                    <a:pt x="273" y="333"/>
                    <a:pt x="143" y="781"/>
                  </a:cubicBezTo>
                  <a:cubicBezTo>
                    <a:pt x="0" y="1317"/>
                    <a:pt x="393" y="1852"/>
                    <a:pt x="393" y="1852"/>
                  </a:cubicBezTo>
                  <a:cubicBezTo>
                    <a:pt x="563" y="2156"/>
                    <a:pt x="688" y="2254"/>
                    <a:pt x="822" y="2254"/>
                  </a:cubicBezTo>
                  <a:cubicBezTo>
                    <a:pt x="947" y="2254"/>
                    <a:pt x="1161" y="2147"/>
                    <a:pt x="1437" y="1915"/>
                  </a:cubicBezTo>
                  <a:cubicBezTo>
                    <a:pt x="1714" y="1683"/>
                    <a:pt x="1955" y="1379"/>
                    <a:pt x="1910" y="987"/>
                  </a:cubicBezTo>
                  <a:cubicBezTo>
                    <a:pt x="1857" y="594"/>
                    <a:pt x="1661" y="174"/>
                    <a:pt x="1348" y="32"/>
                  </a:cubicBezTo>
                  <a:cubicBezTo>
                    <a:pt x="1302" y="11"/>
                    <a:pt x="1246" y="1"/>
                    <a:pt x="1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5589;p65"/>
            <p:cNvSpPr/>
            <p:nvPr/>
          </p:nvSpPr>
          <p:spPr>
            <a:xfrm>
              <a:off x="4598894" y="2448833"/>
              <a:ext cx="53800" cy="55238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9" y="0"/>
                  </a:moveTo>
                  <a:cubicBezTo>
                    <a:pt x="371" y="0"/>
                    <a:pt x="301" y="19"/>
                    <a:pt x="242" y="52"/>
                  </a:cubicBezTo>
                  <a:cubicBezTo>
                    <a:pt x="161" y="105"/>
                    <a:pt x="99" y="177"/>
                    <a:pt x="63" y="257"/>
                  </a:cubicBezTo>
                  <a:cubicBezTo>
                    <a:pt x="10" y="373"/>
                    <a:pt x="1" y="498"/>
                    <a:pt x="45" y="614"/>
                  </a:cubicBezTo>
                  <a:cubicBezTo>
                    <a:pt x="72" y="695"/>
                    <a:pt x="135" y="766"/>
                    <a:pt x="215" y="811"/>
                  </a:cubicBezTo>
                  <a:cubicBezTo>
                    <a:pt x="264" y="832"/>
                    <a:pt x="315" y="844"/>
                    <a:pt x="369" y="844"/>
                  </a:cubicBezTo>
                  <a:cubicBezTo>
                    <a:pt x="403" y="844"/>
                    <a:pt x="439" y="839"/>
                    <a:pt x="474" y="828"/>
                  </a:cubicBezTo>
                  <a:cubicBezTo>
                    <a:pt x="509" y="819"/>
                    <a:pt x="536" y="802"/>
                    <a:pt x="572" y="784"/>
                  </a:cubicBezTo>
                  <a:cubicBezTo>
                    <a:pt x="617" y="766"/>
                    <a:pt x="670" y="730"/>
                    <a:pt x="706" y="695"/>
                  </a:cubicBezTo>
                  <a:cubicBezTo>
                    <a:pt x="759" y="641"/>
                    <a:pt x="786" y="570"/>
                    <a:pt x="804" y="507"/>
                  </a:cubicBezTo>
                  <a:cubicBezTo>
                    <a:pt x="822" y="418"/>
                    <a:pt x="813" y="338"/>
                    <a:pt x="786" y="266"/>
                  </a:cubicBezTo>
                  <a:cubicBezTo>
                    <a:pt x="777" y="213"/>
                    <a:pt x="750" y="159"/>
                    <a:pt x="715" y="114"/>
                  </a:cubicBezTo>
                  <a:cubicBezTo>
                    <a:pt x="670" y="61"/>
                    <a:pt x="608" y="25"/>
                    <a:pt x="545" y="16"/>
                  </a:cubicBezTo>
                  <a:cubicBezTo>
                    <a:pt x="527" y="16"/>
                    <a:pt x="518" y="7"/>
                    <a:pt x="509" y="7"/>
                  </a:cubicBezTo>
                  <a:cubicBezTo>
                    <a:pt x="486" y="3"/>
                    <a:pt x="463" y="0"/>
                    <a:pt x="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5590;p65"/>
            <p:cNvSpPr/>
            <p:nvPr/>
          </p:nvSpPr>
          <p:spPr>
            <a:xfrm>
              <a:off x="4632797" y="2499490"/>
              <a:ext cx="5301" cy="2422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1" y="1"/>
                  </a:moveTo>
                  <a:cubicBezTo>
                    <a:pt x="72" y="1"/>
                    <a:pt x="63" y="10"/>
                    <a:pt x="54" y="10"/>
                  </a:cubicBezTo>
                  <a:lnTo>
                    <a:pt x="0" y="37"/>
                  </a:lnTo>
                  <a:lnTo>
                    <a:pt x="0" y="37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09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5591;p65"/>
            <p:cNvSpPr/>
            <p:nvPr/>
          </p:nvSpPr>
          <p:spPr>
            <a:xfrm>
              <a:off x="4749626" y="2485615"/>
              <a:ext cx="52033" cy="54649"/>
            </a:xfrm>
            <a:custGeom>
              <a:avLst/>
              <a:gdLst/>
              <a:ahLst/>
              <a:cxnLst/>
              <a:rect l="l" t="t" r="r" b="b"/>
              <a:pathLst>
                <a:path w="795" h="835" extrusionOk="0">
                  <a:moveTo>
                    <a:pt x="768" y="498"/>
                  </a:moveTo>
                  <a:cubicBezTo>
                    <a:pt x="764" y="510"/>
                    <a:pt x="759" y="521"/>
                    <a:pt x="754" y="532"/>
                  </a:cubicBezTo>
                  <a:lnTo>
                    <a:pt x="754" y="532"/>
                  </a:lnTo>
                  <a:cubicBezTo>
                    <a:pt x="755" y="527"/>
                    <a:pt x="757" y="522"/>
                    <a:pt x="759" y="516"/>
                  </a:cubicBezTo>
                  <a:lnTo>
                    <a:pt x="768" y="498"/>
                  </a:lnTo>
                  <a:close/>
                  <a:moveTo>
                    <a:pt x="421" y="1"/>
                  </a:moveTo>
                  <a:cubicBezTo>
                    <a:pt x="395" y="1"/>
                    <a:pt x="371" y="3"/>
                    <a:pt x="348" y="8"/>
                  </a:cubicBezTo>
                  <a:cubicBezTo>
                    <a:pt x="304" y="17"/>
                    <a:pt x="250" y="34"/>
                    <a:pt x="215" y="61"/>
                  </a:cubicBezTo>
                  <a:lnTo>
                    <a:pt x="179" y="88"/>
                  </a:lnTo>
                  <a:cubicBezTo>
                    <a:pt x="152" y="106"/>
                    <a:pt x="134" y="124"/>
                    <a:pt x="116" y="150"/>
                  </a:cubicBezTo>
                  <a:cubicBezTo>
                    <a:pt x="36" y="231"/>
                    <a:pt x="0" y="338"/>
                    <a:pt x="0" y="445"/>
                  </a:cubicBezTo>
                  <a:cubicBezTo>
                    <a:pt x="9" y="525"/>
                    <a:pt x="27" y="597"/>
                    <a:pt x="72" y="659"/>
                  </a:cubicBezTo>
                  <a:cubicBezTo>
                    <a:pt x="90" y="686"/>
                    <a:pt x="107" y="704"/>
                    <a:pt x="125" y="731"/>
                  </a:cubicBezTo>
                  <a:lnTo>
                    <a:pt x="134" y="739"/>
                  </a:lnTo>
                  <a:cubicBezTo>
                    <a:pt x="170" y="775"/>
                    <a:pt x="215" y="802"/>
                    <a:pt x="268" y="811"/>
                  </a:cubicBezTo>
                  <a:cubicBezTo>
                    <a:pt x="308" y="828"/>
                    <a:pt x="351" y="834"/>
                    <a:pt x="393" y="834"/>
                  </a:cubicBezTo>
                  <a:cubicBezTo>
                    <a:pt x="418" y="834"/>
                    <a:pt x="442" y="832"/>
                    <a:pt x="464" y="829"/>
                  </a:cubicBezTo>
                  <a:cubicBezTo>
                    <a:pt x="500" y="829"/>
                    <a:pt x="527" y="820"/>
                    <a:pt x="554" y="802"/>
                  </a:cubicBezTo>
                  <a:cubicBezTo>
                    <a:pt x="598" y="784"/>
                    <a:pt x="643" y="748"/>
                    <a:pt x="670" y="713"/>
                  </a:cubicBezTo>
                  <a:cubicBezTo>
                    <a:pt x="705" y="677"/>
                    <a:pt x="741" y="623"/>
                    <a:pt x="750" y="570"/>
                  </a:cubicBezTo>
                  <a:cubicBezTo>
                    <a:pt x="768" y="534"/>
                    <a:pt x="786" y="498"/>
                    <a:pt x="786" y="463"/>
                  </a:cubicBezTo>
                  <a:lnTo>
                    <a:pt x="786" y="454"/>
                  </a:lnTo>
                  <a:cubicBezTo>
                    <a:pt x="795" y="400"/>
                    <a:pt x="795" y="347"/>
                    <a:pt x="786" y="302"/>
                  </a:cubicBezTo>
                  <a:cubicBezTo>
                    <a:pt x="777" y="266"/>
                    <a:pt x="768" y="240"/>
                    <a:pt x="750" y="213"/>
                  </a:cubicBezTo>
                  <a:cubicBezTo>
                    <a:pt x="732" y="168"/>
                    <a:pt x="705" y="133"/>
                    <a:pt x="670" y="97"/>
                  </a:cubicBezTo>
                  <a:cubicBezTo>
                    <a:pt x="616" y="61"/>
                    <a:pt x="563" y="25"/>
                    <a:pt x="500" y="8"/>
                  </a:cubicBezTo>
                  <a:cubicBezTo>
                    <a:pt x="473" y="3"/>
                    <a:pt x="447" y="1"/>
                    <a:pt x="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5592;p65"/>
            <p:cNvSpPr/>
            <p:nvPr/>
          </p:nvSpPr>
          <p:spPr>
            <a:xfrm>
              <a:off x="4552162" y="2401972"/>
              <a:ext cx="121017" cy="134560"/>
            </a:xfrm>
            <a:custGeom>
              <a:avLst/>
              <a:gdLst/>
              <a:ahLst/>
              <a:cxnLst/>
              <a:rect l="l" t="t" r="r" b="b"/>
              <a:pathLst>
                <a:path w="1849" h="2056" extrusionOk="0">
                  <a:moveTo>
                    <a:pt x="171" y="1697"/>
                  </a:moveTo>
                  <a:lnTo>
                    <a:pt x="171" y="1697"/>
                  </a:lnTo>
                  <a:cubicBezTo>
                    <a:pt x="172" y="1726"/>
                    <a:pt x="172" y="1756"/>
                    <a:pt x="170" y="1785"/>
                  </a:cubicBezTo>
                  <a:cubicBezTo>
                    <a:pt x="188" y="1776"/>
                    <a:pt x="179" y="1759"/>
                    <a:pt x="179" y="1741"/>
                  </a:cubicBezTo>
                  <a:cubicBezTo>
                    <a:pt x="179" y="1723"/>
                    <a:pt x="179" y="1714"/>
                    <a:pt x="171" y="1697"/>
                  </a:cubicBezTo>
                  <a:close/>
                  <a:moveTo>
                    <a:pt x="956" y="0"/>
                  </a:moveTo>
                  <a:cubicBezTo>
                    <a:pt x="822" y="9"/>
                    <a:pt x="688" y="36"/>
                    <a:pt x="572" y="81"/>
                  </a:cubicBezTo>
                  <a:cubicBezTo>
                    <a:pt x="447" y="134"/>
                    <a:pt x="340" y="206"/>
                    <a:pt x="251" y="304"/>
                  </a:cubicBezTo>
                  <a:cubicBezTo>
                    <a:pt x="81" y="509"/>
                    <a:pt x="1" y="768"/>
                    <a:pt x="19" y="1036"/>
                  </a:cubicBezTo>
                  <a:cubicBezTo>
                    <a:pt x="36" y="1161"/>
                    <a:pt x="63" y="1295"/>
                    <a:pt x="108" y="1411"/>
                  </a:cubicBezTo>
                  <a:cubicBezTo>
                    <a:pt x="117" y="1473"/>
                    <a:pt x="135" y="1535"/>
                    <a:pt x="152" y="1598"/>
                  </a:cubicBezTo>
                  <a:cubicBezTo>
                    <a:pt x="161" y="1634"/>
                    <a:pt x="170" y="1678"/>
                    <a:pt x="170" y="1696"/>
                  </a:cubicBezTo>
                  <a:cubicBezTo>
                    <a:pt x="170" y="1696"/>
                    <a:pt x="171" y="1697"/>
                    <a:pt x="171" y="1697"/>
                  </a:cubicBezTo>
                  <a:lnTo>
                    <a:pt x="171" y="1697"/>
                  </a:lnTo>
                  <a:cubicBezTo>
                    <a:pt x="158" y="1476"/>
                    <a:pt x="53" y="1255"/>
                    <a:pt x="45" y="1027"/>
                  </a:cubicBezTo>
                  <a:cubicBezTo>
                    <a:pt x="27" y="777"/>
                    <a:pt x="117" y="518"/>
                    <a:pt x="286" y="331"/>
                  </a:cubicBezTo>
                  <a:cubicBezTo>
                    <a:pt x="367" y="232"/>
                    <a:pt x="474" y="161"/>
                    <a:pt x="590" y="116"/>
                  </a:cubicBezTo>
                  <a:cubicBezTo>
                    <a:pt x="706" y="72"/>
                    <a:pt x="831" y="45"/>
                    <a:pt x="956" y="45"/>
                  </a:cubicBezTo>
                  <a:cubicBezTo>
                    <a:pt x="978" y="43"/>
                    <a:pt x="1000" y="43"/>
                    <a:pt x="1022" y="43"/>
                  </a:cubicBezTo>
                  <a:cubicBezTo>
                    <a:pt x="1125" y="43"/>
                    <a:pt x="1228" y="59"/>
                    <a:pt x="1331" y="81"/>
                  </a:cubicBezTo>
                  <a:cubicBezTo>
                    <a:pt x="1447" y="116"/>
                    <a:pt x="1554" y="188"/>
                    <a:pt x="1634" y="277"/>
                  </a:cubicBezTo>
                  <a:cubicBezTo>
                    <a:pt x="1705" y="384"/>
                    <a:pt x="1759" y="500"/>
                    <a:pt x="1768" y="625"/>
                  </a:cubicBezTo>
                  <a:cubicBezTo>
                    <a:pt x="1786" y="750"/>
                    <a:pt x="1795" y="875"/>
                    <a:pt x="1795" y="1000"/>
                  </a:cubicBezTo>
                  <a:cubicBezTo>
                    <a:pt x="1795" y="1134"/>
                    <a:pt x="1777" y="1259"/>
                    <a:pt x="1741" y="1375"/>
                  </a:cubicBezTo>
                  <a:cubicBezTo>
                    <a:pt x="1696" y="1491"/>
                    <a:pt x="1616" y="1589"/>
                    <a:pt x="1518" y="1669"/>
                  </a:cubicBezTo>
                  <a:cubicBezTo>
                    <a:pt x="1411" y="1741"/>
                    <a:pt x="1304" y="1803"/>
                    <a:pt x="1179" y="1848"/>
                  </a:cubicBezTo>
                  <a:cubicBezTo>
                    <a:pt x="1063" y="1901"/>
                    <a:pt x="938" y="1937"/>
                    <a:pt x="813" y="1964"/>
                  </a:cubicBezTo>
                  <a:cubicBezTo>
                    <a:pt x="750" y="1964"/>
                    <a:pt x="688" y="1982"/>
                    <a:pt x="625" y="2009"/>
                  </a:cubicBezTo>
                  <a:cubicBezTo>
                    <a:pt x="591" y="2026"/>
                    <a:pt x="553" y="2036"/>
                    <a:pt x="513" y="2036"/>
                  </a:cubicBezTo>
                  <a:cubicBezTo>
                    <a:pt x="491" y="2036"/>
                    <a:pt x="469" y="2033"/>
                    <a:pt x="447" y="2026"/>
                  </a:cubicBezTo>
                  <a:cubicBezTo>
                    <a:pt x="384" y="2009"/>
                    <a:pt x="322" y="1982"/>
                    <a:pt x="277" y="1937"/>
                  </a:cubicBezTo>
                  <a:cubicBezTo>
                    <a:pt x="224" y="1901"/>
                    <a:pt x="188" y="1848"/>
                    <a:pt x="170" y="1785"/>
                  </a:cubicBezTo>
                  <a:lnTo>
                    <a:pt x="170" y="1785"/>
                  </a:lnTo>
                  <a:cubicBezTo>
                    <a:pt x="179" y="1857"/>
                    <a:pt x="224" y="1910"/>
                    <a:pt x="277" y="1955"/>
                  </a:cubicBezTo>
                  <a:cubicBezTo>
                    <a:pt x="322" y="1991"/>
                    <a:pt x="384" y="2026"/>
                    <a:pt x="447" y="2044"/>
                  </a:cubicBezTo>
                  <a:cubicBezTo>
                    <a:pt x="473" y="2052"/>
                    <a:pt x="500" y="2056"/>
                    <a:pt x="527" y="2056"/>
                  </a:cubicBezTo>
                  <a:cubicBezTo>
                    <a:pt x="566" y="2056"/>
                    <a:pt x="603" y="2047"/>
                    <a:pt x="634" y="2026"/>
                  </a:cubicBezTo>
                  <a:cubicBezTo>
                    <a:pt x="697" y="2009"/>
                    <a:pt x="759" y="2000"/>
                    <a:pt x="822" y="1991"/>
                  </a:cubicBezTo>
                  <a:cubicBezTo>
                    <a:pt x="956" y="1973"/>
                    <a:pt x="1081" y="1946"/>
                    <a:pt x="1197" y="1892"/>
                  </a:cubicBezTo>
                  <a:cubicBezTo>
                    <a:pt x="1322" y="1848"/>
                    <a:pt x="1438" y="1785"/>
                    <a:pt x="1545" y="1714"/>
                  </a:cubicBezTo>
                  <a:cubicBezTo>
                    <a:pt x="1652" y="1634"/>
                    <a:pt x="1732" y="1527"/>
                    <a:pt x="1786" y="1402"/>
                  </a:cubicBezTo>
                  <a:cubicBezTo>
                    <a:pt x="1830" y="1277"/>
                    <a:pt x="1848" y="1152"/>
                    <a:pt x="1848" y="1018"/>
                  </a:cubicBezTo>
                  <a:cubicBezTo>
                    <a:pt x="1848" y="884"/>
                    <a:pt x="1839" y="759"/>
                    <a:pt x="1821" y="625"/>
                  </a:cubicBezTo>
                  <a:cubicBezTo>
                    <a:pt x="1812" y="491"/>
                    <a:pt x="1759" y="366"/>
                    <a:pt x="1679" y="259"/>
                  </a:cubicBezTo>
                  <a:cubicBezTo>
                    <a:pt x="1589" y="152"/>
                    <a:pt x="1473" y="81"/>
                    <a:pt x="1348" y="45"/>
                  </a:cubicBezTo>
                  <a:cubicBezTo>
                    <a:pt x="1215" y="9"/>
                    <a:pt x="1081" y="0"/>
                    <a:pt x="956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5593;p65"/>
            <p:cNvSpPr/>
            <p:nvPr/>
          </p:nvSpPr>
          <p:spPr>
            <a:xfrm>
              <a:off x="4699360" y="2427693"/>
              <a:ext cx="121017" cy="148566"/>
            </a:xfrm>
            <a:custGeom>
              <a:avLst/>
              <a:gdLst/>
              <a:ahLst/>
              <a:cxnLst/>
              <a:rect l="l" t="t" r="r" b="b"/>
              <a:pathLst>
                <a:path w="1849" h="2270" extrusionOk="0">
                  <a:moveTo>
                    <a:pt x="315" y="1878"/>
                  </a:moveTo>
                  <a:cubicBezTo>
                    <a:pt x="377" y="1993"/>
                    <a:pt x="448" y="2098"/>
                    <a:pt x="536" y="2187"/>
                  </a:cubicBezTo>
                  <a:cubicBezTo>
                    <a:pt x="561" y="2211"/>
                    <a:pt x="590" y="2230"/>
                    <a:pt x="623" y="2244"/>
                  </a:cubicBezTo>
                  <a:lnTo>
                    <a:pt x="623" y="2244"/>
                  </a:lnTo>
                  <a:cubicBezTo>
                    <a:pt x="594" y="2229"/>
                    <a:pt x="568" y="2209"/>
                    <a:pt x="545" y="2187"/>
                  </a:cubicBezTo>
                  <a:cubicBezTo>
                    <a:pt x="448" y="2098"/>
                    <a:pt x="377" y="1993"/>
                    <a:pt x="315" y="1878"/>
                  </a:cubicBezTo>
                  <a:close/>
                  <a:moveTo>
                    <a:pt x="623" y="2244"/>
                  </a:moveTo>
                  <a:lnTo>
                    <a:pt x="623" y="2244"/>
                  </a:lnTo>
                  <a:cubicBezTo>
                    <a:pt x="652" y="2258"/>
                    <a:pt x="684" y="2267"/>
                    <a:pt x="715" y="2267"/>
                  </a:cubicBezTo>
                  <a:cubicBezTo>
                    <a:pt x="682" y="2263"/>
                    <a:pt x="651" y="2255"/>
                    <a:pt x="623" y="2244"/>
                  </a:cubicBezTo>
                  <a:close/>
                  <a:moveTo>
                    <a:pt x="1125" y="0"/>
                  </a:moveTo>
                  <a:cubicBezTo>
                    <a:pt x="1063" y="0"/>
                    <a:pt x="991" y="9"/>
                    <a:pt x="929" y="27"/>
                  </a:cubicBezTo>
                  <a:cubicBezTo>
                    <a:pt x="670" y="98"/>
                    <a:pt x="447" y="241"/>
                    <a:pt x="269" y="437"/>
                  </a:cubicBezTo>
                  <a:cubicBezTo>
                    <a:pt x="90" y="634"/>
                    <a:pt x="1" y="893"/>
                    <a:pt x="37" y="1160"/>
                  </a:cubicBezTo>
                  <a:cubicBezTo>
                    <a:pt x="28" y="1026"/>
                    <a:pt x="37" y="902"/>
                    <a:pt x="81" y="777"/>
                  </a:cubicBezTo>
                  <a:cubicBezTo>
                    <a:pt x="126" y="652"/>
                    <a:pt x="197" y="545"/>
                    <a:pt x="286" y="455"/>
                  </a:cubicBezTo>
                  <a:cubicBezTo>
                    <a:pt x="456" y="268"/>
                    <a:pt x="688" y="134"/>
                    <a:pt x="938" y="71"/>
                  </a:cubicBezTo>
                  <a:cubicBezTo>
                    <a:pt x="984" y="57"/>
                    <a:pt x="1032" y="50"/>
                    <a:pt x="1080" y="50"/>
                  </a:cubicBezTo>
                  <a:cubicBezTo>
                    <a:pt x="1152" y="50"/>
                    <a:pt x="1225" y="66"/>
                    <a:pt x="1295" y="98"/>
                  </a:cubicBezTo>
                  <a:cubicBezTo>
                    <a:pt x="1402" y="161"/>
                    <a:pt x="1491" y="250"/>
                    <a:pt x="1563" y="357"/>
                  </a:cubicBezTo>
                  <a:cubicBezTo>
                    <a:pt x="1705" y="571"/>
                    <a:pt x="1786" y="821"/>
                    <a:pt x="1795" y="1080"/>
                  </a:cubicBezTo>
                  <a:cubicBezTo>
                    <a:pt x="1795" y="1330"/>
                    <a:pt x="1697" y="1580"/>
                    <a:pt x="1509" y="1758"/>
                  </a:cubicBezTo>
                  <a:cubicBezTo>
                    <a:pt x="1420" y="1856"/>
                    <a:pt x="1331" y="1946"/>
                    <a:pt x="1224" y="2026"/>
                  </a:cubicBezTo>
                  <a:cubicBezTo>
                    <a:pt x="1125" y="2106"/>
                    <a:pt x="1018" y="2178"/>
                    <a:pt x="893" y="2231"/>
                  </a:cubicBezTo>
                  <a:cubicBezTo>
                    <a:pt x="840" y="2258"/>
                    <a:pt x="777" y="2267"/>
                    <a:pt x="715" y="2267"/>
                  </a:cubicBezTo>
                  <a:cubicBezTo>
                    <a:pt x="726" y="2269"/>
                    <a:pt x="737" y="2269"/>
                    <a:pt x="749" y="2269"/>
                  </a:cubicBezTo>
                  <a:cubicBezTo>
                    <a:pt x="802" y="2269"/>
                    <a:pt x="860" y="2253"/>
                    <a:pt x="911" y="2231"/>
                  </a:cubicBezTo>
                  <a:cubicBezTo>
                    <a:pt x="1027" y="2178"/>
                    <a:pt x="1134" y="2115"/>
                    <a:pt x="1241" y="2035"/>
                  </a:cubicBezTo>
                  <a:cubicBezTo>
                    <a:pt x="1348" y="1955"/>
                    <a:pt x="1447" y="1874"/>
                    <a:pt x="1536" y="1776"/>
                  </a:cubicBezTo>
                  <a:cubicBezTo>
                    <a:pt x="1732" y="1598"/>
                    <a:pt x="1839" y="1339"/>
                    <a:pt x="1848" y="1080"/>
                  </a:cubicBezTo>
                  <a:cubicBezTo>
                    <a:pt x="1839" y="812"/>
                    <a:pt x="1750" y="553"/>
                    <a:pt x="1607" y="330"/>
                  </a:cubicBezTo>
                  <a:cubicBezTo>
                    <a:pt x="1536" y="223"/>
                    <a:pt x="1438" y="125"/>
                    <a:pt x="1322" y="63"/>
                  </a:cubicBezTo>
                  <a:cubicBezTo>
                    <a:pt x="1259" y="27"/>
                    <a:pt x="1197" y="0"/>
                    <a:pt x="1125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5594;p65"/>
            <p:cNvSpPr/>
            <p:nvPr/>
          </p:nvSpPr>
          <p:spPr>
            <a:xfrm>
              <a:off x="4209857" y="2148425"/>
              <a:ext cx="289224" cy="323703"/>
            </a:xfrm>
            <a:custGeom>
              <a:avLst/>
              <a:gdLst/>
              <a:ahLst/>
              <a:cxnLst/>
              <a:rect l="l" t="t" r="r" b="b"/>
              <a:pathLst>
                <a:path w="4419" h="4946" extrusionOk="0">
                  <a:moveTo>
                    <a:pt x="2276" y="1"/>
                  </a:moveTo>
                  <a:cubicBezTo>
                    <a:pt x="2271" y="1"/>
                    <a:pt x="2265" y="1"/>
                    <a:pt x="2259" y="1"/>
                  </a:cubicBezTo>
                  <a:cubicBezTo>
                    <a:pt x="1848" y="1"/>
                    <a:pt x="1482" y="251"/>
                    <a:pt x="1322" y="635"/>
                  </a:cubicBezTo>
                  <a:cubicBezTo>
                    <a:pt x="733" y="635"/>
                    <a:pt x="1" y="1090"/>
                    <a:pt x="72" y="2188"/>
                  </a:cubicBezTo>
                  <a:cubicBezTo>
                    <a:pt x="135" y="3276"/>
                    <a:pt x="402" y="3321"/>
                    <a:pt x="402" y="3321"/>
                  </a:cubicBezTo>
                  <a:cubicBezTo>
                    <a:pt x="518" y="3169"/>
                    <a:pt x="608" y="3071"/>
                    <a:pt x="608" y="3071"/>
                  </a:cubicBezTo>
                  <a:cubicBezTo>
                    <a:pt x="652" y="3384"/>
                    <a:pt x="795" y="3678"/>
                    <a:pt x="1018" y="3910"/>
                  </a:cubicBezTo>
                  <a:cubicBezTo>
                    <a:pt x="1107" y="3794"/>
                    <a:pt x="1188" y="3660"/>
                    <a:pt x="1259" y="3535"/>
                  </a:cubicBezTo>
                  <a:lnTo>
                    <a:pt x="1259" y="3535"/>
                  </a:lnTo>
                  <a:cubicBezTo>
                    <a:pt x="1223" y="4133"/>
                    <a:pt x="1500" y="4303"/>
                    <a:pt x="1500" y="4303"/>
                  </a:cubicBezTo>
                  <a:cubicBezTo>
                    <a:pt x="1589" y="4205"/>
                    <a:pt x="1670" y="4080"/>
                    <a:pt x="1732" y="3955"/>
                  </a:cubicBezTo>
                  <a:cubicBezTo>
                    <a:pt x="1786" y="4133"/>
                    <a:pt x="1893" y="4294"/>
                    <a:pt x="2045" y="4419"/>
                  </a:cubicBezTo>
                  <a:lnTo>
                    <a:pt x="2205" y="4071"/>
                  </a:lnTo>
                  <a:cubicBezTo>
                    <a:pt x="2223" y="4321"/>
                    <a:pt x="2330" y="4553"/>
                    <a:pt x="2500" y="4740"/>
                  </a:cubicBezTo>
                  <a:cubicBezTo>
                    <a:pt x="2553" y="4651"/>
                    <a:pt x="2598" y="4544"/>
                    <a:pt x="2625" y="4437"/>
                  </a:cubicBezTo>
                  <a:cubicBezTo>
                    <a:pt x="2741" y="4642"/>
                    <a:pt x="2928" y="4812"/>
                    <a:pt x="3142" y="4910"/>
                  </a:cubicBezTo>
                  <a:cubicBezTo>
                    <a:pt x="3169" y="4794"/>
                    <a:pt x="3178" y="4678"/>
                    <a:pt x="3169" y="4562"/>
                  </a:cubicBezTo>
                  <a:lnTo>
                    <a:pt x="3169" y="4562"/>
                  </a:lnTo>
                  <a:cubicBezTo>
                    <a:pt x="3553" y="4937"/>
                    <a:pt x="3905" y="4945"/>
                    <a:pt x="3935" y="4945"/>
                  </a:cubicBezTo>
                  <a:cubicBezTo>
                    <a:pt x="3936" y="4945"/>
                    <a:pt x="3937" y="4945"/>
                    <a:pt x="3937" y="4945"/>
                  </a:cubicBezTo>
                  <a:cubicBezTo>
                    <a:pt x="3883" y="4410"/>
                    <a:pt x="3669" y="4187"/>
                    <a:pt x="3669" y="4187"/>
                  </a:cubicBezTo>
                  <a:lnTo>
                    <a:pt x="3669" y="4187"/>
                  </a:lnTo>
                  <a:cubicBezTo>
                    <a:pt x="3710" y="4193"/>
                    <a:pt x="3751" y="4196"/>
                    <a:pt x="3791" y="4196"/>
                  </a:cubicBezTo>
                  <a:cubicBezTo>
                    <a:pt x="3872" y="4196"/>
                    <a:pt x="3951" y="4184"/>
                    <a:pt x="4035" y="4160"/>
                  </a:cubicBezTo>
                  <a:cubicBezTo>
                    <a:pt x="3937" y="3857"/>
                    <a:pt x="3838" y="3767"/>
                    <a:pt x="3838" y="3767"/>
                  </a:cubicBezTo>
                  <a:cubicBezTo>
                    <a:pt x="3990" y="3749"/>
                    <a:pt x="4142" y="3705"/>
                    <a:pt x="4285" y="3642"/>
                  </a:cubicBezTo>
                  <a:cubicBezTo>
                    <a:pt x="4249" y="3446"/>
                    <a:pt x="4142" y="3267"/>
                    <a:pt x="3972" y="3151"/>
                  </a:cubicBezTo>
                  <a:cubicBezTo>
                    <a:pt x="4115" y="3151"/>
                    <a:pt x="4249" y="3116"/>
                    <a:pt x="4374" y="3044"/>
                  </a:cubicBezTo>
                  <a:cubicBezTo>
                    <a:pt x="4285" y="2794"/>
                    <a:pt x="3946" y="2661"/>
                    <a:pt x="3946" y="2661"/>
                  </a:cubicBezTo>
                  <a:cubicBezTo>
                    <a:pt x="4124" y="2643"/>
                    <a:pt x="4419" y="2268"/>
                    <a:pt x="4419" y="2268"/>
                  </a:cubicBezTo>
                  <a:cubicBezTo>
                    <a:pt x="4303" y="2027"/>
                    <a:pt x="3812" y="1848"/>
                    <a:pt x="3812" y="1848"/>
                  </a:cubicBezTo>
                  <a:lnTo>
                    <a:pt x="3812" y="1848"/>
                  </a:lnTo>
                  <a:cubicBezTo>
                    <a:pt x="3816" y="1849"/>
                    <a:pt x="3821" y="1849"/>
                    <a:pt x="3825" y="1849"/>
                  </a:cubicBezTo>
                  <a:cubicBezTo>
                    <a:pt x="4037" y="1849"/>
                    <a:pt x="4285" y="1652"/>
                    <a:pt x="4285" y="1652"/>
                  </a:cubicBezTo>
                  <a:cubicBezTo>
                    <a:pt x="4142" y="1482"/>
                    <a:pt x="3946" y="1366"/>
                    <a:pt x="3731" y="1322"/>
                  </a:cubicBezTo>
                  <a:lnTo>
                    <a:pt x="4062" y="1036"/>
                  </a:lnTo>
                  <a:cubicBezTo>
                    <a:pt x="3919" y="867"/>
                    <a:pt x="3740" y="733"/>
                    <a:pt x="3535" y="652"/>
                  </a:cubicBezTo>
                  <a:lnTo>
                    <a:pt x="3660" y="519"/>
                  </a:lnTo>
                  <a:cubicBezTo>
                    <a:pt x="3660" y="519"/>
                    <a:pt x="2975" y="1"/>
                    <a:pt x="2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5595;p65"/>
            <p:cNvSpPr/>
            <p:nvPr/>
          </p:nvSpPr>
          <p:spPr>
            <a:xfrm>
              <a:off x="4224387" y="2096525"/>
              <a:ext cx="258331" cy="375603"/>
            </a:xfrm>
            <a:custGeom>
              <a:avLst/>
              <a:gdLst/>
              <a:ahLst/>
              <a:cxnLst/>
              <a:rect l="l" t="t" r="r" b="b"/>
              <a:pathLst>
                <a:path w="3947" h="5739" extrusionOk="0">
                  <a:moveTo>
                    <a:pt x="110" y="0"/>
                  </a:moveTo>
                  <a:cubicBezTo>
                    <a:pt x="51" y="0"/>
                    <a:pt x="0" y="87"/>
                    <a:pt x="55" y="142"/>
                  </a:cubicBezTo>
                  <a:cubicBezTo>
                    <a:pt x="368" y="490"/>
                    <a:pt x="644" y="865"/>
                    <a:pt x="894" y="1258"/>
                  </a:cubicBezTo>
                  <a:cubicBezTo>
                    <a:pt x="939" y="1312"/>
                    <a:pt x="975" y="1374"/>
                    <a:pt x="1010" y="1428"/>
                  </a:cubicBezTo>
                  <a:cubicBezTo>
                    <a:pt x="1117" y="1588"/>
                    <a:pt x="1225" y="1758"/>
                    <a:pt x="1332" y="1918"/>
                  </a:cubicBezTo>
                  <a:lnTo>
                    <a:pt x="1564" y="2284"/>
                  </a:lnTo>
                  <a:cubicBezTo>
                    <a:pt x="1546" y="2311"/>
                    <a:pt x="1537" y="2338"/>
                    <a:pt x="1519" y="2374"/>
                  </a:cubicBezTo>
                  <a:cubicBezTo>
                    <a:pt x="1349" y="2722"/>
                    <a:pt x="1100" y="3016"/>
                    <a:pt x="876" y="3329"/>
                  </a:cubicBezTo>
                  <a:cubicBezTo>
                    <a:pt x="752" y="3498"/>
                    <a:pt x="644" y="3668"/>
                    <a:pt x="555" y="3855"/>
                  </a:cubicBezTo>
                  <a:cubicBezTo>
                    <a:pt x="511" y="3944"/>
                    <a:pt x="475" y="4043"/>
                    <a:pt x="439" y="4132"/>
                  </a:cubicBezTo>
                  <a:cubicBezTo>
                    <a:pt x="457" y="4168"/>
                    <a:pt x="466" y="4203"/>
                    <a:pt x="484" y="4239"/>
                  </a:cubicBezTo>
                  <a:cubicBezTo>
                    <a:pt x="511" y="4141"/>
                    <a:pt x="546" y="4034"/>
                    <a:pt x="591" y="3936"/>
                  </a:cubicBezTo>
                  <a:cubicBezTo>
                    <a:pt x="769" y="3552"/>
                    <a:pt x="1037" y="3222"/>
                    <a:pt x="1278" y="2873"/>
                  </a:cubicBezTo>
                  <a:cubicBezTo>
                    <a:pt x="1403" y="2704"/>
                    <a:pt x="1510" y="2516"/>
                    <a:pt x="1599" y="2329"/>
                  </a:cubicBezTo>
                  <a:cubicBezTo>
                    <a:pt x="1626" y="2383"/>
                    <a:pt x="1662" y="2427"/>
                    <a:pt x="1698" y="2481"/>
                  </a:cubicBezTo>
                  <a:lnTo>
                    <a:pt x="1733" y="2525"/>
                  </a:lnTo>
                  <a:cubicBezTo>
                    <a:pt x="1858" y="2722"/>
                    <a:pt x="1983" y="2909"/>
                    <a:pt x="2117" y="3088"/>
                  </a:cubicBezTo>
                  <a:cubicBezTo>
                    <a:pt x="2233" y="3248"/>
                    <a:pt x="2331" y="3418"/>
                    <a:pt x="2420" y="3587"/>
                  </a:cubicBezTo>
                  <a:cubicBezTo>
                    <a:pt x="2412" y="3927"/>
                    <a:pt x="2215" y="4212"/>
                    <a:pt x="2197" y="4551"/>
                  </a:cubicBezTo>
                  <a:cubicBezTo>
                    <a:pt x="2197" y="4721"/>
                    <a:pt x="2215" y="4891"/>
                    <a:pt x="2242" y="5051"/>
                  </a:cubicBezTo>
                  <a:cubicBezTo>
                    <a:pt x="2269" y="5212"/>
                    <a:pt x="2278" y="5372"/>
                    <a:pt x="2278" y="5533"/>
                  </a:cubicBezTo>
                  <a:cubicBezTo>
                    <a:pt x="2304" y="5488"/>
                    <a:pt x="2322" y="5444"/>
                    <a:pt x="2340" y="5408"/>
                  </a:cubicBezTo>
                  <a:cubicBezTo>
                    <a:pt x="2340" y="5319"/>
                    <a:pt x="2331" y="5230"/>
                    <a:pt x="2322" y="5140"/>
                  </a:cubicBezTo>
                  <a:cubicBezTo>
                    <a:pt x="2304" y="4971"/>
                    <a:pt x="2269" y="4810"/>
                    <a:pt x="2260" y="4632"/>
                  </a:cubicBezTo>
                  <a:cubicBezTo>
                    <a:pt x="2269" y="4462"/>
                    <a:pt x="2296" y="4293"/>
                    <a:pt x="2358" y="4132"/>
                  </a:cubicBezTo>
                  <a:cubicBezTo>
                    <a:pt x="2412" y="3989"/>
                    <a:pt x="2447" y="3846"/>
                    <a:pt x="2474" y="3703"/>
                  </a:cubicBezTo>
                  <a:cubicBezTo>
                    <a:pt x="2563" y="3909"/>
                    <a:pt x="2653" y="4123"/>
                    <a:pt x="2760" y="4319"/>
                  </a:cubicBezTo>
                  <a:cubicBezTo>
                    <a:pt x="2849" y="4507"/>
                    <a:pt x="2956" y="4685"/>
                    <a:pt x="3072" y="4855"/>
                  </a:cubicBezTo>
                  <a:cubicBezTo>
                    <a:pt x="3206" y="5042"/>
                    <a:pt x="3340" y="5230"/>
                    <a:pt x="3456" y="5426"/>
                  </a:cubicBezTo>
                  <a:cubicBezTo>
                    <a:pt x="3518" y="5524"/>
                    <a:pt x="3572" y="5622"/>
                    <a:pt x="3625" y="5729"/>
                  </a:cubicBezTo>
                  <a:cubicBezTo>
                    <a:pt x="3652" y="5729"/>
                    <a:pt x="3679" y="5738"/>
                    <a:pt x="3715" y="5738"/>
                  </a:cubicBezTo>
                  <a:cubicBezTo>
                    <a:pt x="3670" y="5649"/>
                    <a:pt x="3616" y="5560"/>
                    <a:pt x="3572" y="5480"/>
                  </a:cubicBezTo>
                  <a:cubicBezTo>
                    <a:pt x="3456" y="5301"/>
                    <a:pt x="3349" y="5123"/>
                    <a:pt x="3233" y="4953"/>
                  </a:cubicBezTo>
                  <a:cubicBezTo>
                    <a:pt x="3108" y="4783"/>
                    <a:pt x="3001" y="4614"/>
                    <a:pt x="2894" y="4426"/>
                  </a:cubicBezTo>
                  <a:cubicBezTo>
                    <a:pt x="2867" y="4382"/>
                    <a:pt x="2831" y="4319"/>
                    <a:pt x="2804" y="4266"/>
                  </a:cubicBezTo>
                  <a:lnTo>
                    <a:pt x="2804" y="4266"/>
                  </a:lnTo>
                  <a:cubicBezTo>
                    <a:pt x="3045" y="4373"/>
                    <a:pt x="3313" y="4391"/>
                    <a:pt x="3554" y="4480"/>
                  </a:cubicBezTo>
                  <a:cubicBezTo>
                    <a:pt x="3607" y="4507"/>
                    <a:pt x="3670" y="4525"/>
                    <a:pt x="3715" y="4551"/>
                  </a:cubicBezTo>
                  <a:cubicBezTo>
                    <a:pt x="3741" y="4551"/>
                    <a:pt x="3759" y="4542"/>
                    <a:pt x="3786" y="4534"/>
                  </a:cubicBezTo>
                  <a:cubicBezTo>
                    <a:pt x="3724" y="4498"/>
                    <a:pt x="3652" y="4471"/>
                    <a:pt x="3581" y="4444"/>
                  </a:cubicBezTo>
                  <a:cubicBezTo>
                    <a:pt x="3447" y="4400"/>
                    <a:pt x="3313" y="4364"/>
                    <a:pt x="3170" y="4337"/>
                  </a:cubicBezTo>
                  <a:cubicBezTo>
                    <a:pt x="3018" y="4310"/>
                    <a:pt x="2876" y="4248"/>
                    <a:pt x="2760" y="4150"/>
                  </a:cubicBezTo>
                  <a:lnTo>
                    <a:pt x="2751" y="4141"/>
                  </a:lnTo>
                  <a:cubicBezTo>
                    <a:pt x="2697" y="4034"/>
                    <a:pt x="2653" y="3918"/>
                    <a:pt x="2599" y="3811"/>
                  </a:cubicBezTo>
                  <a:cubicBezTo>
                    <a:pt x="2456" y="3480"/>
                    <a:pt x="2296" y="3150"/>
                    <a:pt x="2108" y="2838"/>
                  </a:cubicBezTo>
                  <a:lnTo>
                    <a:pt x="2108" y="2838"/>
                  </a:lnTo>
                  <a:cubicBezTo>
                    <a:pt x="2420" y="2900"/>
                    <a:pt x="2688" y="3150"/>
                    <a:pt x="2974" y="3275"/>
                  </a:cubicBezTo>
                  <a:cubicBezTo>
                    <a:pt x="3286" y="3418"/>
                    <a:pt x="3625" y="3480"/>
                    <a:pt x="3947" y="3579"/>
                  </a:cubicBezTo>
                  <a:cubicBezTo>
                    <a:pt x="3875" y="3534"/>
                    <a:pt x="3804" y="3489"/>
                    <a:pt x="3724" y="3454"/>
                  </a:cubicBezTo>
                  <a:lnTo>
                    <a:pt x="3625" y="3427"/>
                  </a:lnTo>
                  <a:cubicBezTo>
                    <a:pt x="3420" y="3382"/>
                    <a:pt x="3224" y="3320"/>
                    <a:pt x="3036" y="3239"/>
                  </a:cubicBezTo>
                  <a:cubicBezTo>
                    <a:pt x="2858" y="3159"/>
                    <a:pt x="2688" y="3070"/>
                    <a:pt x="2528" y="2963"/>
                  </a:cubicBezTo>
                  <a:cubicBezTo>
                    <a:pt x="2385" y="2873"/>
                    <a:pt x="2242" y="2820"/>
                    <a:pt x="2081" y="2793"/>
                  </a:cubicBezTo>
                  <a:cubicBezTo>
                    <a:pt x="2028" y="2704"/>
                    <a:pt x="1974" y="2615"/>
                    <a:pt x="1921" y="2534"/>
                  </a:cubicBezTo>
                  <a:cubicBezTo>
                    <a:pt x="1751" y="2249"/>
                    <a:pt x="1573" y="1972"/>
                    <a:pt x="1403" y="1704"/>
                  </a:cubicBezTo>
                  <a:cubicBezTo>
                    <a:pt x="1430" y="1704"/>
                    <a:pt x="1457" y="1695"/>
                    <a:pt x="1483" y="1695"/>
                  </a:cubicBezTo>
                  <a:lnTo>
                    <a:pt x="1742" y="1695"/>
                  </a:lnTo>
                  <a:cubicBezTo>
                    <a:pt x="2010" y="1722"/>
                    <a:pt x="2278" y="1785"/>
                    <a:pt x="2537" y="1874"/>
                  </a:cubicBezTo>
                  <a:cubicBezTo>
                    <a:pt x="2733" y="1936"/>
                    <a:pt x="2929" y="1999"/>
                    <a:pt x="3126" y="2043"/>
                  </a:cubicBezTo>
                  <a:cubicBezTo>
                    <a:pt x="3250" y="2079"/>
                    <a:pt x="3384" y="2097"/>
                    <a:pt x="3509" y="2106"/>
                  </a:cubicBezTo>
                  <a:lnTo>
                    <a:pt x="3572" y="2052"/>
                  </a:lnTo>
                  <a:cubicBezTo>
                    <a:pt x="3456" y="2043"/>
                    <a:pt x="3340" y="2035"/>
                    <a:pt x="3224" y="2008"/>
                  </a:cubicBezTo>
                  <a:cubicBezTo>
                    <a:pt x="2813" y="1927"/>
                    <a:pt x="2429" y="1758"/>
                    <a:pt x="2010" y="1678"/>
                  </a:cubicBezTo>
                  <a:cubicBezTo>
                    <a:pt x="1912" y="1651"/>
                    <a:pt x="1814" y="1642"/>
                    <a:pt x="1715" y="1633"/>
                  </a:cubicBezTo>
                  <a:lnTo>
                    <a:pt x="1457" y="1633"/>
                  </a:lnTo>
                  <a:lnTo>
                    <a:pt x="1367" y="1642"/>
                  </a:lnTo>
                  <a:cubicBezTo>
                    <a:pt x="1296" y="1535"/>
                    <a:pt x="1225" y="1419"/>
                    <a:pt x="1153" y="1312"/>
                  </a:cubicBezTo>
                  <a:lnTo>
                    <a:pt x="1135" y="1285"/>
                  </a:lnTo>
                  <a:cubicBezTo>
                    <a:pt x="859" y="830"/>
                    <a:pt x="528" y="410"/>
                    <a:pt x="162" y="26"/>
                  </a:cubicBezTo>
                  <a:cubicBezTo>
                    <a:pt x="146" y="8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5596;p65"/>
            <p:cNvSpPr/>
            <p:nvPr/>
          </p:nvSpPr>
          <p:spPr>
            <a:xfrm>
              <a:off x="4251352" y="2253601"/>
              <a:ext cx="238958" cy="219118"/>
            </a:xfrm>
            <a:custGeom>
              <a:avLst/>
              <a:gdLst/>
              <a:ahLst/>
              <a:cxnLst/>
              <a:rect l="l" t="t" r="r" b="b"/>
              <a:pathLst>
                <a:path w="3651" h="3348" extrusionOk="0">
                  <a:moveTo>
                    <a:pt x="866" y="2705"/>
                  </a:moveTo>
                  <a:cubicBezTo>
                    <a:pt x="955" y="2598"/>
                    <a:pt x="1036" y="2482"/>
                    <a:pt x="1098" y="2348"/>
                  </a:cubicBezTo>
                  <a:cubicBezTo>
                    <a:pt x="1152" y="2535"/>
                    <a:pt x="1259" y="2696"/>
                    <a:pt x="1402" y="2812"/>
                  </a:cubicBezTo>
                  <a:lnTo>
                    <a:pt x="1562" y="2464"/>
                  </a:lnTo>
                  <a:cubicBezTo>
                    <a:pt x="1589" y="2714"/>
                    <a:pt x="1687" y="2955"/>
                    <a:pt x="1857" y="3142"/>
                  </a:cubicBezTo>
                  <a:cubicBezTo>
                    <a:pt x="1919" y="3044"/>
                    <a:pt x="1964" y="2937"/>
                    <a:pt x="1991" y="2830"/>
                  </a:cubicBezTo>
                  <a:cubicBezTo>
                    <a:pt x="2107" y="3044"/>
                    <a:pt x="2294" y="3205"/>
                    <a:pt x="2508" y="3312"/>
                  </a:cubicBezTo>
                  <a:cubicBezTo>
                    <a:pt x="2535" y="3196"/>
                    <a:pt x="2544" y="3080"/>
                    <a:pt x="2535" y="2964"/>
                  </a:cubicBezTo>
                  <a:cubicBezTo>
                    <a:pt x="2937" y="3347"/>
                    <a:pt x="3303" y="3338"/>
                    <a:pt x="3303" y="3338"/>
                  </a:cubicBezTo>
                  <a:cubicBezTo>
                    <a:pt x="3249" y="2812"/>
                    <a:pt x="3035" y="2580"/>
                    <a:pt x="3035" y="2580"/>
                  </a:cubicBezTo>
                  <a:cubicBezTo>
                    <a:pt x="3160" y="2598"/>
                    <a:pt x="3276" y="2589"/>
                    <a:pt x="3392" y="2562"/>
                  </a:cubicBezTo>
                  <a:cubicBezTo>
                    <a:pt x="3294" y="2258"/>
                    <a:pt x="3204" y="2169"/>
                    <a:pt x="3204" y="2169"/>
                  </a:cubicBezTo>
                  <a:cubicBezTo>
                    <a:pt x="3356" y="2142"/>
                    <a:pt x="3508" y="2107"/>
                    <a:pt x="3651" y="2044"/>
                  </a:cubicBezTo>
                  <a:cubicBezTo>
                    <a:pt x="3615" y="1839"/>
                    <a:pt x="3499" y="1660"/>
                    <a:pt x="3338" y="1553"/>
                  </a:cubicBezTo>
                  <a:cubicBezTo>
                    <a:pt x="3436" y="1553"/>
                    <a:pt x="3535" y="1536"/>
                    <a:pt x="3624" y="1500"/>
                  </a:cubicBezTo>
                  <a:cubicBezTo>
                    <a:pt x="3544" y="1348"/>
                    <a:pt x="3454" y="1205"/>
                    <a:pt x="3347" y="1071"/>
                  </a:cubicBezTo>
                  <a:lnTo>
                    <a:pt x="3312" y="1063"/>
                  </a:lnTo>
                  <a:lnTo>
                    <a:pt x="3329" y="1063"/>
                  </a:lnTo>
                  <a:cubicBezTo>
                    <a:pt x="2401" y="0"/>
                    <a:pt x="697" y="232"/>
                    <a:pt x="72" y="1491"/>
                  </a:cubicBezTo>
                  <a:cubicBezTo>
                    <a:pt x="45" y="1544"/>
                    <a:pt x="27" y="1607"/>
                    <a:pt x="0" y="1660"/>
                  </a:cubicBezTo>
                  <a:cubicBezTo>
                    <a:pt x="81" y="1901"/>
                    <a:pt x="206" y="2125"/>
                    <a:pt x="375" y="2312"/>
                  </a:cubicBezTo>
                  <a:cubicBezTo>
                    <a:pt x="464" y="2187"/>
                    <a:pt x="545" y="2062"/>
                    <a:pt x="625" y="1937"/>
                  </a:cubicBezTo>
                  <a:cubicBezTo>
                    <a:pt x="589" y="2526"/>
                    <a:pt x="866" y="2705"/>
                    <a:pt x="866" y="27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597;p65"/>
            <p:cNvSpPr/>
            <p:nvPr/>
          </p:nvSpPr>
          <p:spPr>
            <a:xfrm>
              <a:off x="4212213" y="2147640"/>
              <a:ext cx="288045" cy="326845"/>
            </a:xfrm>
            <a:custGeom>
              <a:avLst/>
              <a:gdLst/>
              <a:ahLst/>
              <a:cxnLst/>
              <a:rect l="l" t="t" r="r" b="b"/>
              <a:pathLst>
                <a:path w="4401" h="4994" extrusionOk="0">
                  <a:moveTo>
                    <a:pt x="2239" y="1"/>
                  </a:moveTo>
                  <a:cubicBezTo>
                    <a:pt x="2067" y="1"/>
                    <a:pt x="1896" y="45"/>
                    <a:pt x="1746" y="126"/>
                  </a:cubicBezTo>
                  <a:lnTo>
                    <a:pt x="1746" y="126"/>
                  </a:lnTo>
                  <a:cubicBezTo>
                    <a:pt x="1905" y="47"/>
                    <a:pt x="2076" y="5"/>
                    <a:pt x="2252" y="5"/>
                  </a:cubicBezTo>
                  <a:cubicBezTo>
                    <a:pt x="2296" y="5"/>
                    <a:pt x="2339" y="8"/>
                    <a:pt x="2383" y="13"/>
                  </a:cubicBezTo>
                  <a:cubicBezTo>
                    <a:pt x="2458" y="22"/>
                    <a:pt x="2532" y="34"/>
                    <a:pt x="2606" y="49"/>
                  </a:cubicBezTo>
                  <a:lnTo>
                    <a:pt x="2606" y="49"/>
                  </a:lnTo>
                  <a:cubicBezTo>
                    <a:pt x="2535" y="34"/>
                    <a:pt x="2464" y="22"/>
                    <a:pt x="2392" y="13"/>
                  </a:cubicBezTo>
                  <a:cubicBezTo>
                    <a:pt x="2341" y="5"/>
                    <a:pt x="2290" y="1"/>
                    <a:pt x="2239" y="1"/>
                  </a:cubicBezTo>
                  <a:close/>
                  <a:moveTo>
                    <a:pt x="2606" y="49"/>
                  </a:moveTo>
                  <a:cubicBezTo>
                    <a:pt x="2712" y="73"/>
                    <a:pt x="2816" y="103"/>
                    <a:pt x="2918" y="141"/>
                  </a:cubicBezTo>
                  <a:lnTo>
                    <a:pt x="2918" y="141"/>
                  </a:lnTo>
                  <a:cubicBezTo>
                    <a:pt x="2816" y="102"/>
                    <a:pt x="2712" y="72"/>
                    <a:pt x="2606" y="49"/>
                  </a:cubicBezTo>
                  <a:close/>
                  <a:moveTo>
                    <a:pt x="1746" y="126"/>
                  </a:moveTo>
                  <a:cubicBezTo>
                    <a:pt x="1738" y="130"/>
                    <a:pt x="1730" y="134"/>
                    <a:pt x="1723" y="138"/>
                  </a:cubicBezTo>
                  <a:cubicBezTo>
                    <a:pt x="1661" y="174"/>
                    <a:pt x="1604" y="217"/>
                    <a:pt x="1551" y="265"/>
                  </a:cubicBezTo>
                  <a:lnTo>
                    <a:pt x="1551" y="265"/>
                  </a:lnTo>
                  <a:cubicBezTo>
                    <a:pt x="1609" y="213"/>
                    <a:pt x="1672" y="168"/>
                    <a:pt x="1741" y="129"/>
                  </a:cubicBezTo>
                  <a:cubicBezTo>
                    <a:pt x="1742" y="128"/>
                    <a:pt x="1744" y="127"/>
                    <a:pt x="1746" y="126"/>
                  </a:cubicBezTo>
                  <a:close/>
                  <a:moveTo>
                    <a:pt x="2918" y="141"/>
                  </a:moveTo>
                  <a:cubicBezTo>
                    <a:pt x="2957" y="156"/>
                    <a:pt x="2996" y="173"/>
                    <a:pt x="3035" y="191"/>
                  </a:cubicBezTo>
                  <a:cubicBezTo>
                    <a:pt x="3094" y="216"/>
                    <a:pt x="3152" y="242"/>
                    <a:pt x="3208" y="269"/>
                  </a:cubicBezTo>
                  <a:lnTo>
                    <a:pt x="3208" y="269"/>
                  </a:lnTo>
                  <a:cubicBezTo>
                    <a:pt x="3154" y="242"/>
                    <a:pt x="3099" y="216"/>
                    <a:pt x="3044" y="191"/>
                  </a:cubicBezTo>
                  <a:cubicBezTo>
                    <a:pt x="3002" y="173"/>
                    <a:pt x="2960" y="157"/>
                    <a:pt x="2918" y="141"/>
                  </a:cubicBezTo>
                  <a:close/>
                  <a:moveTo>
                    <a:pt x="1551" y="265"/>
                  </a:moveTo>
                  <a:lnTo>
                    <a:pt x="1551" y="265"/>
                  </a:lnTo>
                  <a:cubicBezTo>
                    <a:pt x="1436" y="369"/>
                    <a:pt x="1345" y="498"/>
                    <a:pt x="1286" y="647"/>
                  </a:cubicBezTo>
                  <a:cubicBezTo>
                    <a:pt x="1347" y="500"/>
                    <a:pt x="1437" y="370"/>
                    <a:pt x="1551" y="265"/>
                  </a:cubicBezTo>
                  <a:close/>
                  <a:moveTo>
                    <a:pt x="3208" y="269"/>
                  </a:moveTo>
                  <a:lnTo>
                    <a:pt x="3208" y="269"/>
                  </a:lnTo>
                  <a:cubicBezTo>
                    <a:pt x="3348" y="342"/>
                    <a:pt x="3483" y="426"/>
                    <a:pt x="3609" y="520"/>
                  </a:cubicBezTo>
                  <a:lnTo>
                    <a:pt x="3609" y="520"/>
                  </a:lnTo>
                  <a:lnTo>
                    <a:pt x="3499" y="638"/>
                  </a:lnTo>
                  <a:lnTo>
                    <a:pt x="3490" y="647"/>
                  </a:lnTo>
                  <a:lnTo>
                    <a:pt x="3508" y="656"/>
                  </a:lnTo>
                  <a:lnTo>
                    <a:pt x="3508" y="673"/>
                  </a:lnTo>
                  <a:lnTo>
                    <a:pt x="3520" y="660"/>
                  </a:lnTo>
                  <a:lnTo>
                    <a:pt x="3520" y="660"/>
                  </a:lnTo>
                  <a:cubicBezTo>
                    <a:pt x="3714" y="739"/>
                    <a:pt x="3884" y="865"/>
                    <a:pt x="4013" y="1032"/>
                  </a:cubicBezTo>
                  <a:lnTo>
                    <a:pt x="4013" y="1032"/>
                  </a:lnTo>
                  <a:lnTo>
                    <a:pt x="3695" y="1307"/>
                  </a:lnTo>
                  <a:lnTo>
                    <a:pt x="3669" y="1325"/>
                  </a:lnTo>
                  <a:lnTo>
                    <a:pt x="3704" y="1325"/>
                  </a:lnTo>
                  <a:cubicBezTo>
                    <a:pt x="3705" y="1325"/>
                    <a:pt x="3706" y="1325"/>
                    <a:pt x="3707" y="1325"/>
                  </a:cubicBezTo>
                  <a:lnTo>
                    <a:pt x="3707" y="1325"/>
                  </a:lnTo>
                  <a:lnTo>
                    <a:pt x="3713" y="1343"/>
                  </a:lnTo>
                  <a:lnTo>
                    <a:pt x="3729" y="1329"/>
                  </a:lnTo>
                  <a:lnTo>
                    <a:pt x="3729" y="1329"/>
                  </a:lnTo>
                  <a:cubicBezTo>
                    <a:pt x="3826" y="1350"/>
                    <a:pt x="3916" y="1392"/>
                    <a:pt x="3999" y="1450"/>
                  </a:cubicBezTo>
                  <a:cubicBezTo>
                    <a:pt x="4082" y="1500"/>
                    <a:pt x="4158" y="1566"/>
                    <a:pt x="4226" y="1647"/>
                  </a:cubicBezTo>
                  <a:lnTo>
                    <a:pt x="4226" y="1647"/>
                  </a:lnTo>
                  <a:cubicBezTo>
                    <a:pt x="4159" y="1696"/>
                    <a:pt x="4092" y="1738"/>
                    <a:pt x="4017" y="1771"/>
                  </a:cubicBezTo>
                  <a:cubicBezTo>
                    <a:pt x="3936" y="1807"/>
                    <a:pt x="3856" y="1825"/>
                    <a:pt x="3776" y="1825"/>
                  </a:cubicBezTo>
                  <a:lnTo>
                    <a:pt x="3669" y="1825"/>
                  </a:lnTo>
                  <a:lnTo>
                    <a:pt x="3767" y="1860"/>
                  </a:lnTo>
                  <a:cubicBezTo>
                    <a:pt x="3771" y="1862"/>
                    <a:pt x="3776" y="1864"/>
                    <a:pt x="3781" y="1866"/>
                  </a:cubicBezTo>
                  <a:lnTo>
                    <a:pt x="3781" y="1866"/>
                  </a:lnTo>
                  <a:lnTo>
                    <a:pt x="3776" y="1887"/>
                  </a:lnTo>
                  <a:cubicBezTo>
                    <a:pt x="3793" y="1887"/>
                    <a:pt x="3810" y="1886"/>
                    <a:pt x="3827" y="1884"/>
                  </a:cubicBezTo>
                  <a:lnTo>
                    <a:pt x="3827" y="1884"/>
                  </a:lnTo>
                  <a:cubicBezTo>
                    <a:pt x="3923" y="1924"/>
                    <a:pt x="4017" y="1969"/>
                    <a:pt x="4106" y="2021"/>
                  </a:cubicBezTo>
                  <a:cubicBezTo>
                    <a:pt x="4159" y="2057"/>
                    <a:pt x="4204" y="2092"/>
                    <a:pt x="4249" y="2137"/>
                  </a:cubicBezTo>
                  <a:cubicBezTo>
                    <a:pt x="4297" y="2169"/>
                    <a:pt x="4331" y="2209"/>
                    <a:pt x="4357" y="2263"/>
                  </a:cubicBezTo>
                  <a:lnTo>
                    <a:pt x="4357" y="2263"/>
                  </a:lnTo>
                  <a:cubicBezTo>
                    <a:pt x="4296" y="2340"/>
                    <a:pt x="4228" y="2417"/>
                    <a:pt x="4159" y="2485"/>
                  </a:cubicBezTo>
                  <a:cubicBezTo>
                    <a:pt x="4124" y="2521"/>
                    <a:pt x="4088" y="2557"/>
                    <a:pt x="4043" y="2583"/>
                  </a:cubicBezTo>
                  <a:cubicBezTo>
                    <a:pt x="4008" y="2610"/>
                    <a:pt x="3963" y="2628"/>
                    <a:pt x="3918" y="2637"/>
                  </a:cubicBezTo>
                  <a:lnTo>
                    <a:pt x="3847" y="2646"/>
                  </a:lnTo>
                  <a:lnTo>
                    <a:pt x="3910" y="2682"/>
                  </a:lnTo>
                  <a:cubicBezTo>
                    <a:pt x="3914" y="2683"/>
                    <a:pt x="3918" y="2685"/>
                    <a:pt x="3922" y="2687"/>
                  </a:cubicBezTo>
                  <a:lnTo>
                    <a:pt x="3922" y="2687"/>
                  </a:lnTo>
                  <a:lnTo>
                    <a:pt x="3918" y="2699"/>
                  </a:lnTo>
                  <a:cubicBezTo>
                    <a:pt x="3926" y="2698"/>
                    <a:pt x="3933" y="2697"/>
                    <a:pt x="3940" y="2695"/>
                  </a:cubicBezTo>
                  <a:lnTo>
                    <a:pt x="3940" y="2695"/>
                  </a:lnTo>
                  <a:cubicBezTo>
                    <a:pt x="4017" y="2730"/>
                    <a:pt x="4087" y="2777"/>
                    <a:pt x="4150" y="2824"/>
                  </a:cubicBezTo>
                  <a:cubicBezTo>
                    <a:pt x="4228" y="2884"/>
                    <a:pt x="4280" y="2961"/>
                    <a:pt x="4316" y="3038"/>
                  </a:cubicBezTo>
                  <a:lnTo>
                    <a:pt x="4316" y="3038"/>
                  </a:lnTo>
                  <a:cubicBezTo>
                    <a:pt x="4203" y="3104"/>
                    <a:pt x="4074" y="3137"/>
                    <a:pt x="3936" y="3137"/>
                  </a:cubicBezTo>
                  <a:lnTo>
                    <a:pt x="3865" y="3137"/>
                  </a:lnTo>
                  <a:lnTo>
                    <a:pt x="3927" y="3181"/>
                  </a:lnTo>
                  <a:cubicBezTo>
                    <a:pt x="3928" y="3182"/>
                    <a:pt x="3930" y="3183"/>
                    <a:pt x="3931" y="3184"/>
                  </a:cubicBezTo>
                  <a:lnTo>
                    <a:pt x="3931" y="3184"/>
                  </a:lnTo>
                  <a:lnTo>
                    <a:pt x="3927" y="3190"/>
                  </a:lnTo>
                  <a:cubicBezTo>
                    <a:pt x="3932" y="3191"/>
                    <a:pt x="3937" y="3191"/>
                    <a:pt x="3942" y="3192"/>
                  </a:cubicBezTo>
                  <a:lnTo>
                    <a:pt x="3942" y="3192"/>
                  </a:lnTo>
                  <a:cubicBezTo>
                    <a:pt x="4017" y="3244"/>
                    <a:pt x="4082" y="3311"/>
                    <a:pt x="4133" y="3387"/>
                  </a:cubicBezTo>
                  <a:cubicBezTo>
                    <a:pt x="4182" y="3461"/>
                    <a:pt x="4209" y="3551"/>
                    <a:pt x="4227" y="3641"/>
                  </a:cubicBezTo>
                  <a:lnTo>
                    <a:pt x="4227" y="3641"/>
                  </a:lnTo>
                  <a:cubicBezTo>
                    <a:pt x="4160" y="3667"/>
                    <a:pt x="4093" y="3692"/>
                    <a:pt x="4026" y="3717"/>
                  </a:cubicBezTo>
                  <a:cubicBezTo>
                    <a:pt x="3954" y="3735"/>
                    <a:pt x="3883" y="3753"/>
                    <a:pt x="3802" y="3761"/>
                  </a:cubicBezTo>
                  <a:lnTo>
                    <a:pt x="3749" y="3761"/>
                  </a:lnTo>
                  <a:lnTo>
                    <a:pt x="3785" y="3797"/>
                  </a:lnTo>
                  <a:cubicBezTo>
                    <a:pt x="3789" y="3801"/>
                    <a:pt x="3793" y="3805"/>
                    <a:pt x="3796" y="3809"/>
                  </a:cubicBezTo>
                  <a:lnTo>
                    <a:pt x="3796" y="3809"/>
                  </a:lnTo>
                  <a:lnTo>
                    <a:pt x="3793" y="3815"/>
                  </a:lnTo>
                  <a:cubicBezTo>
                    <a:pt x="3796" y="3815"/>
                    <a:pt x="3798" y="3814"/>
                    <a:pt x="3801" y="3814"/>
                  </a:cubicBezTo>
                  <a:lnTo>
                    <a:pt x="3801" y="3814"/>
                  </a:lnTo>
                  <a:cubicBezTo>
                    <a:pt x="3819" y="3835"/>
                    <a:pt x="3833" y="3856"/>
                    <a:pt x="3847" y="3877"/>
                  </a:cubicBezTo>
                  <a:cubicBezTo>
                    <a:pt x="3865" y="3913"/>
                    <a:pt x="3883" y="3940"/>
                    <a:pt x="3901" y="3976"/>
                  </a:cubicBezTo>
                  <a:cubicBezTo>
                    <a:pt x="3924" y="4039"/>
                    <a:pt x="3948" y="4096"/>
                    <a:pt x="3966" y="4158"/>
                  </a:cubicBezTo>
                  <a:lnTo>
                    <a:pt x="3966" y="4158"/>
                  </a:lnTo>
                  <a:cubicBezTo>
                    <a:pt x="3918" y="4166"/>
                    <a:pt x="3866" y="4173"/>
                    <a:pt x="3820" y="4181"/>
                  </a:cubicBezTo>
                  <a:cubicBezTo>
                    <a:pt x="3758" y="4181"/>
                    <a:pt x="3704" y="4181"/>
                    <a:pt x="3642" y="4172"/>
                  </a:cubicBezTo>
                  <a:lnTo>
                    <a:pt x="3579" y="4163"/>
                  </a:lnTo>
                  <a:lnTo>
                    <a:pt x="3624" y="4208"/>
                  </a:lnTo>
                  <a:cubicBezTo>
                    <a:pt x="3628" y="4214"/>
                    <a:pt x="3632" y="4220"/>
                    <a:pt x="3636" y="4226"/>
                  </a:cubicBezTo>
                  <a:lnTo>
                    <a:pt x="3636" y="4226"/>
                  </a:lnTo>
                  <a:lnTo>
                    <a:pt x="3633" y="4234"/>
                  </a:lnTo>
                  <a:cubicBezTo>
                    <a:pt x="3636" y="4235"/>
                    <a:pt x="3639" y="4236"/>
                    <a:pt x="3643" y="4236"/>
                  </a:cubicBezTo>
                  <a:lnTo>
                    <a:pt x="3643" y="4236"/>
                  </a:lnTo>
                  <a:cubicBezTo>
                    <a:pt x="3672" y="4280"/>
                    <a:pt x="3700" y="4326"/>
                    <a:pt x="3722" y="4377"/>
                  </a:cubicBezTo>
                  <a:cubicBezTo>
                    <a:pt x="3758" y="4440"/>
                    <a:pt x="3776" y="4502"/>
                    <a:pt x="3802" y="4565"/>
                  </a:cubicBezTo>
                  <a:cubicBezTo>
                    <a:pt x="3835" y="4678"/>
                    <a:pt x="3860" y="4799"/>
                    <a:pt x="3871" y="4921"/>
                  </a:cubicBezTo>
                  <a:lnTo>
                    <a:pt x="3871" y="4921"/>
                  </a:lnTo>
                  <a:cubicBezTo>
                    <a:pt x="3811" y="4919"/>
                    <a:pt x="3757" y="4909"/>
                    <a:pt x="3695" y="4886"/>
                  </a:cubicBezTo>
                  <a:cubicBezTo>
                    <a:pt x="3633" y="4868"/>
                    <a:pt x="3561" y="4841"/>
                    <a:pt x="3499" y="4806"/>
                  </a:cubicBezTo>
                  <a:cubicBezTo>
                    <a:pt x="3436" y="4770"/>
                    <a:pt x="3374" y="4734"/>
                    <a:pt x="3320" y="4699"/>
                  </a:cubicBezTo>
                  <a:cubicBezTo>
                    <a:pt x="3258" y="4654"/>
                    <a:pt x="3204" y="4609"/>
                    <a:pt x="3151" y="4556"/>
                  </a:cubicBezTo>
                  <a:lnTo>
                    <a:pt x="3097" y="4511"/>
                  </a:lnTo>
                  <a:lnTo>
                    <a:pt x="3106" y="4583"/>
                  </a:lnTo>
                  <a:cubicBezTo>
                    <a:pt x="3108" y="4588"/>
                    <a:pt x="3109" y="4593"/>
                    <a:pt x="3110" y="4598"/>
                  </a:cubicBezTo>
                  <a:lnTo>
                    <a:pt x="3110" y="4598"/>
                  </a:lnTo>
                  <a:lnTo>
                    <a:pt x="3106" y="4600"/>
                  </a:lnTo>
                  <a:cubicBezTo>
                    <a:pt x="3108" y="4602"/>
                    <a:pt x="3110" y="4604"/>
                    <a:pt x="3112" y="4606"/>
                  </a:cubicBezTo>
                  <a:lnTo>
                    <a:pt x="3112" y="4606"/>
                  </a:lnTo>
                  <a:cubicBezTo>
                    <a:pt x="3114" y="4625"/>
                    <a:pt x="3113" y="4644"/>
                    <a:pt x="3106" y="4663"/>
                  </a:cubicBezTo>
                  <a:lnTo>
                    <a:pt x="3106" y="4743"/>
                  </a:lnTo>
                  <a:cubicBezTo>
                    <a:pt x="3106" y="4792"/>
                    <a:pt x="3101" y="4835"/>
                    <a:pt x="3094" y="4882"/>
                  </a:cubicBezTo>
                  <a:lnTo>
                    <a:pt x="3094" y="4882"/>
                  </a:lnTo>
                  <a:cubicBezTo>
                    <a:pt x="2999" y="4838"/>
                    <a:pt x="2910" y="4780"/>
                    <a:pt x="2830" y="4707"/>
                  </a:cubicBezTo>
                  <a:cubicBezTo>
                    <a:pt x="2749" y="4627"/>
                    <a:pt x="2669" y="4538"/>
                    <a:pt x="2606" y="4440"/>
                  </a:cubicBezTo>
                  <a:lnTo>
                    <a:pt x="2580" y="4386"/>
                  </a:lnTo>
                  <a:lnTo>
                    <a:pt x="2571" y="4440"/>
                  </a:lnTo>
                  <a:cubicBezTo>
                    <a:pt x="2553" y="4493"/>
                    <a:pt x="2535" y="4547"/>
                    <a:pt x="2517" y="4591"/>
                  </a:cubicBezTo>
                  <a:cubicBezTo>
                    <a:pt x="2496" y="4634"/>
                    <a:pt x="2475" y="4676"/>
                    <a:pt x="2454" y="4714"/>
                  </a:cubicBezTo>
                  <a:lnTo>
                    <a:pt x="2454" y="4714"/>
                  </a:lnTo>
                  <a:cubicBezTo>
                    <a:pt x="2377" y="4631"/>
                    <a:pt x="2316" y="4535"/>
                    <a:pt x="2276" y="4440"/>
                  </a:cubicBezTo>
                  <a:cubicBezTo>
                    <a:pt x="2232" y="4324"/>
                    <a:pt x="2196" y="4199"/>
                    <a:pt x="2187" y="4083"/>
                  </a:cubicBezTo>
                  <a:lnTo>
                    <a:pt x="2178" y="4011"/>
                  </a:lnTo>
                  <a:lnTo>
                    <a:pt x="2142" y="4074"/>
                  </a:lnTo>
                  <a:lnTo>
                    <a:pt x="1984" y="4383"/>
                  </a:lnTo>
                  <a:lnTo>
                    <a:pt x="1984" y="4383"/>
                  </a:lnTo>
                  <a:cubicBezTo>
                    <a:pt x="1919" y="4331"/>
                    <a:pt x="1862" y="4265"/>
                    <a:pt x="1821" y="4199"/>
                  </a:cubicBezTo>
                  <a:cubicBezTo>
                    <a:pt x="1776" y="4118"/>
                    <a:pt x="1732" y="4038"/>
                    <a:pt x="1696" y="3949"/>
                  </a:cubicBezTo>
                  <a:lnTo>
                    <a:pt x="1687" y="3904"/>
                  </a:lnTo>
                  <a:lnTo>
                    <a:pt x="1660" y="3949"/>
                  </a:lnTo>
                  <a:cubicBezTo>
                    <a:pt x="1609" y="4069"/>
                    <a:pt x="1541" y="4180"/>
                    <a:pt x="1449" y="4284"/>
                  </a:cubicBezTo>
                  <a:lnTo>
                    <a:pt x="1449" y="4284"/>
                  </a:lnTo>
                  <a:cubicBezTo>
                    <a:pt x="1404" y="4242"/>
                    <a:pt x="1371" y="4194"/>
                    <a:pt x="1339" y="4145"/>
                  </a:cubicBezTo>
                  <a:cubicBezTo>
                    <a:pt x="1312" y="4083"/>
                    <a:pt x="1286" y="4020"/>
                    <a:pt x="1268" y="3949"/>
                  </a:cubicBezTo>
                  <a:cubicBezTo>
                    <a:pt x="1250" y="3886"/>
                    <a:pt x="1241" y="3815"/>
                    <a:pt x="1241" y="3744"/>
                  </a:cubicBezTo>
                  <a:cubicBezTo>
                    <a:pt x="1232" y="3681"/>
                    <a:pt x="1232" y="3610"/>
                    <a:pt x="1241" y="3538"/>
                  </a:cubicBezTo>
                  <a:lnTo>
                    <a:pt x="1241" y="3467"/>
                  </a:lnTo>
                  <a:lnTo>
                    <a:pt x="1205" y="3529"/>
                  </a:lnTo>
                  <a:cubicBezTo>
                    <a:pt x="1129" y="3657"/>
                    <a:pt x="1052" y="3777"/>
                    <a:pt x="968" y="3888"/>
                  </a:cubicBezTo>
                  <a:lnTo>
                    <a:pt x="968" y="3888"/>
                  </a:lnTo>
                  <a:cubicBezTo>
                    <a:pt x="867" y="3777"/>
                    <a:pt x="783" y="3657"/>
                    <a:pt x="714" y="3520"/>
                  </a:cubicBezTo>
                  <a:cubicBezTo>
                    <a:pt x="679" y="3449"/>
                    <a:pt x="652" y="3378"/>
                    <a:pt x="625" y="3306"/>
                  </a:cubicBezTo>
                  <a:cubicBezTo>
                    <a:pt x="598" y="3235"/>
                    <a:pt x="589" y="3155"/>
                    <a:pt x="572" y="3083"/>
                  </a:cubicBezTo>
                  <a:lnTo>
                    <a:pt x="572" y="3047"/>
                  </a:lnTo>
                  <a:lnTo>
                    <a:pt x="554" y="3074"/>
                  </a:lnTo>
                  <a:lnTo>
                    <a:pt x="354" y="3317"/>
                  </a:lnTo>
                  <a:lnTo>
                    <a:pt x="354" y="3317"/>
                  </a:lnTo>
                  <a:cubicBezTo>
                    <a:pt x="298" y="3281"/>
                    <a:pt x="257" y="3231"/>
                    <a:pt x="232" y="3172"/>
                  </a:cubicBezTo>
                  <a:cubicBezTo>
                    <a:pt x="206" y="3110"/>
                    <a:pt x="179" y="3039"/>
                    <a:pt x="161" y="2976"/>
                  </a:cubicBezTo>
                  <a:cubicBezTo>
                    <a:pt x="116" y="2833"/>
                    <a:pt x="90" y="2690"/>
                    <a:pt x="72" y="2548"/>
                  </a:cubicBezTo>
                  <a:cubicBezTo>
                    <a:pt x="27" y="2262"/>
                    <a:pt x="27" y="1968"/>
                    <a:pt x="72" y="1691"/>
                  </a:cubicBezTo>
                  <a:cubicBezTo>
                    <a:pt x="125" y="1396"/>
                    <a:pt x="277" y="1137"/>
                    <a:pt x="491" y="950"/>
                  </a:cubicBezTo>
                  <a:cubicBezTo>
                    <a:pt x="714" y="754"/>
                    <a:pt x="991" y="647"/>
                    <a:pt x="1285" y="647"/>
                  </a:cubicBezTo>
                  <a:lnTo>
                    <a:pt x="1285" y="647"/>
                  </a:lnTo>
                  <a:cubicBezTo>
                    <a:pt x="991" y="647"/>
                    <a:pt x="705" y="754"/>
                    <a:pt x="482" y="941"/>
                  </a:cubicBezTo>
                  <a:cubicBezTo>
                    <a:pt x="259" y="1137"/>
                    <a:pt x="107" y="1396"/>
                    <a:pt x="54" y="1691"/>
                  </a:cubicBezTo>
                  <a:cubicBezTo>
                    <a:pt x="9" y="1976"/>
                    <a:pt x="0" y="2271"/>
                    <a:pt x="45" y="2557"/>
                  </a:cubicBezTo>
                  <a:cubicBezTo>
                    <a:pt x="63" y="2699"/>
                    <a:pt x="90" y="2842"/>
                    <a:pt x="134" y="2985"/>
                  </a:cubicBezTo>
                  <a:cubicBezTo>
                    <a:pt x="152" y="3056"/>
                    <a:pt x="179" y="3128"/>
                    <a:pt x="206" y="3190"/>
                  </a:cubicBezTo>
                  <a:cubicBezTo>
                    <a:pt x="232" y="3262"/>
                    <a:pt x="286" y="3324"/>
                    <a:pt x="357" y="3360"/>
                  </a:cubicBezTo>
                  <a:lnTo>
                    <a:pt x="366" y="3360"/>
                  </a:lnTo>
                  <a:lnTo>
                    <a:pt x="375" y="3351"/>
                  </a:lnTo>
                  <a:lnTo>
                    <a:pt x="550" y="3129"/>
                  </a:lnTo>
                  <a:lnTo>
                    <a:pt x="550" y="3129"/>
                  </a:lnTo>
                  <a:cubicBezTo>
                    <a:pt x="559" y="3197"/>
                    <a:pt x="576" y="3265"/>
                    <a:pt x="598" y="3333"/>
                  </a:cubicBezTo>
                  <a:cubicBezTo>
                    <a:pt x="625" y="3404"/>
                    <a:pt x="652" y="3485"/>
                    <a:pt x="688" y="3556"/>
                  </a:cubicBezTo>
                  <a:cubicBezTo>
                    <a:pt x="759" y="3699"/>
                    <a:pt x="857" y="3824"/>
                    <a:pt x="964" y="3949"/>
                  </a:cubicBezTo>
                  <a:lnTo>
                    <a:pt x="973" y="3958"/>
                  </a:lnTo>
                  <a:lnTo>
                    <a:pt x="991" y="3940"/>
                  </a:lnTo>
                  <a:cubicBezTo>
                    <a:pt x="1067" y="3841"/>
                    <a:pt x="1136" y="3736"/>
                    <a:pt x="1199" y="3624"/>
                  </a:cubicBezTo>
                  <a:lnTo>
                    <a:pt x="1199" y="3624"/>
                  </a:lnTo>
                  <a:cubicBezTo>
                    <a:pt x="1197" y="3673"/>
                    <a:pt x="1199" y="3722"/>
                    <a:pt x="1205" y="3770"/>
                  </a:cubicBezTo>
                  <a:cubicBezTo>
                    <a:pt x="1205" y="3842"/>
                    <a:pt x="1214" y="3913"/>
                    <a:pt x="1232" y="3976"/>
                  </a:cubicBezTo>
                  <a:cubicBezTo>
                    <a:pt x="1250" y="4047"/>
                    <a:pt x="1277" y="4118"/>
                    <a:pt x="1312" y="4181"/>
                  </a:cubicBezTo>
                  <a:cubicBezTo>
                    <a:pt x="1339" y="4243"/>
                    <a:pt x="1384" y="4297"/>
                    <a:pt x="1446" y="4342"/>
                  </a:cubicBezTo>
                  <a:lnTo>
                    <a:pt x="1455" y="4350"/>
                  </a:lnTo>
                  <a:lnTo>
                    <a:pt x="1473" y="4342"/>
                  </a:lnTo>
                  <a:cubicBezTo>
                    <a:pt x="1553" y="4245"/>
                    <a:pt x="1626" y="4142"/>
                    <a:pt x="1686" y="4025"/>
                  </a:cubicBezTo>
                  <a:lnTo>
                    <a:pt x="1686" y="4025"/>
                  </a:lnTo>
                  <a:cubicBezTo>
                    <a:pt x="1716" y="4100"/>
                    <a:pt x="1749" y="4175"/>
                    <a:pt x="1794" y="4243"/>
                  </a:cubicBezTo>
                  <a:cubicBezTo>
                    <a:pt x="1848" y="4324"/>
                    <a:pt x="1910" y="4395"/>
                    <a:pt x="1991" y="4458"/>
                  </a:cubicBezTo>
                  <a:lnTo>
                    <a:pt x="2009" y="4467"/>
                  </a:lnTo>
                  <a:lnTo>
                    <a:pt x="2017" y="4449"/>
                  </a:lnTo>
                  <a:lnTo>
                    <a:pt x="2150" y="4161"/>
                  </a:lnTo>
                  <a:lnTo>
                    <a:pt x="2150" y="4161"/>
                  </a:lnTo>
                  <a:cubicBezTo>
                    <a:pt x="2165" y="4263"/>
                    <a:pt x="2195" y="4363"/>
                    <a:pt x="2232" y="4458"/>
                  </a:cubicBezTo>
                  <a:cubicBezTo>
                    <a:pt x="2285" y="4583"/>
                    <a:pt x="2348" y="4690"/>
                    <a:pt x="2437" y="4779"/>
                  </a:cubicBezTo>
                  <a:lnTo>
                    <a:pt x="2455" y="4806"/>
                  </a:lnTo>
                  <a:lnTo>
                    <a:pt x="2473" y="4779"/>
                  </a:lnTo>
                  <a:cubicBezTo>
                    <a:pt x="2499" y="4725"/>
                    <a:pt x="2526" y="4681"/>
                    <a:pt x="2553" y="4627"/>
                  </a:cubicBezTo>
                  <a:cubicBezTo>
                    <a:pt x="2565" y="4590"/>
                    <a:pt x="2578" y="4553"/>
                    <a:pt x="2590" y="4513"/>
                  </a:cubicBezTo>
                  <a:lnTo>
                    <a:pt x="2590" y="4513"/>
                  </a:lnTo>
                  <a:cubicBezTo>
                    <a:pt x="2646" y="4602"/>
                    <a:pt x="2709" y="4684"/>
                    <a:pt x="2785" y="4752"/>
                  </a:cubicBezTo>
                  <a:cubicBezTo>
                    <a:pt x="2874" y="4841"/>
                    <a:pt x="2981" y="4904"/>
                    <a:pt x="3088" y="4957"/>
                  </a:cubicBezTo>
                  <a:lnTo>
                    <a:pt x="3124" y="4966"/>
                  </a:lnTo>
                  <a:lnTo>
                    <a:pt x="3124" y="4940"/>
                  </a:lnTo>
                  <a:cubicBezTo>
                    <a:pt x="3124" y="4877"/>
                    <a:pt x="3142" y="4824"/>
                    <a:pt x="3142" y="4761"/>
                  </a:cubicBezTo>
                  <a:cubicBezTo>
                    <a:pt x="3142" y="4734"/>
                    <a:pt x="3142" y="4707"/>
                    <a:pt x="3142" y="4672"/>
                  </a:cubicBezTo>
                  <a:cubicBezTo>
                    <a:pt x="3145" y="4663"/>
                    <a:pt x="3147" y="4652"/>
                    <a:pt x="3148" y="4642"/>
                  </a:cubicBezTo>
                  <a:lnTo>
                    <a:pt x="3148" y="4642"/>
                  </a:lnTo>
                  <a:cubicBezTo>
                    <a:pt x="3188" y="4681"/>
                    <a:pt x="3230" y="4719"/>
                    <a:pt x="3276" y="4752"/>
                  </a:cubicBezTo>
                  <a:cubicBezTo>
                    <a:pt x="3338" y="4797"/>
                    <a:pt x="3401" y="4832"/>
                    <a:pt x="3463" y="4868"/>
                  </a:cubicBezTo>
                  <a:cubicBezTo>
                    <a:pt x="3526" y="4904"/>
                    <a:pt x="3597" y="4931"/>
                    <a:pt x="3669" y="4948"/>
                  </a:cubicBezTo>
                  <a:cubicBezTo>
                    <a:pt x="3740" y="4975"/>
                    <a:pt x="3820" y="4993"/>
                    <a:pt x="3892" y="4993"/>
                  </a:cubicBezTo>
                  <a:lnTo>
                    <a:pt x="3918" y="4993"/>
                  </a:lnTo>
                  <a:lnTo>
                    <a:pt x="3918" y="4957"/>
                  </a:lnTo>
                  <a:cubicBezTo>
                    <a:pt x="3910" y="4824"/>
                    <a:pt x="3883" y="4690"/>
                    <a:pt x="3838" y="4556"/>
                  </a:cubicBezTo>
                  <a:cubicBezTo>
                    <a:pt x="3820" y="4493"/>
                    <a:pt x="3793" y="4431"/>
                    <a:pt x="3758" y="4368"/>
                  </a:cubicBezTo>
                  <a:cubicBezTo>
                    <a:pt x="3739" y="4325"/>
                    <a:pt x="3716" y="4281"/>
                    <a:pt x="3689" y="4240"/>
                  </a:cubicBezTo>
                  <a:lnTo>
                    <a:pt x="3689" y="4240"/>
                  </a:lnTo>
                  <a:cubicBezTo>
                    <a:pt x="3698" y="4241"/>
                    <a:pt x="3709" y="4241"/>
                    <a:pt x="3719" y="4241"/>
                  </a:cubicBezTo>
                  <a:cubicBezTo>
                    <a:pt x="3749" y="4241"/>
                    <a:pt x="3780" y="4239"/>
                    <a:pt x="3811" y="4234"/>
                  </a:cubicBezTo>
                  <a:cubicBezTo>
                    <a:pt x="3874" y="4234"/>
                    <a:pt x="3936" y="4226"/>
                    <a:pt x="3999" y="4208"/>
                  </a:cubicBezTo>
                  <a:lnTo>
                    <a:pt x="4017" y="4199"/>
                  </a:lnTo>
                  <a:lnTo>
                    <a:pt x="4017" y="4181"/>
                  </a:lnTo>
                  <a:cubicBezTo>
                    <a:pt x="3990" y="4110"/>
                    <a:pt x="3963" y="4038"/>
                    <a:pt x="3936" y="3967"/>
                  </a:cubicBezTo>
                  <a:cubicBezTo>
                    <a:pt x="3918" y="3940"/>
                    <a:pt x="3901" y="3904"/>
                    <a:pt x="3883" y="3869"/>
                  </a:cubicBezTo>
                  <a:cubicBezTo>
                    <a:pt x="3872" y="3846"/>
                    <a:pt x="3857" y="3827"/>
                    <a:pt x="3841" y="3810"/>
                  </a:cubicBezTo>
                  <a:lnTo>
                    <a:pt x="3841" y="3810"/>
                  </a:lnTo>
                  <a:cubicBezTo>
                    <a:pt x="3905" y="3802"/>
                    <a:pt x="3970" y="3792"/>
                    <a:pt x="4034" y="3770"/>
                  </a:cubicBezTo>
                  <a:cubicBezTo>
                    <a:pt x="4106" y="3744"/>
                    <a:pt x="4186" y="3717"/>
                    <a:pt x="4258" y="3690"/>
                  </a:cubicBezTo>
                  <a:lnTo>
                    <a:pt x="4275" y="3681"/>
                  </a:lnTo>
                  <a:lnTo>
                    <a:pt x="4275" y="3663"/>
                  </a:lnTo>
                  <a:cubicBezTo>
                    <a:pt x="4258" y="3556"/>
                    <a:pt x="4222" y="3458"/>
                    <a:pt x="4159" y="3378"/>
                  </a:cubicBezTo>
                  <a:cubicBezTo>
                    <a:pt x="4117" y="3307"/>
                    <a:pt x="4058" y="3242"/>
                    <a:pt x="3996" y="3192"/>
                  </a:cubicBezTo>
                  <a:lnTo>
                    <a:pt x="3996" y="3192"/>
                  </a:lnTo>
                  <a:cubicBezTo>
                    <a:pt x="4049" y="3189"/>
                    <a:pt x="4100" y="3176"/>
                    <a:pt x="4150" y="3163"/>
                  </a:cubicBezTo>
                  <a:cubicBezTo>
                    <a:pt x="4213" y="3146"/>
                    <a:pt x="4284" y="3119"/>
                    <a:pt x="4347" y="3074"/>
                  </a:cubicBezTo>
                  <a:lnTo>
                    <a:pt x="4356" y="3065"/>
                  </a:lnTo>
                  <a:lnTo>
                    <a:pt x="4356" y="3056"/>
                  </a:lnTo>
                  <a:cubicBezTo>
                    <a:pt x="4320" y="2958"/>
                    <a:pt x="4258" y="2878"/>
                    <a:pt x="4177" y="2815"/>
                  </a:cubicBezTo>
                  <a:cubicBezTo>
                    <a:pt x="4111" y="2764"/>
                    <a:pt x="4045" y="2719"/>
                    <a:pt x="3974" y="2684"/>
                  </a:cubicBezTo>
                  <a:lnTo>
                    <a:pt x="3974" y="2684"/>
                  </a:lnTo>
                  <a:cubicBezTo>
                    <a:pt x="4008" y="2672"/>
                    <a:pt x="4041" y="2654"/>
                    <a:pt x="4070" y="2637"/>
                  </a:cubicBezTo>
                  <a:cubicBezTo>
                    <a:pt x="4115" y="2601"/>
                    <a:pt x="4150" y="2565"/>
                    <a:pt x="4186" y="2530"/>
                  </a:cubicBezTo>
                  <a:cubicBezTo>
                    <a:pt x="4267" y="2458"/>
                    <a:pt x="4329" y="2378"/>
                    <a:pt x="4400" y="2298"/>
                  </a:cubicBezTo>
                  <a:lnTo>
                    <a:pt x="4400" y="2289"/>
                  </a:lnTo>
                  <a:lnTo>
                    <a:pt x="4400" y="2280"/>
                  </a:lnTo>
                  <a:cubicBezTo>
                    <a:pt x="4374" y="2217"/>
                    <a:pt x="4329" y="2173"/>
                    <a:pt x="4284" y="2128"/>
                  </a:cubicBezTo>
                  <a:cubicBezTo>
                    <a:pt x="4231" y="2084"/>
                    <a:pt x="4186" y="2048"/>
                    <a:pt x="4124" y="2012"/>
                  </a:cubicBezTo>
                  <a:cubicBezTo>
                    <a:pt x="4039" y="1963"/>
                    <a:pt x="3948" y="1919"/>
                    <a:pt x="3856" y="1880"/>
                  </a:cubicBezTo>
                  <a:lnTo>
                    <a:pt x="3856" y="1880"/>
                  </a:lnTo>
                  <a:cubicBezTo>
                    <a:pt x="3918" y="1870"/>
                    <a:pt x="3978" y="1850"/>
                    <a:pt x="4034" y="1825"/>
                  </a:cubicBezTo>
                  <a:cubicBezTo>
                    <a:pt x="4115" y="1789"/>
                    <a:pt x="4186" y="1744"/>
                    <a:pt x="4258" y="1691"/>
                  </a:cubicBezTo>
                  <a:lnTo>
                    <a:pt x="4275" y="1682"/>
                  </a:lnTo>
                  <a:lnTo>
                    <a:pt x="4258" y="1664"/>
                  </a:lnTo>
                  <a:cubicBezTo>
                    <a:pt x="4252" y="1657"/>
                    <a:pt x="4246" y="1649"/>
                    <a:pt x="4240" y="1642"/>
                  </a:cubicBezTo>
                  <a:lnTo>
                    <a:pt x="4240" y="1642"/>
                  </a:lnTo>
                  <a:lnTo>
                    <a:pt x="4240" y="1637"/>
                  </a:lnTo>
                  <a:cubicBezTo>
                    <a:pt x="4239" y="1638"/>
                    <a:pt x="4238" y="1639"/>
                    <a:pt x="4237" y="1639"/>
                  </a:cubicBezTo>
                  <a:lnTo>
                    <a:pt x="4237" y="1639"/>
                  </a:lnTo>
                  <a:cubicBezTo>
                    <a:pt x="4171" y="1561"/>
                    <a:pt x="4097" y="1498"/>
                    <a:pt x="4008" y="1441"/>
                  </a:cubicBezTo>
                  <a:cubicBezTo>
                    <a:pt x="3927" y="1384"/>
                    <a:pt x="3832" y="1350"/>
                    <a:pt x="3735" y="1324"/>
                  </a:cubicBezTo>
                  <a:lnTo>
                    <a:pt x="3735" y="1324"/>
                  </a:lnTo>
                  <a:lnTo>
                    <a:pt x="4034" y="1066"/>
                  </a:lnTo>
                  <a:lnTo>
                    <a:pt x="4052" y="1057"/>
                  </a:lnTo>
                  <a:lnTo>
                    <a:pt x="4043" y="1039"/>
                  </a:lnTo>
                  <a:cubicBezTo>
                    <a:pt x="3972" y="950"/>
                    <a:pt x="3892" y="879"/>
                    <a:pt x="3802" y="807"/>
                  </a:cubicBezTo>
                  <a:cubicBezTo>
                    <a:pt x="3718" y="748"/>
                    <a:pt x="3626" y="697"/>
                    <a:pt x="3526" y="654"/>
                  </a:cubicBezTo>
                  <a:lnTo>
                    <a:pt x="3526" y="654"/>
                  </a:lnTo>
                  <a:lnTo>
                    <a:pt x="3633" y="540"/>
                  </a:lnTo>
                  <a:lnTo>
                    <a:pt x="3642" y="531"/>
                  </a:lnTo>
                  <a:lnTo>
                    <a:pt x="3633" y="522"/>
                  </a:lnTo>
                  <a:cubicBezTo>
                    <a:pt x="3630" y="520"/>
                    <a:pt x="3627" y="517"/>
                    <a:pt x="3624" y="515"/>
                  </a:cubicBezTo>
                  <a:lnTo>
                    <a:pt x="3624" y="515"/>
                  </a:lnTo>
                  <a:lnTo>
                    <a:pt x="3624" y="504"/>
                  </a:lnTo>
                  <a:lnTo>
                    <a:pt x="3617" y="511"/>
                  </a:lnTo>
                  <a:lnTo>
                    <a:pt x="3617" y="511"/>
                  </a:lnTo>
                  <a:cubicBezTo>
                    <a:pt x="3486" y="418"/>
                    <a:pt x="3351" y="339"/>
                    <a:pt x="3208" y="2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5" name="Google Shape;5598;p65"/>
          <p:cNvGrpSpPr/>
          <p:nvPr/>
        </p:nvGrpSpPr>
        <p:grpSpPr>
          <a:xfrm rot="13021516">
            <a:off x="11265533" y="5195876"/>
            <a:ext cx="563179" cy="482500"/>
            <a:chOff x="3468606" y="2155723"/>
            <a:chExt cx="563179" cy="482500"/>
          </a:xfrm>
        </p:grpSpPr>
        <p:sp>
          <p:nvSpPr>
            <p:cNvPr id="196" name="Google Shape;5599;p65"/>
            <p:cNvSpPr/>
            <p:nvPr/>
          </p:nvSpPr>
          <p:spPr>
            <a:xfrm>
              <a:off x="3469288" y="2219950"/>
              <a:ext cx="166599" cy="379302"/>
            </a:xfrm>
            <a:custGeom>
              <a:avLst/>
              <a:gdLst/>
              <a:ahLst/>
              <a:cxnLst/>
              <a:rect l="l" t="t" r="r" b="b"/>
              <a:pathLst>
                <a:path w="2197" h="5002" extrusionOk="0">
                  <a:moveTo>
                    <a:pt x="1607" y="0"/>
                  </a:moveTo>
                  <a:cubicBezTo>
                    <a:pt x="1348" y="18"/>
                    <a:pt x="1125" y="179"/>
                    <a:pt x="1018" y="420"/>
                  </a:cubicBezTo>
                  <a:cubicBezTo>
                    <a:pt x="911" y="661"/>
                    <a:pt x="688" y="759"/>
                    <a:pt x="411" y="1071"/>
                  </a:cubicBezTo>
                  <a:cubicBezTo>
                    <a:pt x="125" y="1375"/>
                    <a:pt x="170" y="1812"/>
                    <a:pt x="170" y="2080"/>
                  </a:cubicBezTo>
                  <a:cubicBezTo>
                    <a:pt x="170" y="2347"/>
                    <a:pt x="215" y="2347"/>
                    <a:pt x="117" y="2615"/>
                  </a:cubicBezTo>
                  <a:cubicBezTo>
                    <a:pt x="27" y="2847"/>
                    <a:pt x="1" y="3097"/>
                    <a:pt x="45" y="3338"/>
                  </a:cubicBezTo>
                  <a:cubicBezTo>
                    <a:pt x="63" y="3525"/>
                    <a:pt x="117" y="3713"/>
                    <a:pt x="197" y="3882"/>
                  </a:cubicBezTo>
                  <a:cubicBezTo>
                    <a:pt x="197" y="3882"/>
                    <a:pt x="152" y="4239"/>
                    <a:pt x="268" y="4418"/>
                  </a:cubicBezTo>
                  <a:cubicBezTo>
                    <a:pt x="384" y="4596"/>
                    <a:pt x="366" y="4793"/>
                    <a:pt x="438" y="4953"/>
                  </a:cubicBezTo>
                  <a:cubicBezTo>
                    <a:pt x="454" y="4987"/>
                    <a:pt x="472" y="5002"/>
                    <a:pt x="491" y="5002"/>
                  </a:cubicBezTo>
                  <a:cubicBezTo>
                    <a:pt x="560" y="5002"/>
                    <a:pt x="647" y="4822"/>
                    <a:pt x="723" y="4641"/>
                  </a:cubicBezTo>
                  <a:cubicBezTo>
                    <a:pt x="795" y="4454"/>
                    <a:pt x="911" y="4284"/>
                    <a:pt x="1054" y="4141"/>
                  </a:cubicBezTo>
                  <a:cubicBezTo>
                    <a:pt x="1196" y="3981"/>
                    <a:pt x="1330" y="3802"/>
                    <a:pt x="1464" y="3633"/>
                  </a:cubicBezTo>
                  <a:cubicBezTo>
                    <a:pt x="1634" y="3418"/>
                    <a:pt x="1732" y="3160"/>
                    <a:pt x="1759" y="2892"/>
                  </a:cubicBezTo>
                  <a:cubicBezTo>
                    <a:pt x="1750" y="2678"/>
                    <a:pt x="1830" y="2463"/>
                    <a:pt x="1982" y="2312"/>
                  </a:cubicBezTo>
                  <a:cubicBezTo>
                    <a:pt x="2134" y="2133"/>
                    <a:pt x="2196" y="1812"/>
                    <a:pt x="2044" y="1339"/>
                  </a:cubicBezTo>
                  <a:cubicBezTo>
                    <a:pt x="1937" y="1035"/>
                    <a:pt x="1866" y="723"/>
                    <a:pt x="1848" y="402"/>
                  </a:cubicBezTo>
                  <a:cubicBezTo>
                    <a:pt x="1812" y="9"/>
                    <a:pt x="1607" y="0"/>
                    <a:pt x="1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5600;p65"/>
            <p:cNvSpPr/>
            <p:nvPr/>
          </p:nvSpPr>
          <p:spPr>
            <a:xfrm>
              <a:off x="3475354" y="2162092"/>
              <a:ext cx="151053" cy="437312"/>
            </a:xfrm>
            <a:custGeom>
              <a:avLst/>
              <a:gdLst/>
              <a:ahLst/>
              <a:cxnLst/>
              <a:rect l="l" t="t" r="r" b="b"/>
              <a:pathLst>
                <a:path w="1992" h="5767" extrusionOk="0">
                  <a:moveTo>
                    <a:pt x="1772" y="1"/>
                  </a:moveTo>
                  <a:cubicBezTo>
                    <a:pt x="1747" y="1"/>
                    <a:pt x="1722" y="15"/>
                    <a:pt x="1714" y="49"/>
                  </a:cubicBezTo>
                  <a:cubicBezTo>
                    <a:pt x="1643" y="299"/>
                    <a:pt x="1545" y="540"/>
                    <a:pt x="1429" y="772"/>
                  </a:cubicBezTo>
                  <a:lnTo>
                    <a:pt x="1366" y="924"/>
                  </a:lnTo>
                  <a:cubicBezTo>
                    <a:pt x="1357" y="942"/>
                    <a:pt x="1349" y="959"/>
                    <a:pt x="1340" y="977"/>
                  </a:cubicBezTo>
                  <a:lnTo>
                    <a:pt x="1322" y="1040"/>
                  </a:lnTo>
                  <a:cubicBezTo>
                    <a:pt x="1313" y="1058"/>
                    <a:pt x="1295" y="1084"/>
                    <a:pt x="1286" y="1111"/>
                  </a:cubicBezTo>
                  <a:cubicBezTo>
                    <a:pt x="1277" y="1138"/>
                    <a:pt x="1277" y="1138"/>
                    <a:pt x="1277" y="1156"/>
                  </a:cubicBezTo>
                  <a:cubicBezTo>
                    <a:pt x="1259" y="1183"/>
                    <a:pt x="1250" y="1209"/>
                    <a:pt x="1241" y="1245"/>
                  </a:cubicBezTo>
                  <a:cubicBezTo>
                    <a:pt x="1241" y="1245"/>
                    <a:pt x="1241" y="1254"/>
                    <a:pt x="1233" y="1263"/>
                  </a:cubicBezTo>
                  <a:lnTo>
                    <a:pt x="1215" y="1334"/>
                  </a:lnTo>
                  <a:cubicBezTo>
                    <a:pt x="1170" y="1361"/>
                    <a:pt x="1134" y="1397"/>
                    <a:pt x="1090" y="1424"/>
                  </a:cubicBezTo>
                  <a:cubicBezTo>
                    <a:pt x="1027" y="1459"/>
                    <a:pt x="965" y="1486"/>
                    <a:pt x="902" y="1522"/>
                  </a:cubicBezTo>
                  <a:cubicBezTo>
                    <a:pt x="768" y="1593"/>
                    <a:pt x="643" y="1673"/>
                    <a:pt x="536" y="1772"/>
                  </a:cubicBezTo>
                  <a:cubicBezTo>
                    <a:pt x="429" y="1870"/>
                    <a:pt x="340" y="1995"/>
                    <a:pt x="224" y="2084"/>
                  </a:cubicBezTo>
                  <a:cubicBezTo>
                    <a:pt x="197" y="2102"/>
                    <a:pt x="170" y="2129"/>
                    <a:pt x="135" y="2138"/>
                  </a:cubicBezTo>
                  <a:cubicBezTo>
                    <a:pt x="126" y="2155"/>
                    <a:pt x="126" y="2173"/>
                    <a:pt x="117" y="2182"/>
                  </a:cubicBezTo>
                  <a:cubicBezTo>
                    <a:pt x="153" y="2173"/>
                    <a:pt x="188" y="2155"/>
                    <a:pt x="215" y="2146"/>
                  </a:cubicBezTo>
                  <a:cubicBezTo>
                    <a:pt x="331" y="2057"/>
                    <a:pt x="429" y="1959"/>
                    <a:pt x="519" y="1852"/>
                  </a:cubicBezTo>
                  <a:cubicBezTo>
                    <a:pt x="635" y="1736"/>
                    <a:pt x="759" y="1647"/>
                    <a:pt x="902" y="1566"/>
                  </a:cubicBezTo>
                  <a:cubicBezTo>
                    <a:pt x="974" y="1531"/>
                    <a:pt x="1045" y="1504"/>
                    <a:pt x="1116" y="1459"/>
                  </a:cubicBezTo>
                  <a:cubicBezTo>
                    <a:pt x="1152" y="1441"/>
                    <a:pt x="1179" y="1432"/>
                    <a:pt x="1206" y="1415"/>
                  </a:cubicBezTo>
                  <a:lnTo>
                    <a:pt x="1206" y="1415"/>
                  </a:lnTo>
                  <a:cubicBezTo>
                    <a:pt x="1161" y="1575"/>
                    <a:pt x="1125" y="1736"/>
                    <a:pt x="1099" y="1905"/>
                  </a:cubicBezTo>
                  <a:cubicBezTo>
                    <a:pt x="1072" y="2066"/>
                    <a:pt x="1054" y="2218"/>
                    <a:pt x="1036" y="2370"/>
                  </a:cubicBezTo>
                  <a:cubicBezTo>
                    <a:pt x="893" y="2423"/>
                    <a:pt x="759" y="2486"/>
                    <a:pt x="626" y="2575"/>
                  </a:cubicBezTo>
                  <a:cubicBezTo>
                    <a:pt x="563" y="2619"/>
                    <a:pt x="501" y="2673"/>
                    <a:pt x="447" y="2736"/>
                  </a:cubicBezTo>
                  <a:cubicBezTo>
                    <a:pt x="394" y="2798"/>
                    <a:pt x="340" y="2860"/>
                    <a:pt x="278" y="2923"/>
                  </a:cubicBezTo>
                  <a:cubicBezTo>
                    <a:pt x="224" y="2976"/>
                    <a:pt x="162" y="3021"/>
                    <a:pt x="99" y="3057"/>
                  </a:cubicBezTo>
                  <a:lnTo>
                    <a:pt x="99" y="3128"/>
                  </a:lnTo>
                  <a:cubicBezTo>
                    <a:pt x="170" y="3093"/>
                    <a:pt x="242" y="3039"/>
                    <a:pt x="304" y="2985"/>
                  </a:cubicBezTo>
                  <a:cubicBezTo>
                    <a:pt x="420" y="2878"/>
                    <a:pt x="501" y="2718"/>
                    <a:pt x="635" y="2619"/>
                  </a:cubicBezTo>
                  <a:cubicBezTo>
                    <a:pt x="751" y="2530"/>
                    <a:pt x="884" y="2468"/>
                    <a:pt x="1018" y="2423"/>
                  </a:cubicBezTo>
                  <a:lnTo>
                    <a:pt x="1018" y="2423"/>
                  </a:lnTo>
                  <a:cubicBezTo>
                    <a:pt x="1018" y="2468"/>
                    <a:pt x="1009" y="2512"/>
                    <a:pt x="1000" y="2566"/>
                  </a:cubicBezTo>
                  <a:cubicBezTo>
                    <a:pt x="965" y="2780"/>
                    <a:pt x="920" y="2994"/>
                    <a:pt x="867" y="3209"/>
                  </a:cubicBezTo>
                  <a:cubicBezTo>
                    <a:pt x="822" y="3351"/>
                    <a:pt x="786" y="3494"/>
                    <a:pt x="742" y="3637"/>
                  </a:cubicBezTo>
                  <a:cubicBezTo>
                    <a:pt x="697" y="3664"/>
                    <a:pt x="652" y="3690"/>
                    <a:pt x="599" y="3717"/>
                  </a:cubicBezTo>
                  <a:cubicBezTo>
                    <a:pt x="545" y="3735"/>
                    <a:pt x="483" y="3771"/>
                    <a:pt x="438" y="3807"/>
                  </a:cubicBezTo>
                  <a:cubicBezTo>
                    <a:pt x="340" y="3887"/>
                    <a:pt x="251" y="3976"/>
                    <a:pt x="179" y="4074"/>
                  </a:cubicBezTo>
                  <a:cubicBezTo>
                    <a:pt x="117" y="4155"/>
                    <a:pt x="63" y="4244"/>
                    <a:pt x="1" y="4333"/>
                  </a:cubicBezTo>
                  <a:cubicBezTo>
                    <a:pt x="1" y="4360"/>
                    <a:pt x="10" y="4387"/>
                    <a:pt x="19" y="4413"/>
                  </a:cubicBezTo>
                  <a:cubicBezTo>
                    <a:pt x="90" y="4324"/>
                    <a:pt x="153" y="4226"/>
                    <a:pt x="215" y="4137"/>
                  </a:cubicBezTo>
                  <a:cubicBezTo>
                    <a:pt x="286" y="4030"/>
                    <a:pt x="367" y="3931"/>
                    <a:pt x="465" y="3842"/>
                  </a:cubicBezTo>
                  <a:cubicBezTo>
                    <a:pt x="545" y="3780"/>
                    <a:pt x="643" y="3744"/>
                    <a:pt x="724" y="3682"/>
                  </a:cubicBezTo>
                  <a:lnTo>
                    <a:pt x="724" y="3682"/>
                  </a:lnTo>
                  <a:cubicBezTo>
                    <a:pt x="715" y="3726"/>
                    <a:pt x="706" y="3771"/>
                    <a:pt x="688" y="3815"/>
                  </a:cubicBezTo>
                  <a:cubicBezTo>
                    <a:pt x="599" y="4137"/>
                    <a:pt x="545" y="4467"/>
                    <a:pt x="483" y="4797"/>
                  </a:cubicBezTo>
                  <a:cubicBezTo>
                    <a:pt x="447" y="4994"/>
                    <a:pt x="420" y="5190"/>
                    <a:pt x="394" y="5395"/>
                  </a:cubicBezTo>
                  <a:cubicBezTo>
                    <a:pt x="385" y="5502"/>
                    <a:pt x="367" y="5618"/>
                    <a:pt x="349" y="5716"/>
                  </a:cubicBezTo>
                  <a:cubicBezTo>
                    <a:pt x="366" y="5751"/>
                    <a:pt x="383" y="5767"/>
                    <a:pt x="403" y="5767"/>
                  </a:cubicBezTo>
                  <a:cubicBezTo>
                    <a:pt x="414" y="5767"/>
                    <a:pt x="425" y="5762"/>
                    <a:pt x="438" y="5752"/>
                  </a:cubicBezTo>
                  <a:cubicBezTo>
                    <a:pt x="456" y="5663"/>
                    <a:pt x="465" y="5565"/>
                    <a:pt x="474" y="5467"/>
                  </a:cubicBezTo>
                  <a:cubicBezTo>
                    <a:pt x="501" y="5288"/>
                    <a:pt x="527" y="5118"/>
                    <a:pt x="554" y="4940"/>
                  </a:cubicBezTo>
                  <a:cubicBezTo>
                    <a:pt x="599" y="4610"/>
                    <a:pt x="652" y="4262"/>
                    <a:pt x="724" y="3931"/>
                  </a:cubicBezTo>
                  <a:cubicBezTo>
                    <a:pt x="742" y="3860"/>
                    <a:pt x="759" y="3789"/>
                    <a:pt x="777" y="3717"/>
                  </a:cubicBezTo>
                  <a:cubicBezTo>
                    <a:pt x="804" y="3914"/>
                    <a:pt x="893" y="4110"/>
                    <a:pt x="1027" y="4253"/>
                  </a:cubicBezTo>
                  <a:cubicBezTo>
                    <a:pt x="1116" y="4351"/>
                    <a:pt x="1188" y="4458"/>
                    <a:pt x="1241" y="4574"/>
                  </a:cubicBezTo>
                  <a:lnTo>
                    <a:pt x="1250" y="4556"/>
                  </a:lnTo>
                  <a:cubicBezTo>
                    <a:pt x="1215" y="4467"/>
                    <a:pt x="1161" y="4387"/>
                    <a:pt x="1108" y="4306"/>
                  </a:cubicBezTo>
                  <a:cubicBezTo>
                    <a:pt x="1018" y="4208"/>
                    <a:pt x="938" y="4101"/>
                    <a:pt x="884" y="3985"/>
                  </a:cubicBezTo>
                  <a:cubicBezTo>
                    <a:pt x="831" y="3869"/>
                    <a:pt x="804" y="3735"/>
                    <a:pt x="813" y="3610"/>
                  </a:cubicBezTo>
                  <a:cubicBezTo>
                    <a:pt x="831" y="3530"/>
                    <a:pt x="867" y="3450"/>
                    <a:pt x="893" y="3378"/>
                  </a:cubicBezTo>
                  <a:cubicBezTo>
                    <a:pt x="956" y="3164"/>
                    <a:pt x="1009" y="2950"/>
                    <a:pt x="1054" y="2736"/>
                  </a:cubicBezTo>
                  <a:cubicBezTo>
                    <a:pt x="1072" y="2655"/>
                    <a:pt x="1081" y="2584"/>
                    <a:pt x="1099" y="2503"/>
                  </a:cubicBezTo>
                  <a:cubicBezTo>
                    <a:pt x="1116" y="2530"/>
                    <a:pt x="1134" y="2566"/>
                    <a:pt x="1152" y="2602"/>
                  </a:cubicBezTo>
                  <a:cubicBezTo>
                    <a:pt x="1188" y="2673"/>
                    <a:pt x="1215" y="2744"/>
                    <a:pt x="1233" y="2825"/>
                  </a:cubicBezTo>
                  <a:cubicBezTo>
                    <a:pt x="1259" y="2959"/>
                    <a:pt x="1304" y="3093"/>
                    <a:pt x="1375" y="3217"/>
                  </a:cubicBezTo>
                  <a:cubicBezTo>
                    <a:pt x="1482" y="3378"/>
                    <a:pt x="1581" y="3539"/>
                    <a:pt x="1670" y="3699"/>
                  </a:cubicBezTo>
                  <a:lnTo>
                    <a:pt x="1670" y="3655"/>
                  </a:lnTo>
                  <a:cubicBezTo>
                    <a:pt x="1607" y="3512"/>
                    <a:pt x="1500" y="3378"/>
                    <a:pt x="1420" y="3235"/>
                  </a:cubicBezTo>
                  <a:cubicBezTo>
                    <a:pt x="1349" y="3110"/>
                    <a:pt x="1295" y="2968"/>
                    <a:pt x="1277" y="2816"/>
                  </a:cubicBezTo>
                  <a:cubicBezTo>
                    <a:pt x="1259" y="2736"/>
                    <a:pt x="1241" y="2664"/>
                    <a:pt x="1215" y="2593"/>
                  </a:cubicBezTo>
                  <a:cubicBezTo>
                    <a:pt x="1179" y="2530"/>
                    <a:pt x="1143" y="2477"/>
                    <a:pt x="1108" y="2414"/>
                  </a:cubicBezTo>
                  <a:cubicBezTo>
                    <a:pt x="1170" y="2084"/>
                    <a:pt x="1241" y="1754"/>
                    <a:pt x="1331" y="1432"/>
                  </a:cubicBezTo>
                  <a:cubicBezTo>
                    <a:pt x="1331" y="1424"/>
                    <a:pt x="1331" y="1424"/>
                    <a:pt x="1331" y="1415"/>
                  </a:cubicBezTo>
                  <a:cubicBezTo>
                    <a:pt x="1349" y="1450"/>
                    <a:pt x="1366" y="1486"/>
                    <a:pt x="1375" y="1513"/>
                  </a:cubicBezTo>
                  <a:cubicBezTo>
                    <a:pt x="1402" y="1584"/>
                    <a:pt x="1420" y="1656"/>
                    <a:pt x="1438" y="1718"/>
                  </a:cubicBezTo>
                  <a:cubicBezTo>
                    <a:pt x="1465" y="1861"/>
                    <a:pt x="1509" y="1995"/>
                    <a:pt x="1554" y="2129"/>
                  </a:cubicBezTo>
                  <a:cubicBezTo>
                    <a:pt x="1661" y="2370"/>
                    <a:pt x="1795" y="2602"/>
                    <a:pt x="1929" y="2825"/>
                  </a:cubicBezTo>
                  <a:cubicBezTo>
                    <a:pt x="1947" y="2860"/>
                    <a:pt x="1964" y="2896"/>
                    <a:pt x="1982" y="2923"/>
                  </a:cubicBezTo>
                  <a:lnTo>
                    <a:pt x="1991" y="2905"/>
                  </a:lnTo>
                  <a:cubicBezTo>
                    <a:pt x="1929" y="2780"/>
                    <a:pt x="1866" y="2655"/>
                    <a:pt x="1795" y="2539"/>
                  </a:cubicBezTo>
                  <a:cubicBezTo>
                    <a:pt x="1714" y="2414"/>
                    <a:pt x="1643" y="2289"/>
                    <a:pt x="1590" y="2155"/>
                  </a:cubicBezTo>
                  <a:cubicBezTo>
                    <a:pt x="1545" y="2022"/>
                    <a:pt x="1500" y="1879"/>
                    <a:pt x="1473" y="1736"/>
                  </a:cubicBezTo>
                  <a:cubicBezTo>
                    <a:pt x="1447" y="1656"/>
                    <a:pt x="1429" y="1584"/>
                    <a:pt x="1402" y="1513"/>
                  </a:cubicBezTo>
                  <a:cubicBezTo>
                    <a:pt x="1384" y="1468"/>
                    <a:pt x="1366" y="1424"/>
                    <a:pt x="1340" y="1388"/>
                  </a:cubicBezTo>
                  <a:lnTo>
                    <a:pt x="1375" y="1281"/>
                  </a:lnTo>
                  <a:cubicBezTo>
                    <a:pt x="1393" y="1236"/>
                    <a:pt x="1411" y="1200"/>
                    <a:pt x="1420" y="1156"/>
                  </a:cubicBezTo>
                  <a:lnTo>
                    <a:pt x="1420" y="1147"/>
                  </a:lnTo>
                  <a:cubicBezTo>
                    <a:pt x="1438" y="1111"/>
                    <a:pt x="1456" y="1067"/>
                    <a:pt x="1473" y="1040"/>
                  </a:cubicBezTo>
                  <a:lnTo>
                    <a:pt x="1482" y="995"/>
                  </a:lnTo>
                  <a:lnTo>
                    <a:pt x="1518" y="915"/>
                  </a:lnTo>
                  <a:cubicBezTo>
                    <a:pt x="1536" y="870"/>
                    <a:pt x="1554" y="826"/>
                    <a:pt x="1572" y="790"/>
                  </a:cubicBezTo>
                  <a:cubicBezTo>
                    <a:pt x="1572" y="781"/>
                    <a:pt x="1581" y="772"/>
                    <a:pt x="1581" y="763"/>
                  </a:cubicBezTo>
                  <a:cubicBezTo>
                    <a:pt x="1688" y="549"/>
                    <a:pt x="1777" y="317"/>
                    <a:pt x="1830" y="76"/>
                  </a:cubicBezTo>
                  <a:cubicBezTo>
                    <a:pt x="1841" y="29"/>
                    <a:pt x="1806" y="1"/>
                    <a:pt x="17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5601;p65"/>
            <p:cNvSpPr/>
            <p:nvPr/>
          </p:nvSpPr>
          <p:spPr>
            <a:xfrm>
              <a:off x="3468606" y="2349845"/>
              <a:ext cx="130048" cy="257291"/>
            </a:xfrm>
            <a:custGeom>
              <a:avLst/>
              <a:gdLst/>
              <a:ahLst/>
              <a:cxnLst/>
              <a:rect l="l" t="t" r="r" b="b"/>
              <a:pathLst>
                <a:path w="1715" h="3393" extrusionOk="0">
                  <a:moveTo>
                    <a:pt x="447" y="45"/>
                  </a:moveTo>
                  <a:cubicBezTo>
                    <a:pt x="358" y="19"/>
                    <a:pt x="268" y="10"/>
                    <a:pt x="179" y="1"/>
                  </a:cubicBezTo>
                  <a:cubicBezTo>
                    <a:pt x="170" y="135"/>
                    <a:pt x="179" y="268"/>
                    <a:pt x="179" y="367"/>
                  </a:cubicBezTo>
                  <a:cubicBezTo>
                    <a:pt x="179" y="634"/>
                    <a:pt x="215" y="634"/>
                    <a:pt x="126" y="902"/>
                  </a:cubicBezTo>
                  <a:cubicBezTo>
                    <a:pt x="27" y="1134"/>
                    <a:pt x="1" y="1384"/>
                    <a:pt x="45" y="1625"/>
                  </a:cubicBezTo>
                  <a:cubicBezTo>
                    <a:pt x="63" y="1812"/>
                    <a:pt x="117" y="2000"/>
                    <a:pt x="206" y="2169"/>
                  </a:cubicBezTo>
                  <a:cubicBezTo>
                    <a:pt x="206" y="2169"/>
                    <a:pt x="161" y="2526"/>
                    <a:pt x="268" y="2705"/>
                  </a:cubicBezTo>
                  <a:cubicBezTo>
                    <a:pt x="384" y="2892"/>
                    <a:pt x="375" y="3089"/>
                    <a:pt x="447" y="3240"/>
                  </a:cubicBezTo>
                  <a:cubicBezTo>
                    <a:pt x="518" y="3392"/>
                    <a:pt x="625" y="3160"/>
                    <a:pt x="732" y="2928"/>
                  </a:cubicBezTo>
                  <a:cubicBezTo>
                    <a:pt x="804" y="2741"/>
                    <a:pt x="911" y="2571"/>
                    <a:pt x="1063" y="2428"/>
                  </a:cubicBezTo>
                  <a:cubicBezTo>
                    <a:pt x="1205" y="2268"/>
                    <a:pt x="1339" y="2089"/>
                    <a:pt x="1464" y="1920"/>
                  </a:cubicBezTo>
                  <a:cubicBezTo>
                    <a:pt x="1571" y="1786"/>
                    <a:pt x="1652" y="1625"/>
                    <a:pt x="1714" y="1464"/>
                  </a:cubicBezTo>
                  <a:cubicBezTo>
                    <a:pt x="1616" y="777"/>
                    <a:pt x="1116" y="215"/>
                    <a:pt x="447" y="4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5602;p65"/>
            <p:cNvSpPr/>
            <p:nvPr/>
          </p:nvSpPr>
          <p:spPr>
            <a:xfrm>
              <a:off x="3468606" y="2219950"/>
              <a:ext cx="163869" cy="381122"/>
            </a:xfrm>
            <a:custGeom>
              <a:avLst/>
              <a:gdLst/>
              <a:ahLst/>
              <a:cxnLst/>
              <a:rect l="l" t="t" r="r" b="b"/>
              <a:pathLst>
                <a:path w="2161" h="5026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466" y="7"/>
                    <a:pt x="1327" y="65"/>
                    <a:pt x="1218" y="160"/>
                  </a:cubicBezTo>
                  <a:lnTo>
                    <a:pt x="1218" y="160"/>
                  </a:lnTo>
                  <a:cubicBezTo>
                    <a:pt x="1332" y="67"/>
                    <a:pt x="1471" y="7"/>
                    <a:pt x="1616" y="0"/>
                  </a:cubicBezTo>
                  <a:close/>
                  <a:moveTo>
                    <a:pt x="1218" y="160"/>
                  </a:moveTo>
                  <a:cubicBezTo>
                    <a:pt x="1185" y="187"/>
                    <a:pt x="1154" y="218"/>
                    <a:pt x="1125" y="250"/>
                  </a:cubicBezTo>
                  <a:cubicBezTo>
                    <a:pt x="1089" y="286"/>
                    <a:pt x="1063" y="330"/>
                    <a:pt x="1045" y="366"/>
                  </a:cubicBezTo>
                  <a:cubicBezTo>
                    <a:pt x="1027" y="411"/>
                    <a:pt x="1000" y="455"/>
                    <a:pt x="982" y="500"/>
                  </a:cubicBezTo>
                  <a:cubicBezTo>
                    <a:pt x="1009" y="464"/>
                    <a:pt x="1027" y="420"/>
                    <a:pt x="1045" y="375"/>
                  </a:cubicBezTo>
                  <a:cubicBezTo>
                    <a:pt x="1063" y="330"/>
                    <a:pt x="1089" y="295"/>
                    <a:pt x="1125" y="259"/>
                  </a:cubicBezTo>
                  <a:cubicBezTo>
                    <a:pt x="1153" y="223"/>
                    <a:pt x="1184" y="190"/>
                    <a:pt x="1218" y="160"/>
                  </a:cubicBezTo>
                  <a:close/>
                  <a:moveTo>
                    <a:pt x="1616" y="0"/>
                  </a:moveTo>
                  <a:lnTo>
                    <a:pt x="1616" y="0"/>
                  </a:lnTo>
                  <a:cubicBezTo>
                    <a:pt x="1679" y="18"/>
                    <a:pt x="1741" y="63"/>
                    <a:pt x="1768" y="125"/>
                  </a:cubicBezTo>
                  <a:cubicBezTo>
                    <a:pt x="1803" y="188"/>
                    <a:pt x="1830" y="250"/>
                    <a:pt x="1839" y="321"/>
                  </a:cubicBezTo>
                  <a:cubicBezTo>
                    <a:pt x="1857" y="464"/>
                    <a:pt x="1857" y="607"/>
                    <a:pt x="1884" y="750"/>
                  </a:cubicBezTo>
                  <a:cubicBezTo>
                    <a:pt x="1928" y="1026"/>
                    <a:pt x="2044" y="1294"/>
                    <a:pt x="2098" y="1571"/>
                  </a:cubicBezTo>
                  <a:cubicBezTo>
                    <a:pt x="2125" y="1705"/>
                    <a:pt x="2125" y="1848"/>
                    <a:pt x="2107" y="1990"/>
                  </a:cubicBezTo>
                  <a:cubicBezTo>
                    <a:pt x="2098" y="2062"/>
                    <a:pt x="2080" y="2124"/>
                    <a:pt x="2053" y="2187"/>
                  </a:cubicBezTo>
                  <a:cubicBezTo>
                    <a:pt x="2018" y="2249"/>
                    <a:pt x="1973" y="2312"/>
                    <a:pt x="1928" y="2356"/>
                  </a:cubicBezTo>
                  <a:cubicBezTo>
                    <a:pt x="1884" y="2419"/>
                    <a:pt x="1848" y="2481"/>
                    <a:pt x="1812" y="2544"/>
                  </a:cubicBezTo>
                  <a:cubicBezTo>
                    <a:pt x="1786" y="2606"/>
                    <a:pt x="1768" y="2678"/>
                    <a:pt x="1759" y="2749"/>
                  </a:cubicBezTo>
                  <a:cubicBezTo>
                    <a:pt x="1750" y="2820"/>
                    <a:pt x="1750" y="2892"/>
                    <a:pt x="1741" y="2963"/>
                  </a:cubicBezTo>
                  <a:cubicBezTo>
                    <a:pt x="1732" y="3035"/>
                    <a:pt x="1714" y="3106"/>
                    <a:pt x="1696" y="3168"/>
                  </a:cubicBezTo>
                  <a:cubicBezTo>
                    <a:pt x="1652" y="3302"/>
                    <a:pt x="1589" y="3427"/>
                    <a:pt x="1500" y="3543"/>
                  </a:cubicBezTo>
                  <a:cubicBezTo>
                    <a:pt x="1464" y="3597"/>
                    <a:pt x="1420" y="3650"/>
                    <a:pt x="1375" y="3713"/>
                  </a:cubicBezTo>
                  <a:lnTo>
                    <a:pt x="1250" y="3882"/>
                  </a:lnTo>
                  <a:cubicBezTo>
                    <a:pt x="1161" y="3998"/>
                    <a:pt x="1072" y="4106"/>
                    <a:pt x="973" y="4204"/>
                  </a:cubicBezTo>
                  <a:cubicBezTo>
                    <a:pt x="875" y="4311"/>
                    <a:pt x="795" y="4427"/>
                    <a:pt x="732" y="4561"/>
                  </a:cubicBezTo>
                  <a:cubicBezTo>
                    <a:pt x="679" y="4695"/>
                    <a:pt x="616" y="4820"/>
                    <a:pt x="545" y="4936"/>
                  </a:cubicBezTo>
                  <a:cubicBezTo>
                    <a:pt x="530" y="4958"/>
                    <a:pt x="510" y="4974"/>
                    <a:pt x="498" y="4974"/>
                  </a:cubicBezTo>
                  <a:cubicBezTo>
                    <a:pt x="495" y="4974"/>
                    <a:pt x="493" y="4973"/>
                    <a:pt x="491" y="4971"/>
                  </a:cubicBezTo>
                  <a:cubicBezTo>
                    <a:pt x="474" y="4962"/>
                    <a:pt x="456" y="4927"/>
                    <a:pt x="447" y="4900"/>
                  </a:cubicBezTo>
                  <a:cubicBezTo>
                    <a:pt x="429" y="4829"/>
                    <a:pt x="411" y="4766"/>
                    <a:pt x="393" y="4695"/>
                  </a:cubicBezTo>
                  <a:cubicBezTo>
                    <a:pt x="384" y="4623"/>
                    <a:pt x="358" y="4552"/>
                    <a:pt x="331" y="4489"/>
                  </a:cubicBezTo>
                  <a:cubicBezTo>
                    <a:pt x="313" y="4454"/>
                    <a:pt x="295" y="4418"/>
                    <a:pt x="277" y="4391"/>
                  </a:cubicBezTo>
                  <a:cubicBezTo>
                    <a:pt x="259" y="4364"/>
                    <a:pt x="251" y="4329"/>
                    <a:pt x="242" y="4293"/>
                  </a:cubicBezTo>
                  <a:cubicBezTo>
                    <a:pt x="215" y="4159"/>
                    <a:pt x="206" y="4025"/>
                    <a:pt x="224" y="3882"/>
                  </a:cubicBezTo>
                  <a:lnTo>
                    <a:pt x="224" y="3874"/>
                  </a:lnTo>
                  <a:cubicBezTo>
                    <a:pt x="143" y="3704"/>
                    <a:pt x="90" y="3517"/>
                    <a:pt x="63" y="3329"/>
                  </a:cubicBezTo>
                  <a:cubicBezTo>
                    <a:pt x="36" y="3142"/>
                    <a:pt x="36" y="2954"/>
                    <a:pt x="90" y="2776"/>
                  </a:cubicBezTo>
                  <a:cubicBezTo>
                    <a:pt x="117" y="2678"/>
                    <a:pt x="152" y="2588"/>
                    <a:pt x="179" y="2499"/>
                  </a:cubicBezTo>
                  <a:cubicBezTo>
                    <a:pt x="197" y="2401"/>
                    <a:pt x="206" y="2312"/>
                    <a:pt x="197" y="2213"/>
                  </a:cubicBezTo>
                  <a:cubicBezTo>
                    <a:pt x="179" y="2017"/>
                    <a:pt x="179" y="1830"/>
                    <a:pt x="197" y="1642"/>
                  </a:cubicBezTo>
                  <a:cubicBezTo>
                    <a:pt x="206" y="1455"/>
                    <a:pt x="268" y="1267"/>
                    <a:pt x="384" y="1116"/>
                  </a:cubicBezTo>
                  <a:cubicBezTo>
                    <a:pt x="509" y="973"/>
                    <a:pt x="643" y="839"/>
                    <a:pt x="795" y="723"/>
                  </a:cubicBezTo>
                  <a:cubicBezTo>
                    <a:pt x="866" y="661"/>
                    <a:pt x="929" y="580"/>
                    <a:pt x="982" y="500"/>
                  </a:cubicBezTo>
                  <a:lnTo>
                    <a:pt x="982" y="500"/>
                  </a:lnTo>
                  <a:cubicBezTo>
                    <a:pt x="929" y="580"/>
                    <a:pt x="866" y="652"/>
                    <a:pt x="795" y="714"/>
                  </a:cubicBezTo>
                  <a:cubicBezTo>
                    <a:pt x="643" y="830"/>
                    <a:pt x="500" y="964"/>
                    <a:pt x="367" y="1107"/>
                  </a:cubicBezTo>
                  <a:cubicBezTo>
                    <a:pt x="251" y="1259"/>
                    <a:pt x="188" y="1446"/>
                    <a:pt x="170" y="1633"/>
                  </a:cubicBezTo>
                  <a:cubicBezTo>
                    <a:pt x="161" y="1830"/>
                    <a:pt x="161" y="2017"/>
                    <a:pt x="170" y="2213"/>
                  </a:cubicBezTo>
                  <a:cubicBezTo>
                    <a:pt x="179" y="2303"/>
                    <a:pt x="179" y="2401"/>
                    <a:pt x="152" y="2490"/>
                  </a:cubicBezTo>
                  <a:cubicBezTo>
                    <a:pt x="126" y="2579"/>
                    <a:pt x="90" y="2669"/>
                    <a:pt x="63" y="2758"/>
                  </a:cubicBezTo>
                  <a:cubicBezTo>
                    <a:pt x="10" y="2945"/>
                    <a:pt x="1" y="3142"/>
                    <a:pt x="36" y="3338"/>
                  </a:cubicBezTo>
                  <a:cubicBezTo>
                    <a:pt x="54" y="3525"/>
                    <a:pt x="107" y="3712"/>
                    <a:pt x="187" y="3889"/>
                  </a:cubicBezTo>
                  <a:lnTo>
                    <a:pt x="187" y="3889"/>
                  </a:lnTo>
                  <a:cubicBezTo>
                    <a:pt x="170" y="4030"/>
                    <a:pt x="180" y="4170"/>
                    <a:pt x="206" y="4311"/>
                  </a:cubicBezTo>
                  <a:cubicBezTo>
                    <a:pt x="215" y="4347"/>
                    <a:pt x="233" y="4382"/>
                    <a:pt x="251" y="4418"/>
                  </a:cubicBezTo>
                  <a:cubicBezTo>
                    <a:pt x="268" y="4445"/>
                    <a:pt x="286" y="4480"/>
                    <a:pt x="295" y="4507"/>
                  </a:cubicBezTo>
                  <a:cubicBezTo>
                    <a:pt x="322" y="4570"/>
                    <a:pt x="340" y="4641"/>
                    <a:pt x="358" y="4704"/>
                  </a:cubicBezTo>
                  <a:cubicBezTo>
                    <a:pt x="367" y="4775"/>
                    <a:pt x="384" y="4846"/>
                    <a:pt x="411" y="4918"/>
                  </a:cubicBezTo>
                  <a:cubicBezTo>
                    <a:pt x="420" y="4953"/>
                    <a:pt x="438" y="4998"/>
                    <a:pt x="474" y="5016"/>
                  </a:cubicBezTo>
                  <a:cubicBezTo>
                    <a:pt x="484" y="5023"/>
                    <a:pt x="494" y="5026"/>
                    <a:pt x="504" y="5026"/>
                  </a:cubicBezTo>
                  <a:cubicBezTo>
                    <a:pt x="521" y="5026"/>
                    <a:pt x="537" y="5018"/>
                    <a:pt x="554" y="5007"/>
                  </a:cubicBezTo>
                  <a:cubicBezTo>
                    <a:pt x="563" y="4998"/>
                    <a:pt x="581" y="4980"/>
                    <a:pt x="590" y="4971"/>
                  </a:cubicBezTo>
                  <a:cubicBezTo>
                    <a:pt x="670" y="4846"/>
                    <a:pt x="732" y="4721"/>
                    <a:pt x="786" y="4588"/>
                  </a:cubicBezTo>
                  <a:cubicBezTo>
                    <a:pt x="840" y="4454"/>
                    <a:pt x="920" y="4338"/>
                    <a:pt x="1009" y="4231"/>
                  </a:cubicBezTo>
                  <a:cubicBezTo>
                    <a:pt x="1107" y="4132"/>
                    <a:pt x="1205" y="4025"/>
                    <a:pt x="1286" y="3909"/>
                  </a:cubicBezTo>
                  <a:lnTo>
                    <a:pt x="1411" y="3740"/>
                  </a:lnTo>
                  <a:cubicBezTo>
                    <a:pt x="1455" y="3677"/>
                    <a:pt x="1500" y="3624"/>
                    <a:pt x="1545" y="3561"/>
                  </a:cubicBezTo>
                  <a:cubicBezTo>
                    <a:pt x="1625" y="3445"/>
                    <a:pt x="1687" y="3320"/>
                    <a:pt x="1732" y="3177"/>
                  </a:cubicBezTo>
                  <a:cubicBezTo>
                    <a:pt x="1750" y="3115"/>
                    <a:pt x="1768" y="3044"/>
                    <a:pt x="1777" y="2972"/>
                  </a:cubicBezTo>
                  <a:cubicBezTo>
                    <a:pt x="1786" y="2901"/>
                    <a:pt x="1786" y="2829"/>
                    <a:pt x="1795" y="2758"/>
                  </a:cubicBezTo>
                  <a:cubicBezTo>
                    <a:pt x="1812" y="2615"/>
                    <a:pt x="1866" y="2481"/>
                    <a:pt x="1955" y="2374"/>
                  </a:cubicBezTo>
                  <a:cubicBezTo>
                    <a:pt x="2009" y="2321"/>
                    <a:pt x="2044" y="2267"/>
                    <a:pt x="2080" y="2205"/>
                  </a:cubicBezTo>
                  <a:cubicBezTo>
                    <a:pt x="2107" y="2133"/>
                    <a:pt x="2134" y="2071"/>
                    <a:pt x="2143" y="1999"/>
                  </a:cubicBezTo>
                  <a:cubicBezTo>
                    <a:pt x="2160" y="1856"/>
                    <a:pt x="2152" y="1714"/>
                    <a:pt x="2125" y="1571"/>
                  </a:cubicBezTo>
                  <a:cubicBezTo>
                    <a:pt x="2062" y="1285"/>
                    <a:pt x="1946" y="1026"/>
                    <a:pt x="1902" y="750"/>
                  </a:cubicBezTo>
                  <a:cubicBezTo>
                    <a:pt x="1875" y="607"/>
                    <a:pt x="1866" y="464"/>
                    <a:pt x="1848" y="321"/>
                  </a:cubicBezTo>
                  <a:cubicBezTo>
                    <a:pt x="1839" y="250"/>
                    <a:pt x="1812" y="188"/>
                    <a:pt x="1777" y="125"/>
                  </a:cubicBezTo>
                  <a:cubicBezTo>
                    <a:pt x="1750" y="63"/>
                    <a:pt x="1687" y="18"/>
                    <a:pt x="16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5603;p65"/>
            <p:cNvSpPr/>
            <p:nvPr/>
          </p:nvSpPr>
          <p:spPr>
            <a:xfrm>
              <a:off x="3599334" y="2155723"/>
              <a:ext cx="352989" cy="362392"/>
            </a:xfrm>
            <a:custGeom>
              <a:avLst/>
              <a:gdLst/>
              <a:ahLst/>
              <a:cxnLst/>
              <a:rect l="l" t="t" r="r" b="b"/>
              <a:pathLst>
                <a:path w="4655" h="4779" extrusionOk="0">
                  <a:moveTo>
                    <a:pt x="134" y="0"/>
                  </a:moveTo>
                  <a:cubicBezTo>
                    <a:pt x="61" y="0"/>
                    <a:pt x="0" y="91"/>
                    <a:pt x="79" y="142"/>
                  </a:cubicBezTo>
                  <a:cubicBezTo>
                    <a:pt x="383" y="365"/>
                    <a:pt x="722" y="544"/>
                    <a:pt x="1070" y="678"/>
                  </a:cubicBezTo>
                  <a:cubicBezTo>
                    <a:pt x="1365" y="802"/>
                    <a:pt x="1677" y="918"/>
                    <a:pt x="1963" y="1061"/>
                  </a:cubicBezTo>
                  <a:cubicBezTo>
                    <a:pt x="1998" y="1347"/>
                    <a:pt x="2016" y="1632"/>
                    <a:pt x="2007" y="1918"/>
                  </a:cubicBezTo>
                  <a:cubicBezTo>
                    <a:pt x="2007" y="2061"/>
                    <a:pt x="2007" y="2204"/>
                    <a:pt x="1989" y="2355"/>
                  </a:cubicBezTo>
                  <a:cubicBezTo>
                    <a:pt x="1980" y="2391"/>
                    <a:pt x="1972" y="2436"/>
                    <a:pt x="1954" y="2480"/>
                  </a:cubicBezTo>
                  <a:cubicBezTo>
                    <a:pt x="1882" y="2623"/>
                    <a:pt x="1757" y="2739"/>
                    <a:pt x="1686" y="2864"/>
                  </a:cubicBezTo>
                  <a:cubicBezTo>
                    <a:pt x="1579" y="3052"/>
                    <a:pt x="1516" y="3248"/>
                    <a:pt x="1490" y="3453"/>
                  </a:cubicBezTo>
                  <a:cubicBezTo>
                    <a:pt x="1463" y="3685"/>
                    <a:pt x="1507" y="3908"/>
                    <a:pt x="1418" y="4123"/>
                  </a:cubicBezTo>
                  <a:cubicBezTo>
                    <a:pt x="1338" y="4319"/>
                    <a:pt x="1240" y="4497"/>
                    <a:pt x="1258" y="4721"/>
                  </a:cubicBezTo>
                  <a:cubicBezTo>
                    <a:pt x="1261" y="4761"/>
                    <a:pt x="1291" y="4779"/>
                    <a:pt x="1322" y="4779"/>
                  </a:cubicBezTo>
                  <a:cubicBezTo>
                    <a:pt x="1367" y="4779"/>
                    <a:pt x="1416" y="4743"/>
                    <a:pt x="1400" y="4685"/>
                  </a:cubicBezTo>
                  <a:cubicBezTo>
                    <a:pt x="1320" y="4480"/>
                    <a:pt x="1499" y="4256"/>
                    <a:pt x="1561" y="4051"/>
                  </a:cubicBezTo>
                  <a:cubicBezTo>
                    <a:pt x="1623" y="3846"/>
                    <a:pt x="1579" y="3632"/>
                    <a:pt x="1606" y="3417"/>
                  </a:cubicBezTo>
                  <a:cubicBezTo>
                    <a:pt x="1641" y="3203"/>
                    <a:pt x="1713" y="2998"/>
                    <a:pt x="1829" y="2811"/>
                  </a:cubicBezTo>
                  <a:cubicBezTo>
                    <a:pt x="1847" y="2784"/>
                    <a:pt x="1864" y="2757"/>
                    <a:pt x="1882" y="2730"/>
                  </a:cubicBezTo>
                  <a:lnTo>
                    <a:pt x="1882" y="2730"/>
                  </a:lnTo>
                  <a:cubicBezTo>
                    <a:pt x="1829" y="2953"/>
                    <a:pt x="1847" y="3194"/>
                    <a:pt x="1936" y="3409"/>
                  </a:cubicBezTo>
                  <a:cubicBezTo>
                    <a:pt x="1980" y="3542"/>
                    <a:pt x="2043" y="3676"/>
                    <a:pt x="2105" y="3810"/>
                  </a:cubicBezTo>
                  <a:cubicBezTo>
                    <a:pt x="2132" y="3873"/>
                    <a:pt x="2168" y="3935"/>
                    <a:pt x="2195" y="3998"/>
                  </a:cubicBezTo>
                  <a:cubicBezTo>
                    <a:pt x="2221" y="4069"/>
                    <a:pt x="2230" y="4131"/>
                    <a:pt x="2266" y="4194"/>
                  </a:cubicBezTo>
                  <a:cubicBezTo>
                    <a:pt x="2277" y="4214"/>
                    <a:pt x="2294" y="4222"/>
                    <a:pt x="2311" y="4222"/>
                  </a:cubicBezTo>
                  <a:cubicBezTo>
                    <a:pt x="2347" y="4222"/>
                    <a:pt x="2385" y="4183"/>
                    <a:pt x="2373" y="4140"/>
                  </a:cubicBezTo>
                  <a:cubicBezTo>
                    <a:pt x="2346" y="4078"/>
                    <a:pt x="2311" y="4015"/>
                    <a:pt x="2275" y="3962"/>
                  </a:cubicBezTo>
                  <a:cubicBezTo>
                    <a:pt x="2248" y="3882"/>
                    <a:pt x="2204" y="3819"/>
                    <a:pt x="2177" y="3739"/>
                  </a:cubicBezTo>
                  <a:cubicBezTo>
                    <a:pt x="2114" y="3623"/>
                    <a:pt x="2061" y="3507"/>
                    <a:pt x="2016" y="3382"/>
                  </a:cubicBezTo>
                  <a:cubicBezTo>
                    <a:pt x="1927" y="3141"/>
                    <a:pt x="1918" y="2864"/>
                    <a:pt x="1998" y="2614"/>
                  </a:cubicBezTo>
                  <a:cubicBezTo>
                    <a:pt x="2070" y="2373"/>
                    <a:pt x="2096" y="2123"/>
                    <a:pt x="2079" y="1873"/>
                  </a:cubicBezTo>
                  <a:cubicBezTo>
                    <a:pt x="2088" y="1615"/>
                    <a:pt x="2070" y="1356"/>
                    <a:pt x="2025" y="1097"/>
                  </a:cubicBezTo>
                  <a:lnTo>
                    <a:pt x="2025" y="1097"/>
                  </a:lnTo>
                  <a:cubicBezTo>
                    <a:pt x="2293" y="1231"/>
                    <a:pt x="2543" y="1400"/>
                    <a:pt x="2766" y="1597"/>
                  </a:cubicBezTo>
                  <a:cubicBezTo>
                    <a:pt x="2864" y="1802"/>
                    <a:pt x="2944" y="2025"/>
                    <a:pt x="2989" y="2257"/>
                  </a:cubicBezTo>
                  <a:cubicBezTo>
                    <a:pt x="3034" y="2463"/>
                    <a:pt x="3096" y="2677"/>
                    <a:pt x="3167" y="2873"/>
                  </a:cubicBezTo>
                  <a:cubicBezTo>
                    <a:pt x="3319" y="3284"/>
                    <a:pt x="3560" y="3685"/>
                    <a:pt x="3605" y="4123"/>
                  </a:cubicBezTo>
                  <a:cubicBezTo>
                    <a:pt x="3612" y="4161"/>
                    <a:pt x="3640" y="4178"/>
                    <a:pt x="3667" y="4178"/>
                  </a:cubicBezTo>
                  <a:cubicBezTo>
                    <a:pt x="3703" y="4178"/>
                    <a:pt x="3740" y="4147"/>
                    <a:pt x="3730" y="4096"/>
                  </a:cubicBezTo>
                  <a:cubicBezTo>
                    <a:pt x="3632" y="3650"/>
                    <a:pt x="3417" y="3257"/>
                    <a:pt x="3257" y="2828"/>
                  </a:cubicBezTo>
                  <a:cubicBezTo>
                    <a:pt x="3176" y="2605"/>
                    <a:pt x="3114" y="2382"/>
                    <a:pt x="3060" y="2150"/>
                  </a:cubicBezTo>
                  <a:cubicBezTo>
                    <a:pt x="3025" y="2007"/>
                    <a:pt x="2980" y="1865"/>
                    <a:pt x="2918" y="1722"/>
                  </a:cubicBezTo>
                  <a:lnTo>
                    <a:pt x="2918" y="1722"/>
                  </a:lnTo>
                  <a:cubicBezTo>
                    <a:pt x="3194" y="1972"/>
                    <a:pt x="3480" y="2204"/>
                    <a:pt x="3765" y="2445"/>
                  </a:cubicBezTo>
                  <a:cubicBezTo>
                    <a:pt x="4060" y="2695"/>
                    <a:pt x="4337" y="2953"/>
                    <a:pt x="4595" y="3230"/>
                  </a:cubicBezTo>
                  <a:cubicBezTo>
                    <a:pt x="4601" y="3236"/>
                    <a:pt x="4608" y="3238"/>
                    <a:pt x="4614" y="3238"/>
                  </a:cubicBezTo>
                  <a:cubicBezTo>
                    <a:pt x="4635" y="3238"/>
                    <a:pt x="4654" y="3208"/>
                    <a:pt x="4640" y="3194"/>
                  </a:cubicBezTo>
                  <a:cubicBezTo>
                    <a:pt x="4390" y="2846"/>
                    <a:pt x="4051" y="2561"/>
                    <a:pt x="3721" y="2293"/>
                  </a:cubicBezTo>
                  <a:cubicBezTo>
                    <a:pt x="3435" y="2052"/>
                    <a:pt x="3159" y="1793"/>
                    <a:pt x="2873" y="1543"/>
                  </a:cubicBezTo>
                  <a:cubicBezTo>
                    <a:pt x="2614" y="1302"/>
                    <a:pt x="2329" y="1097"/>
                    <a:pt x="2016" y="927"/>
                  </a:cubicBezTo>
                  <a:cubicBezTo>
                    <a:pt x="1722" y="767"/>
                    <a:pt x="1409" y="642"/>
                    <a:pt x="1097" y="499"/>
                  </a:cubicBezTo>
                  <a:cubicBezTo>
                    <a:pt x="785" y="365"/>
                    <a:pt x="472" y="204"/>
                    <a:pt x="187" y="17"/>
                  </a:cubicBezTo>
                  <a:cubicBezTo>
                    <a:pt x="170" y="5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5604;p65"/>
            <p:cNvSpPr/>
            <p:nvPr/>
          </p:nvSpPr>
          <p:spPr>
            <a:xfrm>
              <a:off x="4003273" y="2475721"/>
              <a:ext cx="28512" cy="27299"/>
            </a:xfrm>
            <a:custGeom>
              <a:avLst/>
              <a:gdLst/>
              <a:ahLst/>
              <a:cxnLst/>
              <a:rect l="l" t="t" r="r" b="b"/>
              <a:pathLst>
                <a:path w="376" h="360" extrusionOk="0">
                  <a:moveTo>
                    <a:pt x="170" y="1"/>
                  </a:moveTo>
                  <a:cubicBezTo>
                    <a:pt x="152" y="1"/>
                    <a:pt x="134" y="19"/>
                    <a:pt x="125" y="36"/>
                  </a:cubicBezTo>
                  <a:cubicBezTo>
                    <a:pt x="107" y="45"/>
                    <a:pt x="90" y="54"/>
                    <a:pt x="72" y="72"/>
                  </a:cubicBezTo>
                  <a:cubicBezTo>
                    <a:pt x="27" y="126"/>
                    <a:pt x="0" y="188"/>
                    <a:pt x="0" y="260"/>
                  </a:cubicBezTo>
                  <a:lnTo>
                    <a:pt x="0" y="277"/>
                  </a:lnTo>
                  <a:cubicBezTo>
                    <a:pt x="0" y="286"/>
                    <a:pt x="0" y="286"/>
                    <a:pt x="0" y="295"/>
                  </a:cubicBezTo>
                  <a:lnTo>
                    <a:pt x="0" y="304"/>
                  </a:lnTo>
                  <a:cubicBezTo>
                    <a:pt x="0" y="331"/>
                    <a:pt x="27" y="349"/>
                    <a:pt x="45" y="358"/>
                  </a:cubicBezTo>
                  <a:cubicBezTo>
                    <a:pt x="50" y="359"/>
                    <a:pt x="55" y="359"/>
                    <a:pt x="59" y="359"/>
                  </a:cubicBezTo>
                  <a:cubicBezTo>
                    <a:pt x="90" y="359"/>
                    <a:pt x="116" y="336"/>
                    <a:pt x="116" y="313"/>
                  </a:cubicBezTo>
                  <a:cubicBezTo>
                    <a:pt x="125" y="295"/>
                    <a:pt x="134" y="277"/>
                    <a:pt x="134" y="260"/>
                  </a:cubicBezTo>
                  <a:cubicBezTo>
                    <a:pt x="143" y="268"/>
                    <a:pt x="143" y="277"/>
                    <a:pt x="143" y="286"/>
                  </a:cubicBezTo>
                  <a:cubicBezTo>
                    <a:pt x="152" y="304"/>
                    <a:pt x="170" y="322"/>
                    <a:pt x="197" y="322"/>
                  </a:cubicBezTo>
                  <a:cubicBezTo>
                    <a:pt x="215" y="322"/>
                    <a:pt x="241" y="304"/>
                    <a:pt x="241" y="277"/>
                  </a:cubicBezTo>
                  <a:cubicBezTo>
                    <a:pt x="241" y="251"/>
                    <a:pt x="241" y="224"/>
                    <a:pt x="232" y="197"/>
                  </a:cubicBezTo>
                  <a:lnTo>
                    <a:pt x="250" y="197"/>
                  </a:lnTo>
                  <a:cubicBezTo>
                    <a:pt x="268" y="206"/>
                    <a:pt x="286" y="215"/>
                    <a:pt x="304" y="224"/>
                  </a:cubicBezTo>
                  <a:cubicBezTo>
                    <a:pt x="311" y="228"/>
                    <a:pt x="319" y="230"/>
                    <a:pt x="326" y="230"/>
                  </a:cubicBezTo>
                  <a:cubicBezTo>
                    <a:pt x="336" y="230"/>
                    <a:pt x="347" y="225"/>
                    <a:pt x="357" y="215"/>
                  </a:cubicBezTo>
                  <a:cubicBezTo>
                    <a:pt x="366" y="197"/>
                    <a:pt x="366" y="179"/>
                    <a:pt x="357" y="161"/>
                  </a:cubicBezTo>
                  <a:cubicBezTo>
                    <a:pt x="348" y="144"/>
                    <a:pt x="339" y="135"/>
                    <a:pt x="331" y="126"/>
                  </a:cubicBezTo>
                  <a:lnTo>
                    <a:pt x="339" y="126"/>
                  </a:lnTo>
                  <a:cubicBezTo>
                    <a:pt x="366" y="108"/>
                    <a:pt x="375" y="81"/>
                    <a:pt x="366" y="45"/>
                  </a:cubicBezTo>
                  <a:cubicBezTo>
                    <a:pt x="357" y="19"/>
                    <a:pt x="322" y="1"/>
                    <a:pt x="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5605;p65"/>
            <p:cNvSpPr/>
            <p:nvPr/>
          </p:nvSpPr>
          <p:spPr>
            <a:xfrm>
              <a:off x="3888241" y="2538887"/>
              <a:ext cx="35943" cy="23962"/>
            </a:xfrm>
            <a:custGeom>
              <a:avLst/>
              <a:gdLst/>
              <a:ahLst/>
              <a:cxnLst/>
              <a:rect l="l" t="t" r="r" b="b"/>
              <a:pathLst>
                <a:path w="474" h="316" extrusionOk="0">
                  <a:moveTo>
                    <a:pt x="268" y="0"/>
                  </a:moveTo>
                  <a:cubicBezTo>
                    <a:pt x="261" y="0"/>
                    <a:pt x="254" y="2"/>
                    <a:pt x="250" y="7"/>
                  </a:cubicBezTo>
                  <a:lnTo>
                    <a:pt x="214" y="7"/>
                  </a:lnTo>
                  <a:cubicBezTo>
                    <a:pt x="212" y="4"/>
                    <a:pt x="208" y="3"/>
                    <a:pt x="204" y="3"/>
                  </a:cubicBezTo>
                  <a:cubicBezTo>
                    <a:pt x="195" y="3"/>
                    <a:pt x="182" y="9"/>
                    <a:pt x="170" y="16"/>
                  </a:cubicBezTo>
                  <a:cubicBezTo>
                    <a:pt x="134" y="42"/>
                    <a:pt x="98" y="78"/>
                    <a:pt x="71" y="114"/>
                  </a:cubicBezTo>
                  <a:cubicBezTo>
                    <a:pt x="63" y="132"/>
                    <a:pt x="45" y="149"/>
                    <a:pt x="36" y="176"/>
                  </a:cubicBezTo>
                  <a:cubicBezTo>
                    <a:pt x="27" y="194"/>
                    <a:pt x="18" y="212"/>
                    <a:pt x="9" y="230"/>
                  </a:cubicBezTo>
                  <a:cubicBezTo>
                    <a:pt x="0" y="266"/>
                    <a:pt x="18" y="301"/>
                    <a:pt x="63" y="310"/>
                  </a:cubicBezTo>
                  <a:cubicBezTo>
                    <a:pt x="70" y="314"/>
                    <a:pt x="78" y="316"/>
                    <a:pt x="86" y="316"/>
                  </a:cubicBezTo>
                  <a:cubicBezTo>
                    <a:pt x="116" y="316"/>
                    <a:pt x="145" y="292"/>
                    <a:pt x="152" y="257"/>
                  </a:cubicBezTo>
                  <a:lnTo>
                    <a:pt x="152" y="248"/>
                  </a:lnTo>
                  <a:cubicBezTo>
                    <a:pt x="152" y="239"/>
                    <a:pt x="161" y="230"/>
                    <a:pt x="161" y="221"/>
                  </a:cubicBezTo>
                  <a:lnTo>
                    <a:pt x="179" y="203"/>
                  </a:lnTo>
                  <a:cubicBezTo>
                    <a:pt x="179" y="221"/>
                    <a:pt x="188" y="239"/>
                    <a:pt x="196" y="266"/>
                  </a:cubicBezTo>
                  <a:cubicBezTo>
                    <a:pt x="204" y="288"/>
                    <a:pt x="223" y="304"/>
                    <a:pt x="245" y="304"/>
                  </a:cubicBezTo>
                  <a:cubicBezTo>
                    <a:pt x="249" y="304"/>
                    <a:pt x="254" y="303"/>
                    <a:pt x="259" y="301"/>
                  </a:cubicBezTo>
                  <a:cubicBezTo>
                    <a:pt x="295" y="301"/>
                    <a:pt x="321" y="274"/>
                    <a:pt x="321" y="239"/>
                  </a:cubicBezTo>
                  <a:lnTo>
                    <a:pt x="321" y="221"/>
                  </a:lnTo>
                  <a:cubicBezTo>
                    <a:pt x="312" y="203"/>
                    <a:pt x="304" y="185"/>
                    <a:pt x="304" y="167"/>
                  </a:cubicBezTo>
                  <a:lnTo>
                    <a:pt x="304" y="167"/>
                  </a:lnTo>
                  <a:cubicBezTo>
                    <a:pt x="330" y="185"/>
                    <a:pt x="366" y="203"/>
                    <a:pt x="393" y="212"/>
                  </a:cubicBezTo>
                  <a:cubicBezTo>
                    <a:pt x="402" y="218"/>
                    <a:pt x="412" y="221"/>
                    <a:pt x="421" y="221"/>
                  </a:cubicBezTo>
                  <a:cubicBezTo>
                    <a:pt x="437" y="221"/>
                    <a:pt x="453" y="211"/>
                    <a:pt x="464" y="194"/>
                  </a:cubicBezTo>
                  <a:cubicBezTo>
                    <a:pt x="473" y="176"/>
                    <a:pt x="473" y="141"/>
                    <a:pt x="455" y="123"/>
                  </a:cubicBezTo>
                  <a:cubicBezTo>
                    <a:pt x="420" y="96"/>
                    <a:pt x="384" y="60"/>
                    <a:pt x="339" y="42"/>
                  </a:cubicBezTo>
                  <a:cubicBezTo>
                    <a:pt x="321" y="33"/>
                    <a:pt x="304" y="16"/>
                    <a:pt x="286" y="7"/>
                  </a:cubicBezTo>
                  <a:cubicBezTo>
                    <a:pt x="281" y="2"/>
                    <a:pt x="275" y="0"/>
                    <a:pt x="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5606;p65"/>
            <p:cNvSpPr/>
            <p:nvPr/>
          </p:nvSpPr>
          <p:spPr>
            <a:xfrm>
              <a:off x="3780185" y="2544346"/>
              <a:ext cx="37688" cy="27071"/>
            </a:xfrm>
            <a:custGeom>
              <a:avLst/>
              <a:gdLst/>
              <a:ahLst/>
              <a:cxnLst/>
              <a:rect l="l" t="t" r="r" b="b"/>
              <a:pathLst>
                <a:path w="497" h="357" extrusionOk="0">
                  <a:moveTo>
                    <a:pt x="280" y="1"/>
                  </a:moveTo>
                  <a:cubicBezTo>
                    <a:pt x="263" y="1"/>
                    <a:pt x="246" y="7"/>
                    <a:pt x="229" y="24"/>
                  </a:cubicBezTo>
                  <a:cubicBezTo>
                    <a:pt x="229" y="24"/>
                    <a:pt x="220" y="24"/>
                    <a:pt x="211" y="33"/>
                  </a:cubicBezTo>
                  <a:cubicBezTo>
                    <a:pt x="202" y="33"/>
                    <a:pt x="193" y="33"/>
                    <a:pt x="193" y="42"/>
                  </a:cubicBezTo>
                  <a:cubicBezTo>
                    <a:pt x="167" y="42"/>
                    <a:pt x="140" y="51"/>
                    <a:pt x="131" y="69"/>
                  </a:cubicBezTo>
                  <a:cubicBezTo>
                    <a:pt x="86" y="122"/>
                    <a:pt x="51" y="185"/>
                    <a:pt x="33" y="247"/>
                  </a:cubicBezTo>
                  <a:lnTo>
                    <a:pt x="24" y="247"/>
                  </a:lnTo>
                  <a:cubicBezTo>
                    <a:pt x="0" y="306"/>
                    <a:pt x="46" y="349"/>
                    <a:pt x="93" y="349"/>
                  </a:cubicBezTo>
                  <a:cubicBezTo>
                    <a:pt x="118" y="349"/>
                    <a:pt x="142" y="337"/>
                    <a:pt x="158" y="310"/>
                  </a:cubicBezTo>
                  <a:cubicBezTo>
                    <a:pt x="165" y="339"/>
                    <a:pt x="191" y="356"/>
                    <a:pt x="215" y="356"/>
                  </a:cubicBezTo>
                  <a:cubicBezTo>
                    <a:pt x="220" y="356"/>
                    <a:pt x="225" y="356"/>
                    <a:pt x="229" y="354"/>
                  </a:cubicBezTo>
                  <a:cubicBezTo>
                    <a:pt x="247" y="354"/>
                    <a:pt x="265" y="345"/>
                    <a:pt x="274" y="327"/>
                  </a:cubicBezTo>
                  <a:cubicBezTo>
                    <a:pt x="292" y="310"/>
                    <a:pt x="292" y="292"/>
                    <a:pt x="292" y="274"/>
                  </a:cubicBezTo>
                  <a:lnTo>
                    <a:pt x="292" y="247"/>
                  </a:lnTo>
                  <a:lnTo>
                    <a:pt x="327" y="292"/>
                  </a:lnTo>
                  <a:cubicBezTo>
                    <a:pt x="337" y="306"/>
                    <a:pt x="355" y="313"/>
                    <a:pt x="374" y="313"/>
                  </a:cubicBezTo>
                  <a:cubicBezTo>
                    <a:pt x="389" y="313"/>
                    <a:pt x="405" y="309"/>
                    <a:pt x="417" y="301"/>
                  </a:cubicBezTo>
                  <a:cubicBezTo>
                    <a:pt x="434" y="283"/>
                    <a:pt x="443" y="247"/>
                    <a:pt x="434" y="229"/>
                  </a:cubicBezTo>
                  <a:cubicBezTo>
                    <a:pt x="417" y="202"/>
                    <a:pt x="408" y="185"/>
                    <a:pt x="390" y="158"/>
                  </a:cubicBezTo>
                  <a:lnTo>
                    <a:pt x="390" y="158"/>
                  </a:lnTo>
                  <a:cubicBezTo>
                    <a:pt x="408" y="167"/>
                    <a:pt x="425" y="176"/>
                    <a:pt x="434" y="185"/>
                  </a:cubicBezTo>
                  <a:cubicBezTo>
                    <a:pt x="461" y="185"/>
                    <a:pt x="479" y="176"/>
                    <a:pt x="488" y="158"/>
                  </a:cubicBezTo>
                  <a:cubicBezTo>
                    <a:pt x="497" y="140"/>
                    <a:pt x="497" y="113"/>
                    <a:pt x="479" y="104"/>
                  </a:cubicBezTo>
                  <a:cubicBezTo>
                    <a:pt x="443" y="77"/>
                    <a:pt x="408" y="51"/>
                    <a:pt x="363" y="33"/>
                  </a:cubicBezTo>
                  <a:cubicBezTo>
                    <a:pt x="354" y="24"/>
                    <a:pt x="327" y="6"/>
                    <a:pt x="309" y="6"/>
                  </a:cubicBezTo>
                  <a:cubicBezTo>
                    <a:pt x="300" y="3"/>
                    <a:pt x="290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5607;p65"/>
            <p:cNvSpPr/>
            <p:nvPr/>
          </p:nvSpPr>
          <p:spPr>
            <a:xfrm>
              <a:off x="3725134" y="2609711"/>
              <a:ext cx="37839" cy="28512"/>
            </a:xfrm>
            <a:custGeom>
              <a:avLst/>
              <a:gdLst/>
              <a:ahLst/>
              <a:cxnLst/>
              <a:rect l="l" t="t" r="r" b="b"/>
              <a:pathLst>
                <a:path w="499" h="376" extrusionOk="0">
                  <a:moveTo>
                    <a:pt x="268" y="1"/>
                  </a:moveTo>
                  <a:cubicBezTo>
                    <a:pt x="250" y="1"/>
                    <a:pt x="232" y="1"/>
                    <a:pt x="214" y="10"/>
                  </a:cubicBezTo>
                  <a:cubicBezTo>
                    <a:pt x="209" y="7"/>
                    <a:pt x="203" y="6"/>
                    <a:pt x="197" y="6"/>
                  </a:cubicBezTo>
                  <a:cubicBezTo>
                    <a:pt x="182" y="6"/>
                    <a:pt x="165" y="12"/>
                    <a:pt x="152" y="19"/>
                  </a:cubicBezTo>
                  <a:cubicBezTo>
                    <a:pt x="143" y="19"/>
                    <a:pt x="143" y="28"/>
                    <a:pt x="134" y="28"/>
                  </a:cubicBezTo>
                  <a:cubicBezTo>
                    <a:pt x="98" y="46"/>
                    <a:pt x="63" y="72"/>
                    <a:pt x="45" y="108"/>
                  </a:cubicBezTo>
                  <a:cubicBezTo>
                    <a:pt x="18" y="144"/>
                    <a:pt x="0" y="188"/>
                    <a:pt x="0" y="242"/>
                  </a:cubicBezTo>
                  <a:cubicBezTo>
                    <a:pt x="0" y="278"/>
                    <a:pt x="18" y="304"/>
                    <a:pt x="54" y="304"/>
                  </a:cubicBezTo>
                  <a:cubicBezTo>
                    <a:pt x="63" y="309"/>
                    <a:pt x="72" y="311"/>
                    <a:pt x="80" y="311"/>
                  </a:cubicBezTo>
                  <a:cubicBezTo>
                    <a:pt x="89" y="311"/>
                    <a:pt x="98" y="309"/>
                    <a:pt x="107" y="304"/>
                  </a:cubicBezTo>
                  <a:cubicBezTo>
                    <a:pt x="107" y="304"/>
                    <a:pt x="107" y="304"/>
                    <a:pt x="107" y="313"/>
                  </a:cubicBezTo>
                  <a:cubicBezTo>
                    <a:pt x="107" y="349"/>
                    <a:pt x="143" y="376"/>
                    <a:pt x="188" y="376"/>
                  </a:cubicBezTo>
                  <a:cubicBezTo>
                    <a:pt x="223" y="376"/>
                    <a:pt x="259" y="340"/>
                    <a:pt x="250" y="304"/>
                  </a:cubicBezTo>
                  <a:lnTo>
                    <a:pt x="250" y="304"/>
                  </a:lnTo>
                  <a:cubicBezTo>
                    <a:pt x="263" y="313"/>
                    <a:pt x="277" y="317"/>
                    <a:pt x="291" y="317"/>
                  </a:cubicBezTo>
                  <a:cubicBezTo>
                    <a:pt x="334" y="317"/>
                    <a:pt x="373" y="280"/>
                    <a:pt x="366" y="233"/>
                  </a:cubicBezTo>
                  <a:cubicBezTo>
                    <a:pt x="348" y="206"/>
                    <a:pt x="339" y="179"/>
                    <a:pt x="321" y="144"/>
                  </a:cubicBezTo>
                  <a:lnTo>
                    <a:pt x="321" y="144"/>
                  </a:lnTo>
                  <a:cubicBezTo>
                    <a:pt x="330" y="153"/>
                    <a:pt x="348" y="153"/>
                    <a:pt x="357" y="162"/>
                  </a:cubicBezTo>
                  <a:cubicBezTo>
                    <a:pt x="375" y="179"/>
                    <a:pt x="384" y="188"/>
                    <a:pt x="402" y="197"/>
                  </a:cubicBezTo>
                  <a:cubicBezTo>
                    <a:pt x="411" y="206"/>
                    <a:pt x="429" y="215"/>
                    <a:pt x="446" y="233"/>
                  </a:cubicBezTo>
                  <a:cubicBezTo>
                    <a:pt x="450" y="235"/>
                    <a:pt x="453" y="235"/>
                    <a:pt x="457" y="235"/>
                  </a:cubicBezTo>
                  <a:cubicBezTo>
                    <a:pt x="476" y="235"/>
                    <a:pt x="498" y="219"/>
                    <a:pt x="491" y="197"/>
                  </a:cubicBezTo>
                  <a:cubicBezTo>
                    <a:pt x="482" y="170"/>
                    <a:pt x="473" y="153"/>
                    <a:pt x="455" y="126"/>
                  </a:cubicBezTo>
                  <a:cubicBezTo>
                    <a:pt x="437" y="108"/>
                    <a:pt x="420" y="90"/>
                    <a:pt x="402" y="81"/>
                  </a:cubicBezTo>
                  <a:cubicBezTo>
                    <a:pt x="384" y="63"/>
                    <a:pt x="357" y="46"/>
                    <a:pt x="339" y="37"/>
                  </a:cubicBezTo>
                  <a:cubicBezTo>
                    <a:pt x="313" y="19"/>
                    <a:pt x="295" y="10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5608;p65"/>
            <p:cNvSpPr/>
            <p:nvPr/>
          </p:nvSpPr>
          <p:spPr>
            <a:xfrm>
              <a:off x="3827957" y="2428707"/>
              <a:ext cx="100247" cy="121480"/>
            </a:xfrm>
            <a:custGeom>
              <a:avLst/>
              <a:gdLst/>
              <a:ahLst/>
              <a:cxnLst/>
              <a:rect l="l" t="t" r="r" b="b"/>
              <a:pathLst>
                <a:path w="1322" h="1602" extrusionOk="0">
                  <a:moveTo>
                    <a:pt x="628" y="0"/>
                  </a:moveTo>
                  <a:cubicBezTo>
                    <a:pt x="595" y="0"/>
                    <a:pt x="561" y="4"/>
                    <a:pt x="527" y="14"/>
                  </a:cubicBezTo>
                  <a:cubicBezTo>
                    <a:pt x="322" y="76"/>
                    <a:pt x="161" y="228"/>
                    <a:pt x="81" y="424"/>
                  </a:cubicBezTo>
                  <a:cubicBezTo>
                    <a:pt x="1" y="630"/>
                    <a:pt x="10" y="871"/>
                    <a:pt x="99" y="1076"/>
                  </a:cubicBezTo>
                  <a:cubicBezTo>
                    <a:pt x="188" y="1290"/>
                    <a:pt x="349" y="1469"/>
                    <a:pt x="563" y="1567"/>
                  </a:cubicBezTo>
                  <a:cubicBezTo>
                    <a:pt x="620" y="1590"/>
                    <a:pt x="679" y="1601"/>
                    <a:pt x="737" y="1601"/>
                  </a:cubicBezTo>
                  <a:cubicBezTo>
                    <a:pt x="814" y="1601"/>
                    <a:pt x="889" y="1581"/>
                    <a:pt x="956" y="1540"/>
                  </a:cubicBezTo>
                  <a:cubicBezTo>
                    <a:pt x="1018" y="1504"/>
                    <a:pt x="1063" y="1460"/>
                    <a:pt x="1099" y="1397"/>
                  </a:cubicBezTo>
                  <a:lnTo>
                    <a:pt x="1116" y="1388"/>
                  </a:lnTo>
                  <a:cubicBezTo>
                    <a:pt x="1161" y="1353"/>
                    <a:pt x="1188" y="1308"/>
                    <a:pt x="1223" y="1254"/>
                  </a:cubicBezTo>
                  <a:cubicBezTo>
                    <a:pt x="1268" y="1147"/>
                    <a:pt x="1304" y="1031"/>
                    <a:pt x="1304" y="915"/>
                  </a:cubicBezTo>
                  <a:cubicBezTo>
                    <a:pt x="1322" y="683"/>
                    <a:pt x="1250" y="451"/>
                    <a:pt x="1107" y="273"/>
                  </a:cubicBezTo>
                  <a:cubicBezTo>
                    <a:pt x="994" y="136"/>
                    <a:pt x="816" y="0"/>
                    <a:pt x="6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609;p65"/>
            <p:cNvSpPr/>
            <p:nvPr/>
          </p:nvSpPr>
          <p:spPr>
            <a:xfrm>
              <a:off x="3920695" y="2380859"/>
              <a:ext cx="107679" cy="114655"/>
            </a:xfrm>
            <a:custGeom>
              <a:avLst/>
              <a:gdLst/>
              <a:ahLst/>
              <a:cxnLst/>
              <a:rect l="l" t="t" r="r" b="b"/>
              <a:pathLst>
                <a:path w="1420" h="1512" extrusionOk="0">
                  <a:moveTo>
                    <a:pt x="562" y="0"/>
                  </a:moveTo>
                  <a:cubicBezTo>
                    <a:pt x="505" y="0"/>
                    <a:pt x="447" y="10"/>
                    <a:pt x="393" y="29"/>
                  </a:cubicBezTo>
                  <a:cubicBezTo>
                    <a:pt x="357" y="47"/>
                    <a:pt x="322" y="65"/>
                    <a:pt x="295" y="91"/>
                  </a:cubicBezTo>
                  <a:cubicBezTo>
                    <a:pt x="285" y="97"/>
                    <a:pt x="262" y="114"/>
                    <a:pt x="250" y="123"/>
                  </a:cubicBezTo>
                  <a:lnTo>
                    <a:pt x="250" y="123"/>
                  </a:lnTo>
                  <a:cubicBezTo>
                    <a:pt x="255" y="118"/>
                    <a:pt x="258" y="115"/>
                    <a:pt x="257" y="115"/>
                  </a:cubicBezTo>
                  <a:cubicBezTo>
                    <a:pt x="256" y="115"/>
                    <a:pt x="254" y="116"/>
                    <a:pt x="250" y="118"/>
                  </a:cubicBezTo>
                  <a:cubicBezTo>
                    <a:pt x="244" y="124"/>
                    <a:pt x="242" y="127"/>
                    <a:pt x="243" y="127"/>
                  </a:cubicBezTo>
                  <a:cubicBezTo>
                    <a:pt x="244" y="127"/>
                    <a:pt x="246" y="125"/>
                    <a:pt x="250" y="123"/>
                  </a:cubicBezTo>
                  <a:lnTo>
                    <a:pt x="250" y="123"/>
                  </a:lnTo>
                  <a:cubicBezTo>
                    <a:pt x="237" y="135"/>
                    <a:pt x="211" y="157"/>
                    <a:pt x="206" y="163"/>
                  </a:cubicBezTo>
                  <a:cubicBezTo>
                    <a:pt x="170" y="208"/>
                    <a:pt x="134" y="261"/>
                    <a:pt x="108" y="315"/>
                  </a:cubicBezTo>
                  <a:cubicBezTo>
                    <a:pt x="0" y="573"/>
                    <a:pt x="81" y="868"/>
                    <a:pt x="206" y="1109"/>
                  </a:cubicBezTo>
                  <a:cubicBezTo>
                    <a:pt x="327" y="1352"/>
                    <a:pt x="584" y="1511"/>
                    <a:pt x="861" y="1511"/>
                  </a:cubicBezTo>
                  <a:cubicBezTo>
                    <a:pt x="869" y="1511"/>
                    <a:pt x="877" y="1511"/>
                    <a:pt x="884" y="1511"/>
                  </a:cubicBezTo>
                  <a:cubicBezTo>
                    <a:pt x="892" y="1511"/>
                    <a:pt x="900" y="1511"/>
                    <a:pt x="907" y="1511"/>
                  </a:cubicBezTo>
                  <a:cubicBezTo>
                    <a:pt x="1068" y="1511"/>
                    <a:pt x="1218" y="1424"/>
                    <a:pt x="1304" y="1287"/>
                  </a:cubicBezTo>
                  <a:cubicBezTo>
                    <a:pt x="1321" y="1252"/>
                    <a:pt x="1330" y="1207"/>
                    <a:pt x="1339" y="1171"/>
                  </a:cubicBezTo>
                  <a:cubicBezTo>
                    <a:pt x="1357" y="1127"/>
                    <a:pt x="1375" y="1091"/>
                    <a:pt x="1393" y="1046"/>
                  </a:cubicBezTo>
                  <a:cubicBezTo>
                    <a:pt x="1420" y="913"/>
                    <a:pt x="1411" y="779"/>
                    <a:pt x="1375" y="654"/>
                  </a:cubicBezTo>
                  <a:cubicBezTo>
                    <a:pt x="1277" y="377"/>
                    <a:pt x="1063" y="154"/>
                    <a:pt x="786" y="47"/>
                  </a:cubicBezTo>
                  <a:cubicBezTo>
                    <a:pt x="715" y="16"/>
                    <a:pt x="638" y="0"/>
                    <a:pt x="5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610;p65"/>
            <p:cNvSpPr/>
            <p:nvPr/>
          </p:nvSpPr>
          <p:spPr>
            <a:xfrm>
              <a:off x="3742726" y="2447285"/>
              <a:ext cx="85309" cy="107375"/>
            </a:xfrm>
            <a:custGeom>
              <a:avLst/>
              <a:gdLst/>
              <a:ahLst/>
              <a:cxnLst/>
              <a:rect l="l" t="t" r="r" b="b"/>
              <a:pathLst>
                <a:path w="1125" h="1416" extrusionOk="0">
                  <a:moveTo>
                    <a:pt x="484" y="0"/>
                  </a:moveTo>
                  <a:cubicBezTo>
                    <a:pt x="440" y="0"/>
                    <a:pt x="395" y="6"/>
                    <a:pt x="348" y="19"/>
                  </a:cubicBezTo>
                  <a:cubicBezTo>
                    <a:pt x="188" y="72"/>
                    <a:pt x="63" y="206"/>
                    <a:pt x="27" y="385"/>
                  </a:cubicBezTo>
                  <a:cubicBezTo>
                    <a:pt x="0" y="527"/>
                    <a:pt x="9" y="679"/>
                    <a:pt x="54" y="822"/>
                  </a:cubicBezTo>
                  <a:cubicBezTo>
                    <a:pt x="98" y="956"/>
                    <a:pt x="161" y="1090"/>
                    <a:pt x="241" y="1206"/>
                  </a:cubicBezTo>
                  <a:cubicBezTo>
                    <a:pt x="295" y="1304"/>
                    <a:pt x="384" y="1375"/>
                    <a:pt x="491" y="1402"/>
                  </a:cubicBezTo>
                  <a:cubicBezTo>
                    <a:pt x="521" y="1411"/>
                    <a:pt x="552" y="1416"/>
                    <a:pt x="582" y="1416"/>
                  </a:cubicBezTo>
                  <a:cubicBezTo>
                    <a:pt x="669" y="1416"/>
                    <a:pt x="753" y="1379"/>
                    <a:pt x="812" y="1313"/>
                  </a:cubicBezTo>
                  <a:lnTo>
                    <a:pt x="821" y="1304"/>
                  </a:lnTo>
                  <a:cubicBezTo>
                    <a:pt x="839" y="1295"/>
                    <a:pt x="857" y="1286"/>
                    <a:pt x="875" y="1268"/>
                  </a:cubicBezTo>
                  <a:cubicBezTo>
                    <a:pt x="902" y="1250"/>
                    <a:pt x="928" y="1215"/>
                    <a:pt x="955" y="1188"/>
                  </a:cubicBezTo>
                  <a:cubicBezTo>
                    <a:pt x="1009" y="1117"/>
                    <a:pt x="1053" y="1036"/>
                    <a:pt x="1071" y="947"/>
                  </a:cubicBezTo>
                  <a:cubicBezTo>
                    <a:pt x="1125" y="786"/>
                    <a:pt x="1116" y="617"/>
                    <a:pt x="1062" y="465"/>
                  </a:cubicBezTo>
                  <a:cubicBezTo>
                    <a:pt x="970" y="219"/>
                    <a:pt x="753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611;p65"/>
            <p:cNvSpPr/>
            <p:nvPr/>
          </p:nvSpPr>
          <p:spPr>
            <a:xfrm>
              <a:off x="3668945" y="2503626"/>
              <a:ext cx="93498" cy="115944"/>
            </a:xfrm>
            <a:custGeom>
              <a:avLst/>
              <a:gdLst/>
              <a:ahLst/>
              <a:cxnLst/>
              <a:rect l="l" t="t" r="r" b="b"/>
              <a:pathLst>
                <a:path w="1233" h="1529" extrusionOk="0">
                  <a:moveTo>
                    <a:pt x="450" y="1"/>
                  </a:moveTo>
                  <a:cubicBezTo>
                    <a:pt x="381" y="1"/>
                    <a:pt x="311" y="21"/>
                    <a:pt x="250" y="61"/>
                  </a:cubicBezTo>
                  <a:cubicBezTo>
                    <a:pt x="107" y="168"/>
                    <a:pt x="18" y="329"/>
                    <a:pt x="9" y="498"/>
                  </a:cubicBezTo>
                  <a:cubicBezTo>
                    <a:pt x="0" y="686"/>
                    <a:pt x="45" y="882"/>
                    <a:pt x="143" y="1043"/>
                  </a:cubicBezTo>
                  <a:cubicBezTo>
                    <a:pt x="179" y="1114"/>
                    <a:pt x="224" y="1186"/>
                    <a:pt x="277" y="1248"/>
                  </a:cubicBezTo>
                  <a:cubicBezTo>
                    <a:pt x="322" y="1320"/>
                    <a:pt x="384" y="1382"/>
                    <a:pt x="447" y="1436"/>
                  </a:cubicBezTo>
                  <a:cubicBezTo>
                    <a:pt x="520" y="1496"/>
                    <a:pt x="613" y="1528"/>
                    <a:pt x="708" y="1528"/>
                  </a:cubicBezTo>
                  <a:cubicBezTo>
                    <a:pt x="752" y="1528"/>
                    <a:pt x="797" y="1521"/>
                    <a:pt x="839" y="1507"/>
                  </a:cubicBezTo>
                  <a:cubicBezTo>
                    <a:pt x="884" y="1489"/>
                    <a:pt x="929" y="1462"/>
                    <a:pt x="964" y="1427"/>
                  </a:cubicBezTo>
                  <a:cubicBezTo>
                    <a:pt x="1000" y="1409"/>
                    <a:pt x="1027" y="1391"/>
                    <a:pt x="1062" y="1364"/>
                  </a:cubicBezTo>
                  <a:cubicBezTo>
                    <a:pt x="1143" y="1293"/>
                    <a:pt x="1196" y="1204"/>
                    <a:pt x="1223" y="1088"/>
                  </a:cubicBezTo>
                  <a:cubicBezTo>
                    <a:pt x="1232" y="1007"/>
                    <a:pt x="1232" y="918"/>
                    <a:pt x="1223" y="829"/>
                  </a:cubicBezTo>
                  <a:cubicBezTo>
                    <a:pt x="1205" y="731"/>
                    <a:pt x="1178" y="632"/>
                    <a:pt x="1134" y="543"/>
                  </a:cubicBezTo>
                  <a:cubicBezTo>
                    <a:pt x="1062" y="382"/>
                    <a:pt x="938" y="249"/>
                    <a:pt x="795" y="150"/>
                  </a:cubicBezTo>
                  <a:cubicBezTo>
                    <a:pt x="714" y="88"/>
                    <a:pt x="616" y="34"/>
                    <a:pt x="518" y="8"/>
                  </a:cubicBezTo>
                  <a:cubicBezTo>
                    <a:pt x="496" y="3"/>
                    <a:pt x="47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612;p65"/>
            <p:cNvSpPr/>
            <p:nvPr/>
          </p:nvSpPr>
          <p:spPr>
            <a:xfrm>
              <a:off x="3674328" y="2534489"/>
              <a:ext cx="34578" cy="45119"/>
            </a:xfrm>
            <a:custGeom>
              <a:avLst/>
              <a:gdLst/>
              <a:ahLst/>
              <a:cxnLst/>
              <a:rect l="l" t="t" r="r" b="b"/>
              <a:pathLst>
                <a:path w="456" h="595" extrusionOk="0">
                  <a:moveTo>
                    <a:pt x="194" y="0"/>
                  </a:moveTo>
                  <a:cubicBezTo>
                    <a:pt x="142" y="0"/>
                    <a:pt x="92" y="20"/>
                    <a:pt x="54" y="65"/>
                  </a:cubicBezTo>
                  <a:cubicBezTo>
                    <a:pt x="45" y="65"/>
                    <a:pt x="45" y="74"/>
                    <a:pt x="36" y="83"/>
                  </a:cubicBezTo>
                  <a:cubicBezTo>
                    <a:pt x="28" y="91"/>
                    <a:pt x="28" y="100"/>
                    <a:pt x="19" y="109"/>
                  </a:cubicBezTo>
                  <a:cubicBezTo>
                    <a:pt x="19" y="118"/>
                    <a:pt x="19" y="127"/>
                    <a:pt x="10" y="136"/>
                  </a:cubicBezTo>
                  <a:cubicBezTo>
                    <a:pt x="10" y="145"/>
                    <a:pt x="1" y="154"/>
                    <a:pt x="1" y="163"/>
                  </a:cubicBezTo>
                  <a:cubicBezTo>
                    <a:pt x="1" y="181"/>
                    <a:pt x="1" y="207"/>
                    <a:pt x="1" y="234"/>
                  </a:cubicBezTo>
                  <a:cubicBezTo>
                    <a:pt x="10" y="270"/>
                    <a:pt x="19" y="306"/>
                    <a:pt x="28" y="341"/>
                  </a:cubicBezTo>
                  <a:cubicBezTo>
                    <a:pt x="54" y="395"/>
                    <a:pt x="81" y="457"/>
                    <a:pt x="117" y="511"/>
                  </a:cubicBezTo>
                  <a:cubicBezTo>
                    <a:pt x="150" y="567"/>
                    <a:pt x="208" y="595"/>
                    <a:pt x="266" y="595"/>
                  </a:cubicBezTo>
                  <a:cubicBezTo>
                    <a:pt x="301" y="595"/>
                    <a:pt x="337" y="585"/>
                    <a:pt x="367" y="564"/>
                  </a:cubicBezTo>
                  <a:cubicBezTo>
                    <a:pt x="385" y="556"/>
                    <a:pt x="402" y="538"/>
                    <a:pt x="411" y="529"/>
                  </a:cubicBezTo>
                  <a:lnTo>
                    <a:pt x="411" y="520"/>
                  </a:lnTo>
                  <a:lnTo>
                    <a:pt x="420" y="502"/>
                  </a:lnTo>
                  <a:cubicBezTo>
                    <a:pt x="429" y="502"/>
                    <a:pt x="429" y="493"/>
                    <a:pt x="429" y="484"/>
                  </a:cubicBezTo>
                  <a:cubicBezTo>
                    <a:pt x="456" y="440"/>
                    <a:pt x="456" y="386"/>
                    <a:pt x="429" y="341"/>
                  </a:cubicBezTo>
                  <a:cubicBezTo>
                    <a:pt x="429" y="315"/>
                    <a:pt x="420" y="288"/>
                    <a:pt x="411" y="270"/>
                  </a:cubicBezTo>
                  <a:cubicBezTo>
                    <a:pt x="393" y="216"/>
                    <a:pt x="376" y="172"/>
                    <a:pt x="358" y="118"/>
                  </a:cubicBezTo>
                  <a:cubicBezTo>
                    <a:pt x="340" y="65"/>
                    <a:pt x="286" y="11"/>
                    <a:pt x="224" y="2"/>
                  </a:cubicBezTo>
                  <a:cubicBezTo>
                    <a:pt x="214" y="1"/>
                    <a:pt x="204" y="0"/>
                    <a:pt x="19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5613;p65"/>
            <p:cNvSpPr/>
            <p:nvPr/>
          </p:nvSpPr>
          <p:spPr>
            <a:xfrm>
              <a:off x="3748110" y="2480498"/>
              <a:ext cx="29877" cy="36853"/>
            </a:xfrm>
            <a:custGeom>
              <a:avLst/>
              <a:gdLst/>
              <a:ahLst/>
              <a:cxnLst/>
              <a:rect l="l" t="t" r="r" b="b"/>
              <a:pathLst>
                <a:path w="394" h="486" extrusionOk="0">
                  <a:moveTo>
                    <a:pt x="134" y="0"/>
                  </a:moveTo>
                  <a:cubicBezTo>
                    <a:pt x="108" y="9"/>
                    <a:pt x="90" y="18"/>
                    <a:pt x="72" y="27"/>
                  </a:cubicBezTo>
                  <a:lnTo>
                    <a:pt x="36" y="54"/>
                  </a:lnTo>
                  <a:cubicBezTo>
                    <a:pt x="27" y="72"/>
                    <a:pt x="18" y="89"/>
                    <a:pt x="10" y="107"/>
                  </a:cubicBezTo>
                  <a:cubicBezTo>
                    <a:pt x="1" y="125"/>
                    <a:pt x="1" y="152"/>
                    <a:pt x="1" y="170"/>
                  </a:cubicBezTo>
                  <a:cubicBezTo>
                    <a:pt x="10" y="197"/>
                    <a:pt x="10" y="223"/>
                    <a:pt x="18" y="250"/>
                  </a:cubicBezTo>
                  <a:cubicBezTo>
                    <a:pt x="18" y="268"/>
                    <a:pt x="27" y="277"/>
                    <a:pt x="27" y="295"/>
                  </a:cubicBezTo>
                  <a:cubicBezTo>
                    <a:pt x="39" y="319"/>
                    <a:pt x="51" y="342"/>
                    <a:pt x="63" y="366"/>
                  </a:cubicBezTo>
                  <a:lnTo>
                    <a:pt x="63" y="366"/>
                  </a:lnTo>
                  <a:cubicBezTo>
                    <a:pt x="81" y="402"/>
                    <a:pt x="99" y="429"/>
                    <a:pt x="117" y="446"/>
                  </a:cubicBezTo>
                  <a:cubicBezTo>
                    <a:pt x="143" y="464"/>
                    <a:pt x="170" y="473"/>
                    <a:pt x="197" y="482"/>
                  </a:cubicBezTo>
                  <a:cubicBezTo>
                    <a:pt x="208" y="484"/>
                    <a:pt x="219" y="486"/>
                    <a:pt x="230" y="486"/>
                  </a:cubicBezTo>
                  <a:cubicBezTo>
                    <a:pt x="263" y="486"/>
                    <a:pt x="295" y="475"/>
                    <a:pt x="322" y="455"/>
                  </a:cubicBezTo>
                  <a:cubicBezTo>
                    <a:pt x="340" y="446"/>
                    <a:pt x="358" y="429"/>
                    <a:pt x="367" y="411"/>
                  </a:cubicBezTo>
                  <a:cubicBezTo>
                    <a:pt x="375" y="393"/>
                    <a:pt x="384" y="375"/>
                    <a:pt x="384" y="357"/>
                  </a:cubicBezTo>
                  <a:cubicBezTo>
                    <a:pt x="393" y="339"/>
                    <a:pt x="393" y="322"/>
                    <a:pt x="384" y="313"/>
                  </a:cubicBezTo>
                  <a:cubicBezTo>
                    <a:pt x="384" y="295"/>
                    <a:pt x="375" y="286"/>
                    <a:pt x="375" y="268"/>
                  </a:cubicBezTo>
                  <a:cubicBezTo>
                    <a:pt x="375" y="250"/>
                    <a:pt x="367" y="241"/>
                    <a:pt x="358" y="223"/>
                  </a:cubicBezTo>
                  <a:cubicBezTo>
                    <a:pt x="340" y="188"/>
                    <a:pt x="331" y="152"/>
                    <a:pt x="313" y="116"/>
                  </a:cubicBezTo>
                  <a:cubicBezTo>
                    <a:pt x="304" y="89"/>
                    <a:pt x="286" y="63"/>
                    <a:pt x="268" y="45"/>
                  </a:cubicBezTo>
                  <a:lnTo>
                    <a:pt x="233" y="18"/>
                  </a:lnTo>
                  <a:cubicBezTo>
                    <a:pt x="215" y="9"/>
                    <a:pt x="197" y="0"/>
                    <a:pt x="170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5614;p65"/>
            <p:cNvSpPr/>
            <p:nvPr/>
          </p:nvSpPr>
          <p:spPr>
            <a:xfrm>
              <a:off x="3839483" y="2472764"/>
              <a:ext cx="30559" cy="42768"/>
            </a:xfrm>
            <a:custGeom>
              <a:avLst/>
              <a:gdLst/>
              <a:ahLst/>
              <a:cxnLst/>
              <a:rect l="l" t="t" r="r" b="b"/>
              <a:pathLst>
                <a:path w="403" h="564" extrusionOk="0">
                  <a:moveTo>
                    <a:pt x="151" y="0"/>
                  </a:moveTo>
                  <a:cubicBezTo>
                    <a:pt x="142" y="0"/>
                    <a:pt x="133" y="1"/>
                    <a:pt x="125" y="4"/>
                  </a:cubicBezTo>
                  <a:cubicBezTo>
                    <a:pt x="90" y="13"/>
                    <a:pt x="63" y="22"/>
                    <a:pt x="45" y="49"/>
                  </a:cubicBezTo>
                  <a:cubicBezTo>
                    <a:pt x="18" y="75"/>
                    <a:pt x="0" y="111"/>
                    <a:pt x="9" y="156"/>
                  </a:cubicBezTo>
                  <a:lnTo>
                    <a:pt x="9" y="165"/>
                  </a:lnTo>
                  <a:cubicBezTo>
                    <a:pt x="0" y="200"/>
                    <a:pt x="9" y="245"/>
                    <a:pt x="18" y="281"/>
                  </a:cubicBezTo>
                  <a:cubicBezTo>
                    <a:pt x="27" y="299"/>
                    <a:pt x="27" y="325"/>
                    <a:pt x="36" y="343"/>
                  </a:cubicBezTo>
                  <a:cubicBezTo>
                    <a:pt x="54" y="379"/>
                    <a:pt x="63" y="415"/>
                    <a:pt x="81" y="450"/>
                  </a:cubicBezTo>
                  <a:cubicBezTo>
                    <a:pt x="90" y="477"/>
                    <a:pt x="108" y="504"/>
                    <a:pt x="125" y="522"/>
                  </a:cubicBezTo>
                  <a:lnTo>
                    <a:pt x="161" y="548"/>
                  </a:lnTo>
                  <a:cubicBezTo>
                    <a:pt x="187" y="559"/>
                    <a:pt x="210" y="563"/>
                    <a:pt x="234" y="563"/>
                  </a:cubicBezTo>
                  <a:cubicBezTo>
                    <a:pt x="251" y="563"/>
                    <a:pt x="268" y="561"/>
                    <a:pt x="286" y="557"/>
                  </a:cubicBezTo>
                  <a:cubicBezTo>
                    <a:pt x="331" y="540"/>
                    <a:pt x="357" y="513"/>
                    <a:pt x="384" y="468"/>
                  </a:cubicBezTo>
                  <a:cubicBezTo>
                    <a:pt x="393" y="450"/>
                    <a:pt x="393" y="432"/>
                    <a:pt x="393" y="406"/>
                  </a:cubicBezTo>
                  <a:cubicBezTo>
                    <a:pt x="402" y="388"/>
                    <a:pt x="393" y="370"/>
                    <a:pt x="384" y="352"/>
                  </a:cubicBezTo>
                  <a:cubicBezTo>
                    <a:pt x="375" y="307"/>
                    <a:pt x="375" y="272"/>
                    <a:pt x="357" y="227"/>
                  </a:cubicBezTo>
                  <a:cubicBezTo>
                    <a:pt x="357" y="209"/>
                    <a:pt x="349" y="191"/>
                    <a:pt x="340" y="174"/>
                  </a:cubicBezTo>
                  <a:lnTo>
                    <a:pt x="331" y="147"/>
                  </a:lnTo>
                  <a:cubicBezTo>
                    <a:pt x="322" y="111"/>
                    <a:pt x="295" y="84"/>
                    <a:pt x="268" y="58"/>
                  </a:cubicBezTo>
                  <a:lnTo>
                    <a:pt x="259" y="49"/>
                  </a:lnTo>
                  <a:cubicBezTo>
                    <a:pt x="241" y="40"/>
                    <a:pt x="233" y="22"/>
                    <a:pt x="215" y="13"/>
                  </a:cubicBezTo>
                  <a:cubicBezTo>
                    <a:pt x="196" y="7"/>
                    <a:pt x="172" y="0"/>
                    <a:pt x="15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5615;p65"/>
            <p:cNvSpPr/>
            <p:nvPr/>
          </p:nvSpPr>
          <p:spPr>
            <a:xfrm>
              <a:off x="3936923" y="2436897"/>
              <a:ext cx="32607" cy="36853"/>
            </a:xfrm>
            <a:custGeom>
              <a:avLst/>
              <a:gdLst/>
              <a:ahLst/>
              <a:cxnLst/>
              <a:rect l="l" t="t" r="r" b="b"/>
              <a:pathLst>
                <a:path w="430" h="486" extrusionOk="0">
                  <a:moveTo>
                    <a:pt x="138" y="1"/>
                  </a:moveTo>
                  <a:cubicBezTo>
                    <a:pt x="120" y="1"/>
                    <a:pt x="100" y="5"/>
                    <a:pt x="81" y="13"/>
                  </a:cubicBezTo>
                  <a:cubicBezTo>
                    <a:pt x="27" y="40"/>
                    <a:pt x="1" y="102"/>
                    <a:pt x="19" y="165"/>
                  </a:cubicBezTo>
                  <a:cubicBezTo>
                    <a:pt x="54" y="272"/>
                    <a:pt x="126" y="370"/>
                    <a:pt x="206" y="450"/>
                  </a:cubicBezTo>
                  <a:cubicBezTo>
                    <a:pt x="206" y="450"/>
                    <a:pt x="215" y="459"/>
                    <a:pt x="215" y="459"/>
                  </a:cubicBezTo>
                  <a:cubicBezTo>
                    <a:pt x="233" y="468"/>
                    <a:pt x="251" y="477"/>
                    <a:pt x="268" y="486"/>
                  </a:cubicBezTo>
                  <a:lnTo>
                    <a:pt x="340" y="486"/>
                  </a:lnTo>
                  <a:cubicBezTo>
                    <a:pt x="367" y="468"/>
                    <a:pt x="393" y="450"/>
                    <a:pt x="402" y="423"/>
                  </a:cubicBezTo>
                  <a:cubicBezTo>
                    <a:pt x="420" y="406"/>
                    <a:pt x="429" y="370"/>
                    <a:pt x="429" y="343"/>
                  </a:cubicBezTo>
                  <a:cubicBezTo>
                    <a:pt x="429" y="316"/>
                    <a:pt x="420" y="281"/>
                    <a:pt x="393" y="263"/>
                  </a:cubicBezTo>
                  <a:cubicBezTo>
                    <a:pt x="384" y="245"/>
                    <a:pt x="376" y="236"/>
                    <a:pt x="367" y="227"/>
                  </a:cubicBezTo>
                  <a:lnTo>
                    <a:pt x="358" y="218"/>
                  </a:lnTo>
                  <a:cubicBezTo>
                    <a:pt x="349" y="191"/>
                    <a:pt x="331" y="174"/>
                    <a:pt x="322" y="165"/>
                  </a:cubicBezTo>
                  <a:lnTo>
                    <a:pt x="242" y="58"/>
                  </a:lnTo>
                  <a:cubicBezTo>
                    <a:pt x="217" y="21"/>
                    <a:pt x="180" y="1"/>
                    <a:pt x="13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616;p65"/>
            <p:cNvSpPr/>
            <p:nvPr/>
          </p:nvSpPr>
          <p:spPr>
            <a:xfrm>
              <a:off x="3827957" y="2428101"/>
              <a:ext cx="100930" cy="123906"/>
            </a:xfrm>
            <a:custGeom>
              <a:avLst/>
              <a:gdLst/>
              <a:ahLst/>
              <a:cxnLst/>
              <a:rect l="l" t="t" r="r" b="b"/>
              <a:pathLst>
                <a:path w="1331" h="1634" extrusionOk="0">
                  <a:moveTo>
                    <a:pt x="630" y="0"/>
                  </a:moveTo>
                  <a:cubicBezTo>
                    <a:pt x="596" y="0"/>
                    <a:pt x="562" y="4"/>
                    <a:pt x="527" y="13"/>
                  </a:cubicBezTo>
                  <a:cubicBezTo>
                    <a:pt x="322" y="75"/>
                    <a:pt x="161" y="227"/>
                    <a:pt x="81" y="432"/>
                  </a:cubicBezTo>
                  <a:cubicBezTo>
                    <a:pt x="161" y="236"/>
                    <a:pt x="322" y="84"/>
                    <a:pt x="518" y="22"/>
                  </a:cubicBezTo>
                  <a:cubicBezTo>
                    <a:pt x="545" y="17"/>
                    <a:pt x="572" y="15"/>
                    <a:pt x="598" y="15"/>
                  </a:cubicBezTo>
                  <a:cubicBezTo>
                    <a:pt x="678" y="15"/>
                    <a:pt x="755" y="35"/>
                    <a:pt x="822" y="75"/>
                  </a:cubicBezTo>
                  <a:cubicBezTo>
                    <a:pt x="911" y="120"/>
                    <a:pt x="991" y="191"/>
                    <a:pt x="1063" y="272"/>
                  </a:cubicBezTo>
                  <a:cubicBezTo>
                    <a:pt x="1197" y="432"/>
                    <a:pt x="1268" y="629"/>
                    <a:pt x="1268" y="834"/>
                  </a:cubicBezTo>
                  <a:cubicBezTo>
                    <a:pt x="1268" y="1039"/>
                    <a:pt x="1232" y="1262"/>
                    <a:pt x="1081" y="1396"/>
                  </a:cubicBezTo>
                  <a:cubicBezTo>
                    <a:pt x="1001" y="1517"/>
                    <a:pt x="863" y="1586"/>
                    <a:pt x="725" y="1586"/>
                  </a:cubicBezTo>
                  <a:cubicBezTo>
                    <a:pt x="710" y="1586"/>
                    <a:pt x="694" y="1586"/>
                    <a:pt x="679" y="1584"/>
                  </a:cubicBezTo>
                  <a:cubicBezTo>
                    <a:pt x="518" y="1557"/>
                    <a:pt x="367" y="1477"/>
                    <a:pt x="269" y="1343"/>
                  </a:cubicBezTo>
                  <a:cubicBezTo>
                    <a:pt x="161" y="1218"/>
                    <a:pt x="90" y="1075"/>
                    <a:pt x="45" y="914"/>
                  </a:cubicBezTo>
                  <a:cubicBezTo>
                    <a:pt x="10" y="754"/>
                    <a:pt x="19" y="584"/>
                    <a:pt x="81" y="433"/>
                  </a:cubicBezTo>
                  <a:lnTo>
                    <a:pt x="81" y="433"/>
                  </a:lnTo>
                  <a:cubicBezTo>
                    <a:pt x="19" y="584"/>
                    <a:pt x="1" y="754"/>
                    <a:pt x="36" y="914"/>
                  </a:cubicBezTo>
                  <a:cubicBezTo>
                    <a:pt x="72" y="1084"/>
                    <a:pt x="144" y="1236"/>
                    <a:pt x="251" y="1361"/>
                  </a:cubicBezTo>
                  <a:cubicBezTo>
                    <a:pt x="349" y="1503"/>
                    <a:pt x="501" y="1593"/>
                    <a:pt x="670" y="1628"/>
                  </a:cubicBezTo>
                  <a:cubicBezTo>
                    <a:pt x="692" y="1632"/>
                    <a:pt x="714" y="1633"/>
                    <a:pt x="736" y="1633"/>
                  </a:cubicBezTo>
                  <a:cubicBezTo>
                    <a:pt x="884" y="1633"/>
                    <a:pt x="1031" y="1556"/>
                    <a:pt x="1116" y="1432"/>
                  </a:cubicBezTo>
                  <a:cubicBezTo>
                    <a:pt x="1197" y="1361"/>
                    <a:pt x="1259" y="1262"/>
                    <a:pt x="1295" y="1155"/>
                  </a:cubicBezTo>
                  <a:cubicBezTo>
                    <a:pt x="1322" y="1048"/>
                    <a:pt x="1331" y="941"/>
                    <a:pt x="1322" y="834"/>
                  </a:cubicBezTo>
                  <a:cubicBezTo>
                    <a:pt x="1322" y="611"/>
                    <a:pt x="1241" y="406"/>
                    <a:pt x="1090" y="245"/>
                  </a:cubicBezTo>
                  <a:cubicBezTo>
                    <a:pt x="1018" y="165"/>
                    <a:pt x="929" y="102"/>
                    <a:pt x="840" y="49"/>
                  </a:cubicBezTo>
                  <a:cubicBezTo>
                    <a:pt x="773" y="18"/>
                    <a:pt x="702" y="0"/>
                    <a:pt x="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617;p65"/>
            <p:cNvSpPr/>
            <p:nvPr/>
          </p:nvSpPr>
          <p:spPr>
            <a:xfrm>
              <a:off x="3923425" y="2380252"/>
              <a:ext cx="105631" cy="116778"/>
            </a:xfrm>
            <a:custGeom>
              <a:avLst/>
              <a:gdLst/>
              <a:ahLst/>
              <a:cxnLst/>
              <a:rect l="l" t="t" r="r" b="b"/>
              <a:pathLst>
                <a:path w="1393" h="1540" extrusionOk="0">
                  <a:moveTo>
                    <a:pt x="509" y="0"/>
                  </a:moveTo>
                  <a:cubicBezTo>
                    <a:pt x="497" y="0"/>
                    <a:pt x="485" y="1"/>
                    <a:pt x="473" y="1"/>
                  </a:cubicBezTo>
                  <a:cubicBezTo>
                    <a:pt x="375" y="10"/>
                    <a:pt x="286" y="55"/>
                    <a:pt x="223" y="117"/>
                  </a:cubicBezTo>
                  <a:lnTo>
                    <a:pt x="214" y="126"/>
                  </a:lnTo>
                  <a:lnTo>
                    <a:pt x="223" y="126"/>
                  </a:lnTo>
                  <a:cubicBezTo>
                    <a:pt x="286" y="64"/>
                    <a:pt x="375" y="28"/>
                    <a:pt x="473" y="10"/>
                  </a:cubicBezTo>
                  <a:cubicBezTo>
                    <a:pt x="652" y="10"/>
                    <a:pt x="839" y="82"/>
                    <a:pt x="982" y="198"/>
                  </a:cubicBezTo>
                  <a:cubicBezTo>
                    <a:pt x="1125" y="314"/>
                    <a:pt x="1241" y="465"/>
                    <a:pt x="1303" y="644"/>
                  </a:cubicBezTo>
                  <a:cubicBezTo>
                    <a:pt x="1330" y="724"/>
                    <a:pt x="1348" y="822"/>
                    <a:pt x="1348" y="912"/>
                  </a:cubicBezTo>
                  <a:cubicBezTo>
                    <a:pt x="1348" y="956"/>
                    <a:pt x="1339" y="1001"/>
                    <a:pt x="1330" y="1046"/>
                  </a:cubicBezTo>
                  <a:lnTo>
                    <a:pt x="1276" y="1170"/>
                  </a:lnTo>
                  <a:lnTo>
                    <a:pt x="1276" y="1179"/>
                  </a:lnTo>
                  <a:cubicBezTo>
                    <a:pt x="1268" y="1269"/>
                    <a:pt x="1214" y="1340"/>
                    <a:pt x="1143" y="1403"/>
                  </a:cubicBezTo>
                  <a:cubicBezTo>
                    <a:pt x="1071" y="1456"/>
                    <a:pt x="982" y="1492"/>
                    <a:pt x="893" y="1501"/>
                  </a:cubicBezTo>
                  <a:cubicBezTo>
                    <a:pt x="869" y="1503"/>
                    <a:pt x="845" y="1504"/>
                    <a:pt x="822" y="1504"/>
                  </a:cubicBezTo>
                  <a:cubicBezTo>
                    <a:pt x="659" y="1504"/>
                    <a:pt x="500" y="1450"/>
                    <a:pt x="375" y="1349"/>
                  </a:cubicBezTo>
                  <a:cubicBezTo>
                    <a:pt x="232" y="1224"/>
                    <a:pt x="125" y="1063"/>
                    <a:pt x="72" y="876"/>
                  </a:cubicBezTo>
                  <a:cubicBezTo>
                    <a:pt x="9" y="698"/>
                    <a:pt x="9" y="501"/>
                    <a:pt x="71" y="323"/>
                  </a:cubicBezTo>
                  <a:lnTo>
                    <a:pt x="71" y="323"/>
                  </a:lnTo>
                  <a:cubicBezTo>
                    <a:pt x="9" y="501"/>
                    <a:pt x="0" y="698"/>
                    <a:pt x="63" y="876"/>
                  </a:cubicBezTo>
                  <a:cubicBezTo>
                    <a:pt x="116" y="1063"/>
                    <a:pt x="214" y="1233"/>
                    <a:pt x="357" y="1367"/>
                  </a:cubicBezTo>
                  <a:cubicBezTo>
                    <a:pt x="492" y="1478"/>
                    <a:pt x="662" y="1539"/>
                    <a:pt x="835" y="1539"/>
                  </a:cubicBezTo>
                  <a:cubicBezTo>
                    <a:pt x="857" y="1539"/>
                    <a:pt x="880" y="1538"/>
                    <a:pt x="902" y="1536"/>
                  </a:cubicBezTo>
                  <a:cubicBezTo>
                    <a:pt x="1000" y="1527"/>
                    <a:pt x="1089" y="1492"/>
                    <a:pt x="1178" y="1429"/>
                  </a:cubicBezTo>
                  <a:cubicBezTo>
                    <a:pt x="1259" y="1367"/>
                    <a:pt x="1312" y="1278"/>
                    <a:pt x="1330" y="1179"/>
                  </a:cubicBezTo>
                  <a:lnTo>
                    <a:pt x="1330" y="1188"/>
                  </a:lnTo>
                  <a:lnTo>
                    <a:pt x="1375" y="1046"/>
                  </a:lnTo>
                  <a:cubicBezTo>
                    <a:pt x="1392" y="1001"/>
                    <a:pt x="1392" y="956"/>
                    <a:pt x="1392" y="903"/>
                  </a:cubicBezTo>
                  <a:cubicBezTo>
                    <a:pt x="1392" y="805"/>
                    <a:pt x="1375" y="715"/>
                    <a:pt x="1348" y="617"/>
                  </a:cubicBezTo>
                  <a:cubicBezTo>
                    <a:pt x="1276" y="439"/>
                    <a:pt x="1152" y="287"/>
                    <a:pt x="1000" y="171"/>
                  </a:cubicBezTo>
                  <a:cubicBezTo>
                    <a:pt x="858" y="62"/>
                    <a:pt x="684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618;p65"/>
            <p:cNvSpPr/>
            <p:nvPr/>
          </p:nvSpPr>
          <p:spPr>
            <a:xfrm>
              <a:off x="3742726" y="2447134"/>
              <a:ext cx="90086" cy="109271"/>
            </a:xfrm>
            <a:custGeom>
              <a:avLst/>
              <a:gdLst/>
              <a:ahLst/>
              <a:cxnLst/>
              <a:rect l="l" t="t" r="r" b="b"/>
              <a:pathLst>
                <a:path w="1188" h="1441" extrusionOk="0">
                  <a:moveTo>
                    <a:pt x="165" y="133"/>
                  </a:moveTo>
                  <a:lnTo>
                    <a:pt x="165" y="133"/>
                  </a:lnTo>
                  <a:cubicBezTo>
                    <a:pt x="164" y="134"/>
                    <a:pt x="162" y="135"/>
                    <a:pt x="161" y="137"/>
                  </a:cubicBezTo>
                  <a:cubicBezTo>
                    <a:pt x="99" y="199"/>
                    <a:pt x="46" y="287"/>
                    <a:pt x="27" y="384"/>
                  </a:cubicBezTo>
                  <a:lnTo>
                    <a:pt x="27" y="384"/>
                  </a:lnTo>
                  <a:cubicBezTo>
                    <a:pt x="45" y="289"/>
                    <a:pt x="97" y="203"/>
                    <a:pt x="165" y="133"/>
                  </a:cubicBezTo>
                  <a:close/>
                  <a:moveTo>
                    <a:pt x="480" y="1"/>
                  </a:moveTo>
                  <a:cubicBezTo>
                    <a:pt x="463" y="1"/>
                    <a:pt x="446" y="1"/>
                    <a:pt x="429" y="3"/>
                  </a:cubicBezTo>
                  <a:cubicBezTo>
                    <a:pt x="330" y="12"/>
                    <a:pt x="241" y="56"/>
                    <a:pt x="170" y="128"/>
                  </a:cubicBezTo>
                  <a:cubicBezTo>
                    <a:pt x="168" y="129"/>
                    <a:pt x="167" y="131"/>
                    <a:pt x="165" y="133"/>
                  </a:cubicBezTo>
                  <a:lnTo>
                    <a:pt x="165" y="133"/>
                  </a:lnTo>
                  <a:cubicBezTo>
                    <a:pt x="236" y="64"/>
                    <a:pt x="332" y="21"/>
                    <a:pt x="429" y="21"/>
                  </a:cubicBezTo>
                  <a:cubicBezTo>
                    <a:pt x="444" y="19"/>
                    <a:pt x="459" y="19"/>
                    <a:pt x="474" y="19"/>
                  </a:cubicBezTo>
                  <a:cubicBezTo>
                    <a:pt x="654" y="19"/>
                    <a:pt x="821" y="114"/>
                    <a:pt x="919" y="271"/>
                  </a:cubicBezTo>
                  <a:cubicBezTo>
                    <a:pt x="1036" y="431"/>
                    <a:pt x="1089" y="619"/>
                    <a:pt x="1071" y="815"/>
                  </a:cubicBezTo>
                  <a:cubicBezTo>
                    <a:pt x="1053" y="1002"/>
                    <a:pt x="973" y="1208"/>
                    <a:pt x="803" y="1297"/>
                  </a:cubicBezTo>
                  <a:cubicBezTo>
                    <a:pt x="745" y="1362"/>
                    <a:pt x="657" y="1404"/>
                    <a:pt x="569" y="1404"/>
                  </a:cubicBezTo>
                  <a:cubicBezTo>
                    <a:pt x="537" y="1404"/>
                    <a:pt x="504" y="1398"/>
                    <a:pt x="473" y="1386"/>
                  </a:cubicBezTo>
                  <a:cubicBezTo>
                    <a:pt x="348" y="1342"/>
                    <a:pt x="250" y="1243"/>
                    <a:pt x="197" y="1127"/>
                  </a:cubicBezTo>
                  <a:cubicBezTo>
                    <a:pt x="125" y="1020"/>
                    <a:pt x="81" y="895"/>
                    <a:pt x="45" y="770"/>
                  </a:cubicBezTo>
                  <a:cubicBezTo>
                    <a:pt x="9" y="646"/>
                    <a:pt x="0" y="512"/>
                    <a:pt x="27" y="387"/>
                  </a:cubicBezTo>
                  <a:lnTo>
                    <a:pt x="27" y="387"/>
                  </a:lnTo>
                  <a:cubicBezTo>
                    <a:pt x="0" y="512"/>
                    <a:pt x="0" y="646"/>
                    <a:pt x="36" y="770"/>
                  </a:cubicBezTo>
                  <a:cubicBezTo>
                    <a:pt x="72" y="904"/>
                    <a:pt x="116" y="1020"/>
                    <a:pt x="179" y="1136"/>
                  </a:cubicBezTo>
                  <a:cubicBezTo>
                    <a:pt x="232" y="1261"/>
                    <a:pt x="330" y="1368"/>
                    <a:pt x="455" y="1422"/>
                  </a:cubicBezTo>
                  <a:cubicBezTo>
                    <a:pt x="493" y="1435"/>
                    <a:pt x="532" y="1441"/>
                    <a:pt x="571" y="1441"/>
                  </a:cubicBezTo>
                  <a:cubicBezTo>
                    <a:pt x="667" y="1441"/>
                    <a:pt x="762" y="1404"/>
                    <a:pt x="831" y="1332"/>
                  </a:cubicBezTo>
                  <a:lnTo>
                    <a:pt x="831" y="1332"/>
                  </a:lnTo>
                  <a:cubicBezTo>
                    <a:pt x="876" y="1305"/>
                    <a:pt x="920" y="1270"/>
                    <a:pt x="955" y="1235"/>
                  </a:cubicBezTo>
                  <a:cubicBezTo>
                    <a:pt x="991" y="1199"/>
                    <a:pt x="1018" y="1154"/>
                    <a:pt x="1044" y="1110"/>
                  </a:cubicBezTo>
                  <a:cubicBezTo>
                    <a:pt x="1187" y="824"/>
                    <a:pt x="1152" y="494"/>
                    <a:pt x="955" y="244"/>
                  </a:cubicBezTo>
                  <a:cubicBezTo>
                    <a:pt x="849" y="89"/>
                    <a:pt x="668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619;p65"/>
            <p:cNvSpPr/>
            <p:nvPr/>
          </p:nvSpPr>
          <p:spPr>
            <a:xfrm>
              <a:off x="3668262" y="2501958"/>
              <a:ext cx="96835" cy="118674"/>
            </a:xfrm>
            <a:custGeom>
              <a:avLst/>
              <a:gdLst/>
              <a:ahLst/>
              <a:cxnLst/>
              <a:rect l="l" t="t" r="r" b="b"/>
              <a:pathLst>
                <a:path w="1277" h="1565" extrusionOk="0">
                  <a:moveTo>
                    <a:pt x="466" y="1"/>
                  </a:moveTo>
                  <a:cubicBezTo>
                    <a:pt x="431" y="1"/>
                    <a:pt x="398" y="7"/>
                    <a:pt x="366" y="21"/>
                  </a:cubicBezTo>
                  <a:cubicBezTo>
                    <a:pt x="233" y="65"/>
                    <a:pt x="125" y="163"/>
                    <a:pt x="72" y="288"/>
                  </a:cubicBezTo>
                  <a:cubicBezTo>
                    <a:pt x="18" y="413"/>
                    <a:pt x="0" y="556"/>
                    <a:pt x="18" y="690"/>
                  </a:cubicBezTo>
                  <a:cubicBezTo>
                    <a:pt x="36" y="815"/>
                    <a:pt x="81" y="949"/>
                    <a:pt x="152" y="1065"/>
                  </a:cubicBezTo>
                  <a:cubicBezTo>
                    <a:pt x="81" y="949"/>
                    <a:pt x="45" y="824"/>
                    <a:pt x="27" y="699"/>
                  </a:cubicBezTo>
                  <a:cubicBezTo>
                    <a:pt x="9" y="565"/>
                    <a:pt x="27" y="431"/>
                    <a:pt x="81" y="306"/>
                  </a:cubicBezTo>
                  <a:cubicBezTo>
                    <a:pt x="134" y="190"/>
                    <a:pt x="241" y="92"/>
                    <a:pt x="366" y="56"/>
                  </a:cubicBezTo>
                  <a:cubicBezTo>
                    <a:pt x="394" y="48"/>
                    <a:pt x="423" y="44"/>
                    <a:pt x="451" y="44"/>
                  </a:cubicBezTo>
                  <a:cubicBezTo>
                    <a:pt x="485" y="44"/>
                    <a:pt x="519" y="51"/>
                    <a:pt x="554" y="65"/>
                  </a:cubicBezTo>
                  <a:cubicBezTo>
                    <a:pt x="616" y="83"/>
                    <a:pt x="670" y="119"/>
                    <a:pt x="723" y="163"/>
                  </a:cubicBezTo>
                  <a:cubicBezTo>
                    <a:pt x="830" y="226"/>
                    <a:pt x="938" y="315"/>
                    <a:pt x="1018" y="413"/>
                  </a:cubicBezTo>
                  <a:cubicBezTo>
                    <a:pt x="1098" y="520"/>
                    <a:pt x="1152" y="636"/>
                    <a:pt x="1179" y="770"/>
                  </a:cubicBezTo>
                  <a:cubicBezTo>
                    <a:pt x="1214" y="895"/>
                    <a:pt x="1223" y="1020"/>
                    <a:pt x="1205" y="1154"/>
                  </a:cubicBezTo>
                  <a:cubicBezTo>
                    <a:pt x="1170" y="1279"/>
                    <a:pt x="1089" y="1386"/>
                    <a:pt x="964" y="1440"/>
                  </a:cubicBezTo>
                  <a:cubicBezTo>
                    <a:pt x="911" y="1511"/>
                    <a:pt x="822" y="1547"/>
                    <a:pt x="741" y="1547"/>
                  </a:cubicBezTo>
                  <a:cubicBezTo>
                    <a:pt x="652" y="1547"/>
                    <a:pt x="563" y="1529"/>
                    <a:pt x="491" y="1475"/>
                  </a:cubicBezTo>
                  <a:cubicBezTo>
                    <a:pt x="420" y="1422"/>
                    <a:pt x="357" y="1359"/>
                    <a:pt x="304" y="1288"/>
                  </a:cubicBezTo>
                  <a:cubicBezTo>
                    <a:pt x="241" y="1217"/>
                    <a:pt x="197" y="1145"/>
                    <a:pt x="152" y="1065"/>
                  </a:cubicBezTo>
                  <a:lnTo>
                    <a:pt x="152" y="1065"/>
                  </a:lnTo>
                  <a:cubicBezTo>
                    <a:pt x="188" y="1145"/>
                    <a:pt x="241" y="1217"/>
                    <a:pt x="295" y="1288"/>
                  </a:cubicBezTo>
                  <a:cubicBezTo>
                    <a:pt x="349" y="1359"/>
                    <a:pt x="411" y="1431"/>
                    <a:pt x="482" y="1484"/>
                  </a:cubicBezTo>
                  <a:cubicBezTo>
                    <a:pt x="554" y="1538"/>
                    <a:pt x="643" y="1565"/>
                    <a:pt x="732" y="1565"/>
                  </a:cubicBezTo>
                  <a:cubicBezTo>
                    <a:pt x="830" y="1565"/>
                    <a:pt x="920" y="1529"/>
                    <a:pt x="982" y="1458"/>
                  </a:cubicBezTo>
                  <a:cubicBezTo>
                    <a:pt x="1107" y="1404"/>
                    <a:pt x="1205" y="1288"/>
                    <a:pt x="1241" y="1154"/>
                  </a:cubicBezTo>
                  <a:cubicBezTo>
                    <a:pt x="1277" y="1020"/>
                    <a:pt x="1268" y="877"/>
                    <a:pt x="1232" y="744"/>
                  </a:cubicBezTo>
                  <a:cubicBezTo>
                    <a:pt x="1205" y="610"/>
                    <a:pt x="1152" y="485"/>
                    <a:pt x="1063" y="378"/>
                  </a:cubicBezTo>
                  <a:cubicBezTo>
                    <a:pt x="973" y="271"/>
                    <a:pt x="866" y="181"/>
                    <a:pt x="750" y="110"/>
                  </a:cubicBezTo>
                  <a:cubicBezTo>
                    <a:pt x="697" y="74"/>
                    <a:pt x="634" y="39"/>
                    <a:pt x="572" y="21"/>
                  </a:cubicBezTo>
                  <a:cubicBezTo>
                    <a:pt x="536" y="7"/>
                    <a:pt x="500" y="1"/>
                    <a:pt x="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7" name="Google Shape;5620;p65"/>
          <p:cNvGrpSpPr/>
          <p:nvPr/>
        </p:nvGrpSpPr>
        <p:grpSpPr>
          <a:xfrm>
            <a:off x="10787586" y="5445612"/>
            <a:ext cx="502928" cy="482507"/>
            <a:chOff x="5119530" y="2102415"/>
            <a:chExt cx="502928" cy="482507"/>
          </a:xfrm>
        </p:grpSpPr>
        <p:sp>
          <p:nvSpPr>
            <p:cNvPr id="218" name="Google Shape;5621;p65"/>
            <p:cNvSpPr/>
            <p:nvPr/>
          </p:nvSpPr>
          <p:spPr>
            <a:xfrm>
              <a:off x="5305185" y="2114074"/>
              <a:ext cx="219871" cy="418556"/>
            </a:xfrm>
            <a:custGeom>
              <a:avLst/>
              <a:gdLst/>
              <a:ahLst/>
              <a:cxnLst/>
              <a:rect l="l" t="t" r="r" b="b"/>
              <a:pathLst>
                <a:path w="3149" h="5995" extrusionOk="0">
                  <a:moveTo>
                    <a:pt x="90" y="0"/>
                  </a:moveTo>
                  <a:cubicBezTo>
                    <a:pt x="46" y="0"/>
                    <a:pt x="1" y="31"/>
                    <a:pt x="1" y="94"/>
                  </a:cubicBezTo>
                  <a:cubicBezTo>
                    <a:pt x="19" y="674"/>
                    <a:pt x="108" y="1263"/>
                    <a:pt x="278" y="1825"/>
                  </a:cubicBezTo>
                  <a:cubicBezTo>
                    <a:pt x="349" y="2084"/>
                    <a:pt x="429" y="2325"/>
                    <a:pt x="527" y="2575"/>
                  </a:cubicBezTo>
                  <a:cubicBezTo>
                    <a:pt x="527" y="2584"/>
                    <a:pt x="527" y="2602"/>
                    <a:pt x="536" y="2611"/>
                  </a:cubicBezTo>
                  <a:cubicBezTo>
                    <a:pt x="626" y="2843"/>
                    <a:pt x="733" y="3066"/>
                    <a:pt x="840" y="3289"/>
                  </a:cubicBezTo>
                  <a:cubicBezTo>
                    <a:pt x="956" y="4164"/>
                    <a:pt x="804" y="5056"/>
                    <a:pt x="411" y="5850"/>
                  </a:cubicBezTo>
                  <a:cubicBezTo>
                    <a:pt x="374" y="5925"/>
                    <a:pt x="440" y="5995"/>
                    <a:pt x="502" y="5995"/>
                  </a:cubicBezTo>
                  <a:cubicBezTo>
                    <a:pt x="529" y="5995"/>
                    <a:pt x="556" y="5981"/>
                    <a:pt x="572" y="5949"/>
                  </a:cubicBezTo>
                  <a:cubicBezTo>
                    <a:pt x="920" y="5252"/>
                    <a:pt x="1090" y="4467"/>
                    <a:pt x="1054" y="3682"/>
                  </a:cubicBezTo>
                  <a:lnTo>
                    <a:pt x="1054" y="3682"/>
                  </a:lnTo>
                  <a:cubicBezTo>
                    <a:pt x="1349" y="4190"/>
                    <a:pt x="1706" y="4663"/>
                    <a:pt x="2125" y="5083"/>
                  </a:cubicBezTo>
                  <a:cubicBezTo>
                    <a:pt x="2145" y="5105"/>
                    <a:pt x="2168" y="5114"/>
                    <a:pt x="2190" y="5114"/>
                  </a:cubicBezTo>
                  <a:cubicBezTo>
                    <a:pt x="2261" y="5114"/>
                    <a:pt x="2326" y="5026"/>
                    <a:pt x="2259" y="4958"/>
                  </a:cubicBezTo>
                  <a:cubicBezTo>
                    <a:pt x="1670" y="4351"/>
                    <a:pt x="1188" y="3646"/>
                    <a:pt x="849" y="2870"/>
                  </a:cubicBezTo>
                  <a:lnTo>
                    <a:pt x="849" y="2870"/>
                  </a:lnTo>
                  <a:cubicBezTo>
                    <a:pt x="1393" y="3268"/>
                    <a:pt x="2042" y="3476"/>
                    <a:pt x="2706" y="3476"/>
                  </a:cubicBezTo>
                  <a:cubicBezTo>
                    <a:pt x="2816" y="3476"/>
                    <a:pt x="2925" y="3470"/>
                    <a:pt x="3035" y="3459"/>
                  </a:cubicBezTo>
                  <a:cubicBezTo>
                    <a:pt x="3149" y="3450"/>
                    <a:pt x="3109" y="3280"/>
                    <a:pt x="2999" y="3280"/>
                  </a:cubicBezTo>
                  <a:cubicBezTo>
                    <a:pt x="2996" y="3280"/>
                    <a:pt x="2994" y="3280"/>
                    <a:pt x="2991" y="3280"/>
                  </a:cubicBezTo>
                  <a:cubicBezTo>
                    <a:pt x="2904" y="3287"/>
                    <a:pt x="2817" y="3291"/>
                    <a:pt x="2731" y="3291"/>
                  </a:cubicBezTo>
                  <a:cubicBezTo>
                    <a:pt x="1982" y="3291"/>
                    <a:pt x="1257" y="3017"/>
                    <a:pt x="697" y="2513"/>
                  </a:cubicBezTo>
                  <a:cubicBezTo>
                    <a:pt x="599" y="2254"/>
                    <a:pt x="519" y="1995"/>
                    <a:pt x="447" y="1727"/>
                  </a:cubicBezTo>
                  <a:cubicBezTo>
                    <a:pt x="286" y="1192"/>
                    <a:pt x="197" y="647"/>
                    <a:pt x="179" y="94"/>
                  </a:cubicBezTo>
                  <a:cubicBezTo>
                    <a:pt x="179" y="31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622;p65"/>
            <p:cNvSpPr/>
            <p:nvPr/>
          </p:nvSpPr>
          <p:spPr>
            <a:xfrm>
              <a:off x="5355038" y="2103532"/>
              <a:ext cx="265535" cy="164211"/>
            </a:xfrm>
            <a:custGeom>
              <a:avLst/>
              <a:gdLst/>
              <a:ahLst/>
              <a:cxnLst/>
              <a:rect l="l" t="t" r="r" b="b"/>
              <a:pathLst>
                <a:path w="3803" h="2352" extrusionOk="0">
                  <a:moveTo>
                    <a:pt x="1441" y="0"/>
                  </a:moveTo>
                  <a:cubicBezTo>
                    <a:pt x="1413" y="0"/>
                    <a:pt x="1385" y="2"/>
                    <a:pt x="1357" y="4"/>
                  </a:cubicBezTo>
                  <a:cubicBezTo>
                    <a:pt x="501" y="75"/>
                    <a:pt x="215" y="968"/>
                    <a:pt x="215" y="968"/>
                  </a:cubicBezTo>
                  <a:cubicBezTo>
                    <a:pt x="126" y="1271"/>
                    <a:pt x="1" y="1905"/>
                    <a:pt x="947" y="2271"/>
                  </a:cubicBezTo>
                  <a:cubicBezTo>
                    <a:pt x="1094" y="2328"/>
                    <a:pt x="1265" y="2352"/>
                    <a:pt x="1449" y="2352"/>
                  </a:cubicBezTo>
                  <a:cubicBezTo>
                    <a:pt x="2442" y="2352"/>
                    <a:pt x="3803" y="1646"/>
                    <a:pt x="3803" y="1646"/>
                  </a:cubicBezTo>
                  <a:cubicBezTo>
                    <a:pt x="3483" y="1024"/>
                    <a:pt x="2294" y="0"/>
                    <a:pt x="1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623;p65"/>
            <p:cNvSpPr/>
            <p:nvPr/>
          </p:nvSpPr>
          <p:spPr>
            <a:xfrm>
              <a:off x="5314471" y="2135438"/>
              <a:ext cx="286063" cy="90553"/>
            </a:xfrm>
            <a:custGeom>
              <a:avLst/>
              <a:gdLst/>
              <a:ahLst/>
              <a:cxnLst/>
              <a:rect l="l" t="t" r="r" b="b"/>
              <a:pathLst>
                <a:path w="4097" h="1297" extrusionOk="0">
                  <a:moveTo>
                    <a:pt x="1733" y="0"/>
                  </a:moveTo>
                  <a:cubicBezTo>
                    <a:pt x="1720" y="0"/>
                    <a:pt x="1352" y="303"/>
                    <a:pt x="1189" y="466"/>
                  </a:cubicBezTo>
                  <a:cubicBezTo>
                    <a:pt x="1171" y="484"/>
                    <a:pt x="1153" y="502"/>
                    <a:pt x="1135" y="520"/>
                  </a:cubicBezTo>
                  <a:cubicBezTo>
                    <a:pt x="966" y="484"/>
                    <a:pt x="805" y="448"/>
                    <a:pt x="635" y="404"/>
                  </a:cubicBezTo>
                  <a:cubicBezTo>
                    <a:pt x="448" y="359"/>
                    <a:pt x="261" y="288"/>
                    <a:pt x="91" y="207"/>
                  </a:cubicBezTo>
                  <a:cubicBezTo>
                    <a:pt x="83" y="203"/>
                    <a:pt x="76" y="201"/>
                    <a:pt x="69" y="201"/>
                  </a:cubicBezTo>
                  <a:cubicBezTo>
                    <a:pt x="21" y="201"/>
                    <a:pt x="1" y="301"/>
                    <a:pt x="55" y="332"/>
                  </a:cubicBezTo>
                  <a:cubicBezTo>
                    <a:pt x="198" y="395"/>
                    <a:pt x="350" y="448"/>
                    <a:pt x="502" y="475"/>
                  </a:cubicBezTo>
                  <a:cubicBezTo>
                    <a:pt x="689" y="529"/>
                    <a:pt x="876" y="573"/>
                    <a:pt x="1073" y="609"/>
                  </a:cubicBezTo>
                  <a:cubicBezTo>
                    <a:pt x="1171" y="627"/>
                    <a:pt x="1269" y="645"/>
                    <a:pt x="1376" y="654"/>
                  </a:cubicBezTo>
                  <a:lnTo>
                    <a:pt x="1751" y="1216"/>
                  </a:lnTo>
                  <a:lnTo>
                    <a:pt x="1805" y="1296"/>
                  </a:lnTo>
                  <a:cubicBezTo>
                    <a:pt x="1805" y="1297"/>
                    <a:pt x="1805" y="1297"/>
                    <a:pt x="1805" y="1297"/>
                  </a:cubicBezTo>
                  <a:cubicBezTo>
                    <a:pt x="1813" y="1297"/>
                    <a:pt x="1588" y="882"/>
                    <a:pt x="1457" y="689"/>
                  </a:cubicBezTo>
                  <a:lnTo>
                    <a:pt x="1448" y="662"/>
                  </a:lnTo>
                  <a:lnTo>
                    <a:pt x="1448" y="662"/>
                  </a:lnTo>
                  <a:cubicBezTo>
                    <a:pt x="1644" y="689"/>
                    <a:pt x="1849" y="716"/>
                    <a:pt x="2054" y="752"/>
                  </a:cubicBezTo>
                  <a:cubicBezTo>
                    <a:pt x="2215" y="779"/>
                    <a:pt x="2367" y="805"/>
                    <a:pt x="2528" y="832"/>
                  </a:cubicBezTo>
                  <a:lnTo>
                    <a:pt x="2893" y="1225"/>
                  </a:lnTo>
                  <a:lnTo>
                    <a:pt x="2956" y="1287"/>
                  </a:lnTo>
                  <a:cubicBezTo>
                    <a:pt x="2849" y="1136"/>
                    <a:pt x="2742" y="993"/>
                    <a:pt x="2617" y="850"/>
                  </a:cubicBezTo>
                  <a:lnTo>
                    <a:pt x="2617" y="850"/>
                  </a:lnTo>
                  <a:cubicBezTo>
                    <a:pt x="2974" y="921"/>
                    <a:pt x="3322" y="993"/>
                    <a:pt x="3670" y="1073"/>
                  </a:cubicBezTo>
                  <a:cubicBezTo>
                    <a:pt x="3813" y="1109"/>
                    <a:pt x="3947" y="1136"/>
                    <a:pt x="4089" y="1162"/>
                  </a:cubicBezTo>
                  <a:cubicBezTo>
                    <a:pt x="4092" y="1163"/>
                    <a:pt x="4093" y="1163"/>
                    <a:pt x="4093" y="1163"/>
                  </a:cubicBezTo>
                  <a:cubicBezTo>
                    <a:pt x="4096" y="1163"/>
                    <a:pt x="3454" y="970"/>
                    <a:pt x="3009" y="850"/>
                  </a:cubicBezTo>
                  <a:lnTo>
                    <a:pt x="3268" y="680"/>
                  </a:lnTo>
                  <a:lnTo>
                    <a:pt x="3313" y="645"/>
                  </a:lnTo>
                  <a:lnTo>
                    <a:pt x="3313" y="645"/>
                  </a:lnTo>
                  <a:cubicBezTo>
                    <a:pt x="3188" y="698"/>
                    <a:pt x="3072" y="761"/>
                    <a:pt x="2956" y="832"/>
                  </a:cubicBezTo>
                  <a:lnTo>
                    <a:pt x="2947" y="841"/>
                  </a:lnTo>
                  <a:cubicBezTo>
                    <a:pt x="2679" y="770"/>
                    <a:pt x="2465" y="725"/>
                    <a:pt x="2197" y="680"/>
                  </a:cubicBezTo>
                  <a:cubicBezTo>
                    <a:pt x="2081" y="662"/>
                    <a:pt x="1974" y="645"/>
                    <a:pt x="1858" y="627"/>
                  </a:cubicBezTo>
                  <a:lnTo>
                    <a:pt x="2394" y="216"/>
                  </a:lnTo>
                  <a:lnTo>
                    <a:pt x="2474" y="154"/>
                  </a:lnTo>
                  <a:cubicBezTo>
                    <a:pt x="2475" y="153"/>
                    <a:pt x="2475" y="152"/>
                    <a:pt x="2475" y="152"/>
                  </a:cubicBezTo>
                  <a:cubicBezTo>
                    <a:pt x="2462" y="152"/>
                    <a:pt x="2038" y="428"/>
                    <a:pt x="1858" y="573"/>
                  </a:cubicBezTo>
                  <a:lnTo>
                    <a:pt x="1787" y="618"/>
                  </a:lnTo>
                  <a:cubicBezTo>
                    <a:pt x="1626" y="600"/>
                    <a:pt x="1457" y="573"/>
                    <a:pt x="1296" y="546"/>
                  </a:cubicBezTo>
                  <a:cubicBezTo>
                    <a:pt x="1260" y="546"/>
                    <a:pt x="1233" y="538"/>
                    <a:pt x="1198" y="529"/>
                  </a:cubicBezTo>
                  <a:lnTo>
                    <a:pt x="1662" y="65"/>
                  </a:lnTo>
                  <a:lnTo>
                    <a:pt x="1733" y="2"/>
                  </a:lnTo>
                  <a:cubicBezTo>
                    <a:pt x="1734" y="1"/>
                    <a:pt x="1734" y="0"/>
                    <a:pt x="1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624;p65"/>
            <p:cNvSpPr/>
            <p:nvPr/>
          </p:nvSpPr>
          <p:spPr>
            <a:xfrm>
              <a:off x="5398676" y="2130551"/>
              <a:ext cx="221268" cy="157089"/>
            </a:xfrm>
            <a:custGeom>
              <a:avLst/>
              <a:gdLst/>
              <a:ahLst/>
              <a:cxnLst/>
              <a:rect l="l" t="t" r="r" b="b"/>
              <a:pathLst>
                <a:path w="3169" h="2250" extrusionOk="0">
                  <a:moveTo>
                    <a:pt x="1" y="1723"/>
                  </a:moveTo>
                  <a:cubicBezTo>
                    <a:pt x="99" y="1786"/>
                    <a:pt x="206" y="1839"/>
                    <a:pt x="322" y="1884"/>
                  </a:cubicBezTo>
                  <a:cubicBezTo>
                    <a:pt x="1268" y="2250"/>
                    <a:pt x="3169" y="1259"/>
                    <a:pt x="3169" y="1259"/>
                  </a:cubicBezTo>
                  <a:cubicBezTo>
                    <a:pt x="2982" y="875"/>
                    <a:pt x="2464" y="358"/>
                    <a:pt x="1893" y="1"/>
                  </a:cubicBezTo>
                  <a:cubicBezTo>
                    <a:pt x="920" y="27"/>
                    <a:pt x="117" y="759"/>
                    <a:pt x="1" y="172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625;p65"/>
            <p:cNvSpPr/>
            <p:nvPr/>
          </p:nvSpPr>
          <p:spPr>
            <a:xfrm>
              <a:off x="5364394" y="2102415"/>
              <a:ext cx="258064" cy="165747"/>
            </a:xfrm>
            <a:custGeom>
              <a:avLst/>
              <a:gdLst/>
              <a:ahLst/>
              <a:cxnLst/>
              <a:rect l="l" t="t" r="r" b="b"/>
              <a:pathLst>
                <a:path w="3696" h="2374" extrusionOk="0">
                  <a:moveTo>
                    <a:pt x="1334" y="1"/>
                  </a:moveTo>
                  <a:cubicBezTo>
                    <a:pt x="1155" y="1"/>
                    <a:pt x="976" y="45"/>
                    <a:pt x="813" y="118"/>
                  </a:cubicBezTo>
                  <a:cubicBezTo>
                    <a:pt x="643" y="198"/>
                    <a:pt x="492" y="323"/>
                    <a:pt x="367" y="475"/>
                  </a:cubicBezTo>
                  <a:cubicBezTo>
                    <a:pt x="242" y="627"/>
                    <a:pt x="152" y="796"/>
                    <a:pt x="81" y="984"/>
                  </a:cubicBezTo>
                  <a:cubicBezTo>
                    <a:pt x="152" y="796"/>
                    <a:pt x="251" y="627"/>
                    <a:pt x="376" y="484"/>
                  </a:cubicBezTo>
                  <a:cubicBezTo>
                    <a:pt x="492" y="332"/>
                    <a:pt x="643" y="207"/>
                    <a:pt x="822" y="127"/>
                  </a:cubicBezTo>
                  <a:cubicBezTo>
                    <a:pt x="971" y="56"/>
                    <a:pt x="1141" y="27"/>
                    <a:pt x="1307" y="27"/>
                  </a:cubicBezTo>
                  <a:cubicBezTo>
                    <a:pt x="1330" y="27"/>
                    <a:pt x="1352" y="28"/>
                    <a:pt x="1375" y="29"/>
                  </a:cubicBezTo>
                  <a:cubicBezTo>
                    <a:pt x="1572" y="56"/>
                    <a:pt x="1759" y="100"/>
                    <a:pt x="1937" y="181"/>
                  </a:cubicBezTo>
                  <a:cubicBezTo>
                    <a:pt x="2286" y="341"/>
                    <a:pt x="2607" y="555"/>
                    <a:pt x="2901" y="805"/>
                  </a:cubicBezTo>
                  <a:cubicBezTo>
                    <a:pt x="3044" y="930"/>
                    <a:pt x="3178" y="1064"/>
                    <a:pt x="3312" y="1207"/>
                  </a:cubicBezTo>
                  <a:cubicBezTo>
                    <a:pt x="3432" y="1344"/>
                    <a:pt x="3544" y="1499"/>
                    <a:pt x="3632" y="1653"/>
                  </a:cubicBezTo>
                  <a:lnTo>
                    <a:pt x="3632" y="1653"/>
                  </a:lnTo>
                  <a:cubicBezTo>
                    <a:pt x="3290" y="1819"/>
                    <a:pt x="2939" y="1968"/>
                    <a:pt x="2580" y="2090"/>
                  </a:cubicBezTo>
                  <a:cubicBezTo>
                    <a:pt x="2214" y="2224"/>
                    <a:pt x="1839" y="2314"/>
                    <a:pt x="1447" y="2349"/>
                  </a:cubicBezTo>
                  <a:cubicBezTo>
                    <a:pt x="1400" y="2354"/>
                    <a:pt x="1352" y="2356"/>
                    <a:pt x="1305" y="2356"/>
                  </a:cubicBezTo>
                  <a:cubicBezTo>
                    <a:pt x="1162" y="2356"/>
                    <a:pt x="1016" y="2336"/>
                    <a:pt x="875" y="2296"/>
                  </a:cubicBezTo>
                  <a:cubicBezTo>
                    <a:pt x="688" y="2233"/>
                    <a:pt x="518" y="2144"/>
                    <a:pt x="367" y="2028"/>
                  </a:cubicBezTo>
                  <a:cubicBezTo>
                    <a:pt x="206" y="1912"/>
                    <a:pt x="99" y="1742"/>
                    <a:pt x="45" y="1555"/>
                  </a:cubicBezTo>
                  <a:cubicBezTo>
                    <a:pt x="10" y="1359"/>
                    <a:pt x="19" y="1163"/>
                    <a:pt x="81" y="984"/>
                  </a:cubicBezTo>
                  <a:lnTo>
                    <a:pt x="81" y="984"/>
                  </a:lnTo>
                  <a:cubicBezTo>
                    <a:pt x="19" y="1163"/>
                    <a:pt x="1" y="1359"/>
                    <a:pt x="36" y="1555"/>
                  </a:cubicBezTo>
                  <a:cubicBezTo>
                    <a:pt x="81" y="1742"/>
                    <a:pt x="188" y="1912"/>
                    <a:pt x="349" y="2037"/>
                  </a:cubicBezTo>
                  <a:cubicBezTo>
                    <a:pt x="501" y="2153"/>
                    <a:pt x="679" y="2251"/>
                    <a:pt x="858" y="2314"/>
                  </a:cubicBezTo>
                  <a:cubicBezTo>
                    <a:pt x="1005" y="2354"/>
                    <a:pt x="1152" y="2374"/>
                    <a:pt x="1299" y="2374"/>
                  </a:cubicBezTo>
                  <a:cubicBezTo>
                    <a:pt x="1348" y="2374"/>
                    <a:pt x="1398" y="2372"/>
                    <a:pt x="1447" y="2367"/>
                  </a:cubicBezTo>
                  <a:cubicBezTo>
                    <a:pt x="1830" y="2340"/>
                    <a:pt x="2214" y="2260"/>
                    <a:pt x="2589" y="2126"/>
                  </a:cubicBezTo>
                  <a:cubicBezTo>
                    <a:pt x="2955" y="2001"/>
                    <a:pt x="3321" y="1849"/>
                    <a:pt x="3669" y="1680"/>
                  </a:cubicBezTo>
                  <a:lnTo>
                    <a:pt x="3696" y="1671"/>
                  </a:lnTo>
                  <a:lnTo>
                    <a:pt x="3678" y="1644"/>
                  </a:lnTo>
                  <a:cubicBezTo>
                    <a:pt x="3589" y="1475"/>
                    <a:pt x="3473" y="1314"/>
                    <a:pt x="3339" y="1171"/>
                  </a:cubicBezTo>
                  <a:cubicBezTo>
                    <a:pt x="3205" y="1028"/>
                    <a:pt x="3062" y="895"/>
                    <a:pt x="2919" y="770"/>
                  </a:cubicBezTo>
                  <a:cubicBezTo>
                    <a:pt x="2625" y="520"/>
                    <a:pt x="2294" y="305"/>
                    <a:pt x="1937" y="154"/>
                  </a:cubicBezTo>
                  <a:cubicBezTo>
                    <a:pt x="1759" y="73"/>
                    <a:pt x="1572" y="29"/>
                    <a:pt x="1384" y="2"/>
                  </a:cubicBezTo>
                  <a:cubicBezTo>
                    <a:pt x="1368" y="1"/>
                    <a:pt x="1351" y="1"/>
                    <a:pt x="133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626;p65"/>
            <p:cNvSpPr/>
            <p:nvPr/>
          </p:nvSpPr>
          <p:spPr>
            <a:xfrm>
              <a:off x="5119530" y="2231437"/>
              <a:ext cx="229995" cy="255602"/>
            </a:xfrm>
            <a:custGeom>
              <a:avLst/>
              <a:gdLst/>
              <a:ahLst/>
              <a:cxnLst/>
              <a:rect l="l" t="t" r="r" b="b"/>
              <a:pathLst>
                <a:path w="3294" h="3661" extrusionOk="0">
                  <a:moveTo>
                    <a:pt x="1750" y="0"/>
                  </a:moveTo>
                  <a:cubicBezTo>
                    <a:pt x="1440" y="0"/>
                    <a:pt x="1071" y="138"/>
                    <a:pt x="696" y="608"/>
                  </a:cubicBezTo>
                  <a:cubicBezTo>
                    <a:pt x="0" y="1483"/>
                    <a:pt x="509" y="3661"/>
                    <a:pt x="509" y="3661"/>
                  </a:cubicBezTo>
                  <a:cubicBezTo>
                    <a:pt x="1330" y="3482"/>
                    <a:pt x="2901" y="2456"/>
                    <a:pt x="3097" y="1572"/>
                  </a:cubicBezTo>
                  <a:cubicBezTo>
                    <a:pt x="3294" y="689"/>
                    <a:pt x="2383" y="180"/>
                    <a:pt x="2383" y="180"/>
                  </a:cubicBezTo>
                  <a:cubicBezTo>
                    <a:pt x="2239" y="102"/>
                    <a:pt x="2017" y="0"/>
                    <a:pt x="1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627;p65"/>
            <p:cNvSpPr/>
            <p:nvPr/>
          </p:nvSpPr>
          <p:spPr>
            <a:xfrm>
              <a:off x="5163587" y="2194224"/>
              <a:ext cx="161430" cy="272568"/>
            </a:xfrm>
            <a:custGeom>
              <a:avLst/>
              <a:gdLst/>
              <a:ahLst/>
              <a:cxnLst/>
              <a:rect l="l" t="t" r="r" b="b"/>
              <a:pathLst>
                <a:path w="2312" h="3904" extrusionOk="0">
                  <a:moveTo>
                    <a:pt x="2227" y="0"/>
                  </a:moveTo>
                  <a:cubicBezTo>
                    <a:pt x="2214" y="0"/>
                    <a:pt x="2201" y="5"/>
                    <a:pt x="2190" y="17"/>
                  </a:cubicBezTo>
                  <a:cubicBezTo>
                    <a:pt x="2074" y="133"/>
                    <a:pt x="1975" y="267"/>
                    <a:pt x="1886" y="410"/>
                  </a:cubicBezTo>
                  <a:cubicBezTo>
                    <a:pt x="1770" y="588"/>
                    <a:pt x="1663" y="767"/>
                    <a:pt x="1565" y="954"/>
                  </a:cubicBezTo>
                  <a:cubicBezTo>
                    <a:pt x="1511" y="1052"/>
                    <a:pt x="1467" y="1150"/>
                    <a:pt x="1413" y="1257"/>
                  </a:cubicBezTo>
                  <a:lnTo>
                    <a:pt x="672" y="1507"/>
                  </a:lnTo>
                  <a:lnTo>
                    <a:pt x="565" y="1543"/>
                  </a:lnTo>
                  <a:cubicBezTo>
                    <a:pt x="563" y="1544"/>
                    <a:pt x="563" y="1545"/>
                    <a:pt x="565" y="1545"/>
                  </a:cubicBezTo>
                  <a:cubicBezTo>
                    <a:pt x="597" y="1545"/>
                    <a:pt x="1107" y="1422"/>
                    <a:pt x="1342" y="1347"/>
                  </a:cubicBezTo>
                  <a:lnTo>
                    <a:pt x="1377" y="1329"/>
                  </a:lnTo>
                  <a:lnTo>
                    <a:pt x="1377" y="1329"/>
                  </a:lnTo>
                  <a:cubicBezTo>
                    <a:pt x="1279" y="1534"/>
                    <a:pt x="1190" y="1739"/>
                    <a:pt x="1083" y="1936"/>
                  </a:cubicBezTo>
                  <a:cubicBezTo>
                    <a:pt x="1011" y="2087"/>
                    <a:pt x="931" y="2239"/>
                    <a:pt x="851" y="2391"/>
                  </a:cubicBezTo>
                  <a:lnTo>
                    <a:pt x="297" y="2676"/>
                  </a:lnTo>
                  <a:lnTo>
                    <a:pt x="208" y="2721"/>
                  </a:lnTo>
                  <a:cubicBezTo>
                    <a:pt x="413" y="2650"/>
                    <a:pt x="610" y="2569"/>
                    <a:pt x="797" y="2480"/>
                  </a:cubicBezTo>
                  <a:lnTo>
                    <a:pt x="797" y="2480"/>
                  </a:lnTo>
                  <a:cubicBezTo>
                    <a:pt x="619" y="2819"/>
                    <a:pt x="422" y="3158"/>
                    <a:pt x="235" y="3498"/>
                  </a:cubicBezTo>
                  <a:lnTo>
                    <a:pt x="3" y="3899"/>
                  </a:lnTo>
                  <a:cubicBezTo>
                    <a:pt x="1" y="3902"/>
                    <a:pt x="1" y="3903"/>
                    <a:pt x="1" y="3903"/>
                  </a:cubicBezTo>
                  <a:cubicBezTo>
                    <a:pt x="8" y="3903"/>
                    <a:pt x="426" y="3299"/>
                    <a:pt x="681" y="2882"/>
                  </a:cubicBezTo>
                  <a:cubicBezTo>
                    <a:pt x="726" y="2980"/>
                    <a:pt x="762" y="3087"/>
                    <a:pt x="797" y="3185"/>
                  </a:cubicBezTo>
                  <a:lnTo>
                    <a:pt x="824" y="3239"/>
                  </a:lnTo>
                  <a:cubicBezTo>
                    <a:pt x="806" y="3105"/>
                    <a:pt x="770" y="2962"/>
                    <a:pt x="726" y="2837"/>
                  </a:cubicBezTo>
                  <a:lnTo>
                    <a:pt x="726" y="2819"/>
                  </a:lnTo>
                  <a:cubicBezTo>
                    <a:pt x="878" y="2569"/>
                    <a:pt x="994" y="2355"/>
                    <a:pt x="1136" y="2087"/>
                  </a:cubicBezTo>
                  <a:cubicBezTo>
                    <a:pt x="1190" y="1980"/>
                    <a:pt x="1243" y="1864"/>
                    <a:pt x="1297" y="1757"/>
                  </a:cubicBezTo>
                  <a:lnTo>
                    <a:pt x="1592" y="2400"/>
                  </a:lnTo>
                  <a:lnTo>
                    <a:pt x="1636" y="2498"/>
                  </a:lnTo>
                  <a:cubicBezTo>
                    <a:pt x="1637" y="2499"/>
                    <a:pt x="1637" y="2500"/>
                    <a:pt x="1637" y="2500"/>
                  </a:cubicBezTo>
                  <a:cubicBezTo>
                    <a:pt x="1643" y="2500"/>
                    <a:pt x="1472" y="1991"/>
                    <a:pt x="1360" y="1766"/>
                  </a:cubicBezTo>
                  <a:lnTo>
                    <a:pt x="1333" y="1686"/>
                  </a:lnTo>
                  <a:cubicBezTo>
                    <a:pt x="1404" y="1525"/>
                    <a:pt x="1484" y="1365"/>
                    <a:pt x="1565" y="1204"/>
                  </a:cubicBezTo>
                  <a:cubicBezTo>
                    <a:pt x="1583" y="1168"/>
                    <a:pt x="1600" y="1141"/>
                    <a:pt x="1609" y="1106"/>
                  </a:cubicBezTo>
                  <a:cubicBezTo>
                    <a:pt x="1734" y="1302"/>
                    <a:pt x="1859" y="1498"/>
                    <a:pt x="1984" y="1686"/>
                  </a:cubicBezTo>
                  <a:lnTo>
                    <a:pt x="2038" y="1775"/>
                  </a:lnTo>
                  <a:cubicBezTo>
                    <a:pt x="1931" y="1552"/>
                    <a:pt x="1815" y="1329"/>
                    <a:pt x="1681" y="1106"/>
                  </a:cubicBezTo>
                  <a:lnTo>
                    <a:pt x="1645" y="1043"/>
                  </a:lnTo>
                  <a:cubicBezTo>
                    <a:pt x="1734" y="874"/>
                    <a:pt x="1824" y="713"/>
                    <a:pt x="1922" y="552"/>
                  </a:cubicBezTo>
                  <a:cubicBezTo>
                    <a:pt x="2020" y="392"/>
                    <a:pt x="2136" y="240"/>
                    <a:pt x="2270" y="106"/>
                  </a:cubicBezTo>
                  <a:cubicBezTo>
                    <a:pt x="2312" y="64"/>
                    <a:pt x="2272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628;p65"/>
            <p:cNvSpPr/>
            <p:nvPr/>
          </p:nvSpPr>
          <p:spPr>
            <a:xfrm>
              <a:off x="5143199" y="2276399"/>
              <a:ext cx="195084" cy="210639"/>
            </a:xfrm>
            <a:custGeom>
              <a:avLst/>
              <a:gdLst/>
              <a:ahLst/>
              <a:cxnLst/>
              <a:rect l="l" t="t" r="r" b="b"/>
              <a:pathLst>
                <a:path w="2794" h="3017" extrusionOk="0">
                  <a:moveTo>
                    <a:pt x="0" y="1812"/>
                  </a:moveTo>
                  <a:cubicBezTo>
                    <a:pt x="27" y="2213"/>
                    <a:pt x="81" y="2624"/>
                    <a:pt x="170" y="3017"/>
                  </a:cubicBezTo>
                  <a:cubicBezTo>
                    <a:pt x="991" y="2838"/>
                    <a:pt x="2571" y="1812"/>
                    <a:pt x="2758" y="928"/>
                  </a:cubicBezTo>
                  <a:cubicBezTo>
                    <a:pt x="2785" y="812"/>
                    <a:pt x="2794" y="687"/>
                    <a:pt x="2776" y="562"/>
                  </a:cubicBezTo>
                  <a:cubicBezTo>
                    <a:pt x="1669" y="0"/>
                    <a:pt x="322" y="607"/>
                    <a:pt x="0" y="181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629;p65"/>
            <p:cNvSpPr/>
            <p:nvPr/>
          </p:nvSpPr>
          <p:spPr>
            <a:xfrm>
              <a:off x="5140057" y="2231437"/>
              <a:ext cx="199483" cy="258115"/>
            </a:xfrm>
            <a:custGeom>
              <a:avLst/>
              <a:gdLst/>
              <a:ahLst/>
              <a:cxnLst/>
              <a:rect l="l" t="t" r="r" b="b"/>
              <a:pathLst>
                <a:path w="2857" h="3697" extrusionOk="0">
                  <a:moveTo>
                    <a:pt x="1454" y="1"/>
                  </a:moveTo>
                  <a:cubicBezTo>
                    <a:pt x="1257" y="1"/>
                    <a:pt x="1067" y="54"/>
                    <a:pt x="893" y="162"/>
                  </a:cubicBezTo>
                  <a:cubicBezTo>
                    <a:pt x="527" y="385"/>
                    <a:pt x="260" y="733"/>
                    <a:pt x="144" y="1153"/>
                  </a:cubicBezTo>
                  <a:cubicBezTo>
                    <a:pt x="45" y="1563"/>
                    <a:pt x="1" y="1992"/>
                    <a:pt x="36" y="2411"/>
                  </a:cubicBezTo>
                  <a:cubicBezTo>
                    <a:pt x="54" y="2831"/>
                    <a:pt x="108" y="3259"/>
                    <a:pt x="197" y="3670"/>
                  </a:cubicBezTo>
                  <a:lnTo>
                    <a:pt x="197" y="3696"/>
                  </a:lnTo>
                  <a:lnTo>
                    <a:pt x="224" y="3688"/>
                  </a:lnTo>
                  <a:cubicBezTo>
                    <a:pt x="429" y="3634"/>
                    <a:pt x="634" y="3563"/>
                    <a:pt x="831" y="3464"/>
                  </a:cubicBezTo>
                  <a:cubicBezTo>
                    <a:pt x="1018" y="3375"/>
                    <a:pt x="1206" y="3268"/>
                    <a:pt x="1384" y="3152"/>
                  </a:cubicBezTo>
                  <a:cubicBezTo>
                    <a:pt x="1750" y="2929"/>
                    <a:pt x="2080" y="2652"/>
                    <a:pt x="2375" y="2340"/>
                  </a:cubicBezTo>
                  <a:cubicBezTo>
                    <a:pt x="2446" y="2260"/>
                    <a:pt x="2509" y="2170"/>
                    <a:pt x="2571" y="2090"/>
                  </a:cubicBezTo>
                  <a:cubicBezTo>
                    <a:pt x="2634" y="2001"/>
                    <a:pt x="2687" y="1903"/>
                    <a:pt x="2732" y="1804"/>
                  </a:cubicBezTo>
                  <a:cubicBezTo>
                    <a:pt x="2821" y="1608"/>
                    <a:pt x="2857" y="1394"/>
                    <a:pt x="2830" y="1180"/>
                  </a:cubicBezTo>
                  <a:cubicBezTo>
                    <a:pt x="2794" y="965"/>
                    <a:pt x="2705" y="769"/>
                    <a:pt x="2571" y="599"/>
                  </a:cubicBezTo>
                  <a:cubicBezTo>
                    <a:pt x="2437" y="430"/>
                    <a:pt x="2268" y="287"/>
                    <a:pt x="2089" y="180"/>
                  </a:cubicBezTo>
                  <a:lnTo>
                    <a:pt x="2089" y="180"/>
                  </a:lnTo>
                  <a:cubicBezTo>
                    <a:pt x="2268" y="296"/>
                    <a:pt x="2428" y="439"/>
                    <a:pt x="2553" y="608"/>
                  </a:cubicBezTo>
                  <a:cubicBezTo>
                    <a:pt x="2687" y="778"/>
                    <a:pt x="2776" y="974"/>
                    <a:pt x="2803" y="1189"/>
                  </a:cubicBezTo>
                  <a:cubicBezTo>
                    <a:pt x="2830" y="1394"/>
                    <a:pt x="2803" y="1608"/>
                    <a:pt x="2705" y="1804"/>
                  </a:cubicBezTo>
                  <a:cubicBezTo>
                    <a:pt x="2660" y="1903"/>
                    <a:pt x="2607" y="1992"/>
                    <a:pt x="2544" y="2081"/>
                  </a:cubicBezTo>
                  <a:cubicBezTo>
                    <a:pt x="2482" y="2161"/>
                    <a:pt x="2419" y="2242"/>
                    <a:pt x="2348" y="2322"/>
                  </a:cubicBezTo>
                  <a:cubicBezTo>
                    <a:pt x="2054" y="2634"/>
                    <a:pt x="1723" y="2902"/>
                    <a:pt x="1357" y="3125"/>
                  </a:cubicBezTo>
                  <a:cubicBezTo>
                    <a:pt x="1179" y="3241"/>
                    <a:pt x="991" y="3339"/>
                    <a:pt x="804" y="3429"/>
                  </a:cubicBezTo>
                  <a:cubicBezTo>
                    <a:pt x="617" y="3514"/>
                    <a:pt x="430" y="3582"/>
                    <a:pt x="236" y="3635"/>
                  </a:cubicBezTo>
                  <a:lnTo>
                    <a:pt x="236" y="3635"/>
                  </a:lnTo>
                  <a:cubicBezTo>
                    <a:pt x="141" y="3233"/>
                    <a:pt x="89" y="2822"/>
                    <a:pt x="63" y="2411"/>
                  </a:cubicBezTo>
                  <a:cubicBezTo>
                    <a:pt x="28" y="1992"/>
                    <a:pt x="63" y="1563"/>
                    <a:pt x="152" y="1162"/>
                  </a:cubicBezTo>
                  <a:cubicBezTo>
                    <a:pt x="269" y="751"/>
                    <a:pt x="527" y="394"/>
                    <a:pt x="893" y="171"/>
                  </a:cubicBezTo>
                  <a:cubicBezTo>
                    <a:pt x="1072" y="64"/>
                    <a:pt x="1277" y="1"/>
                    <a:pt x="1491" y="1"/>
                  </a:cubicBezTo>
                  <a:cubicBezTo>
                    <a:pt x="1697" y="10"/>
                    <a:pt x="1902" y="73"/>
                    <a:pt x="2089" y="180"/>
                  </a:cubicBezTo>
                  <a:cubicBezTo>
                    <a:pt x="1911" y="73"/>
                    <a:pt x="1705" y="10"/>
                    <a:pt x="1500" y="1"/>
                  </a:cubicBezTo>
                  <a:cubicBezTo>
                    <a:pt x="1485" y="1"/>
                    <a:pt x="1470" y="1"/>
                    <a:pt x="145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630;p65"/>
            <p:cNvSpPr/>
            <p:nvPr/>
          </p:nvSpPr>
          <p:spPr>
            <a:xfrm>
              <a:off x="5287730" y="2501280"/>
              <a:ext cx="111157" cy="83641"/>
            </a:xfrm>
            <a:custGeom>
              <a:avLst/>
              <a:gdLst/>
              <a:ahLst/>
              <a:cxnLst/>
              <a:rect l="l" t="t" r="r" b="b"/>
              <a:pathLst>
                <a:path w="1592" h="1198" extrusionOk="0">
                  <a:moveTo>
                    <a:pt x="801" y="0"/>
                  </a:moveTo>
                  <a:cubicBezTo>
                    <a:pt x="790" y="0"/>
                    <a:pt x="780" y="0"/>
                    <a:pt x="769" y="1"/>
                  </a:cubicBezTo>
                  <a:cubicBezTo>
                    <a:pt x="233" y="28"/>
                    <a:pt x="1" y="688"/>
                    <a:pt x="403" y="1045"/>
                  </a:cubicBezTo>
                  <a:cubicBezTo>
                    <a:pt x="514" y="1148"/>
                    <a:pt x="656" y="1198"/>
                    <a:pt x="797" y="1198"/>
                  </a:cubicBezTo>
                  <a:cubicBezTo>
                    <a:pt x="962" y="1198"/>
                    <a:pt x="1126" y="1130"/>
                    <a:pt x="1242" y="1001"/>
                  </a:cubicBezTo>
                  <a:cubicBezTo>
                    <a:pt x="1591" y="616"/>
                    <a:pt x="1316" y="0"/>
                    <a:pt x="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631;p65"/>
            <p:cNvSpPr/>
            <p:nvPr/>
          </p:nvSpPr>
          <p:spPr>
            <a:xfrm>
              <a:off x="5421717" y="2443402"/>
              <a:ext cx="95936" cy="79313"/>
            </a:xfrm>
            <a:custGeom>
              <a:avLst/>
              <a:gdLst/>
              <a:ahLst/>
              <a:cxnLst/>
              <a:rect l="l" t="t" r="r" b="b"/>
              <a:pathLst>
                <a:path w="1374" h="1136" extrusionOk="0">
                  <a:moveTo>
                    <a:pt x="713" y="0"/>
                  </a:moveTo>
                  <a:cubicBezTo>
                    <a:pt x="623" y="0"/>
                    <a:pt x="529" y="22"/>
                    <a:pt x="438" y="71"/>
                  </a:cubicBezTo>
                  <a:cubicBezTo>
                    <a:pt x="1" y="312"/>
                    <a:pt x="72" y="973"/>
                    <a:pt x="563" y="1116"/>
                  </a:cubicBezTo>
                  <a:cubicBezTo>
                    <a:pt x="612" y="1129"/>
                    <a:pt x="662" y="1135"/>
                    <a:pt x="711" y="1135"/>
                  </a:cubicBezTo>
                  <a:cubicBezTo>
                    <a:pt x="956" y="1135"/>
                    <a:pt x="1185" y="976"/>
                    <a:pt x="1259" y="723"/>
                  </a:cubicBezTo>
                  <a:cubicBezTo>
                    <a:pt x="1373" y="339"/>
                    <a:pt x="1068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632;p65"/>
            <p:cNvSpPr/>
            <p:nvPr/>
          </p:nvSpPr>
          <p:spPr>
            <a:xfrm>
              <a:off x="5488397" y="2300626"/>
              <a:ext cx="111716" cy="84549"/>
            </a:xfrm>
            <a:custGeom>
              <a:avLst/>
              <a:gdLst/>
              <a:ahLst/>
              <a:cxnLst/>
              <a:rect l="l" t="t" r="r" b="b"/>
              <a:pathLst>
                <a:path w="1600" h="1211" extrusionOk="0">
                  <a:moveTo>
                    <a:pt x="802" y="0"/>
                  </a:moveTo>
                  <a:cubicBezTo>
                    <a:pt x="791" y="0"/>
                    <a:pt x="780" y="1"/>
                    <a:pt x="768" y="1"/>
                  </a:cubicBezTo>
                  <a:cubicBezTo>
                    <a:pt x="233" y="28"/>
                    <a:pt x="1" y="697"/>
                    <a:pt x="402" y="1054"/>
                  </a:cubicBezTo>
                  <a:cubicBezTo>
                    <a:pt x="515" y="1159"/>
                    <a:pt x="659" y="1210"/>
                    <a:pt x="803" y="1210"/>
                  </a:cubicBezTo>
                  <a:cubicBezTo>
                    <a:pt x="967" y="1210"/>
                    <a:pt x="1131" y="1143"/>
                    <a:pt x="1250" y="1010"/>
                  </a:cubicBezTo>
                  <a:cubicBezTo>
                    <a:pt x="1600" y="616"/>
                    <a:pt x="1325" y="0"/>
                    <a:pt x="8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633;p65"/>
            <p:cNvSpPr/>
            <p:nvPr/>
          </p:nvSpPr>
          <p:spPr>
            <a:xfrm>
              <a:off x="5341981" y="2531860"/>
              <a:ext cx="39170" cy="29533"/>
            </a:xfrm>
            <a:custGeom>
              <a:avLst/>
              <a:gdLst/>
              <a:ahLst/>
              <a:cxnLst/>
              <a:rect l="l" t="t" r="r" b="b"/>
              <a:pathLst>
                <a:path w="561" h="423" extrusionOk="0">
                  <a:moveTo>
                    <a:pt x="279" y="0"/>
                  </a:moveTo>
                  <a:cubicBezTo>
                    <a:pt x="275" y="0"/>
                    <a:pt x="272" y="0"/>
                    <a:pt x="268" y="0"/>
                  </a:cubicBezTo>
                  <a:cubicBezTo>
                    <a:pt x="81" y="9"/>
                    <a:pt x="0" y="241"/>
                    <a:pt x="143" y="366"/>
                  </a:cubicBezTo>
                  <a:cubicBezTo>
                    <a:pt x="181" y="404"/>
                    <a:pt x="231" y="422"/>
                    <a:pt x="282" y="422"/>
                  </a:cubicBezTo>
                  <a:cubicBezTo>
                    <a:pt x="338" y="422"/>
                    <a:pt x="395" y="400"/>
                    <a:pt x="438" y="357"/>
                  </a:cubicBezTo>
                  <a:cubicBezTo>
                    <a:pt x="560" y="217"/>
                    <a:pt x="460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634;p65"/>
            <p:cNvSpPr/>
            <p:nvPr/>
          </p:nvSpPr>
          <p:spPr>
            <a:xfrm>
              <a:off x="5469126" y="2466441"/>
              <a:ext cx="36028" cy="30022"/>
            </a:xfrm>
            <a:custGeom>
              <a:avLst/>
              <a:gdLst/>
              <a:ahLst/>
              <a:cxnLst/>
              <a:rect l="l" t="t" r="r" b="b"/>
              <a:pathLst>
                <a:path w="516" h="430" extrusionOk="0">
                  <a:moveTo>
                    <a:pt x="265" y="1"/>
                  </a:moveTo>
                  <a:cubicBezTo>
                    <a:pt x="231" y="1"/>
                    <a:pt x="195" y="9"/>
                    <a:pt x="161" y="27"/>
                  </a:cubicBezTo>
                  <a:cubicBezTo>
                    <a:pt x="0" y="116"/>
                    <a:pt x="27" y="366"/>
                    <a:pt x="205" y="420"/>
                  </a:cubicBezTo>
                  <a:cubicBezTo>
                    <a:pt x="227" y="426"/>
                    <a:pt x="250" y="430"/>
                    <a:pt x="271" y="430"/>
                  </a:cubicBezTo>
                  <a:cubicBezTo>
                    <a:pt x="363" y="430"/>
                    <a:pt x="444" y="371"/>
                    <a:pt x="473" y="277"/>
                  </a:cubicBezTo>
                  <a:cubicBezTo>
                    <a:pt x="516" y="127"/>
                    <a:pt x="400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635;p65"/>
            <p:cNvSpPr/>
            <p:nvPr/>
          </p:nvSpPr>
          <p:spPr>
            <a:xfrm>
              <a:off x="5545092" y="2329949"/>
              <a:ext cx="36727" cy="27787"/>
            </a:xfrm>
            <a:custGeom>
              <a:avLst/>
              <a:gdLst/>
              <a:ahLst/>
              <a:cxnLst/>
              <a:rect l="l" t="t" r="r" b="b"/>
              <a:pathLst>
                <a:path w="526" h="398" extrusionOk="0">
                  <a:moveTo>
                    <a:pt x="262" y="0"/>
                  </a:moveTo>
                  <a:cubicBezTo>
                    <a:pt x="258" y="0"/>
                    <a:pt x="255" y="0"/>
                    <a:pt x="251" y="1"/>
                  </a:cubicBezTo>
                  <a:cubicBezTo>
                    <a:pt x="72" y="10"/>
                    <a:pt x="1" y="224"/>
                    <a:pt x="135" y="349"/>
                  </a:cubicBezTo>
                  <a:cubicBezTo>
                    <a:pt x="172" y="381"/>
                    <a:pt x="217" y="397"/>
                    <a:pt x="263" y="397"/>
                  </a:cubicBezTo>
                  <a:cubicBezTo>
                    <a:pt x="318" y="397"/>
                    <a:pt x="373" y="375"/>
                    <a:pt x="412" y="331"/>
                  </a:cubicBezTo>
                  <a:cubicBezTo>
                    <a:pt x="525" y="200"/>
                    <a:pt x="43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636;p65"/>
            <p:cNvSpPr/>
            <p:nvPr/>
          </p:nvSpPr>
          <p:spPr>
            <a:xfrm>
              <a:off x="5300228" y="2499954"/>
              <a:ext cx="87278" cy="84898"/>
            </a:xfrm>
            <a:custGeom>
              <a:avLst/>
              <a:gdLst/>
              <a:ahLst/>
              <a:cxnLst/>
              <a:rect l="l" t="t" r="r" b="b"/>
              <a:pathLst>
                <a:path w="1250" h="1216" extrusionOk="0">
                  <a:moveTo>
                    <a:pt x="636" y="0"/>
                  </a:moveTo>
                  <a:cubicBezTo>
                    <a:pt x="621" y="0"/>
                    <a:pt x="605" y="1"/>
                    <a:pt x="590" y="2"/>
                  </a:cubicBezTo>
                  <a:cubicBezTo>
                    <a:pt x="250" y="20"/>
                    <a:pt x="0" y="315"/>
                    <a:pt x="18" y="654"/>
                  </a:cubicBezTo>
                  <a:cubicBezTo>
                    <a:pt x="27" y="805"/>
                    <a:pt x="108" y="957"/>
                    <a:pt x="224" y="1064"/>
                  </a:cubicBezTo>
                  <a:cubicBezTo>
                    <a:pt x="108" y="957"/>
                    <a:pt x="36" y="805"/>
                    <a:pt x="36" y="654"/>
                  </a:cubicBezTo>
                  <a:cubicBezTo>
                    <a:pt x="18" y="332"/>
                    <a:pt x="268" y="56"/>
                    <a:pt x="590" y="47"/>
                  </a:cubicBezTo>
                  <a:cubicBezTo>
                    <a:pt x="601" y="46"/>
                    <a:pt x="612" y="46"/>
                    <a:pt x="623" y="46"/>
                  </a:cubicBezTo>
                  <a:cubicBezTo>
                    <a:pt x="929" y="46"/>
                    <a:pt x="1179" y="281"/>
                    <a:pt x="1196" y="591"/>
                  </a:cubicBezTo>
                  <a:cubicBezTo>
                    <a:pt x="1223" y="913"/>
                    <a:pt x="973" y="1189"/>
                    <a:pt x="652" y="1216"/>
                  </a:cubicBezTo>
                  <a:cubicBezTo>
                    <a:pt x="991" y="1207"/>
                    <a:pt x="1250" y="921"/>
                    <a:pt x="1241" y="582"/>
                  </a:cubicBezTo>
                  <a:cubicBezTo>
                    <a:pt x="1224" y="259"/>
                    <a:pt x="955" y="0"/>
                    <a:pt x="636" y="0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637;p65"/>
            <p:cNvSpPr/>
            <p:nvPr/>
          </p:nvSpPr>
          <p:spPr>
            <a:xfrm>
              <a:off x="5427373" y="2441726"/>
              <a:ext cx="92305" cy="79592"/>
            </a:xfrm>
            <a:custGeom>
              <a:avLst/>
              <a:gdLst/>
              <a:ahLst/>
              <a:cxnLst/>
              <a:rect l="l" t="t" r="r" b="b"/>
              <a:pathLst>
                <a:path w="1322" h="1140" extrusionOk="0">
                  <a:moveTo>
                    <a:pt x="638" y="1"/>
                  </a:moveTo>
                  <a:cubicBezTo>
                    <a:pt x="540" y="1"/>
                    <a:pt x="440" y="26"/>
                    <a:pt x="348" y="78"/>
                  </a:cubicBezTo>
                  <a:cubicBezTo>
                    <a:pt x="214" y="149"/>
                    <a:pt x="116" y="283"/>
                    <a:pt x="80" y="435"/>
                  </a:cubicBezTo>
                  <a:cubicBezTo>
                    <a:pt x="36" y="577"/>
                    <a:pt x="63" y="738"/>
                    <a:pt x="134" y="863"/>
                  </a:cubicBezTo>
                  <a:cubicBezTo>
                    <a:pt x="205" y="997"/>
                    <a:pt x="330" y="1095"/>
                    <a:pt x="482" y="1140"/>
                  </a:cubicBezTo>
                  <a:cubicBezTo>
                    <a:pt x="330" y="1095"/>
                    <a:pt x="214" y="997"/>
                    <a:pt x="143" y="863"/>
                  </a:cubicBezTo>
                  <a:cubicBezTo>
                    <a:pt x="0" y="595"/>
                    <a:pt x="107" y="256"/>
                    <a:pt x="375" y="113"/>
                  </a:cubicBezTo>
                  <a:cubicBezTo>
                    <a:pt x="453" y="68"/>
                    <a:pt x="542" y="48"/>
                    <a:pt x="631" y="48"/>
                  </a:cubicBezTo>
                  <a:cubicBezTo>
                    <a:pt x="683" y="48"/>
                    <a:pt x="736" y="55"/>
                    <a:pt x="786" y="69"/>
                  </a:cubicBezTo>
                  <a:cubicBezTo>
                    <a:pt x="1250" y="211"/>
                    <a:pt x="1321" y="836"/>
                    <a:pt x="911" y="1086"/>
                  </a:cubicBezTo>
                  <a:cubicBezTo>
                    <a:pt x="1187" y="934"/>
                    <a:pt x="1294" y="586"/>
                    <a:pt x="1151" y="310"/>
                  </a:cubicBezTo>
                  <a:cubicBezTo>
                    <a:pt x="1043" y="110"/>
                    <a:pt x="844" y="1"/>
                    <a:pt x="638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638;p65"/>
            <p:cNvSpPr/>
            <p:nvPr/>
          </p:nvSpPr>
          <p:spPr>
            <a:xfrm>
              <a:off x="5500266" y="2299299"/>
              <a:ext cx="102150" cy="86155"/>
            </a:xfrm>
            <a:custGeom>
              <a:avLst/>
              <a:gdLst/>
              <a:ahLst/>
              <a:cxnLst/>
              <a:rect l="l" t="t" r="r" b="b"/>
              <a:pathLst>
                <a:path w="1463" h="1234" extrusionOk="0">
                  <a:moveTo>
                    <a:pt x="27" y="663"/>
                  </a:moveTo>
                  <a:cubicBezTo>
                    <a:pt x="36" y="823"/>
                    <a:pt x="107" y="966"/>
                    <a:pt x="232" y="1073"/>
                  </a:cubicBezTo>
                  <a:cubicBezTo>
                    <a:pt x="108" y="966"/>
                    <a:pt x="36" y="814"/>
                    <a:pt x="27" y="663"/>
                  </a:cubicBezTo>
                  <a:close/>
                  <a:moveTo>
                    <a:pt x="642" y="1"/>
                  </a:moveTo>
                  <a:cubicBezTo>
                    <a:pt x="628" y="1"/>
                    <a:pt x="613" y="1"/>
                    <a:pt x="598" y="2"/>
                  </a:cubicBezTo>
                  <a:cubicBezTo>
                    <a:pt x="259" y="20"/>
                    <a:pt x="0" y="315"/>
                    <a:pt x="27" y="663"/>
                  </a:cubicBezTo>
                  <a:cubicBezTo>
                    <a:pt x="27" y="502"/>
                    <a:pt x="81" y="350"/>
                    <a:pt x="188" y="234"/>
                  </a:cubicBezTo>
                  <a:cubicBezTo>
                    <a:pt x="310" y="106"/>
                    <a:pt x="466" y="47"/>
                    <a:pt x="618" y="47"/>
                  </a:cubicBezTo>
                  <a:cubicBezTo>
                    <a:pt x="909" y="47"/>
                    <a:pt x="1191" y="260"/>
                    <a:pt x="1214" y="600"/>
                  </a:cubicBezTo>
                  <a:cubicBezTo>
                    <a:pt x="1223" y="752"/>
                    <a:pt x="1170" y="904"/>
                    <a:pt x="1071" y="1029"/>
                  </a:cubicBezTo>
                  <a:cubicBezTo>
                    <a:pt x="964" y="1145"/>
                    <a:pt x="821" y="1216"/>
                    <a:pt x="661" y="1234"/>
                  </a:cubicBezTo>
                  <a:cubicBezTo>
                    <a:pt x="821" y="1225"/>
                    <a:pt x="982" y="1154"/>
                    <a:pt x="1089" y="1038"/>
                  </a:cubicBezTo>
                  <a:cubicBezTo>
                    <a:pt x="1463" y="638"/>
                    <a:pt x="1176" y="1"/>
                    <a:pt x="642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6" name="Google Shape;5639;p65"/>
          <p:cNvGrpSpPr/>
          <p:nvPr/>
        </p:nvGrpSpPr>
        <p:grpSpPr>
          <a:xfrm>
            <a:off x="1404414" y="329116"/>
            <a:ext cx="766806" cy="665207"/>
            <a:chOff x="1216875" y="2057547"/>
            <a:chExt cx="766806" cy="665207"/>
          </a:xfrm>
        </p:grpSpPr>
        <p:sp>
          <p:nvSpPr>
            <p:cNvPr id="237" name="Google Shape;5640;p65"/>
            <p:cNvSpPr/>
            <p:nvPr/>
          </p:nvSpPr>
          <p:spPr>
            <a:xfrm rot="7225757">
              <a:off x="1254438" y="2374166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641;p65"/>
            <p:cNvSpPr/>
            <p:nvPr/>
          </p:nvSpPr>
          <p:spPr>
            <a:xfrm rot="-9405637">
              <a:off x="1483168" y="2135798"/>
              <a:ext cx="459150" cy="304129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642;p65"/>
            <p:cNvSpPr/>
            <p:nvPr/>
          </p:nvSpPr>
          <p:spPr>
            <a:xfrm rot="-9405637">
              <a:off x="1603214" y="2144374"/>
              <a:ext cx="329982" cy="211376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43;p65"/>
            <p:cNvSpPr/>
            <p:nvPr/>
          </p:nvSpPr>
          <p:spPr>
            <a:xfrm rot="-9405637">
              <a:off x="1492145" y="2132782"/>
              <a:ext cx="430803" cy="306697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44;p65"/>
            <p:cNvSpPr/>
            <p:nvPr/>
          </p:nvSpPr>
          <p:spPr>
            <a:xfrm rot="-9405637">
              <a:off x="1407009" y="2158273"/>
              <a:ext cx="437224" cy="226697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45;p65"/>
            <p:cNvSpPr/>
            <p:nvPr/>
          </p:nvSpPr>
          <p:spPr>
            <a:xfrm rot="7225757">
              <a:off x="1256227" y="2373414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46;p65"/>
            <p:cNvSpPr/>
            <p:nvPr/>
          </p:nvSpPr>
          <p:spPr>
            <a:xfrm rot="7225757">
              <a:off x="1265589" y="2362822"/>
              <a:ext cx="293391" cy="268966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7;p65"/>
            <p:cNvSpPr/>
            <p:nvPr/>
          </p:nvSpPr>
          <p:spPr>
            <a:xfrm rot="7225757">
              <a:off x="1299569" y="2441784"/>
              <a:ext cx="192475" cy="260435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48;p65"/>
            <p:cNvSpPr/>
            <p:nvPr/>
          </p:nvSpPr>
          <p:spPr>
            <a:xfrm rot="7225757">
              <a:off x="1263618" y="2383941"/>
              <a:ext cx="300547" cy="277773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49;p65"/>
            <p:cNvSpPr/>
            <p:nvPr/>
          </p:nvSpPr>
          <p:spPr>
            <a:xfrm rot="946596">
              <a:off x="1567367" y="2483148"/>
              <a:ext cx="239988" cy="189548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50;p65"/>
            <p:cNvSpPr/>
            <p:nvPr/>
          </p:nvSpPr>
          <p:spPr>
            <a:xfrm rot="946596">
              <a:off x="1634548" y="2497134"/>
              <a:ext cx="171276" cy="181933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51;p65"/>
            <p:cNvSpPr/>
            <p:nvPr/>
          </p:nvSpPr>
          <p:spPr>
            <a:xfrm rot="946596">
              <a:off x="1575386" y="2481432"/>
              <a:ext cx="218796" cy="192667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52;p65"/>
            <p:cNvSpPr/>
            <p:nvPr/>
          </p:nvSpPr>
          <p:spPr>
            <a:xfrm rot="946596">
              <a:off x="1536514" y="2446390"/>
              <a:ext cx="233015" cy="185603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533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5FE81F8-AFB7-3C41-9AE4-9B1592606B14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5" name="Google Shape;4355;p44"/>
          <p:cNvSpPr/>
          <p:nvPr/>
        </p:nvSpPr>
        <p:spPr>
          <a:xfrm>
            <a:off x="11645326" y="5466380"/>
            <a:ext cx="321860" cy="142155"/>
          </a:xfrm>
          <a:custGeom>
            <a:avLst/>
            <a:gdLst/>
            <a:ahLst/>
            <a:cxnLst/>
            <a:rect l="l" t="t" r="r" b="b"/>
            <a:pathLst>
              <a:path w="14373" h="6349" extrusionOk="0">
                <a:moveTo>
                  <a:pt x="7187" y="0"/>
                </a:moveTo>
                <a:cubicBezTo>
                  <a:pt x="7161" y="0"/>
                  <a:pt x="7135" y="9"/>
                  <a:pt x="7114" y="26"/>
                </a:cubicBezTo>
                <a:lnTo>
                  <a:pt x="83" y="6149"/>
                </a:lnTo>
                <a:cubicBezTo>
                  <a:pt x="0" y="6218"/>
                  <a:pt x="52" y="6348"/>
                  <a:pt x="158" y="6348"/>
                </a:cubicBezTo>
                <a:lnTo>
                  <a:pt x="1779" y="6348"/>
                </a:lnTo>
                <a:lnTo>
                  <a:pt x="7114" y="1705"/>
                </a:lnTo>
                <a:cubicBezTo>
                  <a:pt x="7135" y="1686"/>
                  <a:pt x="7161" y="1677"/>
                  <a:pt x="7187" y="1677"/>
                </a:cubicBezTo>
                <a:cubicBezTo>
                  <a:pt x="7213" y="1677"/>
                  <a:pt x="7239" y="1686"/>
                  <a:pt x="7262" y="1705"/>
                </a:cubicBezTo>
                <a:lnTo>
                  <a:pt x="12597" y="6348"/>
                </a:lnTo>
                <a:lnTo>
                  <a:pt x="14218" y="6348"/>
                </a:lnTo>
                <a:cubicBezTo>
                  <a:pt x="14324" y="6348"/>
                  <a:pt x="14372" y="6218"/>
                  <a:pt x="14293" y="6149"/>
                </a:cubicBezTo>
                <a:lnTo>
                  <a:pt x="7262" y="26"/>
                </a:lnTo>
                <a:cubicBezTo>
                  <a:pt x="7239" y="9"/>
                  <a:pt x="7213" y="0"/>
                  <a:pt x="71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217" y="768233"/>
            <a:ext cx="91373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1: SỐ ?</a:t>
            </a: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1374191F-884E-D04C-B7EF-2CC6977568F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807" y="2178012"/>
            <a:ext cx="3277574" cy="3322807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E4709DE9-6781-5B45-8886-492CAF139FB6}"/>
              </a:ext>
            </a:extLst>
          </p:cNvPr>
          <p:cNvGrpSpPr/>
          <p:nvPr/>
        </p:nvGrpSpPr>
        <p:grpSpPr>
          <a:xfrm>
            <a:off x="4075831" y="732347"/>
            <a:ext cx="6795856" cy="1298119"/>
            <a:chOff x="4075831" y="732347"/>
            <a:chExt cx="6795856" cy="129811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8F39972-0CEA-794A-B653-38B41AA67257}"/>
                </a:ext>
              </a:extLst>
            </p:cNvPr>
            <p:cNvGrpSpPr/>
            <p:nvPr/>
          </p:nvGrpSpPr>
          <p:grpSpPr>
            <a:xfrm>
              <a:off x="4307112" y="1151433"/>
              <a:ext cx="6564575" cy="738800"/>
              <a:chOff x="3002506" y="1660698"/>
              <a:chExt cx="7004521" cy="1121536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C1CD6E83-5ECB-9E41-BD51-F2E263579EF9}"/>
                  </a:ext>
                </a:extLst>
              </p:cNvPr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7030A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400" dirty="0">
                    <a:solidFill>
                      <a:srgbClr val="FFFFFF"/>
                    </a:solidFill>
                  </a:rPr>
                  <a:t>363 = 300 +      +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65C4A129-A364-CE4C-AE0A-679148675566}"/>
                  </a:ext>
                </a:extLst>
              </p:cNvPr>
              <p:cNvSpPr/>
              <p:nvPr/>
            </p:nvSpPr>
            <p:spPr>
              <a:xfrm>
                <a:off x="7552199" y="1812586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  <p:sp>
            <p:nvSpPr>
              <p:cNvPr id="152" name="Rectangle 151">
                <a:extLst>
                  <a:ext uri="{FF2B5EF4-FFF2-40B4-BE49-F238E27FC236}">
                    <a16:creationId xmlns:a16="http://schemas.microsoft.com/office/drawing/2014/main" id="{AB5D178C-A81A-CE44-9E6B-EFE27D7E0978}"/>
                  </a:ext>
                </a:extLst>
              </p:cNvPr>
              <p:cNvSpPr/>
              <p:nvPr/>
            </p:nvSpPr>
            <p:spPr>
              <a:xfrm>
                <a:off x="8939915" y="1810874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</p:grp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F60F6245-DB8C-E24F-AB8D-93ABEE028C1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5831" y="732347"/>
              <a:ext cx="1298119" cy="1298119"/>
            </a:xfrm>
            <a:prstGeom prst="rect">
              <a:avLst/>
            </a:prstGeom>
          </p:spPr>
        </p:pic>
      </p:grpSp>
      <p:sp>
        <p:nvSpPr>
          <p:cNvPr id="187" name="Rectangle 186">
            <a:extLst>
              <a:ext uri="{FF2B5EF4-FFF2-40B4-BE49-F238E27FC236}">
                <a16:creationId xmlns:a16="http://schemas.microsoft.com/office/drawing/2014/main" id="{4C8D91E9-A632-3549-A7A4-0D84BFE809CF}"/>
              </a:ext>
            </a:extLst>
          </p:cNvPr>
          <p:cNvSpPr/>
          <p:nvPr/>
        </p:nvSpPr>
        <p:spPr>
          <a:xfrm>
            <a:off x="8573071" y="1240763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60</a:t>
            </a:r>
          </a:p>
        </p:txBody>
      </p:sp>
      <p:sp>
        <p:nvSpPr>
          <p:cNvPr id="188" name="Rectangle 187">
            <a:extLst>
              <a:ext uri="{FF2B5EF4-FFF2-40B4-BE49-F238E27FC236}">
                <a16:creationId xmlns:a16="http://schemas.microsoft.com/office/drawing/2014/main" id="{E3D221A6-322A-ED45-9616-7A10FE534759}"/>
              </a:ext>
            </a:extLst>
          </p:cNvPr>
          <p:cNvSpPr/>
          <p:nvPr/>
        </p:nvSpPr>
        <p:spPr>
          <a:xfrm>
            <a:off x="9871599" y="1229896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3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B47917C-859C-0E48-BA47-F32913C2B701}"/>
              </a:ext>
            </a:extLst>
          </p:cNvPr>
          <p:cNvGrpSpPr/>
          <p:nvPr/>
        </p:nvGrpSpPr>
        <p:grpSpPr>
          <a:xfrm>
            <a:off x="4315128" y="3097969"/>
            <a:ext cx="6579305" cy="889325"/>
            <a:chOff x="4315128" y="3097969"/>
            <a:chExt cx="6579305" cy="889325"/>
          </a:xfrm>
        </p:grpSpPr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0F7EB40E-8154-5B46-BD6C-3175DC879BBA}"/>
                </a:ext>
              </a:extLst>
            </p:cNvPr>
            <p:cNvGrpSpPr/>
            <p:nvPr/>
          </p:nvGrpSpPr>
          <p:grpSpPr>
            <a:xfrm>
              <a:off x="4329858" y="3189965"/>
              <a:ext cx="6564575" cy="738800"/>
              <a:chOff x="3002506" y="1660698"/>
              <a:chExt cx="7004521" cy="1121536"/>
            </a:xfrm>
          </p:grpSpPr>
          <p:sp>
            <p:nvSpPr>
              <p:cNvPr id="172" name="Rounded Rectangle 171">
                <a:extLst>
                  <a:ext uri="{FF2B5EF4-FFF2-40B4-BE49-F238E27FC236}">
                    <a16:creationId xmlns:a16="http://schemas.microsoft.com/office/drawing/2014/main" id="{870082CC-4A20-B244-A297-20DDC8E7E8CB}"/>
                  </a:ext>
                </a:extLst>
              </p:cNvPr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00B0F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400" dirty="0">
                    <a:solidFill>
                      <a:srgbClr val="FFFFFF"/>
                    </a:solidFill>
                  </a:rPr>
                  <a:t>830 = 800 +</a:t>
                </a:r>
              </a:p>
            </p:txBody>
          </p:sp>
          <p:sp>
            <p:nvSpPr>
              <p:cNvPr id="174" name="Rectangle 173">
                <a:extLst>
                  <a:ext uri="{FF2B5EF4-FFF2-40B4-BE49-F238E27FC236}">
                    <a16:creationId xmlns:a16="http://schemas.microsoft.com/office/drawing/2014/main" id="{C5A72037-1788-7A40-B94E-FFF43B028BA1}"/>
                  </a:ext>
                </a:extLst>
              </p:cNvPr>
              <p:cNvSpPr/>
              <p:nvPr/>
            </p:nvSpPr>
            <p:spPr>
              <a:xfrm>
                <a:off x="8238822" y="1788753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</p:grp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9C3222DD-CC0D-0444-875F-56456BCF8EA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 flipV="1">
              <a:off x="4315128" y="3097969"/>
              <a:ext cx="898736" cy="889325"/>
            </a:xfrm>
            <a:prstGeom prst="rect">
              <a:avLst/>
            </a:prstGeom>
          </p:spPr>
        </p:pic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B0188FA-047B-9F42-9C62-4B4B0ED23E0C}"/>
              </a:ext>
            </a:extLst>
          </p:cNvPr>
          <p:cNvGrpSpPr/>
          <p:nvPr/>
        </p:nvGrpSpPr>
        <p:grpSpPr>
          <a:xfrm>
            <a:off x="4256111" y="2133508"/>
            <a:ext cx="6638322" cy="927267"/>
            <a:chOff x="4256111" y="2133508"/>
            <a:chExt cx="6638322" cy="927267"/>
          </a:xfrm>
        </p:grpSpPr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B5EE5057-5AB8-CA4F-AA51-09BF009798DC}"/>
                </a:ext>
              </a:extLst>
            </p:cNvPr>
            <p:cNvGrpSpPr/>
            <p:nvPr/>
          </p:nvGrpSpPr>
          <p:grpSpPr>
            <a:xfrm>
              <a:off x="4329858" y="2170699"/>
              <a:ext cx="6564575" cy="738800"/>
              <a:chOff x="3002506" y="1660698"/>
              <a:chExt cx="7004521" cy="1121536"/>
            </a:xfrm>
          </p:grpSpPr>
          <p:sp>
            <p:nvSpPr>
              <p:cNvPr id="168" name="Rounded Rectangle 167">
                <a:extLst>
                  <a:ext uri="{FF2B5EF4-FFF2-40B4-BE49-F238E27FC236}">
                    <a16:creationId xmlns:a16="http://schemas.microsoft.com/office/drawing/2014/main" id="{E8B9D73A-D8EC-F044-B79B-29726BBB8AFA}"/>
                  </a:ext>
                </a:extLst>
              </p:cNvPr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400" dirty="0">
                    <a:solidFill>
                      <a:srgbClr val="FFFFFF"/>
                    </a:solidFill>
                  </a:rPr>
                  <a:t>408 =         + 8   </a:t>
                </a:r>
              </a:p>
            </p:txBody>
          </p:sp>
          <p:sp>
            <p:nvSpPr>
              <p:cNvPr id="169" name="Rectangle 168">
                <a:extLst>
                  <a:ext uri="{FF2B5EF4-FFF2-40B4-BE49-F238E27FC236}">
                    <a16:creationId xmlns:a16="http://schemas.microsoft.com/office/drawing/2014/main" id="{E90705F8-3033-BA42-A0FC-999E6DF3740C}"/>
                  </a:ext>
                </a:extLst>
              </p:cNvPr>
              <p:cNvSpPr/>
              <p:nvPr/>
            </p:nvSpPr>
            <p:spPr>
              <a:xfrm>
                <a:off x="6480496" y="1795704"/>
                <a:ext cx="958968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</p:grp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3D3223E0-A849-DD47-A691-DC6AB84630A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56111" y="2133508"/>
              <a:ext cx="898736" cy="927267"/>
            </a:xfrm>
            <a:prstGeom prst="rect">
              <a:avLst/>
            </a:prstGeom>
          </p:spPr>
        </p:pic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B2FFF4B-D5BE-3B4C-B2F2-691FB6F38D99}"/>
              </a:ext>
            </a:extLst>
          </p:cNvPr>
          <p:cNvGrpSpPr/>
          <p:nvPr/>
        </p:nvGrpSpPr>
        <p:grpSpPr>
          <a:xfrm>
            <a:off x="4390777" y="5169968"/>
            <a:ext cx="6588450" cy="891805"/>
            <a:chOff x="4390777" y="5169968"/>
            <a:chExt cx="6588450" cy="89180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35129D9C-58F2-AC42-937A-CFB743E121C0}"/>
                </a:ext>
              </a:extLst>
            </p:cNvPr>
            <p:cNvGrpSpPr/>
            <p:nvPr/>
          </p:nvGrpSpPr>
          <p:grpSpPr>
            <a:xfrm>
              <a:off x="4414652" y="5225159"/>
              <a:ext cx="6564575" cy="738800"/>
              <a:chOff x="3002506" y="1660698"/>
              <a:chExt cx="7004521" cy="1121536"/>
            </a:xfrm>
          </p:grpSpPr>
          <p:sp>
            <p:nvSpPr>
              <p:cNvPr id="180" name="Rounded Rectangle 179">
                <a:extLst>
                  <a:ext uri="{FF2B5EF4-FFF2-40B4-BE49-F238E27FC236}">
                    <a16:creationId xmlns:a16="http://schemas.microsoft.com/office/drawing/2014/main" id="{3A2E3A86-CE4D-2F4A-9533-01B56D706484}"/>
                  </a:ext>
                </a:extLst>
              </p:cNvPr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00B05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400" dirty="0">
                    <a:solidFill>
                      <a:srgbClr val="FFFFFF"/>
                    </a:solidFill>
                  </a:rPr>
                  <a:t>239 = 200 +      + 9</a:t>
                </a:r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3103E59F-41F3-B74B-B9E7-9CD168B71A7C}"/>
                  </a:ext>
                </a:extLst>
              </p:cNvPr>
              <p:cNvSpPr/>
              <p:nvPr/>
            </p:nvSpPr>
            <p:spPr>
              <a:xfrm>
                <a:off x="7321419" y="1809707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</p:grp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02C44E0-2BC8-694D-81BC-672CC46E20F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90777" y="5169968"/>
              <a:ext cx="898736" cy="891805"/>
            </a:xfrm>
            <a:prstGeom prst="rect">
              <a:avLst/>
            </a:prstGeom>
          </p:spPr>
        </p:pic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A955220-922F-0545-9B4F-AE3F64D6C536}"/>
              </a:ext>
            </a:extLst>
          </p:cNvPr>
          <p:cNvGrpSpPr/>
          <p:nvPr/>
        </p:nvGrpSpPr>
        <p:grpSpPr>
          <a:xfrm>
            <a:off x="4330480" y="4205893"/>
            <a:ext cx="6606350" cy="841032"/>
            <a:chOff x="4330480" y="4205893"/>
            <a:chExt cx="6606350" cy="841032"/>
          </a:xfrm>
        </p:grpSpPr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6FC5C038-A229-AE4E-965D-FA2135B131F8}"/>
                </a:ext>
              </a:extLst>
            </p:cNvPr>
            <p:cNvGrpSpPr/>
            <p:nvPr/>
          </p:nvGrpSpPr>
          <p:grpSpPr>
            <a:xfrm>
              <a:off x="4372255" y="4209231"/>
              <a:ext cx="6564575" cy="738800"/>
              <a:chOff x="3002506" y="1660698"/>
              <a:chExt cx="7004521" cy="1121536"/>
            </a:xfrm>
          </p:grpSpPr>
          <p:sp>
            <p:nvSpPr>
              <p:cNvPr id="176" name="Rounded Rectangle 175">
                <a:extLst>
                  <a:ext uri="{FF2B5EF4-FFF2-40B4-BE49-F238E27FC236}">
                    <a16:creationId xmlns:a16="http://schemas.microsoft.com/office/drawing/2014/main" id="{5621F3F1-DCDD-8A4A-B8FE-B5CE9CFB9F33}"/>
                  </a:ext>
                </a:extLst>
              </p:cNvPr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400" dirty="0">
                    <a:solidFill>
                      <a:srgbClr val="FFFFFF"/>
                    </a:solidFill>
                  </a:rPr>
                  <a:t>308 = 300 +  </a:t>
                </a:r>
              </a:p>
            </p:txBody>
          </p:sp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B39EF90A-B992-4149-A9E6-A1BE72F243BE}"/>
                  </a:ext>
                </a:extLst>
              </p:cNvPr>
              <p:cNvSpPr/>
              <p:nvPr/>
            </p:nvSpPr>
            <p:spPr>
              <a:xfrm>
                <a:off x="8193987" y="1829762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4800" dirty="0">
                    <a:solidFill>
                      <a:srgbClr val="FFFFFF"/>
                    </a:solidFill>
                  </a:rPr>
                  <a:t>?</a:t>
                </a: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F73E48EE-5659-AC4F-8126-346A2E061A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30480" y="4205893"/>
              <a:ext cx="836212" cy="841032"/>
            </a:xfrm>
            <a:prstGeom prst="rect">
              <a:avLst/>
            </a:prstGeom>
          </p:spPr>
        </p:pic>
      </p:grpSp>
      <p:sp>
        <p:nvSpPr>
          <p:cNvPr id="201" name="Rectangle 200">
            <a:extLst>
              <a:ext uri="{FF2B5EF4-FFF2-40B4-BE49-F238E27FC236}">
                <a16:creationId xmlns:a16="http://schemas.microsoft.com/office/drawing/2014/main" id="{842ACEA6-87D8-3645-800E-47A3C93C7F05}"/>
              </a:ext>
            </a:extLst>
          </p:cNvPr>
          <p:cNvSpPr/>
          <p:nvPr/>
        </p:nvSpPr>
        <p:spPr>
          <a:xfrm>
            <a:off x="7552525" y="2259633"/>
            <a:ext cx="972483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400</a:t>
            </a:r>
          </a:p>
        </p:txBody>
      </p:sp>
      <p:sp>
        <p:nvSpPr>
          <p:cNvPr id="202" name="Rectangle 201">
            <a:extLst>
              <a:ext uri="{FF2B5EF4-FFF2-40B4-BE49-F238E27FC236}">
                <a16:creationId xmlns:a16="http://schemas.microsoft.com/office/drawing/2014/main" id="{0EAAA68D-E8F9-C54D-BA2A-5B94C0A7AB90}"/>
              </a:ext>
            </a:extLst>
          </p:cNvPr>
          <p:cNvSpPr/>
          <p:nvPr/>
        </p:nvSpPr>
        <p:spPr>
          <a:xfrm>
            <a:off x="9226265" y="3274320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30</a:t>
            </a:r>
          </a:p>
        </p:txBody>
      </p:sp>
      <p:sp>
        <p:nvSpPr>
          <p:cNvPr id="203" name="Rectangle 202">
            <a:extLst>
              <a:ext uri="{FF2B5EF4-FFF2-40B4-BE49-F238E27FC236}">
                <a16:creationId xmlns:a16="http://schemas.microsoft.com/office/drawing/2014/main" id="{DB6AEA31-8611-594A-BB11-9800B930441F}"/>
              </a:ext>
            </a:extLst>
          </p:cNvPr>
          <p:cNvSpPr/>
          <p:nvPr/>
        </p:nvSpPr>
        <p:spPr>
          <a:xfrm>
            <a:off x="9258364" y="4320600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204" name="Rectangle 203">
            <a:extLst>
              <a:ext uri="{FF2B5EF4-FFF2-40B4-BE49-F238E27FC236}">
                <a16:creationId xmlns:a16="http://schemas.microsoft.com/office/drawing/2014/main" id="{0FA54380-BDB1-1346-9C56-0F13D88EF4F4}"/>
              </a:ext>
            </a:extLst>
          </p:cNvPr>
          <p:cNvSpPr/>
          <p:nvPr/>
        </p:nvSpPr>
        <p:spPr>
          <a:xfrm>
            <a:off x="8462299" y="5323316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30</a:t>
            </a:r>
          </a:p>
        </p:txBody>
      </p:sp>
    </p:spTree>
    <p:extLst>
      <p:ext uri="{BB962C8B-B14F-4D97-AF65-F5344CB8AC3E}">
        <p14:creationId xmlns:p14="http://schemas.microsoft.com/office/powerpoint/2010/main" val="2507940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87" grpId="0" animBg="1"/>
      <p:bldP spid="188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>
            <a:extLst>
              <a:ext uri="{FF2B5EF4-FFF2-40B4-BE49-F238E27FC236}">
                <a16:creationId xmlns:a16="http://schemas.microsoft.com/office/drawing/2014/main" id="{17D2BFA3-ED76-6E40-B2B3-FA417C1CF0DA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6" name="Google Shape;4356;p44">
            <a:hlinkClick r:id="rId4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2: &gt;, &lt;, =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2F4640C-5207-614F-B6AF-941916867E3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7336" y="1769424"/>
            <a:ext cx="9137327" cy="4143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2925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>
            <a:extLst>
              <a:ext uri="{FF2B5EF4-FFF2-40B4-BE49-F238E27FC236}">
                <a16:creationId xmlns:a16="http://schemas.microsoft.com/office/drawing/2014/main" id="{17D2BFA3-ED76-6E40-B2B3-FA417C1CF0DA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615800" y="22372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6" name="Google Shape;4356;p44">
            <a:hlinkClick r:id="rId6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2: &gt;, &lt;, =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1B3E1523-6E8D-CB40-8804-4A5323E215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2825" y="1714967"/>
            <a:ext cx="9482130" cy="43452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710584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>
            <a:extLst>
              <a:ext uri="{FF2B5EF4-FFF2-40B4-BE49-F238E27FC236}">
                <a16:creationId xmlns:a16="http://schemas.microsoft.com/office/drawing/2014/main" id="{A316CFAB-4B60-3F49-B68D-1BF5C4F0039A}"/>
              </a:ext>
            </a:extLst>
          </p:cNvPr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4341;p44">
            <a:extLst>
              <a:ext uri="{FF2B5EF4-FFF2-40B4-BE49-F238E27FC236}">
                <a16:creationId xmlns:a16="http://schemas.microsoft.com/office/drawing/2014/main" id="{A357B1AB-7FAA-2440-8955-260E74FA9DD9}"/>
              </a:ext>
            </a:extLst>
          </p:cNvPr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4343;p44">
            <a:extLst>
              <a:ext uri="{FF2B5EF4-FFF2-40B4-BE49-F238E27FC236}">
                <a16:creationId xmlns:a16="http://schemas.microsoft.com/office/drawing/2014/main" id="{0965DB48-B0B2-864D-AEB2-30BA729178E0}"/>
              </a:ext>
            </a:extLst>
          </p:cNvPr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4346;p44">
            <a:hlinkClick r:id="" action="ppaction://noaction"/>
            <a:extLst>
              <a:ext uri="{FF2B5EF4-FFF2-40B4-BE49-F238E27FC236}">
                <a16:creationId xmlns:a16="http://schemas.microsoft.com/office/drawing/2014/main" id="{6A040ADF-07FC-7247-B296-E1E11FB14BC1}"/>
              </a:ext>
            </a:extLst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>
            <a:extLst>
              <a:ext uri="{FF2B5EF4-FFF2-40B4-BE49-F238E27FC236}">
                <a16:creationId xmlns:a16="http://schemas.microsoft.com/office/drawing/2014/main" id="{839B38FE-1D31-7847-B59A-716DE8F9FA3E}"/>
              </a:ext>
            </a:extLst>
          </p:cNvPr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4349;p44">
            <a:extLst>
              <a:ext uri="{FF2B5EF4-FFF2-40B4-BE49-F238E27FC236}">
                <a16:creationId xmlns:a16="http://schemas.microsoft.com/office/drawing/2014/main" id="{875BE68B-66EF-284E-9F44-64D6B698765C}"/>
              </a:ext>
            </a:extLst>
          </p:cNvPr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764063E4-F22B-9243-B7E2-1D208216737E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pic>
        <p:nvPicPr>
          <p:cNvPr id="4675" name="Google Shape;4675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56659" y="5323840"/>
            <a:ext cx="1611181" cy="1325198"/>
          </a:xfrm>
          <a:prstGeom prst="rect">
            <a:avLst/>
          </a:prstGeom>
          <a:noFill/>
          <a:ln>
            <a:noFill/>
          </a:ln>
        </p:spPr>
      </p:pic>
      <p:pic>
        <p:nvPicPr>
          <p:cNvPr id="4676" name="Google Shape;4676;p49"/>
          <p:cNvPicPr preferRelativeResize="0"/>
          <p:nvPr/>
        </p:nvPicPr>
        <p:blipFill rotWithShape="1">
          <a:blip r:embed="rId5">
            <a:alphaModFix/>
          </a:blip>
          <a:srcRect l="11816" r="14605" b="2562"/>
          <a:stretch/>
        </p:blipFill>
        <p:spPr>
          <a:xfrm>
            <a:off x="10297008" y="3997219"/>
            <a:ext cx="1978608" cy="2624148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1130191" y="689836"/>
            <a:ext cx="853849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d-ID" sz="4800" b="0" i="0" u="sng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altLang="id-ID" sz="4800" b="0" i="0" u="sng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3</a:t>
            </a:r>
            <a:r>
              <a:rPr kumimoji="0" lang="en-US" altLang="id-ID" sz="4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:</a:t>
            </a:r>
          </a:p>
        </p:txBody>
      </p:sp>
      <p:sp>
        <p:nvSpPr>
          <p:cNvPr id="2" name="Rectangle 1"/>
          <p:cNvSpPr/>
          <p:nvPr/>
        </p:nvSpPr>
        <p:spPr>
          <a:xfrm>
            <a:off x="1130191" y="1634920"/>
            <a:ext cx="1010739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3200" dirty="0"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Việt cần xếp thẻ số nào vào dấu "?” để nhận được so sánh đúng? Việt có thể xếp bao nhiêu cách khác nhau?</a:t>
            </a:r>
            <a:endParaRPr lang="en-US" sz="3200" b="1" dirty="0">
              <a:solidFill>
                <a:schemeClr val="accent1">
                  <a:lumMod val="75000"/>
                </a:schemeClr>
              </a:solidFill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Google Shape;4342;p44">
            <a:hlinkClick r:id="rId6" action="ppaction://hlinksldjump"/>
            <a:extLst>
              <a:ext uri="{FF2B5EF4-FFF2-40B4-BE49-F238E27FC236}">
                <a16:creationId xmlns:a16="http://schemas.microsoft.com/office/drawing/2014/main" id="{84617AB5-F9BD-E043-A1E5-DE20E933CCEB}"/>
              </a:ext>
            </a:extLst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7" action="ppaction://hlinksldjump"/>
            <a:extLst>
              <a:ext uri="{FF2B5EF4-FFF2-40B4-BE49-F238E27FC236}">
                <a16:creationId xmlns:a16="http://schemas.microsoft.com/office/drawing/2014/main" id="{29C4E3E9-781C-AC47-B265-E6A1BFC3266E}"/>
              </a:ext>
            </a:extLst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7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  <a:extLst>
              <a:ext uri="{FF2B5EF4-FFF2-40B4-BE49-F238E27FC236}">
                <a16:creationId xmlns:a16="http://schemas.microsoft.com/office/drawing/2014/main" id="{B1E7EBCF-9A59-BE44-96E3-D44B3E88CF38}"/>
              </a:ext>
            </a:extLst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  <a:extLst>
              <a:ext uri="{FF2B5EF4-FFF2-40B4-BE49-F238E27FC236}">
                <a16:creationId xmlns:a16="http://schemas.microsoft.com/office/drawing/2014/main" id="{6BBC4CA2-310D-D645-B2E4-D02E3D360BD0}"/>
              </a:ext>
            </a:extLst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54AC18FE-3DA1-6E44-8D93-E4482D9443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4086" y="2904550"/>
            <a:ext cx="8737600" cy="2832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71397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>
            <a:extLst>
              <a:ext uri="{FF2B5EF4-FFF2-40B4-BE49-F238E27FC236}">
                <a16:creationId xmlns:a16="http://schemas.microsoft.com/office/drawing/2014/main" id="{A316CFAB-4B60-3F49-B68D-1BF5C4F0039A}"/>
              </a:ext>
            </a:extLst>
          </p:cNvPr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4341;p44">
            <a:extLst>
              <a:ext uri="{FF2B5EF4-FFF2-40B4-BE49-F238E27FC236}">
                <a16:creationId xmlns:a16="http://schemas.microsoft.com/office/drawing/2014/main" id="{A357B1AB-7FAA-2440-8955-260E74FA9DD9}"/>
              </a:ext>
            </a:extLst>
          </p:cNvPr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4343;p44">
            <a:extLst>
              <a:ext uri="{FF2B5EF4-FFF2-40B4-BE49-F238E27FC236}">
                <a16:creationId xmlns:a16="http://schemas.microsoft.com/office/drawing/2014/main" id="{0965DB48-B0B2-864D-AEB2-30BA729178E0}"/>
              </a:ext>
            </a:extLst>
          </p:cNvPr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3" name="Google Shape;4346;p44">
            <a:hlinkClick r:id="" action="ppaction://noaction"/>
            <a:extLst>
              <a:ext uri="{FF2B5EF4-FFF2-40B4-BE49-F238E27FC236}">
                <a16:creationId xmlns:a16="http://schemas.microsoft.com/office/drawing/2014/main" id="{6A040ADF-07FC-7247-B296-E1E11FB14BC1}"/>
              </a:ext>
            </a:extLst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>
            <a:extLst>
              <a:ext uri="{FF2B5EF4-FFF2-40B4-BE49-F238E27FC236}">
                <a16:creationId xmlns:a16="http://schemas.microsoft.com/office/drawing/2014/main" id="{839B38FE-1D31-7847-B59A-716DE8F9FA3E}"/>
              </a:ext>
            </a:extLst>
          </p:cNvPr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4349;p44">
            <a:extLst>
              <a:ext uri="{FF2B5EF4-FFF2-40B4-BE49-F238E27FC236}">
                <a16:creationId xmlns:a16="http://schemas.microsoft.com/office/drawing/2014/main" id="{875BE68B-66EF-284E-9F44-64D6B698765C}"/>
              </a:ext>
            </a:extLst>
          </p:cNvPr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764063E4-F22B-9243-B7E2-1D208216737E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pic>
        <p:nvPicPr>
          <p:cNvPr id="4675" name="Google Shape;4675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789176" y="5411519"/>
            <a:ext cx="1611181" cy="1325198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1130191" y="689836"/>
            <a:ext cx="853849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d-ID" sz="4800" b="0" i="0" u="sng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altLang="id-ID" sz="4800" b="0" i="0" u="sng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3</a:t>
            </a:r>
            <a:r>
              <a:rPr kumimoji="0" lang="en-US" altLang="id-ID" sz="4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:</a:t>
            </a: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Google Shape;4342;p44">
            <a:hlinkClick r:id="rId5" action="ppaction://hlinksldjump"/>
            <a:extLst>
              <a:ext uri="{FF2B5EF4-FFF2-40B4-BE49-F238E27FC236}">
                <a16:creationId xmlns:a16="http://schemas.microsoft.com/office/drawing/2014/main" id="{84617AB5-F9BD-E043-A1E5-DE20E933CCEB}"/>
              </a:ext>
            </a:extLst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6" action="ppaction://hlinksldjump"/>
            <a:extLst>
              <a:ext uri="{FF2B5EF4-FFF2-40B4-BE49-F238E27FC236}">
                <a16:creationId xmlns:a16="http://schemas.microsoft.com/office/drawing/2014/main" id="{29C4E3E9-781C-AC47-B265-E6A1BFC3266E}"/>
              </a:ext>
            </a:extLst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  <a:extLst>
              <a:ext uri="{FF2B5EF4-FFF2-40B4-BE49-F238E27FC236}">
                <a16:creationId xmlns:a16="http://schemas.microsoft.com/office/drawing/2014/main" id="{B1E7EBCF-9A59-BE44-96E3-D44B3E88CF38}"/>
              </a:ext>
            </a:extLst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  <a:extLst>
              <a:ext uri="{FF2B5EF4-FFF2-40B4-BE49-F238E27FC236}">
                <a16:creationId xmlns:a16="http://schemas.microsoft.com/office/drawing/2014/main" id="{6BBC4CA2-310D-D645-B2E4-D02E3D360BD0}"/>
              </a:ext>
            </a:extLst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54AC18FE-3DA1-6E44-8D93-E4482D9443F3}"/>
              </a:ext>
            </a:extLst>
          </p:cNvPr>
          <p:cNvPicPr>
            <a:picLocks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421" b="43515"/>
          <a:stretch/>
        </p:blipFill>
        <p:spPr bwMode="auto">
          <a:xfrm>
            <a:off x="1750245" y="1601093"/>
            <a:ext cx="5862781" cy="1676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06114B55-0348-D746-93BA-4C4C07EB0355}"/>
              </a:ext>
            </a:extLst>
          </p:cNvPr>
          <p:cNvSpPr/>
          <p:nvPr/>
        </p:nvSpPr>
        <p:spPr>
          <a:xfrm>
            <a:off x="1060190" y="3174195"/>
            <a:ext cx="10247399" cy="282468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vi-VN" sz="2800" b="0" i="0" dirty="0">
                <a:solidFill>
                  <a:srgbClr val="FFFFFF"/>
                </a:solidFill>
                <a:effectLst/>
                <a:latin typeface="+mj-lt"/>
              </a:rPr>
              <a:t>Áp dụng cách so sánh các số có ba chữ số:</a:t>
            </a:r>
          </a:p>
          <a:p>
            <a:pPr algn="l"/>
            <a:r>
              <a:rPr lang="vi-VN" sz="2800" b="0" i="0" dirty="0">
                <a:solidFill>
                  <a:srgbClr val="FFFFFF"/>
                </a:solidFill>
                <a:effectLst/>
                <a:latin typeface="+mj-lt"/>
              </a:rPr>
              <a:t>+ Số nào có số trăm lớn hơn thì số đó lớn hơn.</a:t>
            </a:r>
          </a:p>
          <a:p>
            <a:pPr algn="l"/>
            <a:r>
              <a:rPr lang="vi-VN" sz="2800" b="0" i="0" dirty="0">
                <a:solidFill>
                  <a:srgbClr val="FFFFFF"/>
                </a:solidFill>
                <a:effectLst/>
                <a:latin typeface="+mj-lt"/>
              </a:rPr>
              <a:t>+ Nếu cùng số trăm thì mới xét số chục: Số nào có số chục lớn hơn thì số đó lớn hơn.</a:t>
            </a:r>
          </a:p>
          <a:p>
            <a:pPr algn="l"/>
            <a:r>
              <a:rPr lang="vi-VN" sz="2800" b="0" i="0" dirty="0">
                <a:solidFill>
                  <a:srgbClr val="FFFFFF"/>
                </a:solidFill>
                <a:effectLst/>
                <a:latin typeface="+mj-lt"/>
              </a:rPr>
              <a:t>+ Nếu cùng số trăm và số chục: Số nào có số đơn vị lớn hơn thì số đó lớn hơn.</a:t>
            </a: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4E52E31C-D143-5847-B16C-F3AD0218F596}"/>
              </a:ext>
            </a:extLst>
          </p:cNvPr>
          <p:cNvSpPr/>
          <p:nvPr/>
        </p:nvSpPr>
        <p:spPr>
          <a:xfrm>
            <a:off x="7945275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400" b="1" dirty="0">
                <a:solidFill>
                  <a:srgbClr val="FFFFFF"/>
                </a:solidFill>
              </a:rPr>
              <a:t>7</a:t>
            </a: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E9F2A575-2BBA-3346-96F7-A008DDB6DFEA}"/>
              </a:ext>
            </a:extLst>
          </p:cNvPr>
          <p:cNvSpPr/>
          <p:nvPr/>
        </p:nvSpPr>
        <p:spPr>
          <a:xfrm>
            <a:off x="9098523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400" b="1" dirty="0">
                <a:solidFill>
                  <a:srgbClr val="FFFFFF"/>
                </a:solidFill>
              </a:rPr>
              <a:t>8</a:t>
            </a:r>
            <a:endParaRPr lang="en-VN" sz="1800" b="1" dirty="0">
              <a:solidFill>
                <a:srgbClr val="FFFFFF"/>
              </a:solidFill>
            </a:endParaRP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DA87C215-7F0B-1448-900B-57F5ED59A31D}"/>
              </a:ext>
            </a:extLst>
          </p:cNvPr>
          <p:cNvSpPr/>
          <p:nvPr/>
        </p:nvSpPr>
        <p:spPr>
          <a:xfrm>
            <a:off x="10246716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400" b="1" dirty="0">
                <a:solidFill>
                  <a:srgbClr val="FFFFFF"/>
                </a:solidFill>
              </a:rPr>
              <a:t>9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BF01C56-15B4-5243-BF2E-CF1A6ED71CE2}"/>
              </a:ext>
            </a:extLst>
          </p:cNvPr>
          <p:cNvSpPr txBox="1"/>
          <p:nvPr/>
        </p:nvSpPr>
        <p:spPr>
          <a:xfrm>
            <a:off x="7581802" y="906286"/>
            <a:ext cx="3657600" cy="5847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VN" sz="3200" dirty="0">
                <a:latin typeface="Cambria" panose="02040503050406030204" pitchFamily="18" charset="0"/>
              </a:rPr>
              <a:t>Số cần điền là:</a:t>
            </a:r>
          </a:p>
        </p:txBody>
      </p:sp>
    </p:spTree>
    <p:extLst>
      <p:ext uri="{BB962C8B-B14F-4D97-AF65-F5344CB8AC3E}">
        <p14:creationId xmlns:p14="http://schemas.microsoft.com/office/powerpoint/2010/main" val="14464665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>
            <a:extLst>
              <a:ext uri="{FF2B5EF4-FFF2-40B4-BE49-F238E27FC236}">
                <a16:creationId xmlns:a16="http://schemas.microsoft.com/office/drawing/2014/main" id="{17D2BFA3-ED76-6E40-B2B3-FA417C1CF0DA}"/>
              </a:ext>
            </a:extLst>
          </p:cNvPr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6" name="Google Shape;4356;p44">
            <a:hlinkClick r:id="rId6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4: </a:t>
            </a: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Số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?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5C2A4F8A-C69B-B847-87BB-D11BA5F808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1964" y="1715195"/>
            <a:ext cx="8515236" cy="41385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48953FE-3209-AE41-97B5-2552784600A8}"/>
              </a:ext>
            </a:extLst>
          </p:cNvPr>
          <p:cNvSpPr/>
          <p:nvPr/>
        </p:nvSpPr>
        <p:spPr>
          <a:xfrm>
            <a:off x="7755467" y="1769424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200" dirty="0">
                <a:solidFill>
                  <a:srgbClr val="FFFFFF"/>
                </a:solidFill>
              </a:rPr>
              <a:t>100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24A7A10-3F15-4947-B9BE-DAAF2F6D3841}"/>
              </a:ext>
            </a:extLst>
          </p:cNvPr>
          <p:cNvSpPr/>
          <p:nvPr/>
        </p:nvSpPr>
        <p:spPr>
          <a:xfrm>
            <a:off x="3623733" y="3839762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200" dirty="0">
                <a:solidFill>
                  <a:srgbClr val="FFFFFF"/>
                </a:solidFill>
              </a:rPr>
              <a:t>987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1B84A2C-CD9C-3345-BCFB-9E5D722EAE48}"/>
              </a:ext>
            </a:extLst>
          </p:cNvPr>
          <p:cNvSpPr/>
          <p:nvPr/>
        </p:nvSpPr>
        <p:spPr>
          <a:xfrm>
            <a:off x="7924800" y="3863995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200" dirty="0">
                <a:solidFill>
                  <a:srgbClr val="FFFFFF"/>
                </a:solidFill>
              </a:rPr>
              <a:t>102</a:t>
            </a:r>
          </a:p>
        </p:txBody>
      </p:sp>
    </p:spTree>
    <p:extLst>
      <p:ext uri="{BB962C8B-B14F-4D97-AF65-F5344CB8AC3E}">
        <p14:creationId xmlns:p14="http://schemas.microsoft.com/office/powerpoint/2010/main" val="1747201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" grpId="0" animBg="1"/>
      <p:bldP spid="20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6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132</TotalTime>
  <Words>247</Words>
  <Application>Microsoft Office PowerPoint</Application>
  <PresentationFormat>Widescreen</PresentationFormat>
  <Paragraphs>80</Paragraphs>
  <Slides>10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10</vt:i4>
      </vt:variant>
    </vt:vector>
  </HeadingPairs>
  <TitlesOfParts>
    <vt:vector size="29" baseType="lpstr">
      <vt:lpstr>#9Slide05 SVNVanilla Daisy Pro</vt:lpstr>
      <vt:lpstr>UTM Wedding K&amp;T</vt:lpstr>
      <vt:lpstr>Calibri Light</vt:lpstr>
      <vt:lpstr>Open Sans</vt:lpstr>
      <vt:lpstr>Grand Hotel</vt:lpstr>
      <vt:lpstr>Montserrat</vt:lpstr>
      <vt:lpstr>Cambria</vt:lpstr>
      <vt:lpstr>UTM Showcard</vt:lpstr>
      <vt:lpstr>Arial</vt:lpstr>
      <vt:lpstr>UVN Hoa Tay 1</vt:lpstr>
      <vt:lpstr>Times New Roman</vt:lpstr>
      <vt:lpstr>Delius Swash Caps</vt:lpstr>
      <vt:lpstr>Calibri</vt:lpstr>
      <vt:lpstr>#9Slide04 Tinos Bold</vt:lpstr>
      <vt:lpstr>Office Theme</vt:lpstr>
      <vt:lpstr>Fall Activities Binder by Slidesgo</vt:lpstr>
      <vt:lpstr>2_Fall Activities Binder by Slidesgo</vt:lpstr>
      <vt:lpstr>5_Fall Activities Binder by Slidesgo</vt:lpstr>
      <vt:lpstr>6_Fall Activities Binder by Slidesgo</vt:lpstr>
      <vt:lpstr>Tiết 2 _Trang 63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Nguyễn Thị Hồng Linh</dc:creator>
  <cp:lastModifiedBy>SingPC</cp:lastModifiedBy>
  <cp:revision>8</cp:revision>
  <dcterms:created xsi:type="dcterms:W3CDTF">2023-03-05T07:36:43Z</dcterms:created>
  <dcterms:modified xsi:type="dcterms:W3CDTF">2024-04-12T09:36:46Z</dcterms:modified>
</cp:coreProperties>
</file>