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sldIdLst>
    <p:sldId id="257" r:id="rId2"/>
    <p:sldId id="264" r:id="rId3"/>
    <p:sldId id="265" r:id="rId4"/>
    <p:sldId id="266" r:id="rId5"/>
    <p:sldId id="267" r:id="rId6"/>
    <p:sldId id="269" r:id="rId7"/>
    <p:sldId id="270" r:id="rId8"/>
    <p:sldId id="271" r:id="rId9"/>
  </p:sldIdLst>
  <p:sldSz cx="12192000" cy="6858000"/>
  <p:notesSz cx="6858000" cy="9144000"/>
  <p:embeddedFontLst>
    <p:embeddedFont>
      <p:font typeface="等线" panose="02010600030101010101" pitchFamily="2" charset="-122"/>
      <p:regular r:id="rId11"/>
    </p:embeddedFont>
    <p:embeddedFont>
      <p:font typeface="等线 Light" panose="02010600030101010101" pitchFamily="2" charset="-122"/>
      <p:regular r:id="rId12"/>
    </p:embeddedFont>
    <p:embeddedFont>
      <p:font typeface="#9Slide05 Aphrodite Pro" panose="020B0604020202020204" charset="0"/>
      <p:regular r:id="rId13"/>
    </p:embeddedFont>
    <p:embeddedFont>
      <p:font typeface="#9Slide07 SVNAppleberry" panose="02040603050506020204" charset="0"/>
      <p:regular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UTM Avo" panose="02040603050506020204" pitchFamily="18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6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4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B1E35-2A52-4D57-9E7F-B15AF7506CC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E1F4A-A8B0-4A82-B5D3-E7742E88B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21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5DDC6B-9D8E-4D20-A989-178BC3F13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81AEF93-EB2E-4273-BBAD-52840E153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BB5A36-E9E2-4191-9B4B-4CAE14BD9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597E8-2C0D-49CD-A3A7-064384707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B4CDB7-816E-4122-932A-DBB80F85B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98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45225D-E4A7-4573-91F7-DABAFA76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4248F62-6252-4820-ABD8-36723F9F8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93D2B8-CF9A-4C28-A0B0-506F7C750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B6E67D-004A-414E-B017-DB477978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847631-7CDB-4699-86FF-E095E74A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6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3E60E9-32EB-4FF1-BB6F-F233EEFB14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010352-ECFF-4F0A-A644-A25C3054B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FD50D9-D407-4C5D-98F2-2B188A5D4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12B354-9592-4BAF-A920-C2F657D2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D7F4B-35AE-469D-AF81-66E732E7E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14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98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93355B-92AC-49B7-B4B8-D59DC752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988FAE-2B88-435D-80AF-A73B8F341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338451-27F9-4D93-8DAD-BA1B2153E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3BA4E9-7464-42D5-96F8-5DD2A8FDA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DB9FF1-3474-4441-AC60-44DBA15D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21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BE85C4-324B-416A-8596-19F068DC0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1CFD12-8FCA-4C3A-9413-1F6473F29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BC21B-69EE-4DD8-8AD9-E61F2CEF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154F8D-DEEB-4376-8EC0-60D5F90D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0C0F64-400B-46AB-9374-046B88CF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42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2FC609-960A-4240-921A-F218C9427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B348C1-A4C5-47E0-A42A-C5634E0539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CE4D69D-2BB3-4BBD-9EE7-701BD918D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36E48A-5888-4628-864F-85B28A33F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3F5650-9121-4C22-9DC5-5BBE3165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40A81F-0FB2-4CC8-866F-2DFE17B3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1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B31D8A-3DBC-488E-A841-500C0BA0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CAE992-2086-4F7A-ACB2-19CB18690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D7CD638-CD4B-47EE-B3F1-F629DBF8A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FF0AAE-2DD5-483F-925B-E92D3BA1C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59B460-1AEB-4F8B-A1E8-A62398B2C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0056FB-2218-4008-BC37-731EBA84E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0A58B5-1384-4B71-9830-FE77D3468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DB609A0-F824-4CFD-B701-C006B6B6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90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76B26C-1709-4F0C-A2C6-7BE98904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1D1C6E-5608-4064-8B03-05D55B61B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60E46E3-8A04-4FE5-A110-134EF726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4E460E4-A110-4B4B-8A49-4D2769F5F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5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DDC3D3-6EE6-4D64-9889-7B0F45451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80221A-E352-4D35-932F-6EE16E14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7F10E3-8A40-483E-841E-69E9FC50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0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BE0EE3-5A4F-4FF0-A9CA-29509FE8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C2ECF7-9C61-469E-AEAD-E2106D0C1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71499C-4980-4F92-BC00-7258BA341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8F622C-E03A-4885-9CE2-E093D7EB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F1B4F05-F599-48A8-AB43-5CB19EE8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50F6B0-1FBF-487B-8566-88D24A44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8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44A99F-0EAD-4470-A9A0-3EBFFD0FD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71DD6CD-EF29-4B7F-870E-583F8BDBF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016284-DBD0-4DAC-B4E7-761415B0C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E4971-496B-4CE2-89AB-AA0665A80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C93A29-F6D4-499D-ACAD-B7480CAD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5D1B78-B241-41F3-BBE0-D646726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27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176153D-8767-4AC1-85F7-41754C50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FCC321-9553-4A6A-9826-B5CA31ED7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C3CAB2-24CD-44A2-812D-82A17E9C5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63709D-9F14-4DFD-B4BE-D8A0ACA4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939648-CE28-4EA4-A238-0BB5F82E0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C8FE6D-E1D1-254C-B7EF-4AC186F3789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80748" y="-502826"/>
            <a:ext cx="3322608" cy="2920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16E0D-FBB3-BC4B-A199-E9127E76D7E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671046" y="7025091"/>
            <a:ext cx="7840136" cy="2664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D3B33C-E41C-2F4C-A61A-8CDF3FC215A3}"/>
              </a:ext>
            </a:extLst>
          </p:cNvPr>
          <p:cNvSpPr txBox="1"/>
          <p:nvPr userDrawn="1"/>
        </p:nvSpPr>
        <p:spPr>
          <a:xfrm>
            <a:off x="-362999" y="68174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4093DC-60CB-9B41-8C53-4D26A48FAAC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492096" y="-2783712"/>
            <a:ext cx="3322608" cy="292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09B451-0912-D143-B38E-94CE1BCFC59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612842" y="1968881"/>
            <a:ext cx="332260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1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050DA62-D1E4-4D56-A16D-25DFE9EF3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3867FD-CBE4-7341-9A77-2568299DF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21" y="3428999"/>
            <a:ext cx="9626600" cy="3543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03721" y="606504"/>
            <a:ext cx="222208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VNAppleberry" panose="02040603050506020204" pitchFamily="18" charset="0"/>
                <a:ea typeface="+mn-ea"/>
                <a:cs typeface="+mn-cs"/>
              </a:rPr>
              <a:t>Toán </a:t>
            </a:r>
            <a:r>
              <a:rPr kumimoji="0" lang="vi-VN" sz="6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VNAppleberry" panose="02040603050506020204" pitchFamily="18" charset="0"/>
                <a:ea typeface="+mn-ea"/>
                <a:cs typeface="+mn-cs"/>
              </a:rPr>
              <a:t>2</a:t>
            </a:r>
            <a:endParaRPr kumimoji="0" lang="en-US" sz="6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61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3086DC6-D3F0-4C0C-B7B9-B6C4152B9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65E339E6-ECBE-4417-9E32-3F50D9F0F00C}"/>
              </a:ext>
            </a:extLst>
          </p:cNvPr>
          <p:cNvSpPr/>
          <p:nvPr/>
        </p:nvSpPr>
        <p:spPr>
          <a:xfrm>
            <a:off x="-794657" y="487559"/>
            <a:ext cx="13781314" cy="5882882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5D6FF9C-3C93-46DA-9C28-712B895A4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11" y="-1652880"/>
            <a:ext cx="5933873" cy="5933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066456" y="967121"/>
            <a:ext cx="81255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Số?</a:t>
            </a:r>
          </a:p>
        </p:txBody>
      </p:sp>
      <p:sp>
        <p:nvSpPr>
          <p:cNvPr id="1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7751607" y="171641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dm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9271662" y="2911251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dm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052834" y="174181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M: 2 dm + 3 dm =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437845" y="288585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dm – 3 dm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695906" y="3887472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137911" y="3862072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m + 6 m =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8903218" y="4863693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278122" y="4838293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m – 6 m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88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3086DC6-D3F0-4C0C-B7B9-B6C4152B9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65E339E6-ECBE-4417-9E32-3F50D9F0F00C}"/>
              </a:ext>
            </a:extLst>
          </p:cNvPr>
          <p:cNvSpPr/>
          <p:nvPr/>
        </p:nvSpPr>
        <p:spPr>
          <a:xfrm>
            <a:off x="-794657" y="479690"/>
            <a:ext cx="13781314" cy="5882882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5D6FF9C-3C93-46DA-9C28-712B895A4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11" y="-1652880"/>
            <a:ext cx="5933873" cy="5933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066456" y="967121"/>
            <a:ext cx="81255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Số?</a:t>
            </a:r>
          </a:p>
        </p:txBody>
      </p:sp>
      <p:sp>
        <p:nvSpPr>
          <p:cNvPr id="1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7292025" y="1819376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dm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9271662" y="2911251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35 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052834" y="174181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dm + 8 dm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437845" y="288585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m – 30 m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5342181" y="3772643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71 dm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137911" y="3862072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 dm + 45 dm =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695906" y="4952616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35 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137911" y="4927216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51 m – 16 m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91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7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362F1AF-5072-4C8C-ADBB-E84374CDC60A}"/>
              </a:ext>
            </a:extLst>
          </p:cNvPr>
          <p:cNvSpPr/>
          <p:nvPr/>
        </p:nvSpPr>
        <p:spPr>
          <a:xfrm>
            <a:off x="-794657" y="487559"/>
            <a:ext cx="13781314" cy="5882882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27856" y="865521"/>
            <a:ext cx="121641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Quan sát tranh rồi trả lời câu hỏi: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5071" t="42955" r="53014" b="43995"/>
          <a:stretch/>
        </p:blipFill>
        <p:spPr>
          <a:xfrm>
            <a:off x="680936" y="1788851"/>
            <a:ext cx="11267885" cy="3191711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1049934" y="5183605"/>
            <a:ext cx="10529887" cy="14306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Để đi đến cầu trượt rồi ra bập bênh, Rô-bốt cần đi bao nhiêu mét?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4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6" descr="Astronaut in Space Cartoon Vector Graphic by lizstudio · Creative Fabrica">
            <a:extLst>
              <a:ext uri="{FF2B5EF4-FFF2-40B4-BE49-F238E27FC236}">
                <a16:creationId xmlns:a16="http://schemas.microsoft.com/office/drawing/2014/main" id="{2A3F4A56-200A-934B-BFA0-6E481B8A0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4" b="96641" l="8103" r="90000">
                        <a14:foregroundMark x1="30862" y1="92765" x2="33621" y2="91473"/>
                        <a14:foregroundMark x1="11897" y1="64341" x2="11897" y2="64341"/>
                        <a14:foregroundMark x1="11034" y1="63307" x2="12586" y2="63566"/>
                        <a14:foregroundMark x1="36724" y1="94574" x2="37241" y2="96641"/>
                        <a14:foregroundMark x1="73621" y1="44444" x2="73276" y2="48062"/>
                        <a14:foregroundMark x1="36897" y1="9819" x2="42414" y2="16279"/>
                        <a14:foregroundMark x1="42414" y1="16279" x2="50517" y2="18605"/>
                        <a14:foregroundMark x1="8103" y1="9044" x2="8103" y2="9044"/>
                        <a14:foregroundMark x1="39483" y1="26357" x2="39483" y2="26357"/>
                        <a14:foregroundMark x1="68276" y1="16796" x2="68276" y2="16796"/>
                        <a14:foregroundMark x1="89310" y1="32817" x2="89310" y2="32817"/>
                        <a14:foregroundMark x1="89138" y1="70543" x2="89138" y2="70543"/>
                        <a14:foregroundMark x1="59138" y1="60724" x2="59138" y2="60724"/>
                        <a14:foregroundMark x1="50345" y1="76227" x2="50345" y2="76227"/>
                        <a14:foregroundMark x1="79828" y1="85271" x2="79828" y2="85271"/>
                        <a14:foregroundMark x1="20000" y1="35142" x2="20000" y2="35142"/>
                        <a14:foregroundMark x1="29138" y1="18346" x2="29138" y2="18346"/>
                        <a14:foregroundMark x1="14655" y1="13178" x2="14655" y2="13178"/>
                        <a14:foregroundMark x1="53103" y1="91473" x2="53103" y2="91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2928046"/>
            <a:ext cx="5889853" cy="392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91168" y="350196"/>
            <a:ext cx="12100832" cy="136902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Để đi từ cầu trượt ra bập bênh, Rô –bốt cần đi: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91169" y="2641420"/>
            <a:ext cx="8702636" cy="157261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30 m + 15 m =</a:t>
            </a:r>
            <a:endParaRPr kumimoji="0" lang="en-VN" sz="80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A774F3-C1E4-7644-8A9F-03814393C419}"/>
              </a:ext>
            </a:extLst>
          </p:cNvPr>
          <p:cNvSpPr/>
          <p:nvPr/>
        </p:nvSpPr>
        <p:spPr>
          <a:xfrm>
            <a:off x="8884974" y="2473772"/>
            <a:ext cx="3307026" cy="187956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8274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</a:rPr>
              <a:t>45 m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1271587" y="1"/>
            <a:ext cx="10529887" cy="248122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Nam, Việt và Rô-bốt cùng chơi đá cầu. Nam đá quả cầu bay xa 4 m. Việt đá quả cầu bay xa 5 m. Rô-bốt đá quả cầu bay xa 7 m.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5B2B71-D8B2-B443-92B7-F71CA7466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1" y="599262"/>
            <a:ext cx="1460500" cy="128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602" t="68109" r="53653" b="18652"/>
          <a:stretch/>
        </p:blipFill>
        <p:spPr>
          <a:xfrm>
            <a:off x="390526" y="3269122"/>
            <a:ext cx="5897394" cy="3073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6287920" y="2998957"/>
            <a:ext cx="5904080" cy="1140128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a. Bạn nào đá quả cầu bay xa nhất?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6287920" y="4459475"/>
            <a:ext cx="5904080" cy="188296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b. Việt đá quả cầu bay xa hơn Nam bao nhiêu mét?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40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6" descr="Astronaut in Space Cartoon Vector Graphic by lizstudio · Creative Fabrica">
            <a:extLst>
              <a:ext uri="{FF2B5EF4-FFF2-40B4-BE49-F238E27FC236}">
                <a16:creationId xmlns:a16="http://schemas.microsoft.com/office/drawing/2014/main" id="{868525E4-417F-6241-8C6F-22801E744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4" b="96641" l="8103" r="90000">
                        <a14:foregroundMark x1="30862" y1="92765" x2="33621" y2="91473"/>
                        <a14:foregroundMark x1="11897" y1="64341" x2="11897" y2="64341"/>
                        <a14:foregroundMark x1="11034" y1="63307" x2="12586" y2="63566"/>
                        <a14:foregroundMark x1="36724" y1="94574" x2="37241" y2="96641"/>
                        <a14:foregroundMark x1="73621" y1="44444" x2="73276" y2="48062"/>
                        <a14:foregroundMark x1="36897" y1="9819" x2="42414" y2="16279"/>
                        <a14:foregroundMark x1="42414" y1="16279" x2="50517" y2="18605"/>
                        <a14:foregroundMark x1="8103" y1="9044" x2="8103" y2="9044"/>
                        <a14:foregroundMark x1="39483" y1="26357" x2="39483" y2="26357"/>
                        <a14:foregroundMark x1="68276" y1="16796" x2="68276" y2="16796"/>
                        <a14:foregroundMark x1="89310" y1="32817" x2="89310" y2="32817"/>
                        <a14:foregroundMark x1="89138" y1="70543" x2="89138" y2="70543"/>
                        <a14:foregroundMark x1="59138" y1="60724" x2="59138" y2="60724"/>
                        <a14:foregroundMark x1="50345" y1="76227" x2="50345" y2="76227"/>
                        <a14:foregroundMark x1="79828" y1="85271" x2="79828" y2="85271"/>
                        <a14:foregroundMark x1="20000" y1="35142" x2="20000" y2="35142"/>
                        <a14:foregroundMark x1="29138" y1="18346" x2="29138" y2="18346"/>
                        <a14:foregroundMark x1="14655" y1="13178" x2="14655" y2="13178"/>
                        <a14:foregroundMark x1="53103" y1="91473" x2="53103" y2="91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365" y="2928046"/>
            <a:ext cx="5889853" cy="392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97276" y="428017"/>
            <a:ext cx="11997447" cy="141534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a. 4 m &lt; 5 m &lt; 7 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Vậy bạn Rô-bốt đá quả cầu bay xa nhất.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3346315" y="3093396"/>
            <a:ext cx="8845685" cy="324903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b. Việt đá quả cầu bay xa hơn Nam số  mét là: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5 m – 4 m = 1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7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688" t="41064" r="24184" b="18463"/>
          <a:stretch/>
        </p:blipFill>
        <p:spPr>
          <a:xfrm>
            <a:off x="4474722" y="1"/>
            <a:ext cx="6665718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79796" y="5875506"/>
            <a:ext cx="836579" cy="48638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71002" y="5875505"/>
            <a:ext cx="836579" cy="48638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 dm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46937" y="5875507"/>
            <a:ext cx="942853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214771" y="4529847"/>
            <a:ext cx="836579" cy="48638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43609" y="4529846"/>
            <a:ext cx="998947" cy="4863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81912" y="4529848"/>
            <a:ext cx="942853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 dm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02060" y="4529848"/>
            <a:ext cx="887730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74498" y="3185808"/>
            <a:ext cx="887730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 dm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14771" y="3184187"/>
            <a:ext cx="836579" cy="48638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443609" y="3184186"/>
            <a:ext cx="998947" cy="4863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60 dm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81912" y="3184188"/>
            <a:ext cx="942853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800cm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214770" y="1838527"/>
            <a:ext cx="925670" cy="48638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200cm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02060" y="1812587"/>
            <a:ext cx="887730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400cm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79796" y="1810965"/>
            <a:ext cx="890322" cy="4863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09474" y="1810967"/>
            <a:ext cx="942853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70 dm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81912" y="494489"/>
            <a:ext cx="887730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600cm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59648" y="492867"/>
            <a:ext cx="890322" cy="4863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489326" y="492869"/>
            <a:ext cx="942853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90 dm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7" name="Picture 6" descr="Astronaut in Space Cartoon Vector Graphic by lizstudio · Creative Fabrica">
            <a:extLst>
              <a:ext uri="{FF2B5EF4-FFF2-40B4-BE49-F238E27FC236}">
                <a16:creationId xmlns:a16="http://schemas.microsoft.com/office/drawing/2014/main" id="{868525E4-417F-6241-8C6F-22801E744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44" b="96641" l="8103" r="90000">
                        <a14:foregroundMark x1="30862" y1="92765" x2="33621" y2="91473"/>
                        <a14:foregroundMark x1="11897" y1="64341" x2="11897" y2="64341"/>
                        <a14:foregroundMark x1="11034" y1="63307" x2="12586" y2="63566"/>
                        <a14:foregroundMark x1="36724" y1="94574" x2="37241" y2="96641"/>
                        <a14:foregroundMark x1="73621" y1="44444" x2="73276" y2="48062"/>
                        <a14:foregroundMark x1="36897" y1="9819" x2="42414" y2="16279"/>
                        <a14:foregroundMark x1="42414" y1="16279" x2="50517" y2="18605"/>
                        <a14:foregroundMark x1="8103" y1="9044" x2="8103" y2="9044"/>
                        <a14:foregroundMark x1="39483" y1="26357" x2="39483" y2="26357"/>
                        <a14:foregroundMark x1="68276" y1="16796" x2="68276" y2="16796"/>
                        <a14:foregroundMark x1="89310" y1="32817" x2="89310" y2="32817"/>
                        <a14:foregroundMark x1="89138" y1="70543" x2="89138" y2="70543"/>
                        <a14:foregroundMark x1="59138" y1="60724" x2="59138" y2="60724"/>
                        <a14:foregroundMark x1="50345" y1="76227" x2="50345" y2="76227"/>
                        <a14:foregroundMark x1="79828" y1="85271" x2="79828" y2="85271"/>
                        <a14:foregroundMark x1="20000" y1="35142" x2="20000" y2="35142"/>
                        <a14:foregroundMark x1="29138" y1="18346" x2="29138" y2="18346"/>
                        <a14:foregroundMark x1="14655" y1="13178" x2="14655" y2="13178"/>
                        <a14:foregroundMark x1="53103" y1="91473" x2="53103" y2="91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418" y="2808061"/>
            <a:ext cx="5889853" cy="392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6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266</Words>
  <Application>Microsoft Office PowerPoint</Application>
  <PresentationFormat>Widescreen</PresentationFormat>
  <Paragraphs>50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Cambria</vt:lpstr>
      <vt:lpstr>UTM Avo</vt:lpstr>
      <vt:lpstr>等线 Light</vt:lpstr>
      <vt:lpstr>Arial</vt:lpstr>
      <vt:lpstr>Calibri</vt:lpstr>
      <vt:lpstr>#9Slide07 SVNAppleberry</vt:lpstr>
      <vt:lpstr>等线</vt:lpstr>
      <vt:lpstr>#9Slide05 Aphrodite Pro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SingPC</cp:lastModifiedBy>
  <cp:revision>7</cp:revision>
  <dcterms:created xsi:type="dcterms:W3CDTF">2023-03-11T10:58:55Z</dcterms:created>
  <dcterms:modified xsi:type="dcterms:W3CDTF">2024-04-12T09:34:22Z</dcterms:modified>
</cp:coreProperties>
</file>