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259" r:id="rId4"/>
    <p:sldId id="262" r:id="rId5"/>
    <p:sldId id="264" r:id="rId6"/>
    <p:sldId id="263" r:id="rId7"/>
    <p:sldId id="260" r:id="rId8"/>
    <p:sldId id="265" r:id="rId9"/>
    <p:sldId id="266" r:id="rId10"/>
    <p:sldId id="275" r:id="rId11"/>
    <p:sldId id="271" r:id="rId12"/>
  </p:sldIdLst>
  <p:sldSz cx="12192000" cy="6858000"/>
  <p:notesSz cx="6858000" cy="9144000"/>
  <p:embeddedFontLst>
    <p:embeddedFont>
      <p:font typeface="#9Slide07 HoneyCream" panose="020B0604020202020204" charset="0"/>
      <p:regular r:id="rId14"/>
    </p:embeddedFon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Fredoka One" panose="02000000000000000000" pitchFamily="2" charset="0"/>
      <p:regular r:id="rId19"/>
    </p:embeddedFont>
    <p:embeddedFont>
      <p:font typeface="UTM Avo" panose="02040603050506020204" pitchFamily="18" charset="0"/>
      <p:regular r:id="rId20"/>
      <p:bold r:id="rId21"/>
      <p:italic r:id="rId22"/>
      <p:boldItalic r:id="rId23"/>
    </p:embeddedFont>
    <p:embeddedFont>
      <p:font typeface="Vogue-ExtraBold" panose="020B0500000000000000" charset="0"/>
      <p:regular r:id="rId2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B04"/>
    <a:srgbClr val="FA8804"/>
    <a:srgbClr val="FC9F01"/>
    <a:srgbClr val="FFDC6D"/>
    <a:srgbClr val="400401"/>
    <a:srgbClr val="FFC500"/>
    <a:srgbClr val="660702"/>
    <a:srgbClr val="B1593B"/>
    <a:srgbClr val="FFF0D0"/>
    <a:srgbClr val="FFC8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372" y="-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4B73F-7235-46FD-8D10-1F0418B8C90D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A7C49-2FCB-45A1-9368-6538DD6AE1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5484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A7C49-2FCB-45A1-9368-6538DD6AE16D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3846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4B9613-D033-EE03-ED73-DD741BBC7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722584B-8F23-E223-8EDB-1F58C155B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448DA5B-9F2D-2C78-1D66-000F99354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959AEB9-D43C-B011-F044-EB7460C3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1312D4-64BD-D29A-C8CB-14595BBB9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14DBD795-6C30-94D6-034B-911FB49AE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23566"/>
            <a:ext cx="6801855" cy="1264898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E0EBA4EC-0589-92BC-AA69-9AF5D1286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E84438-7A23-214C-8075-3B01031894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91D583F-BFC2-600C-8319-35E052FDF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E88D9B56-F8F0-A962-D40A-94CFED9301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901FDD9-E412-DEC6-C773-461448492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4C5740C7-57A9-8A60-2309-D032BABA879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1940673" cy="194067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515B8A-617E-E773-11D3-59ABEC5D2E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5ED460E-B26E-CFA6-F428-29EFB5EB45BB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86354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28D61A-DEA7-1822-4028-DFFE67437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1AC259A-926C-1F3B-7132-C0A212833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512D05-3DDC-2B7D-47A5-346AFCDB6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0FDACD-87A4-525F-3729-59A1EC56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496F54-DF35-8EA0-2955-D8745C84C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0444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E9DE5-153B-E9F8-1BB2-84D9D967CA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9331380-00F7-F21F-58E0-AD2133DDA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3D1F573-F8D4-73EC-2EBE-BD414F135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E98CA3-3DEB-227C-5299-E0D2C89C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592529-2588-3C2F-D3B4-A03D2F7A0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944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387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48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5000D65-AC47-E078-5641-556FFC0E9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A376100-F21C-8622-E0DF-23FDE5C0B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CF7312B-D419-82A3-9971-6689B0A28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21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4D2F4D-D544-C31A-3B83-58AECA714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1AE545C-BDA1-F584-8380-345F98CE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94E7EFA-AAA9-FD90-EB22-AFB5C3D02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973F497-5C04-59F2-7640-D9F0A6897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0B1EF5-4114-4658-523C-CE04ADC8C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4238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15FFB3-BA9D-A44E-DEB4-F7DA8893C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DA965C-21D6-1BCD-73D7-00D8A2FE6F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0CFB59F-0EF3-7CF7-0ACE-A22C50B65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8C6E90C-E1BE-AD32-D183-2303ED8F5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ADA59FF-87FE-1B22-219C-8E12458D4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9081C22-CD8E-0364-4203-D6C7CE809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2014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45656B-107A-1C95-FF0A-A3870C1AC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ED4B008-359F-F2FD-484C-D91FB1818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9B5320D-7CA2-80AD-E67C-AC1BBD959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F7D72EE-7B01-5290-034D-3C37798F9A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754C1B5-CC5B-A592-3A87-DA94765E69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1152AC1-D725-E377-E5B0-D05A18B8F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93126E6-E859-0B5B-006B-344919EBF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58F1AB3-53F1-8901-0F7B-68D1CB869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7494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A907E54-B15D-58B2-8F26-C6B92740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BDFD8ED-D501-B04B-5ED9-D03C1C3D5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57341FF-209B-45E8-35CC-676FF211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915ADB6-5954-1DBB-CA8E-3220F0DD3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AD009523-509F-B0BA-8F3F-7AFFF4B70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B4D5D54C-007E-3545-35D4-25ECE7D759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EE9861AE-CD10-A0AC-F889-414943C083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2154301D-307C-F3E5-E132-E4E4796D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BCAA2F0C-7477-2F66-E5DD-442F439F718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DBEF447-45FC-B8CB-6A00-F51AE88BE4EE}"/>
              </a:ext>
            </a:extLst>
          </p:cNvPr>
          <p:cNvSpPr/>
          <p:nvPr userDrawn="1"/>
        </p:nvSpPr>
        <p:spPr>
          <a:xfrm>
            <a:off x="1647930" y="4812457"/>
            <a:ext cx="1728316" cy="704088"/>
          </a:xfrm>
          <a:custGeom>
            <a:avLst/>
            <a:gdLst>
              <a:gd name="connsiteX0" fmla="*/ 0 w 1728316"/>
              <a:gd name="connsiteY0" fmla="*/ 0 h 643094"/>
              <a:gd name="connsiteX1" fmla="*/ 1728316 w 1728316"/>
              <a:gd name="connsiteY1" fmla="*/ 0 h 643094"/>
              <a:gd name="connsiteX2" fmla="*/ 1728316 w 1728316"/>
              <a:gd name="connsiteY2" fmla="*/ 643094 h 643094"/>
              <a:gd name="connsiteX3" fmla="*/ 0 w 1728316"/>
              <a:gd name="connsiteY3" fmla="*/ 643094 h 643094"/>
              <a:gd name="connsiteX4" fmla="*/ 0 w 1728316"/>
              <a:gd name="connsiteY4" fmla="*/ 0 h 643094"/>
              <a:gd name="connsiteX0" fmla="*/ 0 w 1728316"/>
              <a:gd name="connsiteY0" fmla="*/ 30146 h 673240"/>
              <a:gd name="connsiteX1" fmla="*/ 351692 w 1728316"/>
              <a:gd name="connsiteY1" fmla="*/ 0 h 673240"/>
              <a:gd name="connsiteX2" fmla="*/ 1728316 w 1728316"/>
              <a:gd name="connsiteY2" fmla="*/ 30146 h 673240"/>
              <a:gd name="connsiteX3" fmla="*/ 1728316 w 1728316"/>
              <a:gd name="connsiteY3" fmla="*/ 673240 h 673240"/>
              <a:gd name="connsiteX4" fmla="*/ 0 w 1728316"/>
              <a:gd name="connsiteY4" fmla="*/ 673240 h 673240"/>
              <a:gd name="connsiteX5" fmla="*/ 0 w 1728316"/>
              <a:gd name="connsiteY5" fmla="*/ 30146 h 673240"/>
              <a:gd name="connsiteX0" fmla="*/ 0 w 1728316"/>
              <a:gd name="connsiteY0" fmla="*/ 60994 h 704088"/>
              <a:gd name="connsiteX1" fmla="*/ 351692 w 1728316"/>
              <a:gd name="connsiteY1" fmla="*/ 30848 h 704088"/>
              <a:gd name="connsiteX2" fmla="*/ 1316334 w 1728316"/>
              <a:gd name="connsiteY2" fmla="*/ 703 h 704088"/>
              <a:gd name="connsiteX3" fmla="*/ 1728316 w 1728316"/>
              <a:gd name="connsiteY3" fmla="*/ 60994 h 704088"/>
              <a:gd name="connsiteX4" fmla="*/ 1728316 w 1728316"/>
              <a:gd name="connsiteY4" fmla="*/ 704088 h 704088"/>
              <a:gd name="connsiteX5" fmla="*/ 0 w 1728316"/>
              <a:gd name="connsiteY5" fmla="*/ 704088 h 704088"/>
              <a:gd name="connsiteX6" fmla="*/ 0 w 1728316"/>
              <a:gd name="connsiteY6" fmla="*/ 60994 h 70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8316" h="704088">
                <a:moveTo>
                  <a:pt x="0" y="60994"/>
                </a:moveTo>
                <a:cubicBezTo>
                  <a:pt x="117231" y="60994"/>
                  <a:pt x="234461" y="30848"/>
                  <a:pt x="351692" y="30848"/>
                </a:cubicBezTo>
                <a:cubicBezTo>
                  <a:pt x="669890" y="37547"/>
                  <a:pt x="998136" y="-5996"/>
                  <a:pt x="1316334" y="703"/>
                </a:cubicBezTo>
                <a:lnTo>
                  <a:pt x="1728316" y="60994"/>
                </a:lnTo>
                <a:lnTo>
                  <a:pt x="1728316" y="704088"/>
                </a:lnTo>
                <a:lnTo>
                  <a:pt x="0" y="704088"/>
                </a:lnTo>
                <a:lnTo>
                  <a:pt x="0" y="60994"/>
                </a:lnTo>
                <a:close/>
              </a:path>
            </a:pathLst>
          </a:custGeom>
          <a:solidFill>
            <a:srgbClr val="FFC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893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172A625-3F5C-09E6-D2CF-69D3BB528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A719963-02F6-3AD8-F144-F86E018FA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742D297-B746-DD06-F71B-434B2988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1204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69DF54-0BE8-410F-52D7-B262FD693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A05782E-9A7B-CE70-D0CE-3BC44F466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3370B0-8D7F-C4EB-06C9-2EF91CAC9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B7CDF29-E227-598E-7FB1-64BA5E6F8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DC0BE5A-B637-4A2A-D146-6B2B16EC6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50714C7-CB38-96E6-B2D5-00D595C31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4190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A2FC84-0F3B-571B-F483-09EADD06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09F4F8C-2B61-90EA-1F06-9783573DF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E9C0F33-69D9-6A93-66EE-07666DB61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4033CF-1A45-39AE-AFED-28D91DAAF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053B65A-D051-80AC-52F9-8A9AFF39F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4B54C14-CF1A-141A-6FC3-D2151EA2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8801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>
            <a:extLst>
              <a:ext uri="{FF2B5EF4-FFF2-40B4-BE49-F238E27FC236}">
                <a16:creationId xmlns:a16="http://schemas.microsoft.com/office/drawing/2014/main" id="{2F4912F9-A34B-4425-91CD-39945FF194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9348EF-A5D7-4B58-9C6A-C24E2C3C3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27394-3F58-4281-85A7-E631BBEF80A1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97361C-5316-CA74-C335-A3020A743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91B78C7-6556-F892-C0A6-EC482BF0D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D5D40E4A-D060-AEB5-3301-0F00DCE9C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t="15332" r="14487" b="12049"/>
          <a:stretch/>
        </p:blipFill>
        <p:spPr>
          <a:xfrm rot="16200000">
            <a:off x="2707641" y="-2443480"/>
            <a:ext cx="6776720" cy="1174496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AFB995E8-2C52-11C6-3529-334DB0DD324C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2A019EFF-7D5C-082C-22C5-3BB54DB217B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EDB5569F-E218-2A61-507C-6F3684C02C0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0BEE2F1-2756-6C5F-BF55-C225CB74AEA3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1D9D23E0-C5E4-566A-FAC8-2AD45C8EE51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8267890B-CD6E-C843-4F0A-4AE41B14816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315E6A7-2CF8-B21A-E043-4CD384A5882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FA81C883-BAAC-6D68-780C-BC6516831CA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3CFAE540-00AE-BBA7-A144-29B36DE25AD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FD2C5C3-A787-2C8A-BBAB-1E48BA815FB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7071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8997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image" Target="../media/image33.sv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sv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01E2EAC-FD52-300A-FF21-1093A1C35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110" y="722375"/>
            <a:ext cx="1926503" cy="749873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E911839-BC2D-7446-A26A-A6A39C450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862"/>
          <a:stretch/>
        </p:blipFill>
        <p:spPr>
          <a:xfrm>
            <a:off x="2505944" y="2131684"/>
            <a:ext cx="8291279" cy="195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07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0448F7BF-C9E7-E48B-1BCF-5AAAC7510D9E}"/>
              </a:ext>
            </a:extLst>
          </p:cNvPr>
          <p:cNvGrpSpPr/>
          <p:nvPr/>
        </p:nvGrpSpPr>
        <p:grpSpPr>
          <a:xfrm>
            <a:off x="1775383" y="230038"/>
            <a:ext cx="3877721" cy="1143377"/>
            <a:chOff x="1797839" y="650185"/>
            <a:chExt cx="3877721" cy="1143377"/>
          </a:xfrm>
        </p:grpSpPr>
        <p:grpSp>
          <p:nvGrpSpPr>
            <p:cNvPr id="12" name="Đồ họa 7">
              <a:extLst>
                <a:ext uri="{FF2B5EF4-FFF2-40B4-BE49-F238E27FC236}">
                  <a16:creationId xmlns:a16="http://schemas.microsoft.com/office/drawing/2014/main" id="{5A0273E6-FEA0-5AB4-B465-C3AD27724EA4}"/>
                </a:ext>
              </a:extLst>
            </p:cNvPr>
            <p:cNvGrpSpPr/>
            <p:nvPr/>
          </p:nvGrpSpPr>
          <p:grpSpPr>
            <a:xfrm>
              <a:off x="1797839" y="650185"/>
              <a:ext cx="3877721" cy="1143377"/>
              <a:chOff x="1797839" y="650185"/>
              <a:chExt cx="3877721" cy="1143377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C072DADC-0887-0AC3-49D9-30DF79E5E778}"/>
                  </a:ext>
                </a:extLst>
              </p:cNvPr>
              <p:cNvSpPr/>
              <p:nvPr/>
            </p:nvSpPr>
            <p:spPr>
              <a:xfrm>
                <a:off x="2067250" y="836357"/>
                <a:ext cx="3608310" cy="957205"/>
              </a:xfrm>
              <a:custGeom>
                <a:avLst/>
                <a:gdLst>
                  <a:gd name="connsiteX0" fmla="*/ 3360819 w 3608310"/>
                  <a:gd name="connsiteY0" fmla="*/ 512993 h 957205"/>
                  <a:gd name="connsiteX1" fmla="*/ 3079846 w 3608310"/>
                  <a:gd name="connsiteY1" fmla="*/ 556578 h 957205"/>
                  <a:gd name="connsiteX2" fmla="*/ 3302453 w 3608310"/>
                  <a:gd name="connsiteY2" fmla="*/ 584315 h 957205"/>
                  <a:gd name="connsiteX3" fmla="*/ 3046817 w 3608310"/>
                  <a:gd name="connsiteY3" fmla="*/ 676506 h 957205"/>
                  <a:gd name="connsiteX4" fmla="*/ 3290689 w 3608310"/>
                  <a:gd name="connsiteY4" fmla="*/ 720884 h 957205"/>
                  <a:gd name="connsiteX5" fmla="*/ 3097039 w 3608310"/>
                  <a:gd name="connsiteY5" fmla="*/ 820207 h 957205"/>
                  <a:gd name="connsiteX6" fmla="*/ 3295213 w 3608310"/>
                  <a:gd name="connsiteY6" fmla="*/ 911605 h 957205"/>
                  <a:gd name="connsiteX7" fmla="*/ 20360 w 3608310"/>
                  <a:gd name="connsiteY7" fmla="*/ 922171 h 957205"/>
                  <a:gd name="connsiteX8" fmla="*/ 0 w 3608310"/>
                  <a:gd name="connsiteY8" fmla="*/ 0 h 957205"/>
                  <a:gd name="connsiteX9" fmla="*/ 3225536 w 3608310"/>
                  <a:gd name="connsiteY9" fmla="*/ 37774 h 957205"/>
                  <a:gd name="connsiteX10" fmla="*/ 3032791 w 3608310"/>
                  <a:gd name="connsiteY10" fmla="*/ 106191 h 957205"/>
                  <a:gd name="connsiteX11" fmla="*/ 3220106 w 3608310"/>
                  <a:gd name="connsiteY11" fmla="*/ 123097 h 957205"/>
                  <a:gd name="connsiteX12" fmla="*/ 3045007 w 3608310"/>
                  <a:gd name="connsiteY12" fmla="*/ 183853 h 957205"/>
                  <a:gd name="connsiteX13" fmla="*/ 3296118 w 3608310"/>
                  <a:gd name="connsiteY13" fmla="*/ 201552 h 957205"/>
                  <a:gd name="connsiteX14" fmla="*/ 3020575 w 3608310"/>
                  <a:gd name="connsiteY14" fmla="*/ 296648 h 957205"/>
                  <a:gd name="connsiteX15" fmla="*/ 3608311 w 3608310"/>
                  <a:gd name="connsiteY15" fmla="*/ 356612 h 957205"/>
                  <a:gd name="connsiteX16" fmla="*/ 3039125 w 3608310"/>
                  <a:gd name="connsiteY16" fmla="*/ 440878 h 957205"/>
                  <a:gd name="connsiteX17" fmla="*/ 3197484 w 3608310"/>
                  <a:gd name="connsiteY17" fmla="*/ 458576 h 957205"/>
                  <a:gd name="connsiteX18" fmla="*/ 3109255 w 3608310"/>
                  <a:gd name="connsiteY18" fmla="*/ 505860 h 957205"/>
                  <a:gd name="connsiteX19" fmla="*/ 3360819 w 3608310"/>
                  <a:gd name="connsiteY19" fmla="*/ 512993 h 95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08310" h="957205">
                    <a:moveTo>
                      <a:pt x="3360819" y="512993"/>
                    </a:moveTo>
                    <a:cubicBezTo>
                      <a:pt x="3265352" y="527785"/>
                      <a:pt x="3175313" y="541521"/>
                      <a:pt x="3079846" y="556578"/>
                    </a:cubicBezTo>
                    <a:cubicBezTo>
                      <a:pt x="3157668" y="561069"/>
                      <a:pt x="3224178" y="579560"/>
                      <a:pt x="3302453" y="584315"/>
                    </a:cubicBezTo>
                    <a:cubicBezTo>
                      <a:pt x="3220559" y="615221"/>
                      <a:pt x="3128711" y="645863"/>
                      <a:pt x="3046817" y="676506"/>
                    </a:cubicBezTo>
                    <a:cubicBezTo>
                      <a:pt x="3114685" y="690770"/>
                      <a:pt x="3222821" y="706620"/>
                      <a:pt x="3290689" y="720884"/>
                    </a:cubicBezTo>
                    <a:cubicBezTo>
                      <a:pt x="3220106" y="753639"/>
                      <a:pt x="3167169" y="787452"/>
                      <a:pt x="3097039" y="820207"/>
                    </a:cubicBezTo>
                    <a:cubicBezTo>
                      <a:pt x="3169432" y="848208"/>
                      <a:pt x="3222821" y="883340"/>
                      <a:pt x="3295213" y="911605"/>
                    </a:cubicBezTo>
                    <a:cubicBezTo>
                      <a:pt x="2211589" y="975531"/>
                      <a:pt x="1107152" y="965757"/>
                      <a:pt x="20360" y="922171"/>
                    </a:cubicBezTo>
                    <a:cubicBezTo>
                      <a:pt x="13574" y="614693"/>
                      <a:pt x="6787" y="307479"/>
                      <a:pt x="0" y="0"/>
                    </a:cubicBezTo>
                    <a:cubicBezTo>
                      <a:pt x="1078195" y="11359"/>
                      <a:pt x="2147793" y="26416"/>
                      <a:pt x="3225536" y="37774"/>
                    </a:cubicBezTo>
                    <a:cubicBezTo>
                      <a:pt x="3184815" y="52567"/>
                      <a:pt x="3073964" y="91398"/>
                      <a:pt x="3032791" y="106191"/>
                    </a:cubicBezTo>
                    <a:cubicBezTo>
                      <a:pt x="3089347" y="108568"/>
                      <a:pt x="3163550" y="120720"/>
                      <a:pt x="3220106" y="123097"/>
                    </a:cubicBezTo>
                    <a:cubicBezTo>
                      <a:pt x="3169432" y="138946"/>
                      <a:pt x="3095682" y="168004"/>
                      <a:pt x="3045007" y="183853"/>
                    </a:cubicBezTo>
                    <a:cubicBezTo>
                      <a:pt x="3115137" y="190721"/>
                      <a:pt x="3225988" y="194684"/>
                      <a:pt x="3296118" y="201552"/>
                    </a:cubicBezTo>
                    <a:cubicBezTo>
                      <a:pt x="3206533" y="231137"/>
                      <a:pt x="3110160" y="267063"/>
                      <a:pt x="3020575" y="296648"/>
                    </a:cubicBezTo>
                    <a:cubicBezTo>
                      <a:pt x="3209700" y="317516"/>
                      <a:pt x="3419186" y="335743"/>
                      <a:pt x="3608311" y="356612"/>
                    </a:cubicBezTo>
                    <a:cubicBezTo>
                      <a:pt x="3408779" y="382499"/>
                      <a:pt x="3238657" y="414990"/>
                      <a:pt x="3039125" y="440878"/>
                    </a:cubicBezTo>
                    <a:cubicBezTo>
                      <a:pt x="3076226" y="445368"/>
                      <a:pt x="3160383" y="454086"/>
                      <a:pt x="3197484" y="458576"/>
                    </a:cubicBezTo>
                    <a:cubicBezTo>
                      <a:pt x="3158573" y="470992"/>
                      <a:pt x="3148166" y="493445"/>
                      <a:pt x="3109255" y="505860"/>
                    </a:cubicBezTo>
                    <a:cubicBezTo>
                      <a:pt x="3181195" y="507709"/>
                      <a:pt x="3288879" y="510879"/>
                      <a:pt x="3360819" y="512993"/>
                    </a:cubicBezTo>
                    <a:close/>
                  </a:path>
                </a:pathLst>
              </a:custGeom>
              <a:solidFill>
                <a:srgbClr val="CCCCCC"/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F6BFFE32-FD23-19E4-F02A-18C7F6993902}"/>
                  </a:ext>
                </a:extLst>
              </p:cNvPr>
              <p:cNvSpPr/>
              <p:nvPr/>
            </p:nvSpPr>
            <p:spPr>
              <a:xfrm>
                <a:off x="2027886" y="751827"/>
                <a:ext cx="3608310" cy="957205"/>
              </a:xfrm>
              <a:custGeom>
                <a:avLst/>
                <a:gdLst>
                  <a:gd name="connsiteX0" fmla="*/ 3360819 w 3608310"/>
                  <a:gd name="connsiteY0" fmla="*/ 512993 h 957205"/>
                  <a:gd name="connsiteX1" fmla="*/ 3079846 w 3608310"/>
                  <a:gd name="connsiteY1" fmla="*/ 556578 h 957205"/>
                  <a:gd name="connsiteX2" fmla="*/ 3302453 w 3608310"/>
                  <a:gd name="connsiteY2" fmla="*/ 584315 h 957205"/>
                  <a:gd name="connsiteX3" fmla="*/ 3046817 w 3608310"/>
                  <a:gd name="connsiteY3" fmla="*/ 676506 h 957205"/>
                  <a:gd name="connsiteX4" fmla="*/ 3290689 w 3608310"/>
                  <a:gd name="connsiteY4" fmla="*/ 720884 h 957205"/>
                  <a:gd name="connsiteX5" fmla="*/ 3097039 w 3608310"/>
                  <a:gd name="connsiteY5" fmla="*/ 820207 h 957205"/>
                  <a:gd name="connsiteX6" fmla="*/ 3295213 w 3608310"/>
                  <a:gd name="connsiteY6" fmla="*/ 911605 h 957205"/>
                  <a:gd name="connsiteX7" fmla="*/ 20360 w 3608310"/>
                  <a:gd name="connsiteY7" fmla="*/ 922171 h 957205"/>
                  <a:gd name="connsiteX8" fmla="*/ 0 w 3608310"/>
                  <a:gd name="connsiteY8" fmla="*/ 0 h 957205"/>
                  <a:gd name="connsiteX9" fmla="*/ 3225536 w 3608310"/>
                  <a:gd name="connsiteY9" fmla="*/ 37774 h 957205"/>
                  <a:gd name="connsiteX10" fmla="*/ 3032791 w 3608310"/>
                  <a:gd name="connsiteY10" fmla="*/ 106191 h 957205"/>
                  <a:gd name="connsiteX11" fmla="*/ 3220106 w 3608310"/>
                  <a:gd name="connsiteY11" fmla="*/ 123097 h 957205"/>
                  <a:gd name="connsiteX12" fmla="*/ 3045007 w 3608310"/>
                  <a:gd name="connsiteY12" fmla="*/ 183853 h 957205"/>
                  <a:gd name="connsiteX13" fmla="*/ 3296118 w 3608310"/>
                  <a:gd name="connsiteY13" fmla="*/ 201552 h 957205"/>
                  <a:gd name="connsiteX14" fmla="*/ 3020575 w 3608310"/>
                  <a:gd name="connsiteY14" fmla="*/ 296648 h 957205"/>
                  <a:gd name="connsiteX15" fmla="*/ 3608311 w 3608310"/>
                  <a:gd name="connsiteY15" fmla="*/ 356612 h 957205"/>
                  <a:gd name="connsiteX16" fmla="*/ 3039125 w 3608310"/>
                  <a:gd name="connsiteY16" fmla="*/ 440878 h 957205"/>
                  <a:gd name="connsiteX17" fmla="*/ 3197484 w 3608310"/>
                  <a:gd name="connsiteY17" fmla="*/ 458576 h 957205"/>
                  <a:gd name="connsiteX18" fmla="*/ 3109255 w 3608310"/>
                  <a:gd name="connsiteY18" fmla="*/ 505860 h 957205"/>
                  <a:gd name="connsiteX19" fmla="*/ 3360819 w 3608310"/>
                  <a:gd name="connsiteY19" fmla="*/ 512993 h 95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08310" h="957205">
                    <a:moveTo>
                      <a:pt x="3360819" y="512993"/>
                    </a:moveTo>
                    <a:cubicBezTo>
                      <a:pt x="3265352" y="527785"/>
                      <a:pt x="3175313" y="541521"/>
                      <a:pt x="3079846" y="556578"/>
                    </a:cubicBezTo>
                    <a:cubicBezTo>
                      <a:pt x="3157668" y="561069"/>
                      <a:pt x="3224178" y="579560"/>
                      <a:pt x="3302453" y="584315"/>
                    </a:cubicBezTo>
                    <a:cubicBezTo>
                      <a:pt x="3220559" y="615221"/>
                      <a:pt x="3128711" y="645863"/>
                      <a:pt x="3046817" y="676506"/>
                    </a:cubicBezTo>
                    <a:cubicBezTo>
                      <a:pt x="3114685" y="690770"/>
                      <a:pt x="3222821" y="706620"/>
                      <a:pt x="3290689" y="720884"/>
                    </a:cubicBezTo>
                    <a:cubicBezTo>
                      <a:pt x="3220106" y="753639"/>
                      <a:pt x="3167169" y="787452"/>
                      <a:pt x="3097039" y="820207"/>
                    </a:cubicBezTo>
                    <a:cubicBezTo>
                      <a:pt x="3169432" y="848208"/>
                      <a:pt x="3222821" y="883340"/>
                      <a:pt x="3295213" y="911605"/>
                    </a:cubicBezTo>
                    <a:cubicBezTo>
                      <a:pt x="2211589" y="975531"/>
                      <a:pt x="1107152" y="965757"/>
                      <a:pt x="20360" y="922171"/>
                    </a:cubicBezTo>
                    <a:cubicBezTo>
                      <a:pt x="13574" y="614693"/>
                      <a:pt x="6787" y="307479"/>
                      <a:pt x="0" y="0"/>
                    </a:cubicBezTo>
                    <a:cubicBezTo>
                      <a:pt x="1078195" y="11359"/>
                      <a:pt x="2147793" y="26416"/>
                      <a:pt x="3225536" y="37774"/>
                    </a:cubicBezTo>
                    <a:cubicBezTo>
                      <a:pt x="3184815" y="52567"/>
                      <a:pt x="3073964" y="91398"/>
                      <a:pt x="3032791" y="106191"/>
                    </a:cubicBezTo>
                    <a:cubicBezTo>
                      <a:pt x="3089347" y="108568"/>
                      <a:pt x="3163550" y="120720"/>
                      <a:pt x="3220106" y="123097"/>
                    </a:cubicBezTo>
                    <a:cubicBezTo>
                      <a:pt x="3169432" y="138946"/>
                      <a:pt x="3095682" y="168004"/>
                      <a:pt x="3045007" y="183853"/>
                    </a:cubicBezTo>
                    <a:cubicBezTo>
                      <a:pt x="3115137" y="190721"/>
                      <a:pt x="3225988" y="194684"/>
                      <a:pt x="3296118" y="201552"/>
                    </a:cubicBezTo>
                    <a:cubicBezTo>
                      <a:pt x="3206533" y="231137"/>
                      <a:pt x="3110160" y="267063"/>
                      <a:pt x="3020575" y="296648"/>
                    </a:cubicBezTo>
                    <a:cubicBezTo>
                      <a:pt x="3209700" y="317516"/>
                      <a:pt x="3419186" y="335743"/>
                      <a:pt x="3608311" y="356612"/>
                    </a:cubicBezTo>
                    <a:cubicBezTo>
                      <a:pt x="3408779" y="382499"/>
                      <a:pt x="3238657" y="414990"/>
                      <a:pt x="3039125" y="440878"/>
                    </a:cubicBezTo>
                    <a:cubicBezTo>
                      <a:pt x="3076226" y="445368"/>
                      <a:pt x="3160382" y="454086"/>
                      <a:pt x="3197484" y="458576"/>
                    </a:cubicBezTo>
                    <a:cubicBezTo>
                      <a:pt x="3158573" y="470992"/>
                      <a:pt x="3148166" y="493445"/>
                      <a:pt x="3109255" y="505860"/>
                    </a:cubicBezTo>
                    <a:cubicBezTo>
                      <a:pt x="3181195" y="507709"/>
                      <a:pt x="3288427" y="510879"/>
                      <a:pt x="3360819" y="51299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C1834874-0C28-8F70-453C-8D4A7F1F8926}"/>
                  </a:ext>
                </a:extLst>
              </p:cNvPr>
              <p:cNvSpPr/>
              <p:nvPr/>
            </p:nvSpPr>
            <p:spPr>
              <a:xfrm>
                <a:off x="2016123" y="745487"/>
                <a:ext cx="3629123" cy="969719"/>
              </a:xfrm>
              <a:custGeom>
                <a:avLst/>
                <a:gdLst>
                  <a:gd name="connsiteX0" fmla="*/ 1664121 w 3629123"/>
                  <a:gd name="connsiteY0" fmla="*/ 969720 h 969719"/>
                  <a:gd name="connsiteX1" fmla="*/ 30767 w 3629123"/>
                  <a:gd name="connsiteY1" fmla="*/ 934851 h 969719"/>
                  <a:gd name="connsiteX2" fmla="*/ 20360 w 3629123"/>
                  <a:gd name="connsiteY2" fmla="*/ 928511 h 969719"/>
                  <a:gd name="connsiteX3" fmla="*/ 0 w 3629123"/>
                  <a:gd name="connsiteY3" fmla="*/ 6340 h 969719"/>
                  <a:gd name="connsiteX4" fmla="*/ 3167 w 3629123"/>
                  <a:gd name="connsiteY4" fmla="*/ 1849 h 969719"/>
                  <a:gd name="connsiteX5" fmla="*/ 11311 w 3629123"/>
                  <a:gd name="connsiteY5" fmla="*/ 0 h 969719"/>
                  <a:gd name="connsiteX6" fmla="*/ 1629735 w 3629123"/>
                  <a:gd name="connsiteY6" fmla="*/ 19019 h 969719"/>
                  <a:gd name="connsiteX7" fmla="*/ 3236847 w 3629123"/>
                  <a:gd name="connsiteY7" fmla="*/ 37774 h 969719"/>
                  <a:gd name="connsiteX8" fmla="*/ 3247254 w 3629123"/>
                  <a:gd name="connsiteY8" fmla="*/ 42529 h 969719"/>
                  <a:gd name="connsiteX9" fmla="*/ 3242276 w 3629123"/>
                  <a:gd name="connsiteY9" fmla="*/ 49661 h 969719"/>
                  <a:gd name="connsiteX10" fmla="*/ 3145904 w 3629123"/>
                  <a:gd name="connsiteY10" fmla="*/ 83738 h 969719"/>
                  <a:gd name="connsiteX11" fmla="*/ 3076679 w 3629123"/>
                  <a:gd name="connsiteY11" fmla="*/ 108304 h 969719"/>
                  <a:gd name="connsiteX12" fmla="*/ 3139117 w 3629123"/>
                  <a:gd name="connsiteY12" fmla="*/ 114644 h 969719"/>
                  <a:gd name="connsiteX13" fmla="*/ 3231418 w 3629123"/>
                  <a:gd name="connsiteY13" fmla="*/ 123097 h 969719"/>
                  <a:gd name="connsiteX14" fmla="*/ 3241371 w 3629123"/>
                  <a:gd name="connsiteY14" fmla="*/ 128116 h 969719"/>
                  <a:gd name="connsiteX15" fmla="*/ 3235942 w 3629123"/>
                  <a:gd name="connsiteY15" fmla="*/ 134984 h 969719"/>
                  <a:gd name="connsiteX16" fmla="*/ 3149071 w 3629123"/>
                  <a:gd name="connsiteY16" fmla="*/ 165098 h 969719"/>
                  <a:gd name="connsiteX17" fmla="*/ 3088442 w 3629123"/>
                  <a:gd name="connsiteY17" fmla="*/ 186495 h 969719"/>
                  <a:gd name="connsiteX18" fmla="*/ 3181648 w 3629123"/>
                  <a:gd name="connsiteY18" fmla="*/ 192570 h 969719"/>
                  <a:gd name="connsiteX19" fmla="*/ 3307882 w 3629123"/>
                  <a:gd name="connsiteY19" fmla="*/ 201288 h 969719"/>
                  <a:gd name="connsiteX20" fmla="*/ 3316931 w 3629123"/>
                  <a:gd name="connsiteY20" fmla="*/ 206571 h 969719"/>
                  <a:gd name="connsiteX21" fmla="*/ 3311502 w 3629123"/>
                  <a:gd name="connsiteY21" fmla="*/ 213175 h 969719"/>
                  <a:gd name="connsiteX22" fmla="*/ 3173504 w 3629123"/>
                  <a:gd name="connsiteY22" fmla="*/ 260723 h 969719"/>
                  <a:gd name="connsiteX23" fmla="*/ 3061748 w 3629123"/>
                  <a:gd name="connsiteY23" fmla="*/ 299554 h 969719"/>
                  <a:gd name="connsiteX24" fmla="*/ 3325980 w 3629123"/>
                  <a:gd name="connsiteY24" fmla="*/ 326234 h 969719"/>
                  <a:gd name="connsiteX25" fmla="*/ 3620074 w 3629123"/>
                  <a:gd name="connsiteY25" fmla="*/ 356348 h 969719"/>
                  <a:gd name="connsiteX26" fmla="*/ 3629124 w 3629123"/>
                  <a:gd name="connsiteY26" fmla="*/ 362423 h 969719"/>
                  <a:gd name="connsiteX27" fmla="*/ 3620527 w 3629123"/>
                  <a:gd name="connsiteY27" fmla="*/ 368763 h 969719"/>
                  <a:gd name="connsiteX28" fmla="*/ 3336387 w 3629123"/>
                  <a:gd name="connsiteY28" fmla="*/ 410764 h 969719"/>
                  <a:gd name="connsiteX29" fmla="*/ 3102016 w 3629123"/>
                  <a:gd name="connsiteY29" fmla="*/ 446161 h 969719"/>
                  <a:gd name="connsiteX30" fmla="*/ 3129163 w 3629123"/>
                  <a:gd name="connsiteY30" fmla="*/ 449067 h 969719"/>
                  <a:gd name="connsiteX31" fmla="*/ 3209700 w 3629123"/>
                  <a:gd name="connsiteY31" fmla="*/ 458048 h 969719"/>
                  <a:gd name="connsiteX32" fmla="*/ 3218296 w 3629123"/>
                  <a:gd name="connsiteY32" fmla="*/ 463331 h 969719"/>
                  <a:gd name="connsiteX33" fmla="*/ 3212867 w 3629123"/>
                  <a:gd name="connsiteY33" fmla="*/ 469935 h 969719"/>
                  <a:gd name="connsiteX34" fmla="*/ 3172146 w 3629123"/>
                  <a:gd name="connsiteY34" fmla="*/ 491860 h 969719"/>
                  <a:gd name="connsiteX35" fmla="*/ 3150429 w 3629123"/>
                  <a:gd name="connsiteY35" fmla="*/ 505860 h 969719"/>
                  <a:gd name="connsiteX36" fmla="*/ 3251778 w 3629123"/>
                  <a:gd name="connsiteY36" fmla="*/ 508766 h 969719"/>
                  <a:gd name="connsiteX37" fmla="*/ 3372130 w 3629123"/>
                  <a:gd name="connsiteY37" fmla="*/ 512464 h 969719"/>
                  <a:gd name="connsiteX38" fmla="*/ 3382537 w 3629123"/>
                  <a:gd name="connsiteY38" fmla="*/ 518276 h 969719"/>
                  <a:gd name="connsiteX39" fmla="*/ 3374393 w 3629123"/>
                  <a:gd name="connsiteY39" fmla="*/ 525144 h 969719"/>
                  <a:gd name="connsiteX40" fmla="*/ 3234132 w 3629123"/>
                  <a:gd name="connsiteY40" fmla="*/ 546805 h 969719"/>
                  <a:gd name="connsiteX41" fmla="*/ 3142737 w 3629123"/>
                  <a:gd name="connsiteY41" fmla="*/ 560805 h 969719"/>
                  <a:gd name="connsiteX42" fmla="*/ 3204271 w 3629123"/>
                  <a:gd name="connsiteY42" fmla="*/ 570050 h 969719"/>
                  <a:gd name="connsiteX43" fmla="*/ 3313764 w 3629123"/>
                  <a:gd name="connsiteY43" fmla="*/ 583787 h 969719"/>
                  <a:gd name="connsiteX44" fmla="*/ 3323266 w 3629123"/>
                  <a:gd name="connsiteY44" fmla="*/ 588541 h 969719"/>
                  <a:gd name="connsiteX45" fmla="*/ 3318741 w 3629123"/>
                  <a:gd name="connsiteY45" fmla="*/ 595409 h 969719"/>
                  <a:gd name="connsiteX46" fmla="*/ 3189792 w 3629123"/>
                  <a:gd name="connsiteY46" fmla="*/ 641901 h 969719"/>
                  <a:gd name="connsiteX47" fmla="*/ 3082108 w 3629123"/>
                  <a:gd name="connsiteY47" fmla="*/ 680468 h 969719"/>
                  <a:gd name="connsiteX48" fmla="*/ 3182553 w 3629123"/>
                  <a:gd name="connsiteY48" fmla="*/ 698166 h 969719"/>
                  <a:gd name="connsiteX49" fmla="*/ 3304715 w 3629123"/>
                  <a:gd name="connsiteY49" fmla="*/ 720356 h 969719"/>
                  <a:gd name="connsiteX50" fmla="*/ 3311954 w 3629123"/>
                  <a:gd name="connsiteY50" fmla="*/ 725375 h 969719"/>
                  <a:gd name="connsiteX51" fmla="*/ 3307882 w 3629123"/>
                  <a:gd name="connsiteY51" fmla="*/ 731450 h 969719"/>
                  <a:gd name="connsiteX52" fmla="*/ 3211510 w 3629123"/>
                  <a:gd name="connsiteY52" fmla="*/ 780848 h 969719"/>
                  <a:gd name="connsiteX53" fmla="*/ 3125544 w 3629123"/>
                  <a:gd name="connsiteY53" fmla="*/ 825490 h 969719"/>
                  <a:gd name="connsiteX54" fmla="*/ 3213772 w 3629123"/>
                  <a:gd name="connsiteY54" fmla="*/ 866699 h 969719"/>
                  <a:gd name="connsiteX55" fmla="*/ 3311502 w 3629123"/>
                  <a:gd name="connsiteY55" fmla="*/ 911869 h 969719"/>
                  <a:gd name="connsiteX56" fmla="*/ 3316026 w 3629123"/>
                  <a:gd name="connsiteY56" fmla="*/ 918737 h 969719"/>
                  <a:gd name="connsiteX57" fmla="*/ 3306525 w 3629123"/>
                  <a:gd name="connsiteY57" fmla="*/ 923492 h 969719"/>
                  <a:gd name="connsiteX58" fmla="*/ 1664121 w 3629123"/>
                  <a:gd name="connsiteY58" fmla="*/ 969720 h 969719"/>
                  <a:gd name="connsiteX59" fmla="*/ 42531 w 3629123"/>
                  <a:gd name="connsiteY59" fmla="*/ 922700 h 969719"/>
                  <a:gd name="connsiteX60" fmla="*/ 3276210 w 3629123"/>
                  <a:gd name="connsiteY60" fmla="*/ 913454 h 969719"/>
                  <a:gd name="connsiteX61" fmla="*/ 3200651 w 3629123"/>
                  <a:gd name="connsiteY61" fmla="*/ 877265 h 969719"/>
                  <a:gd name="connsiteX62" fmla="*/ 3102469 w 3629123"/>
                  <a:gd name="connsiteY62" fmla="*/ 832094 h 969719"/>
                  <a:gd name="connsiteX63" fmla="*/ 3097492 w 3629123"/>
                  <a:gd name="connsiteY63" fmla="*/ 827075 h 969719"/>
                  <a:gd name="connsiteX64" fmla="*/ 3101564 w 3629123"/>
                  <a:gd name="connsiteY64" fmla="*/ 821792 h 969719"/>
                  <a:gd name="connsiteX65" fmla="*/ 3197936 w 3629123"/>
                  <a:gd name="connsiteY65" fmla="*/ 772395 h 969719"/>
                  <a:gd name="connsiteX66" fmla="*/ 3280283 w 3629123"/>
                  <a:gd name="connsiteY66" fmla="*/ 729601 h 969719"/>
                  <a:gd name="connsiteX67" fmla="*/ 3177576 w 3629123"/>
                  <a:gd name="connsiteY67" fmla="*/ 711374 h 969719"/>
                  <a:gd name="connsiteX68" fmla="*/ 3054509 w 3629123"/>
                  <a:gd name="connsiteY68" fmla="*/ 688921 h 969719"/>
                  <a:gd name="connsiteX69" fmla="*/ 3047269 w 3629123"/>
                  <a:gd name="connsiteY69" fmla="*/ 683638 h 969719"/>
                  <a:gd name="connsiteX70" fmla="*/ 3052246 w 3629123"/>
                  <a:gd name="connsiteY70" fmla="*/ 677562 h 969719"/>
                  <a:gd name="connsiteX71" fmla="*/ 3179386 w 3629123"/>
                  <a:gd name="connsiteY71" fmla="*/ 631599 h 969719"/>
                  <a:gd name="connsiteX72" fmla="*/ 3282545 w 3629123"/>
                  <a:gd name="connsiteY72" fmla="*/ 594617 h 969719"/>
                  <a:gd name="connsiteX73" fmla="*/ 3199293 w 3629123"/>
                  <a:gd name="connsiteY73" fmla="*/ 582994 h 969719"/>
                  <a:gd name="connsiteX74" fmla="*/ 3089800 w 3629123"/>
                  <a:gd name="connsiteY74" fmla="*/ 569258 h 969719"/>
                  <a:gd name="connsiteX75" fmla="*/ 3079846 w 3629123"/>
                  <a:gd name="connsiteY75" fmla="*/ 563447 h 969719"/>
                  <a:gd name="connsiteX76" fmla="*/ 3087990 w 3629123"/>
                  <a:gd name="connsiteY76" fmla="*/ 556843 h 969719"/>
                  <a:gd name="connsiteX77" fmla="*/ 3228703 w 3629123"/>
                  <a:gd name="connsiteY77" fmla="*/ 534918 h 969719"/>
                  <a:gd name="connsiteX78" fmla="*/ 3301548 w 3629123"/>
                  <a:gd name="connsiteY78" fmla="*/ 523823 h 969719"/>
                  <a:gd name="connsiteX79" fmla="*/ 3251325 w 3629123"/>
                  <a:gd name="connsiteY79" fmla="*/ 522238 h 969719"/>
                  <a:gd name="connsiteX80" fmla="*/ 3119662 w 3629123"/>
                  <a:gd name="connsiteY80" fmla="*/ 518276 h 969719"/>
                  <a:gd name="connsiteX81" fmla="*/ 3109708 w 3629123"/>
                  <a:gd name="connsiteY81" fmla="*/ 513257 h 969719"/>
                  <a:gd name="connsiteX82" fmla="*/ 3115137 w 3629123"/>
                  <a:gd name="connsiteY82" fmla="*/ 506124 h 969719"/>
                  <a:gd name="connsiteX83" fmla="*/ 3155858 w 3629123"/>
                  <a:gd name="connsiteY83" fmla="*/ 484199 h 969719"/>
                  <a:gd name="connsiteX84" fmla="*/ 3181195 w 3629123"/>
                  <a:gd name="connsiteY84" fmla="*/ 468086 h 969719"/>
                  <a:gd name="connsiteX85" fmla="*/ 3125996 w 3629123"/>
                  <a:gd name="connsiteY85" fmla="*/ 462010 h 969719"/>
                  <a:gd name="connsiteX86" fmla="*/ 3047722 w 3629123"/>
                  <a:gd name="connsiteY86" fmla="*/ 453293 h 969719"/>
                  <a:gd name="connsiteX87" fmla="*/ 3039125 w 3629123"/>
                  <a:gd name="connsiteY87" fmla="*/ 446953 h 969719"/>
                  <a:gd name="connsiteX88" fmla="*/ 3047722 w 3629123"/>
                  <a:gd name="connsiteY88" fmla="*/ 440614 h 969719"/>
                  <a:gd name="connsiteX89" fmla="*/ 3331862 w 3629123"/>
                  <a:gd name="connsiteY89" fmla="*/ 398613 h 969719"/>
                  <a:gd name="connsiteX90" fmla="*/ 3565328 w 3629123"/>
                  <a:gd name="connsiteY90" fmla="*/ 363480 h 969719"/>
                  <a:gd name="connsiteX91" fmla="*/ 3323718 w 3629123"/>
                  <a:gd name="connsiteY91" fmla="*/ 339177 h 969719"/>
                  <a:gd name="connsiteX92" fmla="*/ 3029624 w 3629123"/>
                  <a:gd name="connsiteY92" fmla="*/ 309064 h 969719"/>
                  <a:gd name="connsiteX93" fmla="*/ 3021027 w 3629123"/>
                  <a:gd name="connsiteY93" fmla="*/ 303780 h 969719"/>
                  <a:gd name="connsiteX94" fmla="*/ 3026456 w 3629123"/>
                  <a:gd name="connsiteY94" fmla="*/ 297176 h 969719"/>
                  <a:gd name="connsiteX95" fmla="*/ 3163550 w 3629123"/>
                  <a:gd name="connsiteY95" fmla="*/ 249892 h 969719"/>
                  <a:gd name="connsiteX96" fmla="*/ 3274401 w 3629123"/>
                  <a:gd name="connsiteY96" fmla="*/ 211325 h 969719"/>
                  <a:gd name="connsiteX97" fmla="*/ 3180743 w 3629123"/>
                  <a:gd name="connsiteY97" fmla="*/ 205250 h 969719"/>
                  <a:gd name="connsiteX98" fmla="*/ 3054509 w 3629123"/>
                  <a:gd name="connsiteY98" fmla="*/ 196533 h 969719"/>
                  <a:gd name="connsiteX99" fmla="*/ 3045459 w 3629123"/>
                  <a:gd name="connsiteY99" fmla="*/ 191250 h 969719"/>
                  <a:gd name="connsiteX100" fmla="*/ 3050889 w 3629123"/>
                  <a:gd name="connsiteY100" fmla="*/ 184646 h 969719"/>
                  <a:gd name="connsiteX101" fmla="*/ 3138212 w 3629123"/>
                  <a:gd name="connsiteY101" fmla="*/ 154268 h 969719"/>
                  <a:gd name="connsiteX102" fmla="*/ 3196579 w 3629123"/>
                  <a:gd name="connsiteY102" fmla="*/ 133663 h 969719"/>
                  <a:gd name="connsiteX103" fmla="*/ 3135498 w 3629123"/>
                  <a:gd name="connsiteY103" fmla="*/ 127324 h 969719"/>
                  <a:gd name="connsiteX104" fmla="*/ 3043197 w 3629123"/>
                  <a:gd name="connsiteY104" fmla="*/ 119135 h 969719"/>
                  <a:gd name="connsiteX105" fmla="*/ 3033243 w 3629123"/>
                  <a:gd name="connsiteY105" fmla="*/ 114380 h 969719"/>
                  <a:gd name="connsiteX106" fmla="*/ 3038220 w 3629123"/>
                  <a:gd name="connsiteY106" fmla="*/ 107512 h 969719"/>
                  <a:gd name="connsiteX107" fmla="*/ 3134593 w 3629123"/>
                  <a:gd name="connsiteY107" fmla="*/ 73171 h 969719"/>
                  <a:gd name="connsiteX108" fmla="*/ 3198841 w 3629123"/>
                  <a:gd name="connsiteY108" fmla="*/ 50454 h 969719"/>
                  <a:gd name="connsiteX109" fmla="*/ 1629282 w 3629123"/>
                  <a:gd name="connsiteY109" fmla="*/ 31963 h 969719"/>
                  <a:gd name="connsiteX110" fmla="*/ 22623 w 3629123"/>
                  <a:gd name="connsiteY110" fmla="*/ 12944 h 969719"/>
                  <a:gd name="connsiteX111" fmla="*/ 42531 w 3629123"/>
                  <a:gd name="connsiteY111" fmla="*/ 922700 h 96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629123" h="969719">
                    <a:moveTo>
                      <a:pt x="1664121" y="969720"/>
                    </a:moveTo>
                    <a:cubicBezTo>
                      <a:pt x="1152397" y="969720"/>
                      <a:pt x="609906" y="958097"/>
                      <a:pt x="30767" y="934851"/>
                    </a:cubicBezTo>
                    <a:cubicBezTo>
                      <a:pt x="24885" y="934587"/>
                      <a:pt x="20813" y="931945"/>
                      <a:pt x="20360" y="928511"/>
                    </a:cubicBezTo>
                    <a:cubicBezTo>
                      <a:pt x="13574" y="621033"/>
                      <a:pt x="6787" y="313818"/>
                      <a:pt x="0" y="6340"/>
                    </a:cubicBezTo>
                    <a:cubicBezTo>
                      <a:pt x="0" y="4491"/>
                      <a:pt x="905" y="2906"/>
                      <a:pt x="3167" y="1849"/>
                    </a:cubicBezTo>
                    <a:cubicBezTo>
                      <a:pt x="5429" y="528"/>
                      <a:pt x="8144" y="0"/>
                      <a:pt x="11311" y="0"/>
                    </a:cubicBezTo>
                    <a:cubicBezTo>
                      <a:pt x="552445" y="5547"/>
                      <a:pt x="1099913" y="12415"/>
                      <a:pt x="1629735" y="19019"/>
                    </a:cubicBezTo>
                    <a:cubicBezTo>
                      <a:pt x="2155937" y="25359"/>
                      <a:pt x="2699786" y="32227"/>
                      <a:pt x="3236847" y="37774"/>
                    </a:cubicBezTo>
                    <a:cubicBezTo>
                      <a:pt x="3241824" y="37774"/>
                      <a:pt x="3245896" y="39624"/>
                      <a:pt x="3247254" y="42529"/>
                    </a:cubicBezTo>
                    <a:cubicBezTo>
                      <a:pt x="3248611" y="45171"/>
                      <a:pt x="3246801" y="48077"/>
                      <a:pt x="3242276" y="49661"/>
                    </a:cubicBezTo>
                    <a:cubicBezTo>
                      <a:pt x="3221916" y="57058"/>
                      <a:pt x="3183458" y="70794"/>
                      <a:pt x="3145904" y="83738"/>
                    </a:cubicBezTo>
                    <a:cubicBezTo>
                      <a:pt x="3121471" y="92191"/>
                      <a:pt x="3097039" y="101172"/>
                      <a:pt x="3076679" y="108304"/>
                    </a:cubicBezTo>
                    <a:cubicBezTo>
                      <a:pt x="3097039" y="109889"/>
                      <a:pt x="3118305" y="112267"/>
                      <a:pt x="3139117" y="114644"/>
                    </a:cubicBezTo>
                    <a:cubicBezTo>
                      <a:pt x="3170789" y="118078"/>
                      <a:pt x="3203818" y="121776"/>
                      <a:pt x="3231418" y="123097"/>
                    </a:cubicBezTo>
                    <a:cubicBezTo>
                      <a:pt x="3236395" y="123361"/>
                      <a:pt x="3240467" y="125474"/>
                      <a:pt x="3241371" y="128116"/>
                    </a:cubicBezTo>
                    <a:cubicBezTo>
                      <a:pt x="3242276" y="131022"/>
                      <a:pt x="3240014" y="133663"/>
                      <a:pt x="3235942" y="134984"/>
                    </a:cubicBezTo>
                    <a:cubicBezTo>
                      <a:pt x="3211057" y="142909"/>
                      <a:pt x="3179386" y="154268"/>
                      <a:pt x="3149071" y="165098"/>
                    </a:cubicBezTo>
                    <a:cubicBezTo>
                      <a:pt x="3128711" y="172494"/>
                      <a:pt x="3107898" y="179891"/>
                      <a:pt x="3088442" y="186495"/>
                    </a:cubicBezTo>
                    <a:cubicBezTo>
                      <a:pt x="3117400" y="188608"/>
                      <a:pt x="3149976" y="190721"/>
                      <a:pt x="3181648" y="192570"/>
                    </a:cubicBezTo>
                    <a:cubicBezTo>
                      <a:pt x="3226441" y="195212"/>
                      <a:pt x="3272591" y="197853"/>
                      <a:pt x="3307882" y="201288"/>
                    </a:cubicBezTo>
                    <a:cubicBezTo>
                      <a:pt x="3312407" y="201816"/>
                      <a:pt x="3316026" y="203929"/>
                      <a:pt x="3316931" y="206571"/>
                    </a:cubicBezTo>
                    <a:cubicBezTo>
                      <a:pt x="3317836" y="209212"/>
                      <a:pt x="3315574" y="211854"/>
                      <a:pt x="3311502" y="213175"/>
                    </a:cubicBezTo>
                    <a:cubicBezTo>
                      <a:pt x="3266709" y="227967"/>
                      <a:pt x="3219201" y="244609"/>
                      <a:pt x="3173504" y="260723"/>
                    </a:cubicBezTo>
                    <a:cubicBezTo>
                      <a:pt x="3136403" y="273666"/>
                      <a:pt x="3098849" y="287138"/>
                      <a:pt x="3061748" y="299554"/>
                    </a:cubicBezTo>
                    <a:cubicBezTo>
                      <a:pt x="3147714" y="308799"/>
                      <a:pt x="3238205" y="317781"/>
                      <a:pt x="3325980" y="326234"/>
                    </a:cubicBezTo>
                    <a:cubicBezTo>
                      <a:pt x="3424162" y="335743"/>
                      <a:pt x="3525512" y="345781"/>
                      <a:pt x="3620074" y="356348"/>
                    </a:cubicBezTo>
                    <a:cubicBezTo>
                      <a:pt x="3625052" y="356876"/>
                      <a:pt x="3629124" y="359517"/>
                      <a:pt x="3629124" y="362423"/>
                    </a:cubicBezTo>
                    <a:cubicBezTo>
                      <a:pt x="3629124" y="365593"/>
                      <a:pt x="3625504" y="368235"/>
                      <a:pt x="3620527" y="368763"/>
                    </a:cubicBezTo>
                    <a:cubicBezTo>
                      <a:pt x="3520987" y="381707"/>
                      <a:pt x="3427330" y="396499"/>
                      <a:pt x="3336387" y="410764"/>
                    </a:cubicBezTo>
                    <a:cubicBezTo>
                      <a:pt x="3260827" y="422651"/>
                      <a:pt x="3183458" y="434802"/>
                      <a:pt x="3102016" y="446161"/>
                    </a:cubicBezTo>
                    <a:cubicBezTo>
                      <a:pt x="3111065" y="447217"/>
                      <a:pt x="3120114" y="448010"/>
                      <a:pt x="3129163" y="449067"/>
                    </a:cubicBezTo>
                    <a:cubicBezTo>
                      <a:pt x="3159478" y="452236"/>
                      <a:pt x="3190697" y="455671"/>
                      <a:pt x="3209700" y="458048"/>
                    </a:cubicBezTo>
                    <a:cubicBezTo>
                      <a:pt x="3214224" y="458576"/>
                      <a:pt x="3217844" y="460690"/>
                      <a:pt x="3218296" y="463331"/>
                    </a:cubicBezTo>
                    <a:cubicBezTo>
                      <a:pt x="3218749" y="465973"/>
                      <a:pt x="3216487" y="468614"/>
                      <a:pt x="3212867" y="469935"/>
                    </a:cubicBezTo>
                    <a:cubicBezTo>
                      <a:pt x="3195221" y="475482"/>
                      <a:pt x="3183910" y="483407"/>
                      <a:pt x="3172146" y="491860"/>
                    </a:cubicBezTo>
                    <a:cubicBezTo>
                      <a:pt x="3165359" y="496615"/>
                      <a:pt x="3158573" y="501370"/>
                      <a:pt x="3150429" y="505860"/>
                    </a:cubicBezTo>
                    <a:cubicBezTo>
                      <a:pt x="3181648" y="506917"/>
                      <a:pt x="3216939" y="507974"/>
                      <a:pt x="3251778" y="508766"/>
                    </a:cubicBezTo>
                    <a:cubicBezTo>
                      <a:pt x="3294761" y="510087"/>
                      <a:pt x="3337291" y="511408"/>
                      <a:pt x="3372130" y="512464"/>
                    </a:cubicBezTo>
                    <a:cubicBezTo>
                      <a:pt x="3377560" y="512728"/>
                      <a:pt x="3382084" y="515106"/>
                      <a:pt x="3382537" y="518276"/>
                    </a:cubicBezTo>
                    <a:cubicBezTo>
                      <a:pt x="3382989" y="521446"/>
                      <a:pt x="3379822" y="524351"/>
                      <a:pt x="3374393" y="525144"/>
                    </a:cubicBezTo>
                    <a:cubicBezTo>
                      <a:pt x="3326885" y="532540"/>
                      <a:pt x="3280283" y="539672"/>
                      <a:pt x="3234132" y="546805"/>
                    </a:cubicBezTo>
                    <a:cubicBezTo>
                      <a:pt x="3203818" y="551559"/>
                      <a:pt x="3173504" y="556050"/>
                      <a:pt x="3142737" y="560805"/>
                    </a:cubicBezTo>
                    <a:cubicBezTo>
                      <a:pt x="3164002" y="563447"/>
                      <a:pt x="3184363" y="566881"/>
                      <a:pt x="3204271" y="570050"/>
                    </a:cubicBezTo>
                    <a:cubicBezTo>
                      <a:pt x="3239109" y="575598"/>
                      <a:pt x="3275758" y="581409"/>
                      <a:pt x="3313764" y="583787"/>
                    </a:cubicBezTo>
                    <a:cubicBezTo>
                      <a:pt x="3318288" y="584051"/>
                      <a:pt x="3322361" y="585900"/>
                      <a:pt x="3323266" y="588541"/>
                    </a:cubicBezTo>
                    <a:cubicBezTo>
                      <a:pt x="3324171" y="591183"/>
                      <a:pt x="3322361" y="593825"/>
                      <a:pt x="3318741" y="595409"/>
                    </a:cubicBezTo>
                    <a:cubicBezTo>
                      <a:pt x="3277568" y="610995"/>
                      <a:pt x="3232775" y="626580"/>
                      <a:pt x="3189792" y="641901"/>
                    </a:cubicBezTo>
                    <a:cubicBezTo>
                      <a:pt x="3154048" y="654581"/>
                      <a:pt x="3116947" y="667524"/>
                      <a:pt x="3082108" y="680468"/>
                    </a:cubicBezTo>
                    <a:cubicBezTo>
                      <a:pt x="3112422" y="686279"/>
                      <a:pt x="3147714" y="692355"/>
                      <a:pt x="3182553" y="698166"/>
                    </a:cubicBezTo>
                    <a:cubicBezTo>
                      <a:pt x="3225988" y="705563"/>
                      <a:pt x="3270781" y="713223"/>
                      <a:pt x="3304715" y="720356"/>
                    </a:cubicBezTo>
                    <a:cubicBezTo>
                      <a:pt x="3308335" y="721148"/>
                      <a:pt x="3311049" y="722997"/>
                      <a:pt x="3311954" y="725375"/>
                    </a:cubicBezTo>
                    <a:cubicBezTo>
                      <a:pt x="3312407" y="727752"/>
                      <a:pt x="3311049" y="729865"/>
                      <a:pt x="3307882" y="731450"/>
                    </a:cubicBezTo>
                    <a:cubicBezTo>
                      <a:pt x="3273043" y="747828"/>
                      <a:pt x="3241824" y="764470"/>
                      <a:pt x="3211510" y="780848"/>
                    </a:cubicBezTo>
                    <a:cubicBezTo>
                      <a:pt x="3184363" y="795376"/>
                      <a:pt x="3156310" y="810697"/>
                      <a:pt x="3125544" y="825490"/>
                    </a:cubicBezTo>
                    <a:cubicBezTo>
                      <a:pt x="3157215" y="838434"/>
                      <a:pt x="3185720" y="852962"/>
                      <a:pt x="3213772" y="866699"/>
                    </a:cubicBezTo>
                    <a:cubicBezTo>
                      <a:pt x="3244539" y="882020"/>
                      <a:pt x="3276210" y="897869"/>
                      <a:pt x="3311502" y="911869"/>
                    </a:cubicBezTo>
                    <a:cubicBezTo>
                      <a:pt x="3315574" y="913454"/>
                      <a:pt x="3317384" y="916096"/>
                      <a:pt x="3316026" y="918737"/>
                    </a:cubicBezTo>
                    <a:cubicBezTo>
                      <a:pt x="3315121" y="921379"/>
                      <a:pt x="3311049" y="923228"/>
                      <a:pt x="3306525" y="923492"/>
                    </a:cubicBezTo>
                    <a:cubicBezTo>
                      <a:pt x="2793443" y="954663"/>
                      <a:pt x="2248690" y="969720"/>
                      <a:pt x="1664121" y="969720"/>
                    </a:cubicBezTo>
                    <a:close/>
                    <a:moveTo>
                      <a:pt x="42531" y="922700"/>
                    </a:moveTo>
                    <a:cubicBezTo>
                      <a:pt x="1265058" y="971305"/>
                      <a:pt x="2323345" y="968399"/>
                      <a:pt x="3276210" y="913454"/>
                    </a:cubicBezTo>
                    <a:cubicBezTo>
                      <a:pt x="3249063" y="901831"/>
                      <a:pt x="3224631" y="889416"/>
                      <a:pt x="3200651" y="877265"/>
                    </a:cubicBezTo>
                    <a:cubicBezTo>
                      <a:pt x="3169884" y="861944"/>
                      <a:pt x="3138212" y="845830"/>
                      <a:pt x="3102469" y="832094"/>
                    </a:cubicBezTo>
                    <a:cubicBezTo>
                      <a:pt x="3099754" y="831037"/>
                      <a:pt x="3097944" y="829188"/>
                      <a:pt x="3097492" y="827075"/>
                    </a:cubicBezTo>
                    <a:cubicBezTo>
                      <a:pt x="3097492" y="824962"/>
                      <a:pt x="3098849" y="823113"/>
                      <a:pt x="3101564" y="821792"/>
                    </a:cubicBezTo>
                    <a:cubicBezTo>
                      <a:pt x="3136403" y="805414"/>
                      <a:pt x="3167622" y="788772"/>
                      <a:pt x="3197936" y="772395"/>
                    </a:cubicBezTo>
                    <a:cubicBezTo>
                      <a:pt x="3223726" y="758394"/>
                      <a:pt x="3250873" y="743866"/>
                      <a:pt x="3280283" y="729601"/>
                    </a:cubicBezTo>
                    <a:cubicBezTo>
                      <a:pt x="3249968" y="723790"/>
                      <a:pt x="3213320" y="717450"/>
                      <a:pt x="3177576" y="711374"/>
                    </a:cubicBezTo>
                    <a:cubicBezTo>
                      <a:pt x="3134140" y="703978"/>
                      <a:pt x="3088895" y="696317"/>
                      <a:pt x="3054509" y="688921"/>
                    </a:cubicBezTo>
                    <a:cubicBezTo>
                      <a:pt x="3050437" y="688129"/>
                      <a:pt x="3047722" y="686015"/>
                      <a:pt x="3047269" y="683638"/>
                    </a:cubicBezTo>
                    <a:cubicBezTo>
                      <a:pt x="3046817" y="681260"/>
                      <a:pt x="3048627" y="678883"/>
                      <a:pt x="3052246" y="677562"/>
                    </a:cubicBezTo>
                    <a:cubicBezTo>
                      <a:pt x="3092967" y="662241"/>
                      <a:pt x="3136855" y="646656"/>
                      <a:pt x="3179386" y="631599"/>
                    </a:cubicBezTo>
                    <a:cubicBezTo>
                      <a:pt x="3213772" y="619448"/>
                      <a:pt x="3249063" y="607032"/>
                      <a:pt x="3282545" y="594617"/>
                    </a:cubicBezTo>
                    <a:cubicBezTo>
                      <a:pt x="3253588" y="591711"/>
                      <a:pt x="3226441" y="587221"/>
                      <a:pt x="3199293" y="582994"/>
                    </a:cubicBezTo>
                    <a:cubicBezTo>
                      <a:pt x="3164454" y="577447"/>
                      <a:pt x="3127806" y="571635"/>
                      <a:pt x="3089800" y="569258"/>
                    </a:cubicBezTo>
                    <a:cubicBezTo>
                      <a:pt x="3084371" y="568994"/>
                      <a:pt x="3080298" y="566352"/>
                      <a:pt x="3079846" y="563447"/>
                    </a:cubicBezTo>
                    <a:cubicBezTo>
                      <a:pt x="3079393" y="560277"/>
                      <a:pt x="3083013" y="557635"/>
                      <a:pt x="3087990" y="556843"/>
                    </a:cubicBezTo>
                    <a:cubicBezTo>
                      <a:pt x="3135950" y="549446"/>
                      <a:pt x="3182553" y="542314"/>
                      <a:pt x="3228703" y="534918"/>
                    </a:cubicBezTo>
                    <a:cubicBezTo>
                      <a:pt x="3252683" y="531219"/>
                      <a:pt x="3277115" y="527521"/>
                      <a:pt x="3301548" y="523823"/>
                    </a:cubicBezTo>
                    <a:cubicBezTo>
                      <a:pt x="3285259" y="523295"/>
                      <a:pt x="3268066" y="522766"/>
                      <a:pt x="3251325" y="522238"/>
                    </a:cubicBezTo>
                    <a:cubicBezTo>
                      <a:pt x="3204271" y="520917"/>
                      <a:pt x="3157215" y="519596"/>
                      <a:pt x="3119662" y="518276"/>
                    </a:cubicBezTo>
                    <a:cubicBezTo>
                      <a:pt x="3114685" y="518012"/>
                      <a:pt x="3110613" y="516162"/>
                      <a:pt x="3109708" y="513257"/>
                    </a:cubicBezTo>
                    <a:cubicBezTo>
                      <a:pt x="3108803" y="510351"/>
                      <a:pt x="3111065" y="507709"/>
                      <a:pt x="3115137" y="506124"/>
                    </a:cubicBezTo>
                    <a:cubicBezTo>
                      <a:pt x="3132783" y="500577"/>
                      <a:pt x="3144094" y="492652"/>
                      <a:pt x="3155858" y="484199"/>
                    </a:cubicBezTo>
                    <a:cubicBezTo>
                      <a:pt x="3163550" y="478652"/>
                      <a:pt x="3171694" y="473105"/>
                      <a:pt x="3181195" y="468086"/>
                    </a:cubicBezTo>
                    <a:cubicBezTo>
                      <a:pt x="3164907" y="466237"/>
                      <a:pt x="3144999" y="464124"/>
                      <a:pt x="3125996" y="462010"/>
                    </a:cubicBezTo>
                    <a:cubicBezTo>
                      <a:pt x="3096587" y="458840"/>
                      <a:pt x="3065820" y="455406"/>
                      <a:pt x="3047722" y="453293"/>
                    </a:cubicBezTo>
                    <a:cubicBezTo>
                      <a:pt x="3042745" y="452765"/>
                      <a:pt x="3039125" y="450123"/>
                      <a:pt x="3039125" y="446953"/>
                    </a:cubicBezTo>
                    <a:cubicBezTo>
                      <a:pt x="3039125" y="444048"/>
                      <a:pt x="3042745" y="441406"/>
                      <a:pt x="3047722" y="440614"/>
                    </a:cubicBezTo>
                    <a:cubicBezTo>
                      <a:pt x="3147261" y="427670"/>
                      <a:pt x="3240919" y="412877"/>
                      <a:pt x="3331862" y="398613"/>
                    </a:cubicBezTo>
                    <a:cubicBezTo>
                      <a:pt x="3406969" y="386726"/>
                      <a:pt x="3484339" y="374574"/>
                      <a:pt x="3565328" y="363480"/>
                    </a:cubicBezTo>
                    <a:cubicBezTo>
                      <a:pt x="3486149" y="355027"/>
                      <a:pt x="3403802" y="347102"/>
                      <a:pt x="3323718" y="339177"/>
                    </a:cubicBezTo>
                    <a:cubicBezTo>
                      <a:pt x="3225536" y="329668"/>
                      <a:pt x="3124186" y="319630"/>
                      <a:pt x="3029624" y="309064"/>
                    </a:cubicBezTo>
                    <a:cubicBezTo>
                      <a:pt x="3025099" y="308535"/>
                      <a:pt x="3021480" y="306422"/>
                      <a:pt x="3021027" y="303780"/>
                    </a:cubicBezTo>
                    <a:cubicBezTo>
                      <a:pt x="3020122" y="301139"/>
                      <a:pt x="3022384" y="298497"/>
                      <a:pt x="3026456" y="297176"/>
                    </a:cubicBezTo>
                    <a:cubicBezTo>
                      <a:pt x="3070797" y="282384"/>
                      <a:pt x="3117852" y="266006"/>
                      <a:pt x="3163550" y="249892"/>
                    </a:cubicBezTo>
                    <a:cubicBezTo>
                      <a:pt x="3200198" y="236949"/>
                      <a:pt x="3237752" y="223741"/>
                      <a:pt x="3274401" y="211325"/>
                    </a:cubicBezTo>
                    <a:cubicBezTo>
                      <a:pt x="3245444" y="209212"/>
                      <a:pt x="3212867" y="207099"/>
                      <a:pt x="3180743" y="205250"/>
                    </a:cubicBezTo>
                    <a:cubicBezTo>
                      <a:pt x="3135950" y="202608"/>
                      <a:pt x="3089800" y="199967"/>
                      <a:pt x="3054509" y="196533"/>
                    </a:cubicBezTo>
                    <a:cubicBezTo>
                      <a:pt x="3049984" y="196004"/>
                      <a:pt x="3046364" y="193891"/>
                      <a:pt x="3045459" y="191250"/>
                    </a:cubicBezTo>
                    <a:cubicBezTo>
                      <a:pt x="3044555" y="188608"/>
                      <a:pt x="3046817" y="185966"/>
                      <a:pt x="3050889" y="184646"/>
                    </a:cubicBezTo>
                    <a:cubicBezTo>
                      <a:pt x="3076226" y="176721"/>
                      <a:pt x="3107446" y="165362"/>
                      <a:pt x="3138212" y="154268"/>
                    </a:cubicBezTo>
                    <a:cubicBezTo>
                      <a:pt x="3157668" y="147135"/>
                      <a:pt x="3178028" y="140003"/>
                      <a:pt x="3196579" y="133663"/>
                    </a:cubicBezTo>
                    <a:cubicBezTo>
                      <a:pt x="3176671" y="132078"/>
                      <a:pt x="3155858" y="129701"/>
                      <a:pt x="3135498" y="127324"/>
                    </a:cubicBezTo>
                    <a:cubicBezTo>
                      <a:pt x="3103826" y="123890"/>
                      <a:pt x="3070797" y="120191"/>
                      <a:pt x="3043197" y="119135"/>
                    </a:cubicBezTo>
                    <a:cubicBezTo>
                      <a:pt x="3038220" y="118871"/>
                      <a:pt x="3034601" y="117021"/>
                      <a:pt x="3033243" y="114380"/>
                    </a:cubicBezTo>
                    <a:cubicBezTo>
                      <a:pt x="3031886" y="111738"/>
                      <a:pt x="3034148" y="108833"/>
                      <a:pt x="3038220" y="107512"/>
                    </a:cubicBezTo>
                    <a:cubicBezTo>
                      <a:pt x="3058581" y="100115"/>
                      <a:pt x="3097492" y="86379"/>
                      <a:pt x="3134593" y="73171"/>
                    </a:cubicBezTo>
                    <a:cubicBezTo>
                      <a:pt x="3156763" y="65247"/>
                      <a:pt x="3179838" y="57322"/>
                      <a:pt x="3198841" y="50454"/>
                    </a:cubicBezTo>
                    <a:cubicBezTo>
                      <a:pt x="2673996" y="44907"/>
                      <a:pt x="2143269" y="38303"/>
                      <a:pt x="1629282" y="31963"/>
                    </a:cubicBezTo>
                    <a:cubicBezTo>
                      <a:pt x="1103985" y="25359"/>
                      <a:pt x="560137" y="18755"/>
                      <a:pt x="22623" y="12944"/>
                    </a:cubicBezTo>
                    <a:cubicBezTo>
                      <a:pt x="29409" y="316196"/>
                      <a:pt x="36196" y="619448"/>
                      <a:pt x="42531" y="9227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7" name="Đồ họa 7">
                <a:extLst>
                  <a:ext uri="{FF2B5EF4-FFF2-40B4-BE49-F238E27FC236}">
                    <a16:creationId xmlns:a16="http://schemas.microsoft.com/office/drawing/2014/main" id="{214C66B8-F99F-BBB6-37B1-8962DF738310}"/>
                  </a:ext>
                </a:extLst>
              </p:cNvPr>
              <p:cNvGrpSpPr/>
              <p:nvPr/>
            </p:nvGrpSpPr>
            <p:grpSpPr>
              <a:xfrm>
                <a:off x="1797839" y="650185"/>
                <a:ext cx="744832" cy="1130003"/>
                <a:chOff x="1797839" y="650185"/>
                <a:chExt cx="744832" cy="1130003"/>
              </a:xfrm>
            </p:grpSpPr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15EB8618-682E-966B-058D-215E74FAE161}"/>
                    </a:ext>
                  </a:extLst>
                </p:cNvPr>
                <p:cNvSpPr/>
                <p:nvPr/>
              </p:nvSpPr>
              <p:spPr>
                <a:xfrm>
                  <a:off x="1808899" y="656466"/>
                  <a:ext cx="704468" cy="393065"/>
                </a:xfrm>
                <a:custGeom>
                  <a:avLst/>
                  <a:gdLst>
                    <a:gd name="connsiteX0" fmla="*/ 109494 w 704468"/>
                    <a:gd name="connsiteY0" fmla="*/ 393065 h 393065"/>
                    <a:gd name="connsiteX1" fmla="*/ 0 w 704468"/>
                    <a:gd name="connsiteY1" fmla="*/ 291101 h 393065"/>
                    <a:gd name="connsiteX2" fmla="*/ 574615 w 704468"/>
                    <a:gd name="connsiteY2" fmla="*/ 0 h 393065"/>
                    <a:gd name="connsiteX3" fmla="*/ 704469 w 704468"/>
                    <a:gd name="connsiteY3" fmla="*/ 54416 h 393065"/>
                    <a:gd name="connsiteX4" fmla="*/ 109494 w 704468"/>
                    <a:gd name="connsiteY4" fmla="*/ 393065 h 393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4468" h="393065">
                      <a:moveTo>
                        <a:pt x="109494" y="393065"/>
                      </a:moveTo>
                      <a:cubicBezTo>
                        <a:pt x="64248" y="363480"/>
                        <a:pt x="28957" y="327026"/>
                        <a:pt x="0" y="291101"/>
                      </a:cubicBezTo>
                      <a:cubicBezTo>
                        <a:pt x="191388" y="194155"/>
                        <a:pt x="382775" y="97210"/>
                        <a:pt x="574615" y="0"/>
                      </a:cubicBezTo>
                      <a:lnTo>
                        <a:pt x="704469" y="54416"/>
                      </a:lnTo>
                      <a:cubicBezTo>
                        <a:pt x="507652" y="169325"/>
                        <a:pt x="306311" y="278157"/>
                        <a:pt x="109494" y="393065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0FF69179-ABDC-34A7-C8A3-2E7973724844}"/>
                    </a:ext>
                  </a:extLst>
                </p:cNvPr>
                <p:cNvSpPr/>
                <p:nvPr/>
              </p:nvSpPr>
              <p:spPr>
                <a:xfrm>
                  <a:off x="1899390" y="1345123"/>
                  <a:ext cx="632076" cy="428726"/>
                </a:xfrm>
                <a:custGeom>
                  <a:avLst/>
                  <a:gdLst>
                    <a:gd name="connsiteX0" fmla="*/ 632077 w 632076"/>
                    <a:gd name="connsiteY0" fmla="*/ 381971 h 428726"/>
                    <a:gd name="connsiteX1" fmla="*/ 391372 w 632076"/>
                    <a:gd name="connsiteY1" fmla="*/ 428726 h 428726"/>
                    <a:gd name="connsiteX2" fmla="*/ 0 w 632076"/>
                    <a:gd name="connsiteY2" fmla="*/ 127324 h 428726"/>
                    <a:gd name="connsiteX3" fmla="*/ 100897 w 632076"/>
                    <a:gd name="connsiteY3" fmla="*/ 0 h 428726"/>
                    <a:gd name="connsiteX4" fmla="*/ 632077 w 632076"/>
                    <a:gd name="connsiteY4" fmla="*/ 381971 h 42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2076" h="428726">
                      <a:moveTo>
                        <a:pt x="632077" y="381971"/>
                      </a:moveTo>
                      <a:lnTo>
                        <a:pt x="391372" y="428726"/>
                      </a:lnTo>
                      <a:cubicBezTo>
                        <a:pt x="261065" y="328347"/>
                        <a:pt x="130306" y="227703"/>
                        <a:pt x="0" y="127324"/>
                      </a:cubicBezTo>
                      <a:cubicBezTo>
                        <a:pt x="16288" y="79511"/>
                        <a:pt x="50222" y="39095"/>
                        <a:pt x="100897" y="0"/>
                      </a:cubicBezTo>
                      <a:cubicBezTo>
                        <a:pt x="279616" y="126531"/>
                        <a:pt x="452905" y="255176"/>
                        <a:pt x="632077" y="381971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" name="Hình tự do: Hình 19">
                  <a:extLst>
                    <a:ext uri="{FF2B5EF4-FFF2-40B4-BE49-F238E27FC236}">
                      <a16:creationId xmlns:a16="http://schemas.microsoft.com/office/drawing/2014/main" id="{8DAA090E-4871-78DA-692F-92999764E67F}"/>
                    </a:ext>
                  </a:extLst>
                </p:cNvPr>
                <p:cNvSpPr/>
                <p:nvPr/>
              </p:nvSpPr>
              <p:spPr>
                <a:xfrm>
                  <a:off x="1797839" y="650185"/>
                  <a:ext cx="726474" cy="405685"/>
                </a:xfrm>
                <a:custGeom>
                  <a:avLst/>
                  <a:gdLst>
                    <a:gd name="connsiteX0" fmla="*/ 120554 w 726474"/>
                    <a:gd name="connsiteY0" fmla="*/ 405686 h 405685"/>
                    <a:gd name="connsiteX1" fmla="*/ 120554 w 726474"/>
                    <a:gd name="connsiteY1" fmla="*/ 405686 h 405685"/>
                    <a:gd name="connsiteX2" fmla="*/ 112409 w 726474"/>
                    <a:gd name="connsiteY2" fmla="*/ 403573 h 405685"/>
                    <a:gd name="connsiteX3" fmla="*/ 1106 w 726474"/>
                    <a:gd name="connsiteY3" fmla="*/ 300287 h 405685"/>
                    <a:gd name="connsiteX4" fmla="*/ 3821 w 726474"/>
                    <a:gd name="connsiteY4" fmla="*/ 292627 h 405685"/>
                    <a:gd name="connsiteX5" fmla="*/ 373022 w 726474"/>
                    <a:gd name="connsiteY5" fmla="*/ 105604 h 405685"/>
                    <a:gd name="connsiteX6" fmla="*/ 578436 w 726474"/>
                    <a:gd name="connsiteY6" fmla="*/ 1526 h 405685"/>
                    <a:gd name="connsiteX7" fmla="*/ 592009 w 726474"/>
                    <a:gd name="connsiteY7" fmla="*/ 1262 h 405685"/>
                    <a:gd name="connsiteX8" fmla="*/ 721863 w 726474"/>
                    <a:gd name="connsiteY8" fmla="*/ 55678 h 405685"/>
                    <a:gd name="connsiteX9" fmla="*/ 726388 w 726474"/>
                    <a:gd name="connsiteY9" fmla="*/ 60433 h 405685"/>
                    <a:gd name="connsiteX10" fmla="*/ 723221 w 726474"/>
                    <a:gd name="connsiteY10" fmla="*/ 65452 h 405685"/>
                    <a:gd name="connsiteX11" fmla="*/ 425959 w 726474"/>
                    <a:gd name="connsiteY11" fmla="*/ 234512 h 405685"/>
                    <a:gd name="connsiteX12" fmla="*/ 128245 w 726474"/>
                    <a:gd name="connsiteY12" fmla="*/ 403837 h 405685"/>
                    <a:gd name="connsiteX13" fmla="*/ 120554 w 726474"/>
                    <a:gd name="connsiteY13" fmla="*/ 405686 h 405685"/>
                    <a:gd name="connsiteX14" fmla="*/ 24634 w 726474"/>
                    <a:gd name="connsiteY14" fmla="*/ 298967 h 405685"/>
                    <a:gd name="connsiteX15" fmla="*/ 121458 w 726474"/>
                    <a:gd name="connsiteY15" fmla="*/ 389837 h 405685"/>
                    <a:gd name="connsiteX16" fmla="*/ 411028 w 726474"/>
                    <a:gd name="connsiteY16" fmla="*/ 225267 h 405685"/>
                    <a:gd name="connsiteX17" fmla="*/ 698788 w 726474"/>
                    <a:gd name="connsiteY17" fmla="*/ 61754 h 405685"/>
                    <a:gd name="connsiteX18" fmla="*/ 586127 w 726474"/>
                    <a:gd name="connsiteY18" fmla="*/ 14470 h 405685"/>
                    <a:gd name="connsiteX19" fmla="*/ 387501 w 726474"/>
                    <a:gd name="connsiteY19" fmla="*/ 115113 h 405685"/>
                    <a:gd name="connsiteX20" fmla="*/ 24634 w 726474"/>
                    <a:gd name="connsiteY20" fmla="*/ 298967 h 405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26474" h="405685">
                      <a:moveTo>
                        <a:pt x="120554" y="405686"/>
                      </a:moveTo>
                      <a:cubicBezTo>
                        <a:pt x="120554" y="405686"/>
                        <a:pt x="120554" y="405686"/>
                        <a:pt x="120554" y="405686"/>
                      </a:cubicBezTo>
                      <a:cubicBezTo>
                        <a:pt x="117386" y="405686"/>
                        <a:pt x="114219" y="404893"/>
                        <a:pt x="112409" y="403573"/>
                      </a:cubicBezTo>
                      <a:cubicBezTo>
                        <a:pt x="73046" y="377949"/>
                        <a:pt x="37755" y="345194"/>
                        <a:pt x="1106" y="300287"/>
                      </a:cubicBezTo>
                      <a:cubicBezTo>
                        <a:pt x="-1156" y="297646"/>
                        <a:pt x="201" y="294476"/>
                        <a:pt x="3821" y="292627"/>
                      </a:cubicBezTo>
                      <a:cubicBezTo>
                        <a:pt x="126888" y="230286"/>
                        <a:pt x="249955" y="167945"/>
                        <a:pt x="373022" y="105604"/>
                      </a:cubicBezTo>
                      <a:lnTo>
                        <a:pt x="578436" y="1526"/>
                      </a:lnTo>
                      <a:cubicBezTo>
                        <a:pt x="582055" y="-323"/>
                        <a:pt x="587937" y="-587"/>
                        <a:pt x="592009" y="1262"/>
                      </a:cubicBezTo>
                      <a:lnTo>
                        <a:pt x="721863" y="55678"/>
                      </a:lnTo>
                      <a:cubicBezTo>
                        <a:pt x="724578" y="56735"/>
                        <a:pt x="725935" y="58584"/>
                        <a:pt x="726388" y="60433"/>
                      </a:cubicBezTo>
                      <a:cubicBezTo>
                        <a:pt x="726840" y="62282"/>
                        <a:pt x="725483" y="64131"/>
                        <a:pt x="723221" y="65452"/>
                      </a:cubicBezTo>
                      <a:cubicBezTo>
                        <a:pt x="625038" y="122774"/>
                        <a:pt x="523689" y="179568"/>
                        <a:pt x="425959" y="234512"/>
                      </a:cubicBezTo>
                      <a:cubicBezTo>
                        <a:pt x="328229" y="289457"/>
                        <a:pt x="226880" y="346515"/>
                        <a:pt x="128245" y="403837"/>
                      </a:cubicBezTo>
                      <a:cubicBezTo>
                        <a:pt x="126435" y="404893"/>
                        <a:pt x="123721" y="405686"/>
                        <a:pt x="120554" y="405686"/>
                      </a:cubicBezTo>
                      <a:close/>
                      <a:moveTo>
                        <a:pt x="24634" y="298967"/>
                      </a:moveTo>
                      <a:cubicBezTo>
                        <a:pt x="56758" y="337533"/>
                        <a:pt x="87524" y="366855"/>
                        <a:pt x="121458" y="389837"/>
                      </a:cubicBezTo>
                      <a:cubicBezTo>
                        <a:pt x="217378" y="333835"/>
                        <a:pt x="316013" y="278626"/>
                        <a:pt x="411028" y="225267"/>
                      </a:cubicBezTo>
                      <a:cubicBezTo>
                        <a:pt x="505591" y="172171"/>
                        <a:pt x="603321" y="117227"/>
                        <a:pt x="698788" y="61754"/>
                      </a:cubicBezTo>
                      <a:lnTo>
                        <a:pt x="586127" y="14470"/>
                      </a:lnTo>
                      <a:lnTo>
                        <a:pt x="387501" y="115113"/>
                      </a:lnTo>
                      <a:cubicBezTo>
                        <a:pt x="266696" y="176398"/>
                        <a:pt x="145438" y="237682"/>
                        <a:pt x="24634" y="298967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" name="Hình tự do: Hình 20">
                  <a:extLst>
                    <a:ext uri="{FF2B5EF4-FFF2-40B4-BE49-F238E27FC236}">
                      <a16:creationId xmlns:a16="http://schemas.microsoft.com/office/drawing/2014/main" id="{06008DEF-5E62-4091-98CE-5EE06A1AA009}"/>
                    </a:ext>
                  </a:extLst>
                </p:cNvPr>
                <p:cNvSpPr/>
                <p:nvPr/>
              </p:nvSpPr>
              <p:spPr>
                <a:xfrm>
                  <a:off x="1888629" y="1338783"/>
                  <a:ext cx="654043" cy="441405"/>
                </a:xfrm>
                <a:custGeom>
                  <a:avLst/>
                  <a:gdLst>
                    <a:gd name="connsiteX0" fmla="*/ 402133 w 654043"/>
                    <a:gd name="connsiteY0" fmla="*/ 441406 h 441405"/>
                    <a:gd name="connsiteX1" fmla="*/ 393536 w 654043"/>
                    <a:gd name="connsiteY1" fmla="*/ 438764 h 441405"/>
                    <a:gd name="connsiteX2" fmla="*/ 360960 w 654043"/>
                    <a:gd name="connsiteY2" fmla="*/ 413670 h 441405"/>
                    <a:gd name="connsiteX3" fmla="*/ 2165 w 654043"/>
                    <a:gd name="connsiteY3" fmla="*/ 137362 h 441405"/>
                    <a:gd name="connsiteX4" fmla="*/ 355 w 654043"/>
                    <a:gd name="connsiteY4" fmla="*/ 132343 h 441405"/>
                    <a:gd name="connsiteX5" fmla="*/ 103062 w 654043"/>
                    <a:gd name="connsiteY5" fmla="*/ 2642 h 441405"/>
                    <a:gd name="connsiteX6" fmla="*/ 111658 w 654043"/>
                    <a:gd name="connsiteY6" fmla="*/ 0 h 441405"/>
                    <a:gd name="connsiteX7" fmla="*/ 120255 w 654043"/>
                    <a:gd name="connsiteY7" fmla="*/ 2377 h 441405"/>
                    <a:gd name="connsiteX8" fmla="*/ 385392 w 654043"/>
                    <a:gd name="connsiteY8" fmla="*/ 193099 h 441405"/>
                    <a:gd name="connsiteX9" fmla="*/ 651435 w 654043"/>
                    <a:gd name="connsiteY9" fmla="*/ 384348 h 441405"/>
                    <a:gd name="connsiteX10" fmla="*/ 653697 w 654043"/>
                    <a:gd name="connsiteY10" fmla="*/ 390160 h 441405"/>
                    <a:gd name="connsiteX11" fmla="*/ 646458 w 654043"/>
                    <a:gd name="connsiteY11" fmla="*/ 394386 h 441405"/>
                    <a:gd name="connsiteX12" fmla="*/ 405753 w 654043"/>
                    <a:gd name="connsiteY12" fmla="*/ 441142 h 441405"/>
                    <a:gd name="connsiteX13" fmla="*/ 402133 w 654043"/>
                    <a:gd name="connsiteY13" fmla="*/ 441406 h 441405"/>
                    <a:gd name="connsiteX14" fmla="*/ 22525 w 654043"/>
                    <a:gd name="connsiteY14" fmla="*/ 131814 h 441405"/>
                    <a:gd name="connsiteX15" fmla="*/ 378153 w 654043"/>
                    <a:gd name="connsiteY15" fmla="*/ 405745 h 441405"/>
                    <a:gd name="connsiteX16" fmla="*/ 406205 w 654043"/>
                    <a:gd name="connsiteY16" fmla="*/ 427142 h 441405"/>
                    <a:gd name="connsiteX17" fmla="*/ 624287 w 654043"/>
                    <a:gd name="connsiteY17" fmla="*/ 384876 h 441405"/>
                    <a:gd name="connsiteX18" fmla="*/ 368199 w 654043"/>
                    <a:gd name="connsiteY18" fmla="*/ 200495 h 441405"/>
                    <a:gd name="connsiteX19" fmla="*/ 112111 w 654043"/>
                    <a:gd name="connsiteY19" fmla="*/ 16378 h 441405"/>
                    <a:gd name="connsiteX20" fmla="*/ 22525 w 654043"/>
                    <a:gd name="connsiteY20" fmla="*/ 131814 h 441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54043" h="441405">
                      <a:moveTo>
                        <a:pt x="402133" y="441406"/>
                      </a:moveTo>
                      <a:cubicBezTo>
                        <a:pt x="398966" y="441406"/>
                        <a:pt x="395346" y="440614"/>
                        <a:pt x="393536" y="438764"/>
                      </a:cubicBezTo>
                      <a:lnTo>
                        <a:pt x="360960" y="413670"/>
                      </a:lnTo>
                      <a:cubicBezTo>
                        <a:pt x="241512" y="321479"/>
                        <a:pt x="122065" y="229552"/>
                        <a:pt x="2165" y="137362"/>
                      </a:cubicBezTo>
                      <a:cubicBezTo>
                        <a:pt x="355" y="135777"/>
                        <a:pt x="-550" y="133927"/>
                        <a:pt x="355" y="132343"/>
                      </a:cubicBezTo>
                      <a:cubicBezTo>
                        <a:pt x="16191" y="85851"/>
                        <a:pt x="48767" y="44642"/>
                        <a:pt x="103062" y="2642"/>
                      </a:cubicBezTo>
                      <a:cubicBezTo>
                        <a:pt x="104872" y="1057"/>
                        <a:pt x="108039" y="264"/>
                        <a:pt x="111658" y="0"/>
                      </a:cubicBezTo>
                      <a:cubicBezTo>
                        <a:pt x="114826" y="0"/>
                        <a:pt x="117993" y="792"/>
                        <a:pt x="120255" y="2377"/>
                      </a:cubicBezTo>
                      <a:cubicBezTo>
                        <a:pt x="209388" y="65511"/>
                        <a:pt x="298974" y="130229"/>
                        <a:pt x="385392" y="193099"/>
                      </a:cubicBezTo>
                      <a:cubicBezTo>
                        <a:pt x="472263" y="255968"/>
                        <a:pt x="561849" y="320951"/>
                        <a:pt x="651435" y="384348"/>
                      </a:cubicBezTo>
                      <a:cubicBezTo>
                        <a:pt x="653697" y="385933"/>
                        <a:pt x="654602" y="388046"/>
                        <a:pt x="653697" y="390160"/>
                      </a:cubicBezTo>
                      <a:cubicBezTo>
                        <a:pt x="652792" y="392273"/>
                        <a:pt x="650077" y="393858"/>
                        <a:pt x="646458" y="394386"/>
                      </a:cubicBezTo>
                      <a:lnTo>
                        <a:pt x="405753" y="441142"/>
                      </a:lnTo>
                      <a:cubicBezTo>
                        <a:pt x="404395" y="441142"/>
                        <a:pt x="403038" y="441406"/>
                        <a:pt x="402133" y="441406"/>
                      </a:cubicBezTo>
                      <a:close/>
                      <a:moveTo>
                        <a:pt x="22525" y="131814"/>
                      </a:moveTo>
                      <a:cubicBezTo>
                        <a:pt x="141068" y="223213"/>
                        <a:pt x="259610" y="314611"/>
                        <a:pt x="378153" y="405745"/>
                      </a:cubicBezTo>
                      <a:lnTo>
                        <a:pt x="406205" y="427142"/>
                      </a:lnTo>
                      <a:lnTo>
                        <a:pt x="624287" y="384876"/>
                      </a:lnTo>
                      <a:cubicBezTo>
                        <a:pt x="537869" y="323592"/>
                        <a:pt x="451450" y="261251"/>
                        <a:pt x="368199" y="200495"/>
                      </a:cubicBezTo>
                      <a:cubicBezTo>
                        <a:pt x="284495" y="140003"/>
                        <a:pt x="198529" y="77398"/>
                        <a:pt x="112111" y="16378"/>
                      </a:cubicBezTo>
                      <a:cubicBezTo>
                        <a:pt x="65508" y="53888"/>
                        <a:pt x="37004" y="90870"/>
                        <a:pt x="22525" y="13181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07CFB554-5197-45F6-432B-080058145BBE}"/>
                </a:ext>
              </a:extLst>
            </p:cNvPr>
            <p:cNvSpPr txBox="1"/>
            <p:nvPr/>
          </p:nvSpPr>
          <p:spPr>
            <a:xfrm>
              <a:off x="2238350" y="943763"/>
              <a:ext cx="26059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Cóc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kiện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endPara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A70A94-8C2D-8194-C7F8-AC0A6E0B74B2}"/>
              </a:ext>
            </a:extLst>
          </p:cNvPr>
          <p:cNvSpPr txBox="1"/>
          <p:nvPr/>
        </p:nvSpPr>
        <p:spPr>
          <a:xfrm>
            <a:off x="751988" y="1353702"/>
            <a:ext cx="10688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 trình cóc lên Thiên Định kiện Trời làm mưa cứu muôn loài được cho như sau: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CFE6BA3-A439-CFE7-4C37-F0D5A0BEF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00" y="2366452"/>
            <a:ext cx="7633400" cy="443421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3EA7DD7C-6FDB-D9FF-7F30-A5BE543A1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88" y="265085"/>
            <a:ext cx="1023395" cy="102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38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94A2C06-DBBE-EF23-3AB3-2A8EC6C91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854" y="1154977"/>
            <a:ext cx="5773412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10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9CCBC64-2985-E7BA-1593-E3780242E8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8"/>
          <a:stretch/>
        </p:blipFill>
        <p:spPr>
          <a:xfrm>
            <a:off x="1406366" y="3130242"/>
            <a:ext cx="9379267" cy="3077631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0EC9FEDC-2D2C-CACF-EE6E-749429259648}"/>
              </a:ext>
            </a:extLst>
          </p:cNvPr>
          <p:cNvGrpSpPr/>
          <p:nvPr/>
        </p:nvGrpSpPr>
        <p:grpSpPr>
          <a:xfrm>
            <a:off x="1520047" y="539733"/>
            <a:ext cx="3877721" cy="1143377"/>
            <a:chOff x="1797839" y="650185"/>
            <a:chExt cx="3877721" cy="1143377"/>
          </a:xfrm>
        </p:grpSpPr>
        <p:grpSp>
          <p:nvGrpSpPr>
            <p:cNvPr id="10" name="Đồ họa 7">
              <a:extLst>
                <a:ext uri="{FF2B5EF4-FFF2-40B4-BE49-F238E27FC236}">
                  <a16:creationId xmlns:a16="http://schemas.microsoft.com/office/drawing/2014/main" id="{A449B933-455F-1652-D152-32FA29AB3B74}"/>
                </a:ext>
              </a:extLst>
            </p:cNvPr>
            <p:cNvGrpSpPr/>
            <p:nvPr/>
          </p:nvGrpSpPr>
          <p:grpSpPr>
            <a:xfrm>
              <a:off x="1797839" y="650185"/>
              <a:ext cx="3877721" cy="1143377"/>
              <a:chOff x="1797839" y="650185"/>
              <a:chExt cx="3877721" cy="1143377"/>
            </a:xfrm>
          </p:grpSpPr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5F11901F-0DE8-5EEE-A374-0736F628A495}"/>
                  </a:ext>
                </a:extLst>
              </p:cNvPr>
              <p:cNvSpPr/>
              <p:nvPr/>
            </p:nvSpPr>
            <p:spPr>
              <a:xfrm>
                <a:off x="2067250" y="836357"/>
                <a:ext cx="3608310" cy="957205"/>
              </a:xfrm>
              <a:custGeom>
                <a:avLst/>
                <a:gdLst>
                  <a:gd name="connsiteX0" fmla="*/ 3360819 w 3608310"/>
                  <a:gd name="connsiteY0" fmla="*/ 512993 h 957205"/>
                  <a:gd name="connsiteX1" fmla="*/ 3079846 w 3608310"/>
                  <a:gd name="connsiteY1" fmla="*/ 556578 h 957205"/>
                  <a:gd name="connsiteX2" fmla="*/ 3302453 w 3608310"/>
                  <a:gd name="connsiteY2" fmla="*/ 584315 h 957205"/>
                  <a:gd name="connsiteX3" fmla="*/ 3046817 w 3608310"/>
                  <a:gd name="connsiteY3" fmla="*/ 676506 h 957205"/>
                  <a:gd name="connsiteX4" fmla="*/ 3290689 w 3608310"/>
                  <a:gd name="connsiteY4" fmla="*/ 720884 h 957205"/>
                  <a:gd name="connsiteX5" fmla="*/ 3097039 w 3608310"/>
                  <a:gd name="connsiteY5" fmla="*/ 820207 h 957205"/>
                  <a:gd name="connsiteX6" fmla="*/ 3295213 w 3608310"/>
                  <a:gd name="connsiteY6" fmla="*/ 911605 h 957205"/>
                  <a:gd name="connsiteX7" fmla="*/ 20360 w 3608310"/>
                  <a:gd name="connsiteY7" fmla="*/ 922171 h 957205"/>
                  <a:gd name="connsiteX8" fmla="*/ 0 w 3608310"/>
                  <a:gd name="connsiteY8" fmla="*/ 0 h 957205"/>
                  <a:gd name="connsiteX9" fmla="*/ 3225536 w 3608310"/>
                  <a:gd name="connsiteY9" fmla="*/ 37774 h 957205"/>
                  <a:gd name="connsiteX10" fmla="*/ 3032791 w 3608310"/>
                  <a:gd name="connsiteY10" fmla="*/ 106191 h 957205"/>
                  <a:gd name="connsiteX11" fmla="*/ 3220106 w 3608310"/>
                  <a:gd name="connsiteY11" fmla="*/ 123097 h 957205"/>
                  <a:gd name="connsiteX12" fmla="*/ 3045007 w 3608310"/>
                  <a:gd name="connsiteY12" fmla="*/ 183853 h 957205"/>
                  <a:gd name="connsiteX13" fmla="*/ 3296118 w 3608310"/>
                  <a:gd name="connsiteY13" fmla="*/ 201552 h 957205"/>
                  <a:gd name="connsiteX14" fmla="*/ 3020575 w 3608310"/>
                  <a:gd name="connsiteY14" fmla="*/ 296648 h 957205"/>
                  <a:gd name="connsiteX15" fmla="*/ 3608311 w 3608310"/>
                  <a:gd name="connsiteY15" fmla="*/ 356612 h 957205"/>
                  <a:gd name="connsiteX16" fmla="*/ 3039125 w 3608310"/>
                  <a:gd name="connsiteY16" fmla="*/ 440878 h 957205"/>
                  <a:gd name="connsiteX17" fmla="*/ 3197484 w 3608310"/>
                  <a:gd name="connsiteY17" fmla="*/ 458576 h 957205"/>
                  <a:gd name="connsiteX18" fmla="*/ 3109255 w 3608310"/>
                  <a:gd name="connsiteY18" fmla="*/ 505860 h 957205"/>
                  <a:gd name="connsiteX19" fmla="*/ 3360819 w 3608310"/>
                  <a:gd name="connsiteY19" fmla="*/ 512993 h 95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08310" h="957205">
                    <a:moveTo>
                      <a:pt x="3360819" y="512993"/>
                    </a:moveTo>
                    <a:cubicBezTo>
                      <a:pt x="3265352" y="527785"/>
                      <a:pt x="3175313" y="541521"/>
                      <a:pt x="3079846" y="556578"/>
                    </a:cubicBezTo>
                    <a:cubicBezTo>
                      <a:pt x="3157668" y="561069"/>
                      <a:pt x="3224178" y="579560"/>
                      <a:pt x="3302453" y="584315"/>
                    </a:cubicBezTo>
                    <a:cubicBezTo>
                      <a:pt x="3220559" y="615221"/>
                      <a:pt x="3128711" y="645863"/>
                      <a:pt x="3046817" y="676506"/>
                    </a:cubicBezTo>
                    <a:cubicBezTo>
                      <a:pt x="3114685" y="690770"/>
                      <a:pt x="3222821" y="706620"/>
                      <a:pt x="3290689" y="720884"/>
                    </a:cubicBezTo>
                    <a:cubicBezTo>
                      <a:pt x="3220106" y="753639"/>
                      <a:pt x="3167169" y="787452"/>
                      <a:pt x="3097039" y="820207"/>
                    </a:cubicBezTo>
                    <a:cubicBezTo>
                      <a:pt x="3169432" y="848208"/>
                      <a:pt x="3222821" y="883340"/>
                      <a:pt x="3295213" y="911605"/>
                    </a:cubicBezTo>
                    <a:cubicBezTo>
                      <a:pt x="2211589" y="975531"/>
                      <a:pt x="1107152" y="965757"/>
                      <a:pt x="20360" y="922171"/>
                    </a:cubicBezTo>
                    <a:cubicBezTo>
                      <a:pt x="13574" y="614693"/>
                      <a:pt x="6787" y="307479"/>
                      <a:pt x="0" y="0"/>
                    </a:cubicBezTo>
                    <a:cubicBezTo>
                      <a:pt x="1078195" y="11359"/>
                      <a:pt x="2147793" y="26416"/>
                      <a:pt x="3225536" y="37774"/>
                    </a:cubicBezTo>
                    <a:cubicBezTo>
                      <a:pt x="3184815" y="52567"/>
                      <a:pt x="3073964" y="91398"/>
                      <a:pt x="3032791" y="106191"/>
                    </a:cubicBezTo>
                    <a:cubicBezTo>
                      <a:pt x="3089347" y="108568"/>
                      <a:pt x="3163550" y="120720"/>
                      <a:pt x="3220106" y="123097"/>
                    </a:cubicBezTo>
                    <a:cubicBezTo>
                      <a:pt x="3169432" y="138946"/>
                      <a:pt x="3095682" y="168004"/>
                      <a:pt x="3045007" y="183853"/>
                    </a:cubicBezTo>
                    <a:cubicBezTo>
                      <a:pt x="3115137" y="190721"/>
                      <a:pt x="3225988" y="194684"/>
                      <a:pt x="3296118" y="201552"/>
                    </a:cubicBezTo>
                    <a:cubicBezTo>
                      <a:pt x="3206533" y="231137"/>
                      <a:pt x="3110160" y="267063"/>
                      <a:pt x="3020575" y="296648"/>
                    </a:cubicBezTo>
                    <a:cubicBezTo>
                      <a:pt x="3209700" y="317516"/>
                      <a:pt x="3419186" y="335743"/>
                      <a:pt x="3608311" y="356612"/>
                    </a:cubicBezTo>
                    <a:cubicBezTo>
                      <a:pt x="3408779" y="382499"/>
                      <a:pt x="3238657" y="414990"/>
                      <a:pt x="3039125" y="440878"/>
                    </a:cubicBezTo>
                    <a:cubicBezTo>
                      <a:pt x="3076226" y="445368"/>
                      <a:pt x="3160383" y="454086"/>
                      <a:pt x="3197484" y="458576"/>
                    </a:cubicBezTo>
                    <a:cubicBezTo>
                      <a:pt x="3158573" y="470992"/>
                      <a:pt x="3148166" y="493445"/>
                      <a:pt x="3109255" y="505860"/>
                    </a:cubicBezTo>
                    <a:cubicBezTo>
                      <a:pt x="3181195" y="507709"/>
                      <a:pt x="3288879" y="510879"/>
                      <a:pt x="3360819" y="512993"/>
                    </a:cubicBezTo>
                    <a:close/>
                  </a:path>
                </a:pathLst>
              </a:custGeom>
              <a:solidFill>
                <a:srgbClr val="CCCCCC"/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9BEB5128-AD6D-9128-C13E-7BD23BB5DF88}"/>
                  </a:ext>
                </a:extLst>
              </p:cNvPr>
              <p:cNvSpPr/>
              <p:nvPr/>
            </p:nvSpPr>
            <p:spPr>
              <a:xfrm>
                <a:off x="2027886" y="751827"/>
                <a:ext cx="3608310" cy="957205"/>
              </a:xfrm>
              <a:custGeom>
                <a:avLst/>
                <a:gdLst>
                  <a:gd name="connsiteX0" fmla="*/ 3360819 w 3608310"/>
                  <a:gd name="connsiteY0" fmla="*/ 512993 h 957205"/>
                  <a:gd name="connsiteX1" fmla="*/ 3079846 w 3608310"/>
                  <a:gd name="connsiteY1" fmla="*/ 556578 h 957205"/>
                  <a:gd name="connsiteX2" fmla="*/ 3302453 w 3608310"/>
                  <a:gd name="connsiteY2" fmla="*/ 584315 h 957205"/>
                  <a:gd name="connsiteX3" fmla="*/ 3046817 w 3608310"/>
                  <a:gd name="connsiteY3" fmla="*/ 676506 h 957205"/>
                  <a:gd name="connsiteX4" fmla="*/ 3290689 w 3608310"/>
                  <a:gd name="connsiteY4" fmla="*/ 720884 h 957205"/>
                  <a:gd name="connsiteX5" fmla="*/ 3097039 w 3608310"/>
                  <a:gd name="connsiteY5" fmla="*/ 820207 h 957205"/>
                  <a:gd name="connsiteX6" fmla="*/ 3295213 w 3608310"/>
                  <a:gd name="connsiteY6" fmla="*/ 911605 h 957205"/>
                  <a:gd name="connsiteX7" fmla="*/ 20360 w 3608310"/>
                  <a:gd name="connsiteY7" fmla="*/ 922171 h 957205"/>
                  <a:gd name="connsiteX8" fmla="*/ 0 w 3608310"/>
                  <a:gd name="connsiteY8" fmla="*/ 0 h 957205"/>
                  <a:gd name="connsiteX9" fmla="*/ 3225536 w 3608310"/>
                  <a:gd name="connsiteY9" fmla="*/ 37774 h 957205"/>
                  <a:gd name="connsiteX10" fmla="*/ 3032791 w 3608310"/>
                  <a:gd name="connsiteY10" fmla="*/ 106191 h 957205"/>
                  <a:gd name="connsiteX11" fmla="*/ 3220106 w 3608310"/>
                  <a:gd name="connsiteY11" fmla="*/ 123097 h 957205"/>
                  <a:gd name="connsiteX12" fmla="*/ 3045007 w 3608310"/>
                  <a:gd name="connsiteY12" fmla="*/ 183853 h 957205"/>
                  <a:gd name="connsiteX13" fmla="*/ 3296118 w 3608310"/>
                  <a:gd name="connsiteY13" fmla="*/ 201552 h 957205"/>
                  <a:gd name="connsiteX14" fmla="*/ 3020575 w 3608310"/>
                  <a:gd name="connsiteY14" fmla="*/ 296648 h 957205"/>
                  <a:gd name="connsiteX15" fmla="*/ 3608311 w 3608310"/>
                  <a:gd name="connsiteY15" fmla="*/ 356612 h 957205"/>
                  <a:gd name="connsiteX16" fmla="*/ 3039125 w 3608310"/>
                  <a:gd name="connsiteY16" fmla="*/ 440878 h 957205"/>
                  <a:gd name="connsiteX17" fmla="*/ 3197484 w 3608310"/>
                  <a:gd name="connsiteY17" fmla="*/ 458576 h 957205"/>
                  <a:gd name="connsiteX18" fmla="*/ 3109255 w 3608310"/>
                  <a:gd name="connsiteY18" fmla="*/ 505860 h 957205"/>
                  <a:gd name="connsiteX19" fmla="*/ 3360819 w 3608310"/>
                  <a:gd name="connsiteY19" fmla="*/ 512993 h 95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08310" h="957205">
                    <a:moveTo>
                      <a:pt x="3360819" y="512993"/>
                    </a:moveTo>
                    <a:cubicBezTo>
                      <a:pt x="3265352" y="527785"/>
                      <a:pt x="3175313" y="541521"/>
                      <a:pt x="3079846" y="556578"/>
                    </a:cubicBezTo>
                    <a:cubicBezTo>
                      <a:pt x="3157668" y="561069"/>
                      <a:pt x="3224178" y="579560"/>
                      <a:pt x="3302453" y="584315"/>
                    </a:cubicBezTo>
                    <a:cubicBezTo>
                      <a:pt x="3220559" y="615221"/>
                      <a:pt x="3128711" y="645863"/>
                      <a:pt x="3046817" y="676506"/>
                    </a:cubicBezTo>
                    <a:cubicBezTo>
                      <a:pt x="3114685" y="690770"/>
                      <a:pt x="3222821" y="706620"/>
                      <a:pt x="3290689" y="720884"/>
                    </a:cubicBezTo>
                    <a:cubicBezTo>
                      <a:pt x="3220106" y="753639"/>
                      <a:pt x="3167169" y="787452"/>
                      <a:pt x="3097039" y="820207"/>
                    </a:cubicBezTo>
                    <a:cubicBezTo>
                      <a:pt x="3169432" y="848208"/>
                      <a:pt x="3222821" y="883340"/>
                      <a:pt x="3295213" y="911605"/>
                    </a:cubicBezTo>
                    <a:cubicBezTo>
                      <a:pt x="2211589" y="975531"/>
                      <a:pt x="1107152" y="965757"/>
                      <a:pt x="20360" y="922171"/>
                    </a:cubicBezTo>
                    <a:cubicBezTo>
                      <a:pt x="13574" y="614693"/>
                      <a:pt x="6787" y="307479"/>
                      <a:pt x="0" y="0"/>
                    </a:cubicBezTo>
                    <a:cubicBezTo>
                      <a:pt x="1078195" y="11359"/>
                      <a:pt x="2147793" y="26416"/>
                      <a:pt x="3225536" y="37774"/>
                    </a:cubicBezTo>
                    <a:cubicBezTo>
                      <a:pt x="3184815" y="52567"/>
                      <a:pt x="3073964" y="91398"/>
                      <a:pt x="3032791" y="106191"/>
                    </a:cubicBezTo>
                    <a:cubicBezTo>
                      <a:pt x="3089347" y="108568"/>
                      <a:pt x="3163550" y="120720"/>
                      <a:pt x="3220106" y="123097"/>
                    </a:cubicBezTo>
                    <a:cubicBezTo>
                      <a:pt x="3169432" y="138946"/>
                      <a:pt x="3095682" y="168004"/>
                      <a:pt x="3045007" y="183853"/>
                    </a:cubicBezTo>
                    <a:cubicBezTo>
                      <a:pt x="3115137" y="190721"/>
                      <a:pt x="3225988" y="194684"/>
                      <a:pt x="3296118" y="201552"/>
                    </a:cubicBezTo>
                    <a:cubicBezTo>
                      <a:pt x="3206533" y="231137"/>
                      <a:pt x="3110160" y="267063"/>
                      <a:pt x="3020575" y="296648"/>
                    </a:cubicBezTo>
                    <a:cubicBezTo>
                      <a:pt x="3209700" y="317516"/>
                      <a:pt x="3419186" y="335743"/>
                      <a:pt x="3608311" y="356612"/>
                    </a:cubicBezTo>
                    <a:cubicBezTo>
                      <a:pt x="3408779" y="382499"/>
                      <a:pt x="3238657" y="414990"/>
                      <a:pt x="3039125" y="440878"/>
                    </a:cubicBezTo>
                    <a:cubicBezTo>
                      <a:pt x="3076226" y="445368"/>
                      <a:pt x="3160382" y="454086"/>
                      <a:pt x="3197484" y="458576"/>
                    </a:cubicBezTo>
                    <a:cubicBezTo>
                      <a:pt x="3158573" y="470992"/>
                      <a:pt x="3148166" y="493445"/>
                      <a:pt x="3109255" y="505860"/>
                    </a:cubicBezTo>
                    <a:cubicBezTo>
                      <a:pt x="3181195" y="507709"/>
                      <a:pt x="3288427" y="510879"/>
                      <a:pt x="3360819" y="51299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9F4006EB-5B20-D08A-F179-89F044A783C0}"/>
                  </a:ext>
                </a:extLst>
              </p:cNvPr>
              <p:cNvSpPr/>
              <p:nvPr/>
            </p:nvSpPr>
            <p:spPr>
              <a:xfrm>
                <a:off x="2016123" y="745487"/>
                <a:ext cx="3629123" cy="969719"/>
              </a:xfrm>
              <a:custGeom>
                <a:avLst/>
                <a:gdLst>
                  <a:gd name="connsiteX0" fmla="*/ 1664121 w 3629123"/>
                  <a:gd name="connsiteY0" fmla="*/ 969720 h 969719"/>
                  <a:gd name="connsiteX1" fmla="*/ 30767 w 3629123"/>
                  <a:gd name="connsiteY1" fmla="*/ 934851 h 969719"/>
                  <a:gd name="connsiteX2" fmla="*/ 20360 w 3629123"/>
                  <a:gd name="connsiteY2" fmla="*/ 928511 h 969719"/>
                  <a:gd name="connsiteX3" fmla="*/ 0 w 3629123"/>
                  <a:gd name="connsiteY3" fmla="*/ 6340 h 969719"/>
                  <a:gd name="connsiteX4" fmla="*/ 3167 w 3629123"/>
                  <a:gd name="connsiteY4" fmla="*/ 1849 h 969719"/>
                  <a:gd name="connsiteX5" fmla="*/ 11311 w 3629123"/>
                  <a:gd name="connsiteY5" fmla="*/ 0 h 969719"/>
                  <a:gd name="connsiteX6" fmla="*/ 1629735 w 3629123"/>
                  <a:gd name="connsiteY6" fmla="*/ 19019 h 969719"/>
                  <a:gd name="connsiteX7" fmla="*/ 3236847 w 3629123"/>
                  <a:gd name="connsiteY7" fmla="*/ 37774 h 969719"/>
                  <a:gd name="connsiteX8" fmla="*/ 3247254 w 3629123"/>
                  <a:gd name="connsiteY8" fmla="*/ 42529 h 969719"/>
                  <a:gd name="connsiteX9" fmla="*/ 3242276 w 3629123"/>
                  <a:gd name="connsiteY9" fmla="*/ 49661 h 969719"/>
                  <a:gd name="connsiteX10" fmla="*/ 3145904 w 3629123"/>
                  <a:gd name="connsiteY10" fmla="*/ 83738 h 969719"/>
                  <a:gd name="connsiteX11" fmla="*/ 3076679 w 3629123"/>
                  <a:gd name="connsiteY11" fmla="*/ 108304 h 969719"/>
                  <a:gd name="connsiteX12" fmla="*/ 3139117 w 3629123"/>
                  <a:gd name="connsiteY12" fmla="*/ 114644 h 969719"/>
                  <a:gd name="connsiteX13" fmla="*/ 3231418 w 3629123"/>
                  <a:gd name="connsiteY13" fmla="*/ 123097 h 969719"/>
                  <a:gd name="connsiteX14" fmla="*/ 3241371 w 3629123"/>
                  <a:gd name="connsiteY14" fmla="*/ 128116 h 969719"/>
                  <a:gd name="connsiteX15" fmla="*/ 3235942 w 3629123"/>
                  <a:gd name="connsiteY15" fmla="*/ 134984 h 969719"/>
                  <a:gd name="connsiteX16" fmla="*/ 3149071 w 3629123"/>
                  <a:gd name="connsiteY16" fmla="*/ 165098 h 969719"/>
                  <a:gd name="connsiteX17" fmla="*/ 3088442 w 3629123"/>
                  <a:gd name="connsiteY17" fmla="*/ 186495 h 969719"/>
                  <a:gd name="connsiteX18" fmla="*/ 3181648 w 3629123"/>
                  <a:gd name="connsiteY18" fmla="*/ 192570 h 969719"/>
                  <a:gd name="connsiteX19" fmla="*/ 3307882 w 3629123"/>
                  <a:gd name="connsiteY19" fmla="*/ 201288 h 969719"/>
                  <a:gd name="connsiteX20" fmla="*/ 3316931 w 3629123"/>
                  <a:gd name="connsiteY20" fmla="*/ 206571 h 969719"/>
                  <a:gd name="connsiteX21" fmla="*/ 3311502 w 3629123"/>
                  <a:gd name="connsiteY21" fmla="*/ 213175 h 969719"/>
                  <a:gd name="connsiteX22" fmla="*/ 3173504 w 3629123"/>
                  <a:gd name="connsiteY22" fmla="*/ 260723 h 969719"/>
                  <a:gd name="connsiteX23" fmla="*/ 3061748 w 3629123"/>
                  <a:gd name="connsiteY23" fmla="*/ 299554 h 969719"/>
                  <a:gd name="connsiteX24" fmla="*/ 3325980 w 3629123"/>
                  <a:gd name="connsiteY24" fmla="*/ 326234 h 969719"/>
                  <a:gd name="connsiteX25" fmla="*/ 3620074 w 3629123"/>
                  <a:gd name="connsiteY25" fmla="*/ 356348 h 969719"/>
                  <a:gd name="connsiteX26" fmla="*/ 3629124 w 3629123"/>
                  <a:gd name="connsiteY26" fmla="*/ 362423 h 969719"/>
                  <a:gd name="connsiteX27" fmla="*/ 3620527 w 3629123"/>
                  <a:gd name="connsiteY27" fmla="*/ 368763 h 969719"/>
                  <a:gd name="connsiteX28" fmla="*/ 3336387 w 3629123"/>
                  <a:gd name="connsiteY28" fmla="*/ 410764 h 969719"/>
                  <a:gd name="connsiteX29" fmla="*/ 3102016 w 3629123"/>
                  <a:gd name="connsiteY29" fmla="*/ 446161 h 969719"/>
                  <a:gd name="connsiteX30" fmla="*/ 3129163 w 3629123"/>
                  <a:gd name="connsiteY30" fmla="*/ 449067 h 969719"/>
                  <a:gd name="connsiteX31" fmla="*/ 3209700 w 3629123"/>
                  <a:gd name="connsiteY31" fmla="*/ 458048 h 969719"/>
                  <a:gd name="connsiteX32" fmla="*/ 3218296 w 3629123"/>
                  <a:gd name="connsiteY32" fmla="*/ 463331 h 969719"/>
                  <a:gd name="connsiteX33" fmla="*/ 3212867 w 3629123"/>
                  <a:gd name="connsiteY33" fmla="*/ 469935 h 969719"/>
                  <a:gd name="connsiteX34" fmla="*/ 3172146 w 3629123"/>
                  <a:gd name="connsiteY34" fmla="*/ 491860 h 969719"/>
                  <a:gd name="connsiteX35" fmla="*/ 3150429 w 3629123"/>
                  <a:gd name="connsiteY35" fmla="*/ 505860 h 969719"/>
                  <a:gd name="connsiteX36" fmla="*/ 3251778 w 3629123"/>
                  <a:gd name="connsiteY36" fmla="*/ 508766 h 969719"/>
                  <a:gd name="connsiteX37" fmla="*/ 3372130 w 3629123"/>
                  <a:gd name="connsiteY37" fmla="*/ 512464 h 969719"/>
                  <a:gd name="connsiteX38" fmla="*/ 3382537 w 3629123"/>
                  <a:gd name="connsiteY38" fmla="*/ 518276 h 969719"/>
                  <a:gd name="connsiteX39" fmla="*/ 3374393 w 3629123"/>
                  <a:gd name="connsiteY39" fmla="*/ 525144 h 969719"/>
                  <a:gd name="connsiteX40" fmla="*/ 3234132 w 3629123"/>
                  <a:gd name="connsiteY40" fmla="*/ 546805 h 969719"/>
                  <a:gd name="connsiteX41" fmla="*/ 3142737 w 3629123"/>
                  <a:gd name="connsiteY41" fmla="*/ 560805 h 969719"/>
                  <a:gd name="connsiteX42" fmla="*/ 3204271 w 3629123"/>
                  <a:gd name="connsiteY42" fmla="*/ 570050 h 969719"/>
                  <a:gd name="connsiteX43" fmla="*/ 3313764 w 3629123"/>
                  <a:gd name="connsiteY43" fmla="*/ 583787 h 969719"/>
                  <a:gd name="connsiteX44" fmla="*/ 3323266 w 3629123"/>
                  <a:gd name="connsiteY44" fmla="*/ 588541 h 969719"/>
                  <a:gd name="connsiteX45" fmla="*/ 3318741 w 3629123"/>
                  <a:gd name="connsiteY45" fmla="*/ 595409 h 969719"/>
                  <a:gd name="connsiteX46" fmla="*/ 3189792 w 3629123"/>
                  <a:gd name="connsiteY46" fmla="*/ 641901 h 969719"/>
                  <a:gd name="connsiteX47" fmla="*/ 3082108 w 3629123"/>
                  <a:gd name="connsiteY47" fmla="*/ 680468 h 969719"/>
                  <a:gd name="connsiteX48" fmla="*/ 3182553 w 3629123"/>
                  <a:gd name="connsiteY48" fmla="*/ 698166 h 969719"/>
                  <a:gd name="connsiteX49" fmla="*/ 3304715 w 3629123"/>
                  <a:gd name="connsiteY49" fmla="*/ 720356 h 969719"/>
                  <a:gd name="connsiteX50" fmla="*/ 3311954 w 3629123"/>
                  <a:gd name="connsiteY50" fmla="*/ 725375 h 969719"/>
                  <a:gd name="connsiteX51" fmla="*/ 3307882 w 3629123"/>
                  <a:gd name="connsiteY51" fmla="*/ 731450 h 969719"/>
                  <a:gd name="connsiteX52" fmla="*/ 3211510 w 3629123"/>
                  <a:gd name="connsiteY52" fmla="*/ 780848 h 969719"/>
                  <a:gd name="connsiteX53" fmla="*/ 3125544 w 3629123"/>
                  <a:gd name="connsiteY53" fmla="*/ 825490 h 969719"/>
                  <a:gd name="connsiteX54" fmla="*/ 3213772 w 3629123"/>
                  <a:gd name="connsiteY54" fmla="*/ 866699 h 969719"/>
                  <a:gd name="connsiteX55" fmla="*/ 3311502 w 3629123"/>
                  <a:gd name="connsiteY55" fmla="*/ 911869 h 969719"/>
                  <a:gd name="connsiteX56" fmla="*/ 3316026 w 3629123"/>
                  <a:gd name="connsiteY56" fmla="*/ 918737 h 969719"/>
                  <a:gd name="connsiteX57" fmla="*/ 3306525 w 3629123"/>
                  <a:gd name="connsiteY57" fmla="*/ 923492 h 969719"/>
                  <a:gd name="connsiteX58" fmla="*/ 1664121 w 3629123"/>
                  <a:gd name="connsiteY58" fmla="*/ 969720 h 969719"/>
                  <a:gd name="connsiteX59" fmla="*/ 42531 w 3629123"/>
                  <a:gd name="connsiteY59" fmla="*/ 922700 h 969719"/>
                  <a:gd name="connsiteX60" fmla="*/ 3276210 w 3629123"/>
                  <a:gd name="connsiteY60" fmla="*/ 913454 h 969719"/>
                  <a:gd name="connsiteX61" fmla="*/ 3200651 w 3629123"/>
                  <a:gd name="connsiteY61" fmla="*/ 877265 h 969719"/>
                  <a:gd name="connsiteX62" fmla="*/ 3102469 w 3629123"/>
                  <a:gd name="connsiteY62" fmla="*/ 832094 h 969719"/>
                  <a:gd name="connsiteX63" fmla="*/ 3097492 w 3629123"/>
                  <a:gd name="connsiteY63" fmla="*/ 827075 h 969719"/>
                  <a:gd name="connsiteX64" fmla="*/ 3101564 w 3629123"/>
                  <a:gd name="connsiteY64" fmla="*/ 821792 h 969719"/>
                  <a:gd name="connsiteX65" fmla="*/ 3197936 w 3629123"/>
                  <a:gd name="connsiteY65" fmla="*/ 772395 h 969719"/>
                  <a:gd name="connsiteX66" fmla="*/ 3280283 w 3629123"/>
                  <a:gd name="connsiteY66" fmla="*/ 729601 h 969719"/>
                  <a:gd name="connsiteX67" fmla="*/ 3177576 w 3629123"/>
                  <a:gd name="connsiteY67" fmla="*/ 711374 h 969719"/>
                  <a:gd name="connsiteX68" fmla="*/ 3054509 w 3629123"/>
                  <a:gd name="connsiteY68" fmla="*/ 688921 h 969719"/>
                  <a:gd name="connsiteX69" fmla="*/ 3047269 w 3629123"/>
                  <a:gd name="connsiteY69" fmla="*/ 683638 h 969719"/>
                  <a:gd name="connsiteX70" fmla="*/ 3052246 w 3629123"/>
                  <a:gd name="connsiteY70" fmla="*/ 677562 h 969719"/>
                  <a:gd name="connsiteX71" fmla="*/ 3179386 w 3629123"/>
                  <a:gd name="connsiteY71" fmla="*/ 631599 h 969719"/>
                  <a:gd name="connsiteX72" fmla="*/ 3282545 w 3629123"/>
                  <a:gd name="connsiteY72" fmla="*/ 594617 h 969719"/>
                  <a:gd name="connsiteX73" fmla="*/ 3199293 w 3629123"/>
                  <a:gd name="connsiteY73" fmla="*/ 582994 h 969719"/>
                  <a:gd name="connsiteX74" fmla="*/ 3089800 w 3629123"/>
                  <a:gd name="connsiteY74" fmla="*/ 569258 h 969719"/>
                  <a:gd name="connsiteX75" fmla="*/ 3079846 w 3629123"/>
                  <a:gd name="connsiteY75" fmla="*/ 563447 h 969719"/>
                  <a:gd name="connsiteX76" fmla="*/ 3087990 w 3629123"/>
                  <a:gd name="connsiteY76" fmla="*/ 556843 h 969719"/>
                  <a:gd name="connsiteX77" fmla="*/ 3228703 w 3629123"/>
                  <a:gd name="connsiteY77" fmla="*/ 534918 h 969719"/>
                  <a:gd name="connsiteX78" fmla="*/ 3301548 w 3629123"/>
                  <a:gd name="connsiteY78" fmla="*/ 523823 h 969719"/>
                  <a:gd name="connsiteX79" fmla="*/ 3251325 w 3629123"/>
                  <a:gd name="connsiteY79" fmla="*/ 522238 h 969719"/>
                  <a:gd name="connsiteX80" fmla="*/ 3119662 w 3629123"/>
                  <a:gd name="connsiteY80" fmla="*/ 518276 h 969719"/>
                  <a:gd name="connsiteX81" fmla="*/ 3109708 w 3629123"/>
                  <a:gd name="connsiteY81" fmla="*/ 513257 h 969719"/>
                  <a:gd name="connsiteX82" fmla="*/ 3115137 w 3629123"/>
                  <a:gd name="connsiteY82" fmla="*/ 506124 h 969719"/>
                  <a:gd name="connsiteX83" fmla="*/ 3155858 w 3629123"/>
                  <a:gd name="connsiteY83" fmla="*/ 484199 h 969719"/>
                  <a:gd name="connsiteX84" fmla="*/ 3181195 w 3629123"/>
                  <a:gd name="connsiteY84" fmla="*/ 468086 h 969719"/>
                  <a:gd name="connsiteX85" fmla="*/ 3125996 w 3629123"/>
                  <a:gd name="connsiteY85" fmla="*/ 462010 h 969719"/>
                  <a:gd name="connsiteX86" fmla="*/ 3047722 w 3629123"/>
                  <a:gd name="connsiteY86" fmla="*/ 453293 h 969719"/>
                  <a:gd name="connsiteX87" fmla="*/ 3039125 w 3629123"/>
                  <a:gd name="connsiteY87" fmla="*/ 446953 h 969719"/>
                  <a:gd name="connsiteX88" fmla="*/ 3047722 w 3629123"/>
                  <a:gd name="connsiteY88" fmla="*/ 440614 h 969719"/>
                  <a:gd name="connsiteX89" fmla="*/ 3331862 w 3629123"/>
                  <a:gd name="connsiteY89" fmla="*/ 398613 h 969719"/>
                  <a:gd name="connsiteX90" fmla="*/ 3565328 w 3629123"/>
                  <a:gd name="connsiteY90" fmla="*/ 363480 h 969719"/>
                  <a:gd name="connsiteX91" fmla="*/ 3323718 w 3629123"/>
                  <a:gd name="connsiteY91" fmla="*/ 339177 h 969719"/>
                  <a:gd name="connsiteX92" fmla="*/ 3029624 w 3629123"/>
                  <a:gd name="connsiteY92" fmla="*/ 309064 h 969719"/>
                  <a:gd name="connsiteX93" fmla="*/ 3021027 w 3629123"/>
                  <a:gd name="connsiteY93" fmla="*/ 303780 h 969719"/>
                  <a:gd name="connsiteX94" fmla="*/ 3026456 w 3629123"/>
                  <a:gd name="connsiteY94" fmla="*/ 297176 h 969719"/>
                  <a:gd name="connsiteX95" fmla="*/ 3163550 w 3629123"/>
                  <a:gd name="connsiteY95" fmla="*/ 249892 h 969719"/>
                  <a:gd name="connsiteX96" fmla="*/ 3274401 w 3629123"/>
                  <a:gd name="connsiteY96" fmla="*/ 211325 h 969719"/>
                  <a:gd name="connsiteX97" fmla="*/ 3180743 w 3629123"/>
                  <a:gd name="connsiteY97" fmla="*/ 205250 h 969719"/>
                  <a:gd name="connsiteX98" fmla="*/ 3054509 w 3629123"/>
                  <a:gd name="connsiteY98" fmla="*/ 196533 h 969719"/>
                  <a:gd name="connsiteX99" fmla="*/ 3045459 w 3629123"/>
                  <a:gd name="connsiteY99" fmla="*/ 191250 h 969719"/>
                  <a:gd name="connsiteX100" fmla="*/ 3050889 w 3629123"/>
                  <a:gd name="connsiteY100" fmla="*/ 184646 h 969719"/>
                  <a:gd name="connsiteX101" fmla="*/ 3138212 w 3629123"/>
                  <a:gd name="connsiteY101" fmla="*/ 154268 h 969719"/>
                  <a:gd name="connsiteX102" fmla="*/ 3196579 w 3629123"/>
                  <a:gd name="connsiteY102" fmla="*/ 133663 h 969719"/>
                  <a:gd name="connsiteX103" fmla="*/ 3135498 w 3629123"/>
                  <a:gd name="connsiteY103" fmla="*/ 127324 h 969719"/>
                  <a:gd name="connsiteX104" fmla="*/ 3043197 w 3629123"/>
                  <a:gd name="connsiteY104" fmla="*/ 119135 h 969719"/>
                  <a:gd name="connsiteX105" fmla="*/ 3033243 w 3629123"/>
                  <a:gd name="connsiteY105" fmla="*/ 114380 h 969719"/>
                  <a:gd name="connsiteX106" fmla="*/ 3038220 w 3629123"/>
                  <a:gd name="connsiteY106" fmla="*/ 107512 h 969719"/>
                  <a:gd name="connsiteX107" fmla="*/ 3134593 w 3629123"/>
                  <a:gd name="connsiteY107" fmla="*/ 73171 h 969719"/>
                  <a:gd name="connsiteX108" fmla="*/ 3198841 w 3629123"/>
                  <a:gd name="connsiteY108" fmla="*/ 50454 h 969719"/>
                  <a:gd name="connsiteX109" fmla="*/ 1629282 w 3629123"/>
                  <a:gd name="connsiteY109" fmla="*/ 31963 h 969719"/>
                  <a:gd name="connsiteX110" fmla="*/ 22623 w 3629123"/>
                  <a:gd name="connsiteY110" fmla="*/ 12944 h 969719"/>
                  <a:gd name="connsiteX111" fmla="*/ 42531 w 3629123"/>
                  <a:gd name="connsiteY111" fmla="*/ 922700 h 96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629123" h="969719">
                    <a:moveTo>
                      <a:pt x="1664121" y="969720"/>
                    </a:moveTo>
                    <a:cubicBezTo>
                      <a:pt x="1152397" y="969720"/>
                      <a:pt x="609906" y="958097"/>
                      <a:pt x="30767" y="934851"/>
                    </a:cubicBezTo>
                    <a:cubicBezTo>
                      <a:pt x="24885" y="934587"/>
                      <a:pt x="20813" y="931945"/>
                      <a:pt x="20360" y="928511"/>
                    </a:cubicBezTo>
                    <a:cubicBezTo>
                      <a:pt x="13574" y="621033"/>
                      <a:pt x="6787" y="313818"/>
                      <a:pt x="0" y="6340"/>
                    </a:cubicBezTo>
                    <a:cubicBezTo>
                      <a:pt x="0" y="4491"/>
                      <a:pt x="905" y="2906"/>
                      <a:pt x="3167" y="1849"/>
                    </a:cubicBezTo>
                    <a:cubicBezTo>
                      <a:pt x="5429" y="528"/>
                      <a:pt x="8144" y="0"/>
                      <a:pt x="11311" y="0"/>
                    </a:cubicBezTo>
                    <a:cubicBezTo>
                      <a:pt x="552445" y="5547"/>
                      <a:pt x="1099913" y="12415"/>
                      <a:pt x="1629735" y="19019"/>
                    </a:cubicBezTo>
                    <a:cubicBezTo>
                      <a:pt x="2155937" y="25359"/>
                      <a:pt x="2699786" y="32227"/>
                      <a:pt x="3236847" y="37774"/>
                    </a:cubicBezTo>
                    <a:cubicBezTo>
                      <a:pt x="3241824" y="37774"/>
                      <a:pt x="3245896" y="39624"/>
                      <a:pt x="3247254" y="42529"/>
                    </a:cubicBezTo>
                    <a:cubicBezTo>
                      <a:pt x="3248611" y="45171"/>
                      <a:pt x="3246801" y="48077"/>
                      <a:pt x="3242276" y="49661"/>
                    </a:cubicBezTo>
                    <a:cubicBezTo>
                      <a:pt x="3221916" y="57058"/>
                      <a:pt x="3183458" y="70794"/>
                      <a:pt x="3145904" y="83738"/>
                    </a:cubicBezTo>
                    <a:cubicBezTo>
                      <a:pt x="3121471" y="92191"/>
                      <a:pt x="3097039" y="101172"/>
                      <a:pt x="3076679" y="108304"/>
                    </a:cubicBezTo>
                    <a:cubicBezTo>
                      <a:pt x="3097039" y="109889"/>
                      <a:pt x="3118305" y="112267"/>
                      <a:pt x="3139117" y="114644"/>
                    </a:cubicBezTo>
                    <a:cubicBezTo>
                      <a:pt x="3170789" y="118078"/>
                      <a:pt x="3203818" y="121776"/>
                      <a:pt x="3231418" y="123097"/>
                    </a:cubicBezTo>
                    <a:cubicBezTo>
                      <a:pt x="3236395" y="123361"/>
                      <a:pt x="3240467" y="125474"/>
                      <a:pt x="3241371" y="128116"/>
                    </a:cubicBezTo>
                    <a:cubicBezTo>
                      <a:pt x="3242276" y="131022"/>
                      <a:pt x="3240014" y="133663"/>
                      <a:pt x="3235942" y="134984"/>
                    </a:cubicBezTo>
                    <a:cubicBezTo>
                      <a:pt x="3211057" y="142909"/>
                      <a:pt x="3179386" y="154268"/>
                      <a:pt x="3149071" y="165098"/>
                    </a:cubicBezTo>
                    <a:cubicBezTo>
                      <a:pt x="3128711" y="172494"/>
                      <a:pt x="3107898" y="179891"/>
                      <a:pt x="3088442" y="186495"/>
                    </a:cubicBezTo>
                    <a:cubicBezTo>
                      <a:pt x="3117400" y="188608"/>
                      <a:pt x="3149976" y="190721"/>
                      <a:pt x="3181648" y="192570"/>
                    </a:cubicBezTo>
                    <a:cubicBezTo>
                      <a:pt x="3226441" y="195212"/>
                      <a:pt x="3272591" y="197853"/>
                      <a:pt x="3307882" y="201288"/>
                    </a:cubicBezTo>
                    <a:cubicBezTo>
                      <a:pt x="3312407" y="201816"/>
                      <a:pt x="3316026" y="203929"/>
                      <a:pt x="3316931" y="206571"/>
                    </a:cubicBezTo>
                    <a:cubicBezTo>
                      <a:pt x="3317836" y="209212"/>
                      <a:pt x="3315574" y="211854"/>
                      <a:pt x="3311502" y="213175"/>
                    </a:cubicBezTo>
                    <a:cubicBezTo>
                      <a:pt x="3266709" y="227967"/>
                      <a:pt x="3219201" y="244609"/>
                      <a:pt x="3173504" y="260723"/>
                    </a:cubicBezTo>
                    <a:cubicBezTo>
                      <a:pt x="3136403" y="273666"/>
                      <a:pt x="3098849" y="287138"/>
                      <a:pt x="3061748" y="299554"/>
                    </a:cubicBezTo>
                    <a:cubicBezTo>
                      <a:pt x="3147714" y="308799"/>
                      <a:pt x="3238205" y="317781"/>
                      <a:pt x="3325980" y="326234"/>
                    </a:cubicBezTo>
                    <a:cubicBezTo>
                      <a:pt x="3424162" y="335743"/>
                      <a:pt x="3525512" y="345781"/>
                      <a:pt x="3620074" y="356348"/>
                    </a:cubicBezTo>
                    <a:cubicBezTo>
                      <a:pt x="3625052" y="356876"/>
                      <a:pt x="3629124" y="359517"/>
                      <a:pt x="3629124" y="362423"/>
                    </a:cubicBezTo>
                    <a:cubicBezTo>
                      <a:pt x="3629124" y="365593"/>
                      <a:pt x="3625504" y="368235"/>
                      <a:pt x="3620527" y="368763"/>
                    </a:cubicBezTo>
                    <a:cubicBezTo>
                      <a:pt x="3520987" y="381707"/>
                      <a:pt x="3427330" y="396499"/>
                      <a:pt x="3336387" y="410764"/>
                    </a:cubicBezTo>
                    <a:cubicBezTo>
                      <a:pt x="3260827" y="422651"/>
                      <a:pt x="3183458" y="434802"/>
                      <a:pt x="3102016" y="446161"/>
                    </a:cubicBezTo>
                    <a:cubicBezTo>
                      <a:pt x="3111065" y="447217"/>
                      <a:pt x="3120114" y="448010"/>
                      <a:pt x="3129163" y="449067"/>
                    </a:cubicBezTo>
                    <a:cubicBezTo>
                      <a:pt x="3159478" y="452236"/>
                      <a:pt x="3190697" y="455671"/>
                      <a:pt x="3209700" y="458048"/>
                    </a:cubicBezTo>
                    <a:cubicBezTo>
                      <a:pt x="3214224" y="458576"/>
                      <a:pt x="3217844" y="460690"/>
                      <a:pt x="3218296" y="463331"/>
                    </a:cubicBezTo>
                    <a:cubicBezTo>
                      <a:pt x="3218749" y="465973"/>
                      <a:pt x="3216487" y="468614"/>
                      <a:pt x="3212867" y="469935"/>
                    </a:cubicBezTo>
                    <a:cubicBezTo>
                      <a:pt x="3195221" y="475482"/>
                      <a:pt x="3183910" y="483407"/>
                      <a:pt x="3172146" y="491860"/>
                    </a:cubicBezTo>
                    <a:cubicBezTo>
                      <a:pt x="3165359" y="496615"/>
                      <a:pt x="3158573" y="501370"/>
                      <a:pt x="3150429" y="505860"/>
                    </a:cubicBezTo>
                    <a:cubicBezTo>
                      <a:pt x="3181648" y="506917"/>
                      <a:pt x="3216939" y="507974"/>
                      <a:pt x="3251778" y="508766"/>
                    </a:cubicBezTo>
                    <a:cubicBezTo>
                      <a:pt x="3294761" y="510087"/>
                      <a:pt x="3337291" y="511408"/>
                      <a:pt x="3372130" y="512464"/>
                    </a:cubicBezTo>
                    <a:cubicBezTo>
                      <a:pt x="3377560" y="512728"/>
                      <a:pt x="3382084" y="515106"/>
                      <a:pt x="3382537" y="518276"/>
                    </a:cubicBezTo>
                    <a:cubicBezTo>
                      <a:pt x="3382989" y="521446"/>
                      <a:pt x="3379822" y="524351"/>
                      <a:pt x="3374393" y="525144"/>
                    </a:cubicBezTo>
                    <a:cubicBezTo>
                      <a:pt x="3326885" y="532540"/>
                      <a:pt x="3280283" y="539672"/>
                      <a:pt x="3234132" y="546805"/>
                    </a:cubicBezTo>
                    <a:cubicBezTo>
                      <a:pt x="3203818" y="551559"/>
                      <a:pt x="3173504" y="556050"/>
                      <a:pt x="3142737" y="560805"/>
                    </a:cubicBezTo>
                    <a:cubicBezTo>
                      <a:pt x="3164002" y="563447"/>
                      <a:pt x="3184363" y="566881"/>
                      <a:pt x="3204271" y="570050"/>
                    </a:cubicBezTo>
                    <a:cubicBezTo>
                      <a:pt x="3239109" y="575598"/>
                      <a:pt x="3275758" y="581409"/>
                      <a:pt x="3313764" y="583787"/>
                    </a:cubicBezTo>
                    <a:cubicBezTo>
                      <a:pt x="3318288" y="584051"/>
                      <a:pt x="3322361" y="585900"/>
                      <a:pt x="3323266" y="588541"/>
                    </a:cubicBezTo>
                    <a:cubicBezTo>
                      <a:pt x="3324171" y="591183"/>
                      <a:pt x="3322361" y="593825"/>
                      <a:pt x="3318741" y="595409"/>
                    </a:cubicBezTo>
                    <a:cubicBezTo>
                      <a:pt x="3277568" y="610995"/>
                      <a:pt x="3232775" y="626580"/>
                      <a:pt x="3189792" y="641901"/>
                    </a:cubicBezTo>
                    <a:cubicBezTo>
                      <a:pt x="3154048" y="654581"/>
                      <a:pt x="3116947" y="667524"/>
                      <a:pt x="3082108" y="680468"/>
                    </a:cubicBezTo>
                    <a:cubicBezTo>
                      <a:pt x="3112422" y="686279"/>
                      <a:pt x="3147714" y="692355"/>
                      <a:pt x="3182553" y="698166"/>
                    </a:cubicBezTo>
                    <a:cubicBezTo>
                      <a:pt x="3225988" y="705563"/>
                      <a:pt x="3270781" y="713223"/>
                      <a:pt x="3304715" y="720356"/>
                    </a:cubicBezTo>
                    <a:cubicBezTo>
                      <a:pt x="3308335" y="721148"/>
                      <a:pt x="3311049" y="722997"/>
                      <a:pt x="3311954" y="725375"/>
                    </a:cubicBezTo>
                    <a:cubicBezTo>
                      <a:pt x="3312407" y="727752"/>
                      <a:pt x="3311049" y="729865"/>
                      <a:pt x="3307882" y="731450"/>
                    </a:cubicBezTo>
                    <a:cubicBezTo>
                      <a:pt x="3273043" y="747828"/>
                      <a:pt x="3241824" y="764470"/>
                      <a:pt x="3211510" y="780848"/>
                    </a:cubicBezTo>
                    <a:cubicBezTo>
                      <a:pt x="3184363" y="795376"/>
                      <a:pt x="3156310" y="810697"/>
                      <a:pt x="3125544" y="825490"/>
                    </a:cubicBezTo>
                    <a:cubicBezTo>
                      <a:pt x="3157215" y="838434"/>
                      <a:pt x="3185720" y="852962"/>
                      <a:pt x="3213772" y="866699"/>
                    </a:cubicBezTo>
                    <a:cubicBezTo>
                      <a:pt x="3244539" y="882020"/>
                      <a:pt x="3276210" y="897869"/>
                      <a:pt x="3311502" y="911869"/>
                    </a:cubicBezTo>
                    <a:cubicBezTo>
                      <a:pt x="3315574" y="913454"/>
                      <a:pt x="3317384" y="916096"/>
                      <a:pt x="3316026" y="918737"/>
                    </a:cubicBezTo>
                    <a:cubicBezTo>
                      <a:pt x="3315121" y="921379"/>
                      <a:pt x="3311049" y="923228"/>
                      <a:pt x="3306525" y="923492"/>
                    </a:cubicBezTo>
                    <a:cubicBezTo>
                      <a:pt x="2793443" y="954663"/>
                      <a:pt x="2248690" y="969720"/>
                      <a:pt x="1664121" y="969720"/>
                    </a:cubicBezTo>
                    <a:close/>
                    <a:moveTo>
                      <a:pt x="42531" y="922700"/>
                    </a:moveTo>
                    <a:cubicBezTo>
                      <a:pt x="1265058" y="971305"/>
                      <a:pt x="2323345" y="968399"/>
                      <a:pt x="3276210" y="913454"/>
                    </a:cubicBezTo>
                    <a:cubicBezTo>
                      <a:pt x="3249063" y="901831"/>
                      <a:pt x="3224631" y="889416"/>
                      <a:pt x="3200651" y="877265"/>
                    </a:cubicBezTo>
                    <a:cubicBezTo>
                      <a:pt x="3169884" y="861944"/>
                      <a:pt x="3138212" y="845830"/>
                      <a:pt x="3102469" y="832094"/>
                    </a:cubicBezTo>
                    <a:cubicBezTo>
                      <a:pt x="3099754" y="831037"/>
                      <a:pt x="3097944" y="829188"/>
                      <a:pt x="3097492" y="827075"/>
                    </a:cubicBezTo>
                    <a:cubicBezTo>
                      <a:pt x="3097492" y="824962"/>
                      <a:pt x="3098849" y="823113"/>
                      <a:pt x="3101564" y="821792"/>
                    </a:cubicBezTo>
                    <a:cubicBezTo>
                      <a:pt x="3136403" y="805414"/>
                      <a:pt x="3167622" y="788772"/>
                      <a:pt x="3197936" y="772395"/>
                    </a:cubicBezTo>
                    <a:cubicBezTo>
                      <a:pt x="3223726" y="758394"/>
                      <a:pt x="3250873" y="743866"/>
                      <a:pt x="3280283" y="729601"/>
                    </a:cubicBezTo>
                    <a:cubicBezTo>
                      <a:pt x="3249968" y="723790"/>
                      <a:pt x="3213320" y="717450"/>
                      <a:pt x="3177576" y="711374"/>
                    </a:cubicBezTo>
                    <a:cubicBezTo>
                      <a:pt x="3134140" y="703978"/>
                      <a:pt x="3088895" y="696317"/>
                      <a:pt x="3054509" y="688921"/>
                    </a:cubicBezTo>
                    <a:cubicBezTo>
                      <a:pt x="3050437" y="688129"/>
                      <a:pt x="3047722" y="686015"/>
                      <a:pt x="3047269" y="683638"/>
                    </a:cubicBezTo>
                    <a:cubicBezTo>
                      <a:pt x="3046817" y="681260"/>
                      <a:pt x="3048627" y="678883"/>
                      <a:pt x="3052246" y="677562"/>
                    </a:cubicBezTo>
                    <a:cubicBezTo>
                      <a:pt x="3092967" y="662241"/>
                      <a:pt x="3136855" y="646656"/>
                      <a:pt x="3179386" y="631599"/>
                    </a:cubicBezTo>
                    <a:cubicBezTo>
                      <a:pt x="3213772" y="619448"/>
                      <a:pt x="3249063" y="607032"/>
                      <a:pt x="3282545" y="594617"/>
                    </a:cubicBezTo>
                    <a:cubicBezTo>
                      <a:pt x="3253588" y="591711"/>
                      <a:pt x="3226441" y="587221"/>
                      <a:pt x="3199293" y="582994"/>
                    </a:cubicBezTo>
                    <a:cubicBezTo>
                      <a:pt x="3164454" y="577447"/>
                      <a:pt x="3127806" y="571635"/>
                      <a:pt x="3089800" y="569258"/>
                    </a:cubicBezTo>
                    <a:cubicBezTo>
                      <a:pt x="3084371" y="568994"/>
                      <a:pt x="3080298" y="566352"/>
                      <a:pt x="3079846" y="563447"/>
                    </a:cubicBezTo>
                    <a:cubicBezTo>
                      <a:pt x="3079393" y="560277"/>
                      <a:pt x="3083013" y="557635"/>
                      <a:pt x="3087990" y="556843"/>
                    </a:cubicBezTo>
                    <a:cubicBezTo>
                      <a:pt x="3135950" y="549446"/>
                      <a:pt x="3182553" y="542314"/>
                      <a:pt x="3228703" y="534918"/>
                    </a:cubicBezTo>
                    <a:cubicBezTo>
                      <a:pt x="3252683" y="531219"/>
                      <a:pt x="3277115" y="527521"/>
                      <a:pt x="3301548" y="523823"/>
                    </a:cubicBezTo>
                    <a:cubicBezTo>
                      <a:pt x="3285259" y="523295"/>
                      <a:pt x="3268066" y="522766"/>
                      <a:pt x="3251325" y="522238"/>
                    </a:cubicBezTo>
                    <a:cubicBezTo>
                      <a:pt x="3204271" y="520917"/>
                      <a:pt x="3157215" y="519596"/>
                      <a:pt x="3119662" y="518276"/>
                    </a:cubicBezTo>
                    <a:cubicBezTo>
                      <a:pt x="3114685" y="518012"/>
                      <a:pt x="3110613" y="516162"/>
                      <a:pt x="3109708" y="513257"/>
                    </a:cubicBezTo>
                    <a:cubicBezTo>
                      <a:pt x="3108803" y="510351"/>
                      <a:pt x="3111065" y="507709"/>
                      <a:pt x="3115137" y="506124"/>
                    </a:cubicBezTo>
                    <a:cubicBezTo>
                      <a:pt x="3132783" y="500577"/>
                      <a:pt x="3144094" y="492652"/>
                      <a:pt x="3155858" y="484199"/>
                    </a:cubicBezTo>
                    <a:cubicBezTo>
                      <a:pt x="3163550" y="478652"/>
                      <a:pt x="3171694" y="473105"/>
                      <a:pt x="3181195" y="468086"/>
                    </a:cubicBezTo>
                    <a:cubicBezTo>
                      <a:pt x="3164907" y="466237"/>
                      <a:pt x="3144999" y="464124"/>
                      <a:pt x="3125996" y="462010"/>
                    </a:cubicBezTo>
                    <a:cubicBezTo>
                      <a:pt x="3096587" y="458840"/>
                      <a:pt x="3065820" y="455406"/>
                      <a:pt x="3047722" y="453293"/>
                    </a:cubicBezTo>
                    <a:cubicBezTo>
                      <a:pt x="3042745" y="452765"/>
                      <a:pt x="3039125" y="450123"/>
                      <a:pt x="3039125" y="446953"/>
                    </a:cubicBezTo>
                    <a:cubicBezTo>
                      <a:pt x="3039125" y="444048"/>
                      <a:pt x="3042745" y="441406"/>
                      <a:pt x="3047722" y="440614"/>
                    </a:cubicBezTo>
                    <a:cubicBezTo>
                      <a:pt x="3147261" y="427670"/>
                      <a:pt x="3240919" y="412877"/>
                      <a:pt x="3331862" y="398613"/>
                    </a:cubicBezTo>
                    <a:cubicBezTo>
                      <a:pt x="3406969" y="386726"/>
                      <a:pt x="3484339" y="374574"/>
                      <a:pt x="3565328" y="363480"/>
                    </a:cubicBezTo>
                    <a:cubicBezTo>
                      <a:pt x="3486149" y="355027"/>
                      <a:pt x="3403802" y="347102"/>
                      <a:pt x="3323718" y="339177"/>
                    </a:cubicBezTo>
                    <a:cubicBezTo>
                      <a:pt x="3225536" y="329668"/>
                      <a:pt x="3124186" y="319630"/>
                      <a:pt x="3029624" y="309064"/>
                    </a:cubicBezTo>
                    <a:cubicBezTo>
                      <a:pt x="3025099" y="308535"/>
                      <a:pt x="3021480" y="306422"/>
                      <a:pt x="3021027" y="303780"/>
                    </a:cubicBezTo>
                    <a:cubicBezTo>
                      <a:pt x="3020122" y="301139"/>
                      <a:pt x="3022384" y="298497"/>
                      <a:pt x="3026456" y="297176"/>
                    </a:cubicBezTo>
                    <a:cubicBezTo>
                      <a:pt x="3070797" y="282384"/>
                      <a:pt x="3117852" y="266006"/>
                      <a:pt x="3163550" y="249892"/>
                    </a:cubicBezTo>
                    <a:cubicBezTo>
                      <a:pt x="3200198" y="236949"/>
                      <a:pt x="3237752" y="223741"/>
                      <a:pt x="3274401" y="211325"/>
                    </a:cubicBezTo>
                    <a:cubicBezTo>
                      <a:pt x="3245444" y="209212"/>
                      <a:pt x="3212867" y="207099"/>
                      <a:pt x="3180743" y="205250"/>
                    </a:cubicBezTo>
                    <a:cubicBezTo>
                      <a:pt x="3135950" y="202608"/>
                      <a:pt x="3089800" y="199967"/>
                      <a:pt x="3054509" y="196533"/>
                    </a:cubicBezTo>
                    <a:cubicBezTo>
                      <a:pt x="3049984" y="196004"/>
                      <a:pt x="3046364" y="193891"/>
                      <a:pt x="3045459" y="191250"/>
                    </a:cubicBezTo>
                    <a:cubicBezTo>
                      <a:pt x="3044555" y="188608"/>
                      <a:pt x="3046817" y="185966"/>
                      <a:pt x="3050889" y="184646"/>
                    </a:cubicBezTo>
                    <a:cubicBezTo>
                      <a:pt x="3076226" y="176721"/>
                      <a:pt x="3107446" y="165362"/>
                      <a:pt x="3138212" y="154268"/>
                    </a:cubicBezTo>
                    <a:cubicBezTo>
                      <a:pt x="3157668" y="147135"/>
                      <a:pt x="3178028" y="140003"/>
                      <a:pt x="3196579" y="133663"/>
                    </a:cubicBezTo>
                    <a:cubicBezTo>
                      <a:pt x="3176671" y="132078"/>
                      <a:pt x="3155858" y="129701"/>
                      <a:pt x="3135498" y="127324"/>
                    </a:cubicBezTo>
                    <a:cubicBezTo>
                      <a:pt x="3103826" y="123890"/>
                      <a:pt x="3070797" y="120191"/>
                      <a:pt x="3043197" y="119135"/>
                    </a:cubicBezTo>
                    <a:cubicBezTo>
                      <a:pt x="3038220" y="118871"/>
                      <a:pt x="3034601" y="117021"/>
                      <a:pt x="3033243" y="114380"/>
                    </a:cubicBezTo>
                    <a:cubicBezTo>
                      <a:pt x="3031886" y="111738"/>
                      <a:pt x="3034148" y="108833"/>
                      <a:pt x="3038220" y="107512"/>
                    </a:cubicBezTo>
                    <a:cubicBezTo>
                      <a:pt x="3058581" y="100115"/>
                      <a:pt x="3097492" y="86379"/>
                      <a:pt x="3134593" y="73171"/>
                    </a:cubicBezTo>
                    <a:cubicBezTo>
                      <a:pt x="3156763" y="65247"/>
                      <a:pt x="3179838" y="57322"/>
                      <a:pt x="3198841" y="50454"/>
                    </a:cubicBezTo>
                    <a:cubicBezTo>
                      <a:pt x="2673996" y="44907"/>
                      <a:pt x="2143269" y="38303"/>
                      <a:pt x="1629282" y="31963"/>
                    </a:cubicBezTo>
                    <a:cubicBezTo>
                      <a:pt x="1103985" y="25359"/>
                      <a:pt x="560137" y="18755"/>
                      <a:pt x="22623" y="12944"/>
                    </a:cubicBezTo>
                    <a:cubicBezTo>
                      <a:pt x="29409" y="316196"/>
                      <a:pt x="36196" y="619448"/>
                      <a:pt x="42531" y="9227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4" name="Đồ họa 7">
                <a:extLst>
                  <a:ext uri="{FF2B5EF4-FFF2-40B4-BE49-F238E27FC236}">
                    <a16:creationId xmlns:a16="http://schemas.microsoft.com/office/drawing/2014/main" id="{A734067D-C491-32C9-36D3-3FAF2186C33D}"/>
                  </a:ext>
                </a:extLst>
              </p:cNvPr>
              <p:cNvGrpSpPr/>
              <p:nvPr/>
            </p:nvGrpSpPr>
            <p:grpSpPr>
              <a:xfrm>
                <a:off x="1797839" y="650185"/>
                <a:ext cx="744832" cy="1130003"/>
                <a:chOff x="1797839" y="650185"/>
                <a:chExt cx="744832" cy="1130003"/>
              </a:xfrm>
            </p:grpSpPr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53A5EBB1-C1A0-FC6C-0A4A-ACDD55387EDE}"/>
                    </a:ext>
                  </a:extLst>
                </p:cNvPr>
                <p:cNvSpPr/>
                <p:nvPr/>
              </p:nvSpPr>
              <p:spPr>
                <a:xfrm>
                  <a:off x="1808899" y="656466"/>
                  <a:ext cx="704468" cy="393065"/>
                </a:xfrm>
                <a:custGeom>
                  <a:avLst/>
                  <a:gdLst>
                    <a:gd name="connsiteX0" fmla="*/ 109494 w 704468"/>
                    <a:gd name="connsiteY0" fmla="*/ 393065 h 393065"/>
                    <a:gd name="connsiteX1" fmla="*/ 0 w 704468"/>
                    <a:gd name="connsiteY1" fmla="*/ 291101 h 393065"/>
                    <a:gd name="connsiteX2" fmla="*/ 574615 w 704468"/>
                    <a:gd name="connsiteY2" fmla="*/ 0 h 393065"/>
                    <a:gd name="connsiteX3" fmla="*/ 704469 w 704468"/>
                    <a:gd name="connsiteY3" fmla="*/ 54416 h 393065"/>
                    <a:gd name="connsiteX4" fmla="*/ 109494 w 704468"/>
                    <a:gd name="connsiteY4" fmla="*/ 393065 h 393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4468" h="393065">
                      <a:moveTo>
                        <a:pt x="109494" y="393065"/>
                      </a:moveTo>
                      <a:cubicBezTo>
                        <a:pt x="64248" y="363480"/>
                        <a:pt x="28957" y="327026"/>
                        <a:pt x="0" y="291101"/>
                      </a:cubicBezTo>
                      <a:cubicBezTo>
                        <a:pt x="191388" y="194155"/>
                        <a:pt x="382775" y="97210"/>
                        <a:pt x="574615" y="0"/>
                      </a:cubicBezTo>
                      <a:lnTo>
                        <a:pt x="704469" y="54416"/>
                      </a:lnTo>
                      <a:cubicBezTo>
                        <a:pt x="507652" y="169325"/>
                        <a:pt x="306311" y="278157"/>
                        <a:pt x="109494" y="393065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309AF224-9F83-81C9-F4AF-0EBC11B2A9E1}"/>
                    </a:ext>
                  </a:extLst>
                </p:cNvPr>
                <p:cNvSpPr/>
                <p:nvPr/>
              </p:nvSpPr>
              <p:spPr>
                <a:xfrm>
                  <a:off x="1899390" y="1345123"/>
                  <a:ext cx="632076" cy="428726"/>
                </a:xfrm>
                <a:custGeom>
                  <a:avLst/>
                  <a:gdLst>
                    <a:gd name="connsiteX0" fmla="*/ 632077 w 632076"/>
                    <a:gd name="connsiteY0" fmla="*/ 381971 h 428726"/>
                    <a:gd name="connsiteX1" fmla="*/ 391372 w 632076"/>
                    <a:gd name="connsiteY1" fmla="*/ 428726 h 428726"/>
                    <a:gd name="connsiteX2" fmla="*/ 0 w 632076"/>
                    <a:gd name="connsiteY2" fmla="*/ 127324 h 428726"/>
                    <a:gd name="connsiteX3" fmla="*/ 100897 w 632076"/>
                    <a:gd name="connsiteY3" fmla="*/ 0 h 428726"/>
                    <a:gd name="connsiteX4" fmla="*/ 632077 w 632076"/>
                    <a:gd name="connsiteY4" fmla="*/ 381971 h 42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2076" h="428726">
                      <a:moveTo>
                        <a:pt x="632077" y="381971"/>
                      </a:moveTo>
                      <a:lnTo>
                        <a:pt x="391372" y="428726"/>
                      </a:lnTo>
                      <a:cubicBezTo>
                        <a:pt x="261065" y="328347"/>
                        <a:pt x="130306" y="227703"/>
                        <a:pt x="0" y="127324"/>
                      </a:cubicBezTo>
                      <a:cubicBezTo>
                        <a:pt x="16288" y="79511"/>
                        <a:pt x="50222" y="39095"/>
                        <a:pt x="100897" y="0"/>
                      </a:cubicBezTo>
                      <a:cubicBezTo>
                        <a:pt x="279616" y="126531"/>
                        <a:pt x="452905" y="255176"/>
                        <a:pt x="632077" y="381971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" name="Hình tự do: Hình 16">
                  <a:extLst>
                    <a:ext uri="{FF2B5EF4-FFF2-40B4-BE49-F238E27FC236}">
                      <a16:creationId xmlns:a16="http://schemas.microsoft.com/office/drawing/2014/main" id="{927B0C21-219B-3110-CC11-A17DCE9C162A}"/>
                    </a:ext>
                  </a:extLst>
                </p:cNvPr>
                <p:cNvSpPr/>
                <p:nvPr/>
              </p:nvSpPr>
              <p:spPr>
                <a:xfrm>
                  <a:off x="1797839" y="650185"/>
                  <a:ext cx="726474" cy="405685"/>
                </a:xfrm>
                <a:custGeom>
                  <a:avLst/>
                  <a:gdLst>
                    <a:gd name="connsiteX0" fmla="*/ 120554 w 726474"/>
                    <a:gd name="connsiteY0" fmla="*/ 405686 h 405685"/>
                    <a:gd name="connsiteX1" fmla="*/ 120554 w 726474"/>
                    <a:gd name="connsiteY1" fmla="*/ 405686 h 405685"/>
                    <a:gd name="connsiteX2" fmla="*/ 112409 w 726474"/>
                    <a:gd name="connsiteY2" fmla="*/ 403573 h 405685"/>
                    <a:gd name="connsiteX3" fmla="*/ 1106 w 726474"/>
                    <a:gd name="connsiteY3" fmla="*/ 300287 h 405685"/>
                    <a:gd name="connsiteX4" fmla="*/ 3821 w 726474"/>
                    <a:gd name="connsiteY4" fmla="*/ 292627 h 405685"/>
                    <a:gd name="connsiteX5" fmla="*/ 373022 w 726474"/>
                    <a:gd name="connsiteY5" fmla="*/ 105604 h 405685"/>
                    <a:gd name="connsiteX6" fmla="*/ 578436 w 726474"/>
                    <a:gd name="connsiteY6" fmla="*/ 1526 h 405685"/>
                    <a:gd name="connsiteX7" fmla="*/ 592009 w 726474"/>
                    <a:gd name="connsiteY7" fmla="*/ 1262 h 405685"/>
                    <a:gd name="connsiteX8" fmla="*/ 721863 w 726474"/>
                    <a:gd name="connsiteY8" fmla="*/ 55678 h 405685"/>
                    <a:gd name="connsiteX9" fmla="*/ 726388 w 726474"/>
                    <a:gd name="connsiteY9" fmla="*/ 60433 h 405685"/>
                    <a:gd name="connsiteX10" fmla="*/ 723221 w 726474"/>
                    <a:gd name="connsiteY10" fmla="*/ 65452 h 405685"/>
                    <a:gd name="connsiteX11" fmla="*/ 425959 w 726474"/>
                    <a:gd name="connsiteY11" fmla="*/ 234512 h 405685"/>
                    <a:gd name="connsiteX12" fmla="*/ 128245 w 726474"/>
                    <a:gd name="connsiteY12" fmla="*/ 403837 h 405685"/>
                    <a:gd name="connsiteX13" fmla="*/ 120554 w 726474"/>
                    <a:gd name="connsiteY13" fmla="*/ 405686 h 405685"/>
                    <a:gd name="connsiteX14" fmla="*/ 24634 w 726474"/>
                    <a:gd name="connsiteY14" fmla="*/ 298967 h 405685"/>
                    <a:gd name="connsiteX15" fmla="*/ 121458 w 726474"/>
                    <a:gd name="connsiteY15" fmla="*/ 389837 h 405685"/>
                    <a:gd name="connsiteX16" fmla="*/ 411028 w 726474"/>
                    <a:gd name="connsiteY16" fmla="*/ 225267 h 405685"/>
                    <a:gd name="connsiteX17" fmla="*/ 698788 w 726474"/>
                    <a:gd name="connsiteY17" fmla="*/ 61754 h 405685"/>
                    <a:gd name="connsiteX18" fmla="*/ 586127 w 726474"/>
                    <a:gd name="connsiteY18" fmla="*/ 14470 h 405685"/>
                    <a:gd name="connsiteX19" fmla="*/ 387501 w 726474"/>
                    <a:gd name="connsiteY19" fmla="*/ 115113 h 405685"/>
                    <a:gd name="connsiteX20" fmla="*/ 24634 w 726474"/>
                    <a:gd name="connsiteY20" fmla="*/ 298967 h 405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26474" h="405685">
                      <a:moveTo>
                        <a:pt x="120554" y="405686"/>
                      </a:moveTo>
                      <a:cubicBezTo>
                        <a:pt x="120554" y="405686"/>
                        <a:pt x="120554" y="405686"/>
                        <a:pt x="120554" y="405686"/>
                      </a:cubicBezTo>
                      <a:cubicBezTo>
                        <a:pt x="117386" y="405686"/>
                        <a:pt x="114219" y="404893"/>
                        <a:pt x="112409" y="403573"/>
                      </a:cubicBezTo>
                      <a:cubicBezTo>
                        <a:pt x="73046" y="377949"/>
                        <a:pt x="37755" y="345194"/>
                        <a:pt x="1106" y="300287"/>
                      </a:cubicBezTo>
                      <a:cubicBezTo>
                        <a:pt x="-1156" y="297646"/>
                        <a:pt x="201" y="294476"/>
                        <a:pt x="3821" y="292627"/>
                      </a:cubicBezTo>
                      <a:cubicBezTo>
                        <a:pt x="126888" y="230286"/>
                        <a:pt x="249955" y="167945"/>
                        <a:pt x="373022" y="105604"/>
                      </a:cubicBezTo>
                      <a:lnTo>
                        <a:pt x="578436" y="1526"/>
                      </a:lnTo>
                      <a:cubicBezTo>
                        <a:pt x="582055" y="-323"/>
                        <a:pt x="587937" y="-587"/>
                        <a:pt x="592009" y="1262"/>
                      </a:cubicBezTo>
                      <a:lnTo>
                        <a:pt x="721863" y="55678"/>
                      </a:lnTo>
                      <a:cubicBezTo>
                        <a:pt x="724578" y="56735"/>
                        <a:pt x="725935" y="58584"/>
                        <a:pt x="726388" y="60433"/>
                      </a:cubicBezTo>
                      <a:cubicBezTo>
                        <a:pt x="726840" y="62282"/>
                        <a:pt x="725483" y="64131"/>
                        <a:pt x="723221" y="65452"/>
                      </a:cubicBezTo>
                      <a:cubicBezTo>
                        <a:pt x="625038" y="122774"/>
                        <a:pt x="523689" y="179568"/>
                        <a:pt x="425959" y="234512"/>
                      </a:cubicBezTo>
                      <a:cubicBezTo>
                        <a:pt x="328229" y="289457"/>
                        <a:pt x="226880" y="346515"/>
                        <a:pt x="128245" y="403837"/>
                      </a:cubicBezTo>
                      <a:cubicBezTo>
                        <a:pt x="126435" y="404893"/>
                        <a:pt x="123721" y="405686"/>
                        <a:pt x="120554" y="405686"/>
                      </a:cubicBezTo>
                      <a:close/>
                      <a:moveTo>
                        <a:pt x="24634" y="298967"/>
                      </a:moveTo>
                      <a:cubicBezTo>
                        <a:pt x="56758" y="337533"/>
                        <a:pt x="87524" y="366855"/>
                        <a:pt x="121458" y="389837"/>
                      </a:cubicBezTo>
                      <a:cubicBezTo>
                        <a:pt x="217378" y="333835"/>
                        <a:pt x="316013" y="278626"/>
                        <a:pt x="411028" y="225267"/>
                      </a:cubicBezTo>
                      <a:cubicBezTo>
                        <a:pt x="505591" y="172171"/>
                        <a:pt x="603321" y="117227"/>
                        <a:pt x="698788" y="61754"/>
                      </a:cubicBezTo>
                      <a:lnTo>
                        <a:pt x="586127" y="14470"/>
                      </a:lnTo>
                      <a:lnTo>
                        <a:pt x="387501" y="115113"/>
                      </a:lnTo>
                      <a:cubicBezTo>
                        <a:pt x="266696" y="176398"/>
                        <a:pt x="145438" y="237682"/>
                        <a:pt x="24634" y="298967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FD849957-A5B5-C330-1C5E-D95B15B37851}"/>
                    </a:ext>
                  </a:extLst>
                </p:cNvPr>
                <p:cNvSpPr/>
                <p:nvPr/>
              </p:nvSpPr>
              <p:spPr>
                <a:xfrm>
                  <a:off x="1888629" y="1338783"/>
                  <a:ext cx="654043" cy="441405"/>
                </a:xfrm>
                <a:custGeom>
                  <a:avLst/>
                  <a:gdLst>
                    <a:gd name="connsiteX0" fmla="*/ 402133 w 654043"/>
                    <a:gd name="connsiteY0" fmla="*/ 441406 h 441405"/>
                    <a:gd name="connsiteX1" fmla="*/ 393536 w 654043"/>
                    <a:gd name="connsiteY1" fmla="*/ 438764 h 441405"/>
                    <a:gd name="connsiteX2" fmla="*/ 360960 w 654043"/>
                    <a:gd name="connsiteY2" fmla="*/ 413670 h 441405"/>
                    <a:gd name="connsiteX3" fmla="*/ 2165 w 654043"/>
                    <a:gd name="connsiteY3" fmla="*/ 137362 h 441405"/>
                    <a:gd name="connsiteX4" fmla="*/ 355 w 654043"/>
                    <a:gd name="connsiteY4" fmla="*/ 132343 h 441405"/>
                    <a:gd name="connsiteX5" fmla="*/ 103062 w 654043"/>
                    <a:gd name="connsiteY5" fmla="*/ 2642 h 441405"/>
                    <a:gd name="connsiteX6" fmla="*/ 111658 w 654043"/>
                    <a:gd name="connsiteY6" fmla="*/ 0 h 441405"/>
                    <a:gd name="connsiteX7" fmla="*/ 120255 w 654043"/>
                    <a:gd name="connsiteY7" fmla="*/ 2377 h 441405"/>
                    <a:gd name="connsiteX8" fmla="*/ 385392 w 654043"/>
                    <a:gd name="connsiteY8" fmla="*/ 193099 h 441405"/>
                    <a:gd name="connsiteX9" fmla="*/ 651435 w 654043"/>
                    <a:gd name="connsiteY9" fmla="*/ 384348 h 441405"/>
                    <a:gd name="connsiteX10" fmla="*/ 653697 w 654043"/>
                    <a:gd name="connsiteY10" fmla="*/ 390160 h 441405"/>
                    <a:gd name="connsiteX11" fmla="*/ 646458 w 654043"/>
                    <a:gd name="connsiteY11" fmla="*/ 394386 h 441405"/>
                    <a:gd name="connsiteX12" fmla="*/ 405753 w 654043"/>
                    <a:gd name="connsiteY12" fmla="*/ 441142 h 441405"/>
                    <a:gd name="connsiteX13" fmla="*/ 402133 w 654043"/>
                    <a:gd name="connsiteY13" fmla="*/ 441406 h 441405"/>
                    <a:gd name="connsiteX14" fmla="*/ 22525 w 654043"/>
                    <a:gd name="connsiteY14" fmla="*/ 131814 h 441405"/>
                    <a:gd name="connsiteX15" fmla="*/ 378153 w 654043"/>
                    <a:gd name="connsiteY15" fmla="*/ 405745 h 441405"/>
                    <a:gd name="connsiteX16" fmla="*/ 406205 w 654043"/>
                    <a:gd name="connsiteY16" fmla="*/ 427142 h 441405"/>
                    <a:gd name="connsiteX17" fmla="*/ 624287 w 654043"/>
                    <a:gd name="connsiteY17" fmla="*/ 384876 h 441405"/>
                    <a:gd name="connsiteX18" fmla="*/ 368199 w 654043"/>
                    <a:gd name="connsiteY18" fmla="*/ 200495 h 441405"/>
                    <a:gd name="connsiteX19" fmla="*/ 112111 w 654043"/>
                    <a:gd name="connsiteY19" fmla="*/ 16378 h 441405"/>
                    <a:gd name="connsiteX20" fmla="*/ 22525 w 654043"/>
                    <a:gd name="connsiteY20" fmla="*/ 131814 h 441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54043" h="441405">
                      <a:moveTo>
                        <a:pt x="402133" y="441406"/>
                      </a:moveTo>
                      <a:cubicBezTo>
                        <a:pt x="398966" y="441406"/>
                        <a:pt x="395346" y="440614"/>
                        <a:pt x="393536" y="438764"/>
                      </a:cubicBezTo>
                      <a:lnTo>
                        <a:pt x="360960" y="413670"/>
                      </a:lnTo>
                      <a:cubicBezTo>
                        <a:pt x="241512" y="321479"/>
                        <a:pt x="122065" y="229552"/>
                        <a:pt x="2165" y="137362"/>
                      </a:cubicBezTo>
                      <a:cubicBezTo>
                        <a:pt x="355" y="135777"/>
                        <a:pt x="-550" y="133927"/>
                        <a:pt x="355" y="132343"/>
                      </a:cubicBezTo>
                      <a:cubicBezTo>
                        <a:pt x="16191" y="85851"/>
                        <a:pt x="48767" y="44642"/>
                        <a:pt x="103062" y="2642"/>
                      </a:cubicBezTo>
                      <a:cubicBezTo>
                        <a:pt x="104872" y="1057"/>
                        <a:pt x="108039" y="264"/>
                        <a:pt x="111658" y="0"/>
                      </a:cubicBezTo>
                      <a:cubicBezTo>
                        <a:pt x="114826" y="0"/>
                        <a:pt x="117993" y="792"/>
                        <a:pt x="120255" y="2377"/>
                      </a:cubicBezTo>
                      <a:cubicBezTo>
                        <a:pt x="209388" y="65511"/>
                        <a:pt x="298974" y="130229"/>
                        <a:pt x="385392" y="193099"/>
                      </a:cubicBezTo>
                      <a:cubicBezTo>
                        <a:pt x="472263" y="255968"/>
                        <a:pt x="561849" y="320951"/>
                        <a:pt x="651435" y="384348"/>
                      </a:cubicBezTo>
                      <a:cubicBezTo>
                        <a:pt x="653697" y="385933"/>
                        <a:pt x="654602" y="388046"/>
                        <a:pt x="653697" y="390160"/>
                      </a:cubicBezTo>
                      <a:cubicBezTo>
                        <a:pt x="652792" y="392273"/>
                        <a:pt x="650077" y="393858"/>
                        <a:pt x="646458" y="394386"/>
                      </a:cubicBezTo>
                      <a:lnTo>
                        <a:pt x="405753" y="441142"/>
                      </a:lnTo>
                      <a:cubicBezTo>
                        <a:pt x="404395" y="441142"/>
                        <a:pt x="403038" y="441406"/>
                        <a:pt x="402133" y="441406"/>
                      </a:cubicBezTo>
                      <a:close/>
                      <a:moveTo>
                        <a:pt x="22525" y="131814"/>
                      </a:moveTo>
                      <a:cubicBezTo>
                        <a:pt x="141068" y="223213"/>
                        <a:pt x="259610" y="314611"/>
                        <a:pt x="378153" y="405745"/>
                      </a:cubicBezTo>
                      <a:lnTo>
                        <a:pt x="406205" y="427142"/>
                      </a:lnTo>
                      <a:lnTo>
                        <a:pt x="624287" y="384876"/>
                      </a:lnTo>
                      <a:cubicBezTo>
                        <a:pt x="537869" y="323592"/>
                        <a:pt x="451450" y="261251"/>
                        <a:pt x="368199" y="200495"/>
                      </a:cubicBezTo>
                      <a:cubicBezTo>
                        <a:pt x="284495" y="140003"/>
                        <a:pt x="198529" y="77398"/>
                        <a:pt x="112111" y="16378"/>
                      </a:cubicBezTo>
                      <a:cubicBezTo>
                        <a:pt x="65508" y="53888"/>
                        <a:pt x="37004" y="90870"/>
                        <a:pt x="22525" y="13181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5958C87-296F-C846-63C9-6211E6DC9F67}"/>
                </a:ext>
              </a:extLst>
            </p:cNvPr>
            <p:cNvSpPr txBox="1"/>
            <p:nvPr/>
          </p:nvSpPr>
          <p:spPr>
            <a:xfrm>
              <a:off x="2238350" y="943763"/>
              <a:ext cx="24945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30CD4D26-5559-E11A-D532-81DE5E5A55BF}"/>
              </a:ext>
            </a:extLst>
          </p:cNvPr>
          <p:cNvGrpSpPr/>
          <p:nvPr/>
        </p:nvGrpSpPr>
        <p:grpSpPr>
          <a:xfrm>
            <a:off x="1701478" y="1934191"/>
            <a:ext cx="8576262" cy="957205"/>
            <a:chOff x="1701478" y="1934191"/>
            <a:chExt cx="8576262" cy="957205"/>
          </a:xfrm>
        </p:grpSpPr>
        <p:sp>
          <p:nvSpPr>
            <p:cNvPr id="19" name="Mũi tên: Hình ngũ giác 18">
              <a:extLst>
                <a:ext uri="{FF2B5EF4-FFF2-40B4-BE49-F238E27FC236}">
                  <a16:creationId xmlns:a16="http://schemas.microsoft.com/office/drawing/2014/main" id="{6C875D5C-DA63-A824-309C-50B139848748}"/>
                </a:ext>
              </a:extLst>
            </p:cNvPr>
            <p:cNvSpPr/>
            <p:nvPr/>
          </p:nvSpPr>
          <p:spPr>
            <a:xfrm>
              <a:off x="1701478" y="1934191"/>
              <a:ext cx="8576262" cy="957205"/>
            </a:xfrm>
            <a:prstGeom prst="homePlate">
              <a:avLst/>
            </a:prstGeom>
            <a:solidFill>
              <a:srgbClr val="FFDC6D"/>
            </a:solidFill>
            <a:ln w="19050">
              <a:solidFill>
                <a:srgbClr val="FC9F0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50A4BDC-C08B-4DD5-3107-035CD2D1CE18}"/>
                </a:ext>
              </a:extLst>
            </p:cNvPr>
            <p:cNvSpPr txBox="1"/>
            <p:nvPr/>
          </p:nvSpPr>
          <p:spPr>
            <a:xfrm>
              <a:off x="1914260" y="2087562"/>
              <a:ext cx="71753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Con đường lớn, đoàn tàu, 2 cột cây số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292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9CCBC64-2985-E7BA-1593-E3780242E8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8"/>
          <a:stretch/>
        </p:blipFill>
        <p:spPr>
          <a:xfrm>
            <a:off x="1406366" y="2836606"/>
            <a:ext cx="9379267" cy="3077631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35F1C7AD-EED9-D748-C31E-AF367D0933A6}"/>
              </a:ext>
            </a:extLst>
          </p:cNvPr>
          <p:cNvGrpSpPr/>
          <p:nvPr/>
        </p:nvGrpSpPr>
        <p:grpSpPr>
          <a:xfrm>
            <a:off x="1000794" y="1300167"/>
            <a:ext cx="9857704" cy="1536439"/>
            <a:chOff x="1000794" y="1300167"/>
            <a:chExt cx="9857704" cy="1536439"/>
          </a:xfrm>
        </p:grpSpPr>
        <p:grpSp>
          <p:nvGrpSpPr>
            <p:cNvPr id="3" name="Đồ họa 1">
              <a:extLst>
                <a:ext uri="{FF2B5EF4-FFF2-40B4-BE49-F238E27FC236}">
                  <a16:creationId xmlns:a16="http://schemas.microsoft.com/office/drawing/2014/main" id="{7460671E-0ED4-064D-C243-CD680258FB3E}"/>
                </a:ext>
              </a:extLst>
            </p:cNvPr>
            <p:cNvGrpSpPr/>
            <p:nvPr/>
          </p:nvGrpSpPr>
          <p:grpSpPr>
            <a:xfrm>
              <a:off x="1000794" y="1300167"/>
              <a:ext cx="9857704" cy="1536439"/>
              <a:chOff x="1000794" y="1300167"/>
              <a:chExt cx="9640158" cy="2548833"/>
            </a:xfrm>
          </p:grpSpPr>
          <p:grpSp>
            <p:nvGrpSpPr>
              <p:cNvPr id="4" name="Đồ họa 1">
                <a:extLst>
                  <a:ext uri="{FF2B5EF4-FFF2-40B4-BE49-F238E27FC236}">
                    <a16:creationId xmlns:a16="http://schemas.microsoft.com/office/drawing/2014/main" id="{E6FAACAA-0B76-4CE5-2366-0A431613ABAC}"/>
                  </a:ext>
                </a:extLst>
              </p:cNvPr>
              <p:cNvGrpSpPr/>
              <p:nvPr/>
            </p:nvGrpSpPr>
            <p:grpSpPr>
              <a:xfrm>
                <a:off x="1282173" y="1558847"/>
                <a:ext cx="9134746" cy="2204890"/>
                <a:chOff x="1282173" y="1558847"/>
                <a:chExt cx="9134746" cy="2204890"/>
              </a:xfrm>
            </p:grpSpPr>
            <p:sp>
              <p:nvSpPr>
                <p:cNvPr id="8" name="Hình tự do: Hình 7">
                  <a:extLst>
                    <a:ext uri="{FF2B5EF4-FFF2-40B4-BE49-F238E27FC236}">
                      <a16:creationId xmlns:a16="http://schemas.microsoft.com/office/drawing/2014/main" id="{CC6FECC9-1ADF-294F-7121-DDA093D35316}"/>
                    </a:ext>
                  </a:extLst>
                </p:cNvPr>
                <p:cNvSpPr/>
                <p:nvPr/>
              </p:nvSpPr>
              <p:spPr>
                <a:xfrm>
                  <a:off x="1402364" y="1813011"/>
                  <a:ext cx="9014555" cy="1950727"/>
                </a:xfrm>
                <a:custGeom>
                  <a:avLst/>
                  <a:gdLst>
                    <a:gd name="connsiteX0" fmla="*/ 9014555 w 9014555"/>
                    <a:gd name="connsiteY0" fmla="*/ 35785 h 1950727"/>
                    <a:gd name="connsiteX1" fmla="*/ 9014555 w 9014555"/>
                    <a:gd name="connsiteY1" fmla="*/ 1950727 h 1950727"/>
                    <a:gd name="connsiteX2" fmla="*/ 468 w 9014555"/>
                    <a:gd name="connsiteY2" fmla="*/ 1868147 h 1950727"/>
                    <a:gd name="connsiteX3" fmla="*/ 34418 w 9014555"/>
                    <a:gd name="connsiteY3" fmla="*/ 0 h 1950727"/>
                    <a:gd name="connsiteX4" fmla="*/ 9013638 w 9014555"/>
                    <a:gd name="connsiteY4" fmla="*/ 33950 h 1950727"/>
                    <a:gd name="connsiteX5" fmla="*/ 9014555 w 9014555"/>
                    <a:gd name="connsiteY5" fmla="*/ 35785 h 195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14555" h="1950727">
                      <a:moveTo>
                        <a:pt x="9014555" y="35785"/>
                      </a:moveTo>
                      <a:lnTo>
                        <a:pt x="9014555" y="1950727"/>
                      </a:lnTo>
                      <a:cubicBezTo>
                        <a:pt x="6005884" y="1947975"/>
                        <a:pt x="3010058" y="1867230"/>
                        <a:pt x="468" y="1868147"/>
                      </a:cubicBezTo>
                      <a:cubicBezTo>
                        <a:pt x="-5037" y="1246961"/>
                        <a:pt x="39923" y="620269"/>
                        <a:pt x="34418" y="0"/>
                      </a:cubicBezTo>
                      <a:cubicBezTo>
                        <a:pt x="3027491" y="11011"/>
                        <a:pt x="6020565" y="22939"/>
                        <a:pt x="9013638" y="33950"/>
                      </a:cubicBezTo>
                      <a:lnTo>
                        <a:pt x="9014555" y="35785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" name="Hình tự do: Hình 8">
                  <a:extLst>
                    <a:ext uri="{FF2B5EF4-FFF2-40B4-BE49-F238E27FC236}">
                      <a16:creationId xmlns:a16="http://schemas.microsoft.com/office/drawing/2014/main" id="{0C9419AC-A6CC-B060-18A7-C54480190852}"/>
                    </a:ext>
                  </a:extLst>
                </p:cNvPr>
                <p:cNvSpPr/>
                <p:nvPr/>
              </p:nvSpPr>
              <p:spPr>
                <a:xfrm>
                  <a:off x="1304186" y="1581786"/>
                  <a:ext cx="9014555" cy="1950727"/>
                </a:xfrm>
                <a:custGeom>
                  <a:avLst/>
                  <a:gdLst>
                    <a:gd name="connsiteX0" fmla="*/ 9014555 w 9014555"/>
                    <a:gd name="connsiteY0" fmla="*/ 35785 h 1950727"/>
                    <a:gd name="connsiteX1" fmla="*/ 9014555 w 9014555"/>
                    <a:gd name="connsiteY1" fmla="*/ 1950727 h 1950727"/>
                    <a:gd name="connsiteX2" fmla="*/ 468 w 9014555"/>
                    <a:gd name="connsiteY2" fmla="*/ 1868147 h 1950727"/>
                    <a:gd name="connsiteX3" fmla="*/ 34418 w 9014555"/>
                    <a:gd name="connsiteY3" fmla="*/ 0 h 1950727"/>
                    <a:gd name="connsiteX4" fmla="*/ 9013638 w 9014555"/>
                    <a:gd name="connsiteY4" fmla="*/ 33950 h 1950727"/>
                    <a:gd name="connsiteX5" fmla="*/ 9014555 w 9014555"/>
                    <a:gd name="connsiteY5" fmla="*/ 35785 h 195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14555" h="1950727">
                      <a:moveTo>
                        <a:pt x="9014555" y="35785"/>
                      </a:moveTo>
                      <a:lnTo>
                        <a:pt x="9014555" y="1950727"/>
                      </a:lnTo>
                      <a:cubicBezTo>
                        <a:pt x="6005884" y="1947975"/>
                        <a:pt x="3010058" y="1867230"/>
                        <a:pt x="468" y="1868147"/>
                      </a:cubicBezTo>
                      <a:cubicBezTo>
                        <a:pt x="-5037" y="1246961"/>
                        <a:pt x="39923" y="620269"/>
                        <a:pt x="34418" y="0"/>
                      </a:cubicBezTo>
                      <a:cubicBezTo>
                        <a:pt x="3027491" y="11011"/>
                        <a:pt x="6020565" y="22939"/>
                        <a:pt x="9013638" y="33950"/>
                      </a:cubicBezTo>
                      <a:lnTo>
                        <a:pt x="9014555" y="35785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9BB61BBA-40CD-34A8-EB7E-D56DF43BFBE7}"/>
                    </a:ext>
                  </a:extLst>
                </p:cNvPr>
                <p:cNvSpPr/>
                <p:nvPr/>
              </p:nvSpPr>
              <p:spPr>
                <a:xfrm>
                  <a:off x="1282173" y="1558847"/>
                  <a:ext cx="9058589" cy="1994770"/>
                </a:xfrm>
                <a:custGeom>
                  <a:avLst/>
                  <a:gdLst>
                    <a:gd name="connsiteX0" fmla="*/ 9036568 w 9058589"/>
                    <a:gd name="connsiteY0" fmla="*/ 1994770 h 1994770"/>
                    <a:gd name="connsiteX1" fmla="*/ 9036568 w 9058589"/>
                    <a:gd name="connsiteY1" fmla="*/ 1994770 h 1994770"/>
                    <a:gd name="connsiteX2" fmla="*/ 4642385 w 9058589"/>
                    <a:gd name="connsiteY2" fmla="*/ 1953480 h 1994770"/>
                    <a:gd name="connsiteX3" fmla="*/ 22481 w 9058589"/>
                    <a:gd name="connsiteY3" fmla="*/ 1912190 h 1994770"/>
                    <a:gd name="connsiteX4" fmla="*/ 460 w 9058589"/>
                    <a:gd name="connsiteY4" fmla="*/ 1890169 h 1994770"/>
                    <a:gd name="connsiteX5" fmla="*/ 17893 w 9058589"/>
                    <a:gd name="connsiteY5" fmla="*/ 955177 h 1994770"/>
                    <a:gd name="connsiteX6" fmla="*/ 35327 w 9058589"/>
                    <a:gd name="connsiteY6" fmla="*/ 22021 h 1994770"/>
                    <a:gd name="connsiteX7" fmla="*/ 41750 w 9058589"/>
                    <a:gd name="connsiteY7" fmla="*/ 6423 h 1994770"/>
                    <a:gd name="connsiteX8" fmla="*/ 57348 w 9058589"/>
                    <a:gd name="connsiteY8" fmla="*/ 0 h 1994770"/>
                    <a:gd name="connsiteX9" fmla="*/ 57348 w 9058589"/>
                    <a:gd name="connsiteY9" fmla="*/ 0 h 1994770"/>
                    <a:gd name="connsiteX10" fmla="*/ 9036568 w 9058589"/>
                    <a:gd name="connsiteY10" fmla="*/ 33950 h 1994770"/>
                    <a:gd name="connsiteX11" fmla="*/ 9058589 w 9058589"/>
                    <a:gd name="connsiteY11" fmla="*/ 53218 h 1994770"/>
                    <a:gd name="connsiteX12" fmla="*/ 9058589 w 9058589"/>
                    <a:gd name="connsiteY12" fmla="*/ 55053 h 1994770"/>
                    <a:gd name="connsiteX13" fmla="*/ 9058589 w 9058589"/>
                    <a:gd name="connsiteY13" fmla="*/ 57806 h 1994770"/>
                    <a:gd name="connsiteX14" fmla="*/ 9058589 w 9058589"/>
                    <a:gd name="connsiteY14" fmla="*/ 1972749 h 1994770"/>
                    <a:gd name="connsiteX15" fmla="*/ 9052166 w 9058589"/>
                    <a:gd name="connsiteY15" fmla="*/ 1988347 h 1994770"/>
                    <a:gd name="connsiteX16" fmla="*/ 9036568 w 9058589"/>
                    <a:gd name="connsiteY16" fmla="*/ 1994770 h 1994770"/>
                    <a:gd name="connsiteX17" fmla="*/ 85792 w 9058589"/>
                    <a:gd name="connsiteY17" fmla="*/ 1868147 h 1994770"/>
                    <a:gd name="connsiteX18" fmla="*/ 4643302 w 9058589"/>
                    <a:gd name="connsiteY18" fmla="*/ 1909437 h 1994770"/>
                    <a:gd name="connsiteX19" fmla="*/ 9014547 w 9058589"/>
                    <a:gd name="connsiteY19" fmla="*/ 1950727 h 1994770"/>
                    <a:gd name="connsiteX20" fmla="*/ 9014547 w 9058589"/>
                    <a:gd name="connsiteY20" fmla="*/ 78910 h 1994770"/>
                    <a:gd name="connsiteX21" fmla="*/ 79370 w 9058589"/>
                    <a:gd name="connsiteY21" fmla="*/ 44043 h 1994770"/>
                    <a:gd name="connsiteX22" fmla="*/ 61936 w 9058589"/>
                    <a:gd name="connsiteY22" fmla="*/ 957013 h 1994770"/>
                    <a:gd name="connsiteX23" fmla="*/ 44502 w 9058589"/>
                    <a:gd name="connsiteY23" fmla="*/ 1868147 h 1994770"/>
                    <a:gd name="connsiteX24" fmla="*/ 85792 w 9058589"/>
                    <a:gd name="connsiteY24" fmla="*/ 1868147 h 199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058589" h="1994770">
                      <a:moveTo>
                        <a:pt x="9036568" y="1994770"/>
                      </a:moveTo>
                      <a:cubicBezTo>
                        <a:pt x="9036568" y="1994770"/>
                        <a:pt x="9036568" y="1994770"/>
                        <a:pt x="9036568" y="1994770"/>
                      </a:cubicBezTo>
                      <a:cubicBezTo>
                        <a:pt x="7570311" y="1992935"/>
                        <a:pt x="6082032" y="1972749"/>
                        <a:pt x="4642385" y="1953480"/>
                      </a:cubicBezTo>
                      <a:cubicBezTo>
                        <a:pt x="3129332" y="1933294"/>
                        <a:pt x="1564896" y="1912190"/>
                        <a:pt x="22481" y="1912190"/>
                      </a:cubicBezTo>
                      <a:cubicBezTo>
                        <a:pt x="10553" y="1912190"/>
                        <a:pt x="460" y="1902097"/>
                        <a:pt x="460" y="1890169"/>
                      </a:cubicBezTo>
                      <a:cubicBezTo>
                        <a:pt x="-2293" y="1579117"/>
                        <a:pt x="7800" y="1261642"/>
                        <a:pt x="17893" y="955177"/>
                      </a:cubicBezTo>
                      <a:cubicBezTo>
                        <a:pt x="27069" y="648713"/>
                        <a:pt x="37162" y="332156"/>
                        <a:pt x="35327" y="22021"/>
                      </a:cubicBezTo>
                      <a:cubicBezTo>
                        <a:pt x="35327" y="16516"/>
                        <a:pt x="37162" y="10093"/>
                        <a:pt x="41750" y="6423"/>
                      </a:cubicBezTo>
                      <a:cubicBezTo>
                        <a:pt x="46338" y="1835"/>
                        <a:pt x="51843" y="0"/>
                        <a:pt x="57348" y="0"/>
                      </a:cubicBezTo>
                      <a:cubicBezTo>
                        <a:pt x="57348" y="0"/>
                        <a:pt x="57348" y="0"/>
                        <a:pt x="57348" y="0"/>
                      </a:cubicBezTo>
                      <a:lnTo>
                        <a:pt x="9036568" y="33950"/>
                      </a:lnTo>
                      <a:cubicBezTo>
                        <a:pt x="9047579" y="33950"/>
                        <a:pt x="9056754" y="42208"/>
                        <a:pt x="9058589" y="53218"/>
                      </a:cubicBezTo>
                      <a:lnTo>
                        <a:pt x="9058589" y="55053"/>
                      </a:lnTo>
                      <a:cubicBezTo>
                        <a:pt x="9058589" y="55971"/>
                        <a:pt x="9058589" y="56889"/>
                        <a:pt x="9058589" y="57806"/>
                      </a:cubicBezTo>
                      <a:lnTo>
                        <a:pt x="9058589" y="1972749"/>
                      </a:lnTo>
                      <a:cubicBezTo>
                        <a:pt x="9058589" y="1978254"/>
                        <a:pt x="9055837" y="1984677"/>
                        <a:pt x="9052166" y="1988347"/>
                      </a:cubicBezTo>
                      <a:cubicBezTo>
                        <a:pt x="9048496" y="1992935"/>
                        <a:pt x="9042991" y="1994770"/>
                        <a:pt x="9036568" y="1994770"/>
                      </a:cubicBezTo>
                      <a:close/>
                      <a:moveTo>
                        <a:pt x="85792" y="1868147"/>
                      </a:moveTo>
                      <a:cubicBezTo>
                        <a:pt x="1608021" y="1868147"/>
                        <a:pt x="3150435" y="1889251"/>
                        <a:pt x="4643302" y="1909437"/>
                      </a:cubicBezTo>
                      <a:cubicBezTo>
                        <a:pt x="6074692" y="1928706"/>
                        <a:pt x="7555630" y="1948892"/>
                        <a:pt x="9014547" y="1950727"/>
                      </a:cubicBezTo>
                      <a:lnTo>
                        <a:pt x="9014547" y="78910"/>
                      </a:lnTo>
                      <a:lnTo>
                        <a:pt x="79370" y="44043"/>
                      </a:lnTo>
                      <a:cubicBezTo>
                        <a:pt x="81205" y="347754"/>
                        <a:pt x="71112" y="656971"/>
                        <a:pt x="61936" y="957013"/>
                      </a:cubicBezTo>
                      <a:cubicBezTo>
                        <a:pt x="52760" y="1256136"/>
                        <a:pt x="42667" y="1565353"/>
                        <a:pt x="44502" y="1868147"/>
                      </a:cubicBezTo>
                      <a:cubicBezTo>
                        <a:pt x="58266" y="1868147"/>
                        <a:pt x="72029" y="1868147"/>
                        <a:pt x="85792" y="1868147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1" name="Đồ họa 1">
                <a:extLst>
                  <a:ext uri="{FF2B5EF4-FFF2-40B4-BE49-F238E27FC236}">
                    <a16:creationId xmlns:a16="http://schemas.microsoft.com/office/drawing/2014/main" id="{75D65B4B-0130-B57B-0953-8CAA9BB03E30}"/>
                  </a:ext>
                </a:extLst>
              </p:cNvPr>
              <p:cNvGrpSpPr/>
              <p:nvPr/>
            </p:nvGrpSpPr>
            <p:grpSpPr>
              <a:xfrm>
                <a:off x="1000794" y="1300167"/>
                <a:ext cx="1072912" cy="982711"/>
                <a:chOff x="1000794" y="1300167"/>
                <a:chExt cx="1072912" cy="982711"/>
              </a:xfrm>
            </p:grpSpPr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6847B2F9-5FFF-A774-DCC2-7548E7877CDF}"/>
                    </a:ext>
                  </a:extLst>
                </p:cNvPr>
                <p:cNvSpPr/>
                <p:nvPr/>
              </p:nvSpPr>
              <p:spPr>
                <a:xfrm>
                  <a:off x="1003442" y="1301084"/>
                  <a:ext cx="1070263" cy="981793"/>
                </a:xfrm>
                <a:custGeom>
                  <a:avLst/>
                  <a:gdLst>
                    <a:gd name="connsiteX0" fmla="*/ 975617 w 1070263"/>
                    <a:gd name="connsiteY0" fmla="*/ 327497 h 981793"/>
                    <a:gd name="connsiteX1" fmla="*/ 862757 w 1070263"/>
                    <a:gd name="connsiteY1" fmla="*/ 429346 h 981793"/>
                    <a:gd name="connsiteX2" fmla="*/ 539777 w 1070263"/>
                    <a:gd name="connsiteY2" fmla="*/ 720212 h 981793"/>
                    <a:gd name="connsiteX3" fmla="*/ 378287 w 1070263"/>
                    <a:gd name="connsiteY3" fmla="*/ 865186 h 981793"/>
                    <a:gd name="connsiteX4" fmla="*/ 258087 w 1070263"/>
                    <a:gd name="connsiteY4" fmla="*/ 974375 h 981793"/>
                    <a:gd name="connsiteX5" fmla="*/ 241571 w 1070263"/>
                    <a:gd name="connsiteY5" fmla="*/ 981716 h 981793"/>
                    <a:gd name="connsiteX6" fmla="*/ 220467 w 1070263"/>
                    <a:gd name="connsiteY6" fmla="*/ 967035 h 981793"/>
                    <a:gd name="connsiteX7" fmla="*/ 215879 w 1070263"/>
                    <a:gd name="connsiteY7" fmla="*/ 940426 h 981793"/>
                    <a:gd name="connsiteX8" fmla="*/ 221385 w 1070263"/>
                    <a:gd name="connsiteY8" fmla="*/ 864268 h 981793"/>
                    <a:gd name="connsiteX9" fmla="*/ 54389 w 1070263"/>
                    <a:gd name="connsiteY9" fmla="*/ 926662 h 981793"/>
                    <a:gd name="connsiteX10" fmla="*/ 27780 w 1070263"/>
                    <a:gd name="connsiteY10" fmla="*/ 893630 h 981793"/>
                    <a:gd name="connsiteX11" fmla="*/ 109443 w 1070263"/>
                    <a:gd name="connsiteY11" fmla="*/ 776183 h 981793"/>
                    <a:gd name="connsiteX12" fmla="*/ 27780 w 1070263"/>
                    <a:gd name="connsiteY12" fmla="*/ 791781 h 981793"/>
                    <a:gd name="connsiteX13" fmla="*/ 3006 w 1070263"/>
                    <a:gd name="connsiteY13" fmla="*/ 753244 h 981793"/>
                    <a:gd name="connsiteX14" fmla="*/ 69070 w 1070263"/>
                    <a:gd name="connsiteY14" fmla="*/ 682592 h 981793"/>
                    <a:gd name="connsiteX15" fmla="*/ 775589 w 1070263"/>
                    <a:gd name="connsiteY15" fmla="*/ 34796 h 981793"/>
                    <a:gd name="connsiteX16" fmla="*/ 809539 w 1070263"/>
                    <a:gd name="connsiteY16" fmla="*/ 8187 h 981793"/>
                    <a:gd name="connsiteX17" fmla="*/ 811374 w 1070263"/>
                    <a:gd name="connsiteY17" fmla="*/ 7270 h 981793"/>
                    <a:gd name="connsiteX18" fmla="*/ 858170 w 1070263"/>
                    <a:gd name="connsiteY18" fmla="*/ 93520 h 981793"/>
                    <a:gd name="connsiteX19" fmla="*/ 843489 w 1070263"/>
                    <a:gd name="connsiteY19" fmla="*/ 138480 h 981793"/>
                    <a:gd name="connsiteX20" fmla="*/ 993968 w 1070263"/>
                    <a:gd name="connsiteY20" fmla="*/ 70581 h 981793"/>
                    <a:gd name="connsiteX21" fmla="*/ 1055445 w 1070263"/>
                    <a:gd name="connsiteY21" fmla="*/ 51312 h 981793"/>
                    <a:gd name="connsiteX22" fmla="*/ 1065538 w 1070263"/>
                    <a:gd name="connsiteY22" fmla="*/ 84344 h 981793"/>
                    <a:gd name="connsiteX23" fmla="*/ 924234 w 1070263"/>
                    <a:gd name="connsiteY23" fmla="*/ 239412 h 981793"/>
                    <a:gd name="connsiteX24" fmla="*/ 1019660 w 1070263"/>
                    <a:gd name="connsiteY24" fmla="*/ 235741 h 981793"/>
                    <a:gd name="connsiteX25" fmla="*/ 975617 w 1070263"/>
                    <a:gd name="connsiteY25" fmla="*/ 327497 h 981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70263" h="981793">
                      <a:moveTo>
                        <a:pt x="975617" y="327497"/>
                      </a:moveTo>
                      <a:cubicBezTo>
                        <a:pt x="937997" y="361447"/>
                        <a:pt x="900377" y="395396"/>
                        <a:pt x="862757" y="429346"/>
                      </a:cubicBezTo>
                      <a:cubicBezTo>
                        <a:pt x="754486" y="526607"/>
                        <a:pt x="647131" y="622951"/>
                        <a:pt x="539777" y="720212"/>
                      </a:cubicBezTo>
                      <a:lnTo>
                        <a:pt x="378287" y="865186"/>
                      </a:lnTo>
                      <a:cubicBezTo>
                        <a:pt x="338832" y="900971"/>
                        <a:pt x="301212" y="944096"/>
                        <a:pt x="258087" y="974375"/>
                      </a:cubicBezTo>
                      <a:cubicBezTo>
                        <a:pt x="253499" y="978046"/>
                        <a:pt x="247994" y="980798"/>
                        <a:pt x="241571" y="981716"/>
                      </a:cubicBezTo>
                      <a:cubicBezTo>
                        <a:pt x="232395" y="982633"/>
                        <a:pt x="224137" y="975293"/>
                        <a:pt x="220467" y="967035"/>
                      </a:cubicBezTo>
                      <a:cubicBezTo>
                        <a:pt x="216797" y="958777"/>
                        <a:pt x="215879" y="949601"/>
                        <a:pt x="215879" y="940426"/>
                      </a:cubicBezTo>
                      <a:cubicBezTo>
                        <a:pt x="214962" y="914734"/>
                        <a:pt x="216797" y="889960"/>
                        <a:pt x="221385" y="864268"/>
                      </a:cubicBezTo>
                      <a:cubicBezTo>
                        <a:pt x="163578" y="880784"/>
                        <a:pt x="108525" y="902806"/>
                        <a:pt x="54389" y="926662"/>
                      </a:cubicBezTo>
                      <a:cubicBezTo>
                        <a:pt x="34203" y="935838"/>
                        <a:pt x="15852" y="911064"/>
                        <a:pt x="27780" y="893630"/>
                      </a:cubicBezTo>
                      <a:cubicBezTo>
                        <a:pt x="54389" y="854175"/>
                        <a:pt x="81916" y="814720"/>
                        <a:pt x="109443" y="776183"/>
                      </a:cubicBezTo>
                      <a:cubicBezTo>
                        <a:pt x="81916" y="780771"/>
                        <a:pt x="54389" y="786276"/>
                        <a:pt x="27780" y="791781"/>
                      </a:cubicBezTo>
                      <a:cubicBezTo>
                        <a:pt x="6676" y="796369"/>
                        <a:pt x="-6170" y="768842"/>
                        <a:pt x="3006" y="753244"/>
                      </a:cubicBezTo>
                      <a:cubicBezTo>
                        <a:pt x="16769" y="727552"/>
                        <a:pt x="49801" y="703696"/>
                        <a:pt x="69070" y="682592"/>
                      </a:cubicBezTo>
                      <a:cubicBezTo>
                        <a:pt x="292037" y="453203"/>
                        <a:pt x="546200" y="257763"/>
                        <a:pt x="775589" y="34796"/>
                      </a:cubicBezTo>
                      <a:cubicBezTo>
                        <a:pt x="785683" y="24703"/>
                        <a:pt x="796693" y="14610"/>
                        <a:pt x="809539" y="8187"/>
                      </a:cubicBezTo>
                      <a:lnTo>
                        <a:pt x="811374" y="7270"/>
                      </a:lnTo>
                      <a:cubicBezTo>
                        <a:pt x="877438" y="-24845"/>
                        <a:pt x="866428" y="57735"/>
                        <a:pt x="858170" y="93520"/>
                      </a:cubicBezTo>
                      <a:cubicBezTo>
                        <a:pt x="854499" y="109119"/>
                        <a:pt x="848994" y="123799"/>
                        <a:pt x="843489" y="138480"/>
                      </a:cubicBezTo>
                      <a:cubicBezTo>
                        <a:pt x="893954" y="115541"/>
                        <a:pt x="943503" y="93520"/>
                        <a:pt x="993968" y="70581"/>
                      </a:cubicBezTo>
                      <a:cubicBezTo>
                        <a:pt x="1010484" y="63241"/>
                        <a:pt x="1036176" y="43054"/>
                        <a:pt x="1055445" y="51312"/>
                      </a:cubicBezTo>
                      <a:cubicBezTo>
                        <a:pt x="1068290" y="56818"/>
                        <a:pt x="1075631" y="73334"/>
                        <a:pt x="1065538" y="84344"/>
                      </a:cubicBezTo>
                      <a:cubicBezTo>
                        <a:pt x="1018742" y="135728"/>
                        <a:pt x="971029" y="188028"/>
                        <a:pt x="924234" y="239412"/>
                      </a:cubicBezTo>
                      <a:cubicBezTo>
                        <a:pt x="956348" y="238494"/>
                        <a:pt x="987545" y="236659"/>
                        <a:pt x="1019660" y="235741"/>
                      </a:cubicBezTo>
                      <a:cubicBezTo>
                        <a:pt x="1087559" y="232071"/>
                        <a:pt x="988463" y="316487"/>
                        <a:pt x="975617" y="327497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3" name="Đồ họa 1">
                  <a:extLst>
                    <a:ext uri="{FF2B5EF4-FFF2-40B4-BE49-F238E27FC236}">
                      <a16:creationId xmlns:a16="http://schemas.microsoft.com/office/drawing/2014/main" id="{07E717C1-4E5F-7BDE-1A0A-4B832F358B5F}"/>
                    </a:ext>
                  </a:extLst>
                </p:cNvPr>
                <p:cNvGrpSpPr/>
                <p:nvPr/>
              </p:nvGrpSpPr>
              <p:grpSpPr>
                <a:xfrm>
                  <a:off x="1000794" y="1300167"/>
                  <a:ext cx="1070159" cy="981715"/>
                  <a:chOff x="1000794" y="1300167"/>
                  <a:chExt cx="1070159" cy="981715"/>
                </a:xfrm>
                <a:solidFill>
                  <a:srgbClr val="454E5F"/>
                </a:solidFill>
              </p:grpSpPr>
              <p:sp>
                <p:nvSpPr>
                  <p:cNvPr id="14" name="Hình tự do: Hình 13">
                    <a:extLst>
                      <a:ext uri="{FF2B5EF4-FFF2-40B4-BE49-F238E27FC236}">
                        <a16:creationId xmlns:a16="http://schemas.microsoft.com/office/drawing/2014/main" id="{99D0FFAA-C099-5762-B18E-17892721EC4B}"/>
                      </a:ext>
                    </a:extLst>
                  </p:cNvPr>
                  <p:cNvSpPr/>
                  <p:nvPr/>
                </p:nvSpPr>
                <p:spPr>
                  <a:xfrm>
                    <a:off x="1000794" y="1300167"/>
                    <a:ext cx="1070159" cy="981715"/>
                  </a:xfrm>
                  <a:custGeom>
                    <a:avLst/>
                    <a:gdLst>
                      <a:gd name="connsiteX0" fmla="*/ 1019556 w 1070159"/>
                      <a:gd name="connsiteY0" fmla="*/ 235741 h 981715"/>
                      <a:gd name="connsiteX1" fmla="*/ 924130 w 1070159"/>
                      <a:gd name="connsiteY1" fmla="*/ 239412 h 981715"/>
                      <a:gd name="connsiteX2" fmla="*/ 1065433 w 1070159"/>
                      <a:gd name="connsiteY2" fmla="*/ 84344 h 981715"/>
                      <a:gd name="connsiteX3" fmla="*/ 1055340 w 1070159"/>
                      <a:gd name="connsiteY3" fmla="*/ 51312 h 981715"/>
                      <a:gd name="connsiteX4" fmla="*/ 993864 w 1070159"/>
                      <a:gd name="connsiteY4" fmla="*/ 70581 h 981715"/>
                      <a:gd name="connsiteX5" fmla="*/ 843384 w 1070159"/>
                      <a:gd name="connsiteY5" fmla="*/ 138480 h 981715"/>
                      <a:gd name="connsiteX6" fmla="*/ 858065 w 1070159"/>
                      <a:gd name="connsiteY6" fmla="*/ 93520 h 981715"/>
                      <a:gd name="connsiteX7" fmla="*/ 811270 w 1070159"/>
                      <a:gd name="connsiteY7" fmla="*/ 7270 h 981715"/>
                      <a:gd name="connsiteX8" fmla="*/ 809435 w 1070159"/>
                      <a:gd name="connsiteY8" fmla="*/ 8187 h 981715"/>
                      <a:gd name="connsiteX9" fmla="*/ 775485 w 1070159"/>
                      <a:gd name="connsiteY9" fmla="*/ 34796 h 981715"/>
                      <a:gd name="connsiteX10" fmla="*/ 68966 w 1070159"/>
                      <a:gd name="connsiteY10" fmla="*/ 682592 h 981715"/>
                      <a:gd name="connsiteX11" fmla="*/ 2902 w 1070159"/>
                      <a:gd name="connsiteY11" fmla="*/ 753244 h 981715"/>
                      <a:gd name="connsiteX12" fmla="*/ 27676 w 1070159"/>
                      <a:gd name="connsiteY12" fmla="*/ 791781 h 981715"/>
                      <a:gd name="connsiteX13" fmla="*/ 109338 w 1070159"/>
                      <a:gd name="connsiteY13" fmla="*/ 776183 h 981715"/>
                      <a:gd name="connsiteX14" fmla="*/ 27676 w 1070159"/>
                      <a:gd name="connsiteY14" fmla="*/ 893630 h 981715"/>
                      <a:gd name="connsiteX15" fmla="*/ 54285 w 1070159"/>
                      <a:gd name="connsiteY15" fmla="*/ 926662 h 981715"/>
                      <a:gd name="connsiteX16" fmla="*/ 220363 w 1070159"/>
                      <a:gd name="connsiteY16" fmla="*/ 864268 h 981715"/>
                      <a:gd name="connsiteX17" fmla="*/ 214857 w 1070159"/>
                      <a:gd name="connsiteY17" fmla="*/ 940426 h 981715"/>
                      <a:gd name="connsiteX18" fmla="*/ 219445 w 1070159"/>
                      <a:gd name="connsiteY18" fmla="*/ 967035 h 981715"/>
                      <a:gd name="connsiteX19" fmla="*/ 240549 w 1070159"/>
                      <a:gd name="connsiteY19" fmla="*/ 981716 h 981715"/>
                      <a:gd name="connsiteX20" fmla="*/ 257065 w 1070159"/>
                      <a:gd name="connsiteY20" fmla="*/ 974375 h 981715"/>
                      <a:gd name="connsiteX21" fmla="*/ 377265 w 1070159"/>
                      <a:gd name="connsiteY21" fmla="*/ 865186 h 981715"/>
                      <a:gd name="connsiteX22" fmla="*/ 538755 w 1070159"/>
                      <a:gd name="connsiteY22" fmla="*/ 720212 h 981715"/>
                      <a:gd name="connsiteX23" fmla="*/ 861736 w 1070159"/>
                      <a:gd name="connsiteY23" fmla="*/ 429346 h 981715"/>
                      <a:gd name="connsiteX24" fmla="*/ 974595 w 1070159"/>
                      <a:gd name="connsiteY24" fmla="*/ 327497 h 981715"/>
                      <a:gd name="connsiteX25" fmla="*/ 1019556 w 1070159"/>
                      <a:gd name="connsiteY25" fmla="*/ 235741 h 981715"/>
                      <a:gd name="connsiteX26" fmla="*/ 402039 w 1070159"/>
                      <a:gd name="connsiteY26" fmla="*/ 787194 h 981715"/>
                      <a:gd name="connsiteX27" fmla="*/ 263488 w 1070159"/>
                      <a:gd name="connsiteY27" fmla="*/ 911981 h 981715"/>
                      <a:gd name="connsiteX28" fmla="*/ 264406 w 1070159"/>
                      <a:gd name="connsiteY28" fmla="*/ 900053 h 981715"/>
                      <a:gd name="connsiteX29" fmla="*/ 272664 w 1070159"/>
                      <a:gd name="connsiteY29" fmla="*/ 843165 h 981715"/>
                      <a:gd name="connsiteX30" fmla="*/ 111173 w 1070159"/>
                      <a:gd name="connsiteY30" fmla="*/ 856010 h 981715"/>
                      <a:gd name="connsiteX31" fmla="*/ 176320 w 1070159"/>
                      <a:gd name="connsiteY31" fmla="*/ 764255 h 981715"/>
                      <a:gd name="connsiteX32" fmla="*/ 160721 w 1070159"/>
                      <a:gd name="connsiteY32" fmla="*/ 724800 h 981715"/>
                      <a:gd name="connsiteX33" fmla="*/ 80894 w 1070159"/>
                      <a:gd name="connsiteY33" fmla="*/ 736728 h 981715"/>
                      <a:gd name="connsiteX34" fmla="*/ 662626 w 1070159"/>
                      <a:gd name="connsiteY34" fmla="*/ 203627 h 981715"/>
                      <a:gd name="connsiteX35" fmla="*/ 822281 w 1070159"/>
                      <a:gd name="connsiteY35" fmla="*/ 56818 h 981715"/>
                      <a:gd name="connsiteX36" fmla="*/ 807600 w 1070159"/>
                      <a:gd name="connsiteY36" fmla="*/ 110036 h 981715"/>
                      <a:gd name="connsiteX37" fmla="*/ 774568 w 1070159"/>
                      <a:gd name="connsiteY37" fmla="*/ 173348 h 981715"/>
                      <a:gd name="connsiteX38" fmla="*/ 775485 w 1070159"/>
                      <a:gd name="connsiteY38" fmla="*/ 199039 h 981715"/>
                      <a:gd name="connsiteX39" fmla="*/ 856230 w 1070159"/>
                      <a:gd name="connsiteY39" fmla="*/ 182523 h 981715"/>
                      <a:gd name="connsiteX40" fmla="*/ 958997 w 1070159"/>
                      <a:gd name="connsiteY40" fmla="*/ 135728 h 981715"/>
                      <a:gd name="connsiteX41" fmla="*/ 887427 w 1070159"/>
                      <a:gd name="connsiteY41" fmla="*/ 209132 h 981715"/>
                      <a:gd name="connsiteX42" fmla="*/ 876417 w 1070159"/>
                      <a:gd name="connsiteY42" fmla="*/ 284372 h 981715"/>
                      <a:gd name="connsiteX43" fmla="*/ 964502 w 1070159"/>
                      <a:gd name="connsiteY43" fmla="*/ 280702 h 981715"/>
                      <a:gd name="connsiteX44" fmla="*/ 402039 w 1070159"/>
                      <a:gd name="connsiteY44" fmla="*/ 787194 h 981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070159" h="981715">
                        <a:moveTo>
                          <a:pt x="1019556" y="235741"/>
                        </a:moveTo>
                        <a:cubicBezTo>
                          <a:pt x="987441" y="236659"/>
                          <a:pt x="956244" y="238494"/>
                          <a:pt x="924130" y="239412"/>
                        </a:cubicBezTo>
                        <a:cubicBezTo>
                          <a:pt x="970925" y="188028"/>
                          <a:pt x="1018638" y="135728"/>
                          <a:pt x="1065433" y="84344"/>
                        </a:cubicBezTo>
                        <a:cubicBezTo>
                          <a:pt x="1075527" y="73334"/>
                          <a:pt x="1068186" y="56818"/>
                          <a:pt x="1055340" y="51312"/>
                        </a:cubicBezTo>
                        <a:cubicBezTo>
                          <a:pt x="1036989" y="43054"/>
                          <a:pt x="1011298" y="63241"/>
                          <a:pt x="993864" y="70581"/>
                        </a:cubicBezTo>
                        <a:cubicBezTo>
                          <a:pt x="943398" y="93520"/>
                          <a:pt x="893850" y="115541"/>
                          <a:pt x="843384" y="138480"/>
                        </a:cubicBezTo>
                        <a:cubicBezTo>
                          <a:pt x="849807" y="123799"/>
                          <a:pt x="854395" y="109119"/>
                          <a:pt x="858065" y="93520"/>
                        </a:cubicBezTo>
                        <a:cubicBezTo>
                          <a:pt x="867241" y="57735"/>
                          <a:pt x="877334" y="-24845"/>
                          <a:pt x="811270" y="7270"/>
                        </a:cubicBezTo>
                        <a:lnTo>
                          <a:pt x="809435" y="8187"/>
                        </a:lnTo>
                        <a:cubicBezTo>
                          <a:pt x="796589" y="14610"/>
                          <a:pt x="786496" y="24703"/>
                          <a:pt x="775485" y="34796"/>
                        </a:cubicBezTo>
                        <a:cubicBezTo>
                          <a:pt x="546096" y="257763"/>
                          <a:pt x="291932" y="453203"/>
                          <a:pt x="68966" y="682592"/>
                        </a:cubicBezTo>
                        <a:cubicBezTo>
                          <a:pt x="48779" y="703696"/>
                          <a:pt x="15747" y="727552"/>
                          <a:pt x="2902" y="753244"/>
                        </a:cubicBezTo>
                        <a:cubicBezTo>
                          <a:pt x="-6274" y="769760"/>
                          <a:pt x="7489" y="796369"/>
                          <a:pt x="27676" y="791781"/>
                        </a:cubicBezTo>
                        <a:cubicBezTo>
                          <a:pt x="55202" y="786276"/>
                          <a:pt x="81812" y="780771"/>
                          <a:pt x="109338" y="776183"/>
                        </a:cubicBezTo>
                        <a:cubicBezTo>
                          <a:pt x="81812" y="814720"/>
                          <a:pt x="54285" y="854175"/>
                          <a:pt x="27676" y="893630"/>
                        </a:cubicBezTo>
                        <a:cubicBezTo>
                          <a:pt x="15747" y="911064"/>
                          <a:pt x="34099" y="935838"/>
                          <a:pt x="54285" y="926662"/>
                        </a:cubicBezTo>
                        <a:cubicBezTo>
                          <a:pt x="108421" y="901888"/>
                          <a:pt x="162557" y="879867"/>
                          <a:pt x="220363" y="864268"/>
                        </a:cubicBezTo>
                        <a:cubicBezTo>
                          <a:pt x="216693" y="889042"/>
                          <a:pt x="214857" y="914734"/>
                          <a:pt x="214857" y="940426"/>
                        </a:cubicBezTo>
                        <a:cubicBezTo>
                          <a:pt x="214857" y="949601"/>
                          <a:pt x="215775" y="958777"/>
                          <a:pt x="219445" y="967035"/>
                        </a:cubicBezTo>
                        <a:cubicBezTo>
                          <a:pt x="223115" y="975293"/>
                          <a:pt x="231373" y="981716"/>
                          <a:pt x="240549" y="981716"/>
                        </a:cubicBezTo>
                        <a:cubicBezTo>
                          <a:pt x="246972" y="981716"/>
                          <a:pt x="251560" y="978046"/>
                          <a:pt x="257065" y="974375"/>
                        </a:cubicBezTo>
                        <a:cubicBezTo>
                          <a:pt x="300190" y="944096"/>
                          <a:pt x="338728" y="900971"/>
                          <a:pt x="377265" y="865186"/>
                        </a:cubicBezTo>
                        <a:lnTo>
                          <a:pt x="538755" y="720212"/>
                        </a:lnTo>
                        <a:cubicBezTo>
                          <a:pt x="646110" y="622951"/>
                          <a:pt x="754381" y="526607"/>
                          <a:pt x="861736" y="429346"/>
                        </a:cubicBezTo>
                        <a:cubicBezTo>
                          <a:pt x="899355" y="395396"/>
                          <a:pt x="936975" y="361447"/>
                          <a:pt x="974595" y="327497"/>
                        </a:cubicBezTo>
                        <a:cubicBezTo>
                          <a:pt x="991111" y="317404"/>
                          <a:pt x="1090207" y="232989"/>
                          <a:pt x="1019556" y="235741"/>
                        </a:cubicBezTo>
                        <a:close/>
                        <a:moveTo>
                          <a:pt x="402039" y="787194"/>
                        </a:moveTo>
                        <a:cubicBezTo>
                          <a:pt x="356161" y="828484"/>
                          <a:pt x="309366" y="870691"/>
                          <a:pt x="263488" y="911981"/>
                        </a:cubicBezTo>
                        <a:cubicBezTo>
                          <a:pt x="263488" y="908311"/>
                          <a:pt x="263488" y="903723"/>
                          <a:pt x="264406" y="900053"/>
                        </a:cubicBezTo>
                        <a:cubicBezTo>
                          <a:pt x="266241" y="880784"/>
                          <a:pt x="268993" y="862433"/>
                          <a:pt x="272664" y="843165"/>
                        </a:cubicBezTo>
                        <a:cubicBezTo>
                          <a:pt x="282757" y="793616"/>
                          <a:pt x="124937" y="835824"/>
                          <a:pt x="111173" y="856010"/>
                        </a:cubicBezTo>
                        <a:cubicBezTo>
                          <a:pt x="132277" y="824813"/>
                          <a:pt x="154299" y="794534"/>
                          <a:pt x="176320" y="764255"/>
                        </a:cubicBezTo>
                        <a:cubicBezTo>
                          <a:pt x="186413" y="749574"/>
                          <a:pt x="176320" y="730305"/>
                          <a:pt x="160721" y="724800"/>
                        </a:cubicBezTo>
                        <a:cubicBezTo>
                          <a:pt x="140535" y="718377"/>
                          <a:pt x="101998" y="733058"/>
                          <a:pt x="80894" y="736728"/>
                        </a:cubicBezTo>
                        <a:cubicBezTo>
                          <a:pt x="261653" y="546793"/>
                          <a:pt x="466268" y="378880"/>
                          <a:pt x="662626" y="203627"/>
                        </a:cubicBezTo>
                        <a:cubicBezTo>
                          <a:pt x="716761" y="154996"/>
                          <a:pt x="769980" y="106366"/>
                          <a:pt x="822281" y="56818"/>
                        </a:cubicBezTo>
                        <a:cubicBezTo>
                          <a:pt x="813105" y="65993"/>
                          <a:pt x="813105" y="97190"/>
                          <a:pt x="807600" y="110036"/>
                        </a:cubicBezTo>
                        <a:cubicBezTo>
                          <a:pt x="802094" y="124717"/>
                          <a:pt x="781908" y="151326"/>
                          <a:pt x="774568" y="173348"/>
                        </a:cubicBezTo>
                        <a:cubicBezTo>
                          <a:pt x="771815" y="183441"/>
                          <a:pt x="770897" y="192616"/>
                          <a:pt x="775485" y="199039"/>
                        </a:cubicBezTo>
                        <a:cubicBezTo>
                          <a:pt x="792919" y="224731"/>
                          <a:pt x="836962" y="191699"/>
                          <a:pt x="856230" y="182523"/>
                        </a:cubicBezTo>
                        <a:cubicBezTo>
                          <a:pt x="890180" y="166925"/>
                          <a:pt x="925047" y="151326"/>
                          <a:pt x="958997" y="135728"/>
                        </a:cubicBezTo>
                        <a:cubicBezTo>
                          <a:pt x="934223" y="146738"/>
                          <a:pt x="904861" y="188946"/>
                          <a:pt x="887427" y="209132"/>
                        </a:cubicBezTo>
                        <a:cubicBezTo>
                          <a:pt x="875499" y="222896"/>
                          <a:pt x="825951" y="287125"/>
                          <a:pt x="876417" y="284372"/>
                        </a:cubicBezTo>
                        <a:cubicBezTo>
                          <a:pt x="905778" y="283454"/>
                          <a:pt x="935140" y="282537"/>
                          <a:pt x="964502" y="280702"/>
                        </a:cubicBezTo>
                        <a:cubicBezTo>
                          <a:pt x="776403" y="450450"/>
                          <a:pt x="589221" y="619281"/>
                          <a:pt x="402039" y="787194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1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" name="Hình tự do: Hình 14">
                    <a:extLst>
                      <a:ext uri="{FF2B5EF4-FFF2-40B4-BE49-F238E27FC236}">
                        <a16:creationId xmlns:a16="http://schemas.microsoft.com/office/drawing/2014/main" id="{981187FB-7371-568F-8E3B-58C7144E3070}"/>
                      </a:ext>
                    </a:extLst>
                  </p:cNvPr>
                  <p:cNvSpPr/>
                  <p:nvPr/>
                </p:nvSpPr>
                <p:spPr>
                  <a:xfrm>
                    <a:off x="1429500" y="1553494"/>
                    <a:ext cx="260756" cy="255261"/>
                  </a:xfrm>
                  <a:custGeom>
                    <a:avLst/>
                    <a:gdLst>
                      <a:gd name="connsiteX0" fmla="*/ 4529 w 260756"/>
                      <a:gd name="connsiteY0" fmla="*/ 246671 h 255261"/>
                      <a:gd name="connsiteX1" fmla="*/ 35726 w 260756"/>
                      <a:gd name="connsiteY1" fmla="*/ 250341 h 255261"/>
                      <a:gd name="connsiteX2" fmla="*/ 252270 w 260756"/>
                      <a:gd name="connsiteY2" fmla="*/ 39303 h 255261"/>
                      <a:gd name="connsiteX3" fmla="*/ 255940 w 260756"/>
                      <a:gd name="connsiteY3" fmla="*/ 8106 h 255261"/>
                      <a:gd name="connsiteX4" fmla="*/ 224743 w 260756"/>
                      <a:gd name="connsiteY4" fmla="*/ 4436 h 255261"/>
                      <a:gd name="connsiteX5" fmla="*/ 8200 w 260756"/>
                      <a:gd name="connsiteY5" fmla="*/ 215474 h 255261"/>
                      <a:gd name="connsiteX6" fmla="*/ 4529 w 260756"/>
                      <a:gd name="connsiteY6" fmla="*/ 246671 h 255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56" h="255261">
                        <a:moveTo>
                          <a:pt x="4529" y="246671"/>
                        </a:moveTo>
                        <a:cubicBezTo>
                          <a:pt x="11870" y="255846"/>
                          <a:pt x="27468" y="258599"/>
                          <a:pt x="35726" y="250341"/>
                        </a:cubicBezTo>
                        <a:cubicBezTo>
                          <a:pt x="108213" y="180607"/>
                          <a:pt x="168772" y="98026"/>
                          <a:pt x="252270" y="39303"/>
                        </a:cubicBezTo>
                        <a:cubicBezTo>
                          <a:pt x="262363" y="31962"/>
                          <a:pt x="263281" y="17281"/>
                          <a:pt x="255940" y="8106"/>
                        </a:cubicBezTo>
                        <a:cubicBezTo>
                          <a:pt x="247682" y="-1987"/>
                          <a:pt x="234836" y="-1987"/>
                          <a:pt x="224743" y="4436"/>
                        </a:cubicBezTo>
                        <a:cubicBezTo>
                          <a:pt x="141246" y="63159"/>
                          <a:pt x="80687" y="145739"/>
                          <a:pt x="8200" y="215474"/>
                        </a:cubicBezTo>
                        <a:cubicBezTo>
                          <a:pt x="-976" y="223732"/>
                          <a:pt x="-2811" y="236578"/>
                          <a:pt x="4529" y="24667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1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16" name="Đồ họa 1">
                <a:extLst>
                  <a:ext uri="{FF2B5EF4-FFF2-40B4-BE49-F238E27FC236}">
                    <a16:creationId xmlns:a16="http://schemas.microsoft.com/office/drawing/2014/main" id="{745B66F0-75B4-8D29-23D9-7E805ECF9D5F}"/>
                  </a:ext>
                </a:extLst>
              </p:cNvPr>
              <p:cNvGrpSpPr/>
              <p:nvPr/>
            </p:nvGrpSpPr>
            <p:grpSpPr>
              <a:xfrm>
                <a:off x="9567123" y="2866289"/>
                <a:ext cx="1073829" cy="982710"/>
                <a:chOff x="9567123" y="2866289"/>
                <a:chExt cx="1073829" cy="982710"/>
              </a:xfrm>
            </p:grpSpPr>
            <p:sp>
              <p:nvSpPr>
                <p:cNvPr id="17" name="Hình tự do: Hình 16">
                  <a:extLst>
                    <a:ext uri="{FF2B5EF4-FFF2-40B4-BE49-F238E27FC236}">
                      <a16:creationId xmlns:a16="http://schemas.microsoft.com/office/drawing/2014/main" id="{06CA116F-83F6-2D7E-FBFF-F6FAC562CC4A}"/>
                    </a:ext>
                  </a:extLst>
                </p:cNvPr>
                <p:cNvSpPr/>
                <p:nvPr/>
              </p:nvSpPr>
              <p:spPr>
                <a:xfrm>
                  <a:off x="9567123" y="2866289"/>
                  <a:ext cx="1070263" cy="981793"/>
                </a:xfrm>
                <a:custGeom>
                  <a:avLst/>
                  <a:gdLst>
                    <a:gd name="connsiteX0" fmla="*/ 95564 w 1070263"/>
                    <a:gd name="connsiteY0" fmla="*/ 654296 h 981793"/>
                    <a:gd name="connsiteX1" fmla="*/ 208424 w 1070263"/>
                    <a:gd name="connsiteY1" fmla="*/ 552447 h 981793"/>
                    <a:gd name="connsiteX2" fmla="*/ 531404 w 1070263"/>
                    <a:gd name="connsiteY2" fmla="*/ 261582 h 981793"/>
                    <a:gd name="connsiteX3" fmla="*/ 692895 w 1070263"/>
                    <a:gd name="connsiteY3" fmla="*/ 116608 h 981793"/>
                    <a:gd name="connsiteX4" fmla="*/ 813094 w 1070263"/>
                    <a:gd name="connsiteY4" fmla="*/ 7418 h 981793"/>
                    <a:gd name="connsiteX5" fmla="*/ 829610 w 1070263"/>
                    <a:gd name="connsiteY5" fmla="*/ 78 h 981793"/>
                    <a:gd name="connsiteX6" fmla="*/ 850714 w 1070263"/>
                    <a:gd name="connsiteY6" fmla="*/ 14759 h 981793"/>
                    <a:gd name="connsiteX7" fmla="*/ 855302 w 1070263"/>
                    <a:gd name="connsiteY7" fmla="*/ 41368 h 981793"/>
                    <a:gd name="connsiteX8" fmla="*/ 849797 w 1070263"/>
                    <a:gd name="connsiteY8" fmla="*/ 117525 h 981793"/>
                    <a:gd name="connsiteX9" fmla="*/ 1015874 w 1070263"/>
                    <a:gd name="connsiteY9" fmla="*/ 55131 h 981793"/>
                    <a:gd name="connsiteX10" fmla="*/ 1042484 w 1070263"/>
                    <a:gd name="connsiteY10" fmla="*/ 88163 h 981793"/>
                    <a:gd name="connsiteX11" fmla="*/ 960821 w 1070263"/>
                    <a:gd name="connsiteY11" fmla="*/ 205611 h 981793"/>
                    <a:gd name="connsiteX12" fmla="*/ 1042484 w 1070263"/>
                    <a:gd name="connsiteY12" fmla="*/ 190012 h 981793"/>
                    <a:gd name="connsiteX13" fmla="*/ 1067258 w 1070263"/>
                    <a:gd name="connsiteY13" fmla="*/ 228550 h 981793"/>
                    <a:gd name="connsiteX14" fmla="*/ 1001194 w 1070263"/>
                    <a:gd name="connsiteY14" fmla="*/ 299201 h 981793"/>
                    <a:gd name="connsiteX15" fmla="*/ 294674 w 1070263"/>
                    <a:gd name="connsiteY15" fmla="*/ 946997 h 981793"/>
                    <a:gd name="connsiteX16" fmla="*/ 260725 w 1070263"/>
                    <a:gd name="connsiteY16" fmla="*/ 973606 h 981793"/>
                    <a:gd name="connsiteX17" fmla="*/ 258889 w 1070263"/>
                    <a:gd name="connsiteY17" fmla="*/ 974524 h 981793"/>
                    <a:gd name="connsiteX18" fmla="*/ 212094 w 1070263"/>
                    <a:gd name="connsiteY18" fmla="*/ 888273 h 981793"/>
                    <a:gd name="connsiteX19" fmla="*/ 226775 w 1070263"/>
                    <a:gd name="connsiteY19" fmla="*/ 843313 h 981793"/>
                    <a:gd name="connsiteX20" fmla="*/ 76296 w 1070263"/>
                    <a:gd name="connsiteY20" fmla="*/ 911212 h 981793"/>
                    <a:gd name="connsiteX21" fmla="*/ 14819 w 1070263"/>
                    <a:gd name="connsiteY21" fmla="*/ 930481 h 981793"/>
                    <a:gd name="connsiteX22" fmla="*/ 4726 w 1070263"/>
                    <a:gd name="connsiteY22" fmla="*/ 897449 h 981793"/>
                    <a:gd name="connsiteX23" fmla="*/ 146030 w 1070263"/>
                    <a:gd name="connsiteY23" fmla="*/ 742382 h 981793"/>
                    <a:gd name="connsiteX24" fmla="*/ 50604 w 1070263"/>
                    <a:gd name="connsiteY24" fmla="*/ 746052 h 981793"/>
                    <a:gd name="connsiteX25" fmla="*/ 95564 w 1070263"/>
                    <a:gd name="connsiteY25" fmla="*/ 654296 h 981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70263" h="981793">
                      <a:moveTo>
                        <a:pt x="95564" y="654296"/>
                      </a:moveTo>
                      <a:cubicBezTo>
                        <a:pt x="133184" y="620347"/>
                        <a:pt x="170804" y="586397"/>
                        <a:pt x="208424" y="552447"/>
                      </a:cubicBezTo>
                      <a:cubicBezTo>
                        <a:pt x="315778" y="455186"/>
                        <a:pt x="424050" y="358843"/>
                        <a:pt x="531404" y="261582"/>
                      </a:cubicBezTo>
                      <a:lnTo>
                        <a:pt x="692895" y="116608"/>
                      </a:lnTo>
                      <a:cubicBezTo>
                        <a:pt x="732349" y="80823"/>
                        <a:pt x="769969" y="37698"/>
                        <a:pt x="813094" y="7418"/>
                      </a:cubicBezTo>
                      <a:cubicBezTo>
                        <a:pt x="817682" y="3748"/>
                        <a:pt x="823187" y="995"/>
                        <a:pt x="829610" y="78"/>
                      </a:cubicBezTo>
                      <a:cubicBezTo>
                        <a:pt x="838787" y="-840"/>
                        <a:pt x="847044" y="6501"/>
                        <a:pt x="850714" y="14759"/>
                      </a:cubicBezTo>
                      <a:cubicBezTo>
                        <a:pt x="854385" y="23017"/>
                        <a:pt x="855302" y="32192"/>
                        <a:pt x="855302" y="41368"/>
                      </a:cubicBezTo>
                      <a:cubicBezTo>
                        <a:pt x="856219" y="67059"/>
                        <a:pt x="854385" y="91834"/>
                        <a:pt x="849797" y="117525"/>
                      </a:cubicBezTo>
                      <a:cubicBezTo>
                        <a:pt x="907603" y="101927"/>
                        <a:pt x="961738" y="79905"/>
                        <a:pt x="1015874" y="55131"/>
                      </a:cubicBezTo>
                      <a:cubicBezTo>
                        <a:pt x="1036061" y="45956"/>
                        <a:pt x="1054413" y="70730"/>
                        <a:pt x="1042484" y="88163"/>
                      </a:cubicBezTo>
                      <a:cubicBezTo>
                        <a:pt x="1015874" y="127618"/>
                        <a:pt x="988348" y="167073"/>
                        <a:pt x="960821" y="205611"/>
                      </a:cubicBezTo>
                      <a:cubicBezTo>
                        <a:pt x="988348" y="201023"/>
                        <a:pt x="1015874" y="195517"/>
                        <a:pt x="1042484" y="190012"/>
                      </a:cubicBezTo>
                      <a:cubicBezTo>
                        <a:pt x="1063588" y="185424"/>
                        <a:pt x="1076433" y="212951"/>
                        <a:pt x="1067258" y="228550"/>
                      </a:cubicBezTo>
                      <a:cubicBezTo>
                        <a:pt x="1053494" y="254241"/>
                        <a:pt x="1020462" y="278098"/>
                        <a:pt x="1001194" y="299201"/>
                      </a:cubicBezTo>
                      <a:cubicBezTo>
                        <a:pt x="778227" y="528591"/>
                        <a:pt x="524064" y="724031"/>
                        <a:pt x="294674" y="946997"/>
                      </a:cubicBezTo>
                      <a:cubicBezTo>
                        <a:pt x="284581" y="957090"/>
                        <a:pt x="273571" y="967183"/>
                        <a:pt x="260725" y="973606"/>
                      </a:cubicBezTo>
                      <a:lnTo>
                        <a:pt x="258889" y="974524"/>
                      </a:lnTo>
                      <a:cubicBezTo>
                        <a:pt x="192826" y="1006638"/>
                        <a:pt x="203836" y="924058"/>
                        <a:pt x="212094" y="888273"/>
                      </a:cubicBezTo>
                      <a:cubicBezTo>
                        <a:pt x="215765" y="872675"/>
                        <a:pt x="221270" y="857994"/>
                        <a:pt x="226775" y="843313"/>
                      </a:cubicBezTo>
                      <a:cubicBezTo>
                        <a:pt x="176309" y="866252"/>
                        <a:pt x="126761" y="888273"/>
                        <a:pt x="76296" y="911212"/>
                      </a:cubicBezTo>
                      <a:cubicBezTo>
                        <a:pt x="59780" y="918553"/>
                        <a:pt x="34088" y="938739"/>
                        <a:pt x="14819" y="930481"/>
                      </a:cubicBezTo>
                      <a:cubicBezTo>
                        <a:pt x="1973" y="924976"/>
                        <a:pt x="-5367" y="908460"/>
                        <a:pt x="4726" y="897449"/>
                      </a:cubicBezTo>
                      <a:cubicBezTo>
                        <a:pt x="51522" y="846066"/>
                        <a:pt x="99235" y="793765"/>
                        <a:pt x="146030" y="742382"/>
                      </a:cubicBezTo>
                      <a:cubicBezTo>
                        <a:pt x="113915" y="743299"/>
                        <a:pt x="82719" y="745135"/>
                        <a:pt x="50604" y="746052"/>
                      </a:cubicBezTo>
                      <a:cubicBezTo>
                        <a:pt x="-16378" y="749722"/>
                        <a:pt x="83636" y="665307"/>
                        <a:pt x="95564" y="654296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8" name="Đồ họa 1">
                  <a:extLst>
                    <a:ext uri="{FF2B5EF4-FFF2-40B4-BE49-F238E27FC236}">
                      <a16:creationId xmlns:a16="http://schemas.microsoft.com/office/drawing/2014/main" id="{917C6CA5-A3AD-A2DB-2C05-08AC22A622E9}"/>
                    </a:ext>
                  </a:extLst>
                </p:cNvPr>
                <p:cNvGrpSpPr/>
                <p:nvPr/>
              </p:nvGrpSpPr>
              <p:grpSpPr>
                <a:xfrm>
                  <a:off x="9570793" y="2867284"/>
                  <a:ext cx="1070159" cy="981715"/>
                  <a:chOff x="9570793" y="2867284"/>
                  <a:chExt cx="1070159" cy="981715"/>
                </a:xfrm>
                <a:solidFill>
                  <a:srgbClr val="454E5F"/>
                </a:solidFill>
              </p:grpSpPr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id="{A95517E5-35A9-5B38-4531-3094E247D77C}"/>
                      </a:ext>
                    </a:extLst>
                  </p:cNvPr>
                  <p:cNvSpPr/>
                  <p:nvPr/>
                </p:nvSpPr>
                <p:spPr>
                  <a:xfrm>
                    <a:off x="9570793" y="2867284"/>
                    <a:ext cx="1070159" cy="981715"/>
                  </a:xfrm>
                  <a:custGeom>
                    <a:avLst/>
                    <a:gdLst>
                      <a:gd name="connsiteX0" fmla="*/ 50604 w 1070159"/>
                      <a:gd name="connsiteY0" fmla="*/ 745974 h 981715"/>
                      <a:gd name="connsiteX1" fmla="*/ 146030 w 1070159"/>
                      <a:gd name="connsiteY1" fmla="*/ 742304 h 981715"/>
                      <a:gd name="connsiteX2" fmla="*/ 4726 w 1070159"/>
                      <a:gd name="connsiteY2" fmla="*/ 897371 h 981715"/>
                      <a:gd name="connsiteX3" fmla="*/ 14819 w 1070159"/>
                      <a:gd name="connsiteY3" fmla="*/ 930403 h 981715"/>
                      <a:gd name="connsiteX4" fmla="*/ 76295 w 1070159"/>
                      <a:gd name="connsiteY4" fmla="*/ 911135 h 981715"/>
                      <a:gd name="connsiteX5" fmla="*/ 226775 w 1070159"/>
                      <a:gd name="connsiteY5" fmla="*/ 843236 h 981715"/>
                      <a:gd name="connsiteX6" fmla="*/ 212094 w 1070159"/>
                      <a:gd name="connsiteY6" fmla="*/ 888196 h 981715"/>
                      <a:gd name="connsiteX7" fmla="*/ 258890 w 1070159"/>
                      <a:gd name="connsiteY7" fmla="*/ 974446 h 981715"/>
                      <a:gd name="connsiteX8" fmla="*/ 260725 w 1070159"/>
                      <a:gd name="connsiteY8" fmla="*/ 973529 h 981715"/>
                      <a:gd name="connsiteX9" fmla="*/ 294674 w 1070159"/>
                      <a:gd name="connsiteY9" fmla="*/ 946919 h 981715"/>
                      <a:gd name="connsiteX10" fmla="*/ 1001194 w 1070159"/>
                      <a:gd name="connsiteY10" fmla="*/ 299124 h 981715"/>
                      <a:gd name="connsiteX11" fmla="*/ 1067258 w 1070159"/>
                      <a:gd name="connsiteY11" fmla="*/ 228472 h 981715"/>
                      <a:gd name="connsiteX12" fmla="*/ 1042484 w 1070159"/>
                      <a:gd name="connsiteY12" fmla="*/ 189934 h 981715"/>
                      <a:gd name="connsiteX13" fmla="*/ 960821 w 1070159"/>
                      <a:gd name="connsiteY13" fmla="*/ 205533 h 981715"/>
                      <a:gd name="connsiteX14" fmla="*/ 1042484 w 1070159"/>
                      <a:gd name="connsiteY14" fmla="*/ 88086 h 981715"/>
                      <a:gd name="connsiteX15" fmla="*/ 1015875 w 1070159"/>
                      <a:gd name="connsiteY15" fmla="*/ 55053 h 981715"/>
                      <a:gd name="connsiteX16" fmla="*/ 849797 w 1070159"/>
                      <a:gd name="connsiteY16" fmla="*/ 117447 h 981715"/>
                      <a:gd name="connsiteX17" fmla="*/ 855302 w 1070159"/>
                      <a:gd name="connsiteY17" fmla="*/ 41290 h 981715"/>
                      <a:gd name="connsiteX18" fmla="*/ 850714 w 1070159"/>
                      <a:gd name="connsiteY18" fmla="*/ 14681 h 981715"/>
                      <a:gd name="connsiteX19" fmla="*/ 829610 w 1070159"/>
                      <a:gd name="connsiteY19" fmla="*/ 0 h 981715"/>
                      <a:gd name="connsiteX20" fmla="*/ 813095 w 1070159"/>
                      <a:gd name="connsiteY20" fmla="*/ 7340 h 981715"/>
                      <a:gd name="connsiteX21" fmla="*/ 692894 w 1070159"/>
                      <a:gd name="connsiteY21" fmla="*/ 116530 h 981715"/>
                      <a:gd name="connsiteX22" fmla="*/ 531404 w 1070159"/>
                      <a:gd name="connsiteY22" fmla="*/ 261504 h 981715"/>
                      <a:gd name="connsiteX23" fmla="*/ 208424 w 1070159"/>
                      <a:gd name="connsiteY23" fmla="*/ 552370 h 981715"/>
                      <a:gd name="connsiteX24" fmla="*/ 95564 w 1070159"/>
                      <a:gd name="connsiteY24" fmla="*/ 654219 h 981715"/>
                      <a:gd name="connsiteX25" fmla="*/ 50604 w 1070159"/>
                      <a:gd name="connsiteY25" fmla="*/ 745974 h 981715"/>
                      <a:gd name="connsiteX26" fmla="*/ 668120 w 1070159"/>
                      <a:gd name="connsiteY26" fmla="*/ 194522 h 981715"/>
                      <a:gd name="connsiteX27" fmla="*/ 806672 w 1070159"/>
                      <a:gd name="connsiteY27" fmla="*/ 69734 h 981715"/>
                      <a:gd name="connsiteX28" fmla="*/ 805754 w 1070159"/>
                      <a:gd name="connsiteY28" fmla="*/ 81663 h 981715"/>
                      <a:gd name="connsiteX29" fmla="*/ 797496 w 1070159"/>
                      <a:gd name="connsiteY29" fmla="*/ 138551 h 981715"/>
                      <a:gd name="connsiteX30" fmla="*/ 958987 w 1070159"/>
                      <a:gd name="connsiteY30" fmla="*/ 125705 h 981715"/>
                      <a:gd name="connsiteX31" fmla="*/ 893839 w 1070159"/>
                      <a:gd name="connsiteY31" fmla="*/ 217461 h 981715"/>
                      <a:gd name="connsiteX32" fmla="*/ 909438 w 1070159"/>
                      <a:gd name="connsiteY32" fmla="*/ 256916 h 981715"/>
                      <a:gd name="connsiteX33" fmla="*/ 989265 w 1070159"/>
                      <a:gd name="connsiteY33" fmla="*/ 244988 h 981715"/>
                      <a:gd name="connsiteX34" fmla="*/ 406616 w 1070159"/>
                      <a:gd name="connsiteY34" fmla="*/ 779006 h 981715"/>
                      <a:gd name="connsiteX35" fmla="*/ 246961 w 1070159"/>
                      <a:gd name="connsiteY35" fmla="*/ 925816 h 981715"/>
                      <a:gd name="connsiteX36" fmla="*/ 261642 w 1070159"/>
                      <a:gd name="connsiteY36" fmla="*/ 872597 h 981715"/>
                      <a:gd name="connsiteX37" fmla="*/ 294674 w 1070159"/>
                      <a:gd name="connsiteY37" fmla="*/ 809286 h 981715"/>
                      <a:gd name="connsiteX38" fmla="*/ 293757 w 1070159"/>
                      <a:gd name="connsiteY38" fmla="*/ 783594 h 981715"/>
                      <a:gd name="connsiteX39" fmla="*/ 213012 w 1070159"/>
                      <a:gd name="connsiteY39" fmla="*/ 800110 h 981715"/>
                      <a:gd name="connsiteX40" fmla="*/ 110245 w 1070159"/>
                      <a:gd name="connsiteY40" fmla="*/ 846906 h 981715"/>
                      <a:gd name="connsiteX41" fmla="*/ 181814 w 1070159"/>
                      <a:gd name="connsiteY41" fmla="*/ 773501 h 981715"/>
                      <a:gd name="connsiteX42" fmla="*/ 192825 w 1070159"/>
                      <a:gd name="connsiteY42" fmla="*/ 698261 h 981715"/>
                      <a:gd name="connsiteX43" fmla="*/ 104740 w 1070159"/>
                      <a:gd name="connsiteY43" fmla="*/ 701932 h 981715"/>
                      <a:gd name="connsiteX44" fmla="*/ 668120 w 1070159"/>
                      <a:gd name="connsiteY44" fmla="*/ 194522 h 981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070159" h="981715">
                        <a:moveTo>
                          <a:pt x="50604" y="745974"/>
                        </a:moveTo>
                        <a:cubicBezTo>
                          <a:pt x="82718" y="745057"/>
                          <a:pt x="113915" y="743222"/>
                          <a:pt x="146030" y="742304"/>
                        </a:cubicBezTo>
                        <a:cubicBezTo>
                          <a:pt x="99234" y="793687"/>
                          <a:pt x="51522" y="845988"/>
                          <a:pt x="4726" y="897371"/>
                        </a:cubicBezTo>
                        <a:cubicBezTo>
                          <a:pt x="-5367" y="908382"/>
                          <a:pt x="1973" y="924898"/>
                          <a:pt x="14819" y="930403"/>
                        </a:cubicBezTo>
                        <a:cubicBezTo>
                          <a:pt x="33171" y="938661"/>
                          <a:pt x="58862" y="918475"/>
                          <a:pt x="76295" y="911135"/>
                        </a:cubicBezTo>
                        <a:cubicBezTo>
                          <a:pt x="126761" y="888196"/>
                          <a:pt x="176309" y="866174"/>
                          <a:pt x="226775" y="843236"/>
                        </a:cubicBezTo>
                        <a:cubicBezTo>
                          <a:pt x="220352" y="857916"/>
                          <a:pt x="215764" y="872597"/>
                          <a:pt x="212094" y="888196"/>
                        </a:cubicBezTo>
                        <a:cubicBezTo>
                          <a:pt x="202919" y="923980"/>
                          <a:pt x="192825" y="1006561"/>
                          <a:pt x="258890" y="974446"/>
                        </a:cubicBezTo>
                        <a:lnTo>
                          <a:pt x="260725" y="973529"/>
                        </a:lnTo>
                        <a:cubicBezTo>
                          <a:pt x="273570" y="967106"/>
                          <a:pt x="283664" y="957013"/>
                          <a:pt x="294674" y="946919"/>
                        </a:cubicBezTo>
                        <a:cubicBezTo>
                          <a:pt x="524064" y="723953"/>
                          <a:pt x="778227" y="528513"/>
                          <a:pt x="1001194" y="299124"/>
                        </a:cubicBezTo>
                        <a:cubicBezTo>
                          <a:pt x="1021380" y="278020"/>
                          <a:pt x="1054412" y="254163"/>
                          <a:pt x="1067258" y="228472"/>
                        </a:cubicBezTo>
                        <a:cubicBezTo>
                          <a:pt x="1076433" y="211956"/>
                          <a:pt x="1062670" y="185347"/>
                          <a:pt x="1042484" y="189934"/>
                        </a:cubicBezTo>
                        <a:cubicBezTo>
                          <a:pt x="1014957" y="195440"/>
                          <a:pt x="988348" y="200945"/>
                          <a:pt x="960821" y="205533"/>
                        </a:cubicBezTo>
                        <a:cubicBezTo>
                          <a:pt x="988348" y="166995"/>
                          <a:pt x="1015875" y="127541"/>
                          <a:pt x="1042484" y="88086"/>
                        </a:cubicBezTo>
                        <a:cubicBezTo>
                          <a:pt x="1054412" y="70652"/>
                          <a:pt x="1036060" y="45878"/>
                          <a:pt x="1015875" y="55053"/>
                        </a:cubicBezTo>
                        <a:cubicBezTo>
                          <a:pt x="961739" y="79827"/>
                          <a:pt x="907602" y="101849"/>
                          <a:pt x="849797" y="117447"/>
                        </a:cubicBezTo>
                        <a:cubicBezTo>
                          <a:pt x="853467" y="92673"/>
                          <a:pt x="855302" y="66982"/>
                          <a:pt x="855302" y="41290"/>
                        </a:cubicBezTo>
                        <a:cubicBezTo>
                          <a:pt x="855302" y="32115"/>
                          <a:pt x="854385" y="22939"/>
                          <a:pt x="850714" y="14681"/>
                        </a:cubicBezTo>
                        <a:cubicBezTo>
                          <a:pt x="847044" y="6423"/>
                          <a:pt x="838786" y="0"/>
                          <a:pt x="829610" y="0"/>
                        </a:cubicBezTo>
                        <a:cubicBezTo>
                          <a:pt x="823188" y="0"/>
                          <a:pt x="818600" y="3670"/>
                          <a:pt x="813095" y="7340"/>
                        </a:cubicBezTo>
                        <a:cubicBezTo>
                          <a:pt x="769969" y="37620"/>
                          <a:pt x="731432" y="80745"/>
                          <a:pt x="692894" y="116530"/>
                        </a:cubicBezTo>
                        <a:lnTo>
                          <a:pt x="531404" y="261504"/>
                        </a:lnTo>
                        <a:cubicBezTo>
                          <a:pt x="424050" y="358765"/>
                          <a:pt x="315778" y="455109"/>
                          <a:pt x="208424" y="552370"/>
                        </a:cubicBezTo>
                        <a:cubicBezTo>
                          <a:pt x="170804" y="586319"/>
                          <a:pt x="133184" y="620269"/>
                          <a:pt x="95564" y="654219"/>
                        </a:cubicBezTo>
                        <a:cubicBezTo>
                          <a:pt x="79966" y="664312"/>
                          <a:pt x="-20048" y="748727"/>
                          <a:pt x="50604" y="745974"/>
                        </a:cubicBezTo>
                        <a:close/>
                        <a:moveTo>
                          <a:pt x="668120" y="194522"/>
                        </a:moveTo>
                        <a:cubicBezTo>
                          <a:pt x="713998" y="153232"/>
                          <a:pt x="760794" y="111025"/>
                          <a:pt x="806672" y="69734"/>
                        </a:cubicBezTo>
                        <a:cubicBezTo>
                          <a:pt x="806672" y="73405"/>
                          <a:pt x="806672" y="77992"/>
                          <a:pt x="805754" y="81663"/>
                        </a:cubicBezTo>
                        <a:cubicBezTo>
                          <a:pt x="803919" y="100931"/>
                          <a:pt x="801166" y="119282"/>
                          <a:pt x="797496" y="138551"/>
                        </a:cubicBezTo>
                        <a:cubicBezTo>
                          <a:pt x="787403" y="188099"/>
                          <a:pt x="945223" y="145892"/>
                          <a:pt x="958987" y="125705"/>
                        </a:cubicBezTo>
                        <a:cubicBezTo>
                          <a:pt x="937882" y="156902"/>
                          <a:pt x="915861" y="187182"/>
                          <a:pt x="893839" y="217461"/>
                        </a:cubicBezTo>
                        <a:cubicBezTo>
                          <a:pt x="883746" y="232142"/>
                          <a:pt x="893839" y="251411"/>
                          <a:pt x="909438" y="256916"/>
                        </a:cubicBezTo>
                        <a:cubicBezTo>
                          <a:pt x="929624" y="263339"/>
                          <a:pt x="968162" y="248658"/>
                          <a:pt x="989265" y="244988"/>
                        </a:cubicBezTo>
                        <a:cubicBezTo>
                          <a:pt x="807589" y="435840"/>
                          <a:pt x="602974" y="603753"/>
                          <a:pt x="406616" y="779006"/>
                        </a:cubicBezTo>
                        <a:cubicBezTo>
                          <a:pt x="352481" y="827637"/>
                          <a:pt x="299262" y="876268"/>
                          <a:pt x="246961" y="925816"/>
                        </a:cubicBezTo>
                        <a:cubicBezTo>
                          <a:pt x="256137" y="916640"/>
                          <a:pt x="256137" y="885443"/>
                          <a:pt x="261642" y="872597"/>
                        </a:cubicBezTo>
                        <a:cubicBezTo>
                          <a:pt x="267148" y="857916"/>
                          <a:pt x="287334" y="831307"/>
                          <a:pt x="294674" y="809286"/>
                        </a:cubicBezTo>
                        <a:cubicBezTo>
                          <a:pt x="297427" y="799193"/>
                          <a:pt x="298344" y="790017"/>
                          <a:pt x="293757" y="783594"/>
                        </a:cubicBezTo>
                        <a:cubicBezTo>
                          <a:pt x="276323" y="757903"/>
                          <a:pt x="232280" y="790935"/>
                          <a:pt x="213012" y="800110"/>
                        </a:cubicBezTo>
                        <a:cubicBezTo>
                          <a:pt x="179062" y="815709"/>
                          <a:pt x="144195" y="831307"/>
                          <a:pt x="110245" y="846906"/>
                        </a:cubicBezTo>
                        <a:cubicBezTo>
                          <a:pt x="135019" y="835895"/>
                          <a:pt x="164381" y="793687"/>
                          <a:pt x="181814" y="773501"/>
                        </a:cubicBezTo>
                        <a:cubicBezTo>
                          <a:pt x="193743" y="759738"/>
                          <a:pt x="243291" y="695509"/>
                          <a:pt x="192825" y="698261"/>
                        </a:cubicBezTo>
                        <a:cubicBezTo>
                          <a:pt x="163463" y="699179"/>
                          <a:pt x="134102" y="700096"/>
                          <a:pt x="104740" y="701932"/>
                        </a:cubicBezTo>
                        <a:cubicBezTo>
                          <a:pt x="293757" y="531266"/>
                          <a:pt x="480939" y="362435"/>
                          <a:pt x="668120" y="194522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1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567B09A4-B9DF-812E-82D0-8A7D79629A2B}"/>
                      </a:ext>
                    </a:extLst>
                  </p:cNvPr>
                  <p:cNvSpPr/>
                  <p:nvPr/>
                </p:nvSpPr>
                <p:spPr>
                  <a:xfrm>
                    <a:off x="9951490" y="3340411"/>
                    <a:ext cx="261147" cy="255261"/>
                  </a:xfrm>
                  <a:custGeom>
                    <a:avLst/>
                    <a:gdLst>
                      <a:gd name="connsiteX0" fmla="*/ 256227 w 261147"/>
                      <a:gd name="connsiteY0" fmla="*/ 8591 h 255261"/>
                      <a:gd name="connsiteX1" fmla="*/ 225030 w 261147"/>
                      <a:gd name="connsiteY1" fmla="*/ 4921 h 255261"/>
                      <a:gd name="connsiteX2" fmla="*/ 8486 w 261147"/>
                      <a:gd name="connsiteY2" fmla="*/ 215959 h 255261"/>
                      <a:gd name="connsiteX3" fmla="*/ 4816 w 261147"/>
                      <a:gd name="connsiteY3" fmla="*/ 247156 h 255261"/>
                      <a:gd name="connsiteX4" fmla="*/ 36013 w 261147"/>
                      <a:gd name="connsiteY4" fmla="*/ 250826 h 255261"/>
                      <a:gd name="connsiteX5" fmla="*/ 252556 w 261147"/>
                      <a:gd name="connsiteY5" fmla="*/ 39788 h 255261"/>
                      <a:gd name="connsiteX6" fmla="*/ 256227 w 261147"/>
                      <a:gd name="connsiteY6" fmla="*/ 8591 h 255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147" h="255261">
                        <a:moveTo>
                          <a:pt x="256227" y="8591"/>
                        </a:moveTo>
                        <a:cubicBezTo>
                          <a:pt x="248887" y="-584"/>
                          <a:pt x="233288" y="-3337"/>
                          <a:pt x="225030" y="4921"/>
                        </a:cubicBezTo>
                        <a:cubicBezTo>
                          <a:pt x="152543" y="74655"/>
                          <a:pt x="91984" y="157235"/>
                          <a:pt x="8486" y="215959"/>
                        </a:cubicBezTo>
                        <a:cubicBezTo>
                          <a:pt x="-1607" y="223300"/>
                          <a:pt x="-2524" y="237980"/>
                          <a:pt x="4816" y="247156"/>
                        </a:cubicBezTo>
                        <a:cubicBezTo>
                          <a:pt x="13074" y="257249"/>
                          <a:pt x="25920" y="257249"/>
                          <a:pt x="36013" y="250826"/>
                        </a:cubicBezTo>
                        <a:cubicBezTo>
                          <a:pt x="119511" y="192103"/>
                          <a:pt x="180070" y="109522"/>
                          <a:pt x="252556" y="39788"/>
                        </a:cubicBezTo>
                        <a:cubicBezTo>
                          <a:pt x="261732" y="31530"/>
                          <a:pt x="264485" y="18684"/>
                          <a:pt x="256227" y="859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1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50A4BDC-C08B-4DD5-3107-035CD2D1CE18}"/>
                </a:ext>
              </a:extLst>
            </p:cNvPr>
            <p:cNvSpPr txBox="1"/>
            <p:nvPr/>
          </p:nvSpPr>
          <p:spPr>
            <a:xfrm>
              <a:off x="1547948" y="1759955"/>
              <a:ext cx="83231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Khoảng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 km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đoàn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140FEC7B-A11D-71B8-0D09-E1D33EF9E956}"/>
              </a:ext>
            </a:extLst>
          </p:cNvPr>
          <p:cNvGrpSpPr/>
          <p:nvPr/>
        </p:nvGrpSpPr>
        <p:grpSpPr>
          <a:xfrm>
            <a:off x="867011" y="147759"/>
            <a:ext cx="10593370" cy="1023395"/>
            <a:chOff x="867011" y="147759"/>
            <a:chExt cx="10593370" cy="1023395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5958C87-296F-C846-63C9-6211E6DC9F67}"/>
                </a:ext>
              </a:extLst>
            </p:cNvPr>
            <p:cNvSpPr txBox="1"/>
            <p:nvPr/>
          </p:nvSpPr>
          <p:spPr>
            <a:xfrm>
              <a:off x="1935382" y="574361"/>
              <a:ext cx="9524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đoàn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 km.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E78A1E44-3997-7D79-EF22-8D4C060F9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011" y="147759"/>
              <a:ext cx="1023395" cy="1023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0209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9CCBC64-2985-E7BA-1593-E3780242E8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8"/>
          <a:stretch/>
        </p:blipFill>
        <p:spPr>
          <a:xfrm>
            <a:off x="1094470" y="1002823"/>
            <a:ext cx="7089452" cy="2326271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50A4BDC-C08B-4DD5-3107-035CD2D1CE18}"/>
              </a:ext>
            </a:extLst>
          </p:cNvPr>
          <p:cNvSpPr txBox="1"/>
          <p:nvPr/>
        </p:nvSpPr>
        <p:spPr>
          <a:xfrm>
            <a:off x="1094470" y="3818897"/>
            <a:ext cx="74939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Ki-lô-mét là một đơn vị đo độ dài.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Ki-lô-mét viết tắt là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+1km = 1000m; 1000m = 1km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Từ một cột cây số đến cột cây số tiếp theo dài 1km.</a:t>
            </a:r>
          </a:p>
        </p:txBody>
      </p:sp>
      <p:pic>
        <p:nvPicPr>
          <p:cNvPr id="3" name="Đồ họa 2">
            <a:extLst>
              <a:ext uri="{FF2B5EF4-FFF2-40B4-BE49-F238E27FC236}">
                <a16:creationId xmlns:a16="http://schemas.microsoft.com/office/drawing/2014/main" id="{08D19018-19FB-B52D-EAEA-0E32AD547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88416" y="1298163"/>
            <a:ext cx="2509114" cy="489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38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A61B2126-D802-4BB4-E94B-DD455CE94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527" y="1292137"/>
            <a:ext cx="6840305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64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Nhóm 29">
            <a:extLst>
              <a:ext uri="{FF2B5EF4-FFF2-40B4-BE49-F238E27FC236}">
                <a16:creationId xmlns:a16="http://schemas.microsoft.com/office/drawing/2014/main" id="{4CCEBCE3-4A75-1346-2109-250AD23BEC99}"/>
              </a:ext>
            </a:extLst>
          </p:cNvPr>
          <p:cNvGrpSpPr/>
          <p:nvPr/>
        </p:nvGrpSpPr>
        <p:grpSpPr>
          <a:xfrm>
            <a:off x="2139600" y="1994309"/>
            <a:ext cx="4008120" cy="584775"/>
            <a:chOff x="2087880" y="1784790"/>
            <a:chExt cx="4008120" cy="584775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50A4BDC-C08B-4DD5-3107-035CD2D1CE18}"/>
                </a:ext>
              </a:extLst>
            </p:cNvPr>
            <p:cNvSpPr txBox="1"/>
            <p:nvPr/>
          </p:nvSpPr>
          <p:spPr>
            <a:xfrm>
              <a:off x="2087880" y="1784790"/>
              <a:ext cx="4008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km =                 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CB04B37F-E9E2-3EC8-B7B8-8935EC01443E}"/>
                </a:ext>
              </a:extLst>
            </p:cNvPr>
            <p:cNvSpPr/>
            <p:nvPr/>
          </p:nvSpPr>
          <p:spPr>
            <a:xfrm>
              <a:off x="3633623" y="1814373"/>
              <a:ext cx="1208170" cy="451389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5958C87-296F-C846-63C9-6211E6DC9F67}"/>
              </a:ext>
            </a:extLst>
          </p:cNvPr>
          <p:cNvSpPr txBox="1"/>
          <p:nvPr/>
        </p:nvSpPr>
        <p:spPr>
          <a:xfrm>
            <a:off x="4086510" y="1080413"/>
            <a:ext cx="1292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B89F501-C12D-0F4A-08F4-655CE4EBF074}"/>
              </a:ext>
            </a:extLst>
          </p:cNvPr>
          <p:cNvSpPr txBox="1"/>
          <p:nvPr/>
        </p:nvSpPr>
        <p:spPr>
          <a:xfrm>
            <a:off x="2087880" y="3699646"/>
            <a:ext cx="5676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F37B287-65FD-8F9F-55A7-E32134894DBD}"/>
              </a:ext>
            </a:extLst>
          </p:cNvPr>
          <p:cNvSpPr txBox="1"/>
          <p:nvPr/>
        </p:nvSpPr>
        <p:spPr>
          <a:xfrm>
            <a:off x="2087880" y="4340717"/>
            <a:ext cx="931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D319F64D-C5E7-2E36-82B9-44C7614A8BA6}"/>
              </a:ext>
            </a:extLst>
          </p:cNvPr>
          <p:cNvGrpSpPr/>
          <p:nvPr/>
        </p:nvGrpSpPr>
        <p:grpSpPr>
          <a:xfrm>
            <a:off x="1865428" y="5308687"/>
            <a:ext cx="2630583" cy="813545"/>
            <a:chOff x="398659" y="5717900"/>
            <a:chExt cx="2630583" cy="813545"/>
          </a:xfrm>
        </p:grpSpPr>
        <p:pic>
          <p:nvPicPr>
            <p:cNvPr id="11" name="Đồ họa 10">
              <a:extLst>
                <a:ext uri="{FF2B5EF4-FFF2-40B4-BE49-F238E27FC236}">
                  <a16:creationId xmlns:a16="http://schemas.microsoft.com/office/drawing/2014/main" id="{0EC3110F-CF8F-6E13-3185-3F8DE8CB8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8659" y="5774932"/>
              <a:ext cx="752475" cy="695325"/>
            </a:xfrm>
            <a:prstGeom prst="rect">
              <a:avLst/>
            </a:prstGeom>
          </p:spPr>
        </p:pic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8C13EEA8-6127-0EAF-0001-7AD79DB7F49B}"/>
                </a:ext>
              </a:extLst>
            </p:cNvPr>
            <p:cNvGrpSpPr/>
            <p:nvPr/>
          </p:nvGrpSpPr>
          <p:grpSpPr>
            <a:xfrm>
              <a:off x="1122915" y="5717900"/>
              <a:ext cx="1906327" cy="813545"/>
              <a:chOff x="1409744" y="5636223"/>
              <a:chExt cx="1906327" cy="1073483"/>
            </a:xfrm>
          </p:grpSpPr>
          <p:sp>
            <p:nvSpPr>
              <p:cNvPr id="13" name="任意多边形: 形状 35">
                <a:extLst>
                  <a:ext uri="{FF2B5EF4-FFF2-40B4-BE49-F238E27FC236}">
                    <a16:creationId xmlns:a16="http://schemas.microsoft.com/office/drawing/2014/main" id="{EFEE70CA-C3D5-0B35-42BC-8B3DF21B701B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F3593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D05AB0E-A440-3B84-53D6-7FEA51BE99AE}"/>
                  </a:ext>
                </a:extLst>
              </p:cNvPr>
              <p:cNvSpPr txBox="1"/>
              <p:nvPr/>
            </p:nvSpPr>
            <p:spPr>
              <a:xfrm>
                <a:off x="1866531" y="5771188"/>
                <a:ext cx="1174305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2 dm</a:t>
                </a:r>
                <a:endParaRPr lang="vi-VN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5D8B519-2545-168B-82D5-E65AD2CE96B9}"/>
              </a:ext>
            </a:extLst>
          </p:cNvPr>
          <p:cNvGrpSpPr/>
          <p:nvPr/>
        </p:nvGrpSpPr>
        <p:grpSpPr>
          <a:xfrm>
            <a:off x="4841794" y="5330851"/>
            <a:ext cx="2589075" cy="813545"/>
            <a:chOff x="3375025" y="5740064"/>
            <a:chExt cx="2589075" cy="813545"/>
          </a:xfrm>
        </p:grpSpPr>
        <p:pic>
          <p:nvPicPr>
            <p:cNvPr id="16" name="Đồ họa 15">
              <a:extLst>
                <a:ext uri="{FF2B5EF4-FFF2-40B4-BE49-F238E27FC236}">
                  <a16:creationId xmlns:a16="http://schemas.microsoft.com/office/drawing/2014/main" id="{B297F5CF-5FD3-62BF-C440-BB0CB59C5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75025" y="5779491"/>
              <a:ext cx="666750" cy="723900"/>
            </a:xfrm>
            <a:prstGeom prst="rect">
              <a:avLst/>
            </a:prstGeom>
          </p:spPr>
        </p:pic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7365DA2A-65F5-C44C-55CA-F971512A1D97}"/>
                </a:ext>
              </a:extLst>
            </p:cNvPr>
            <p:cNvGrpSpPr/>
            <p:nvPr/>
          </p:nvGrpSpPr>
          <p:grpSpPr>
            <a:xfrm>
              <a:off x="4057773" y="5740064"/>
              <a:ext cx="1906327" cy="813545"/>
              <a:chOff x="1409744" y="5636223"/>
              <a:chExt cx="1906327" cy="1073483"/>
            </a:xfrm>
          </p:grpSpPr>
          <p:sp>
            <p:nvSpPr>
              <p:cNvPr id="18" name="任意多边形: 形状 35">
                <a:extLst>
                  <a:ext uri="{FF2B5EF4-FFF2-40B4-BE49-F238E27FC236}">
                    <a16:creationId xmlns:a16="http://schemas.microsoft.com/office/drawing/2014/main" id="{10FBFF8A-8E2A-CAFE-8BBC-ADA31CB5DA1B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FFC91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1B3EE9B-F6A2-B15B-E6DD-9EB655DA59D5}"/>
                  </a:ext>
                </a:extLst>
              </p:cNvPr>
              <p:cNvSpPr txBox="1"/>
              <p:nvPr/>
            </p:nvSpPr>
            <p:spPr>
              <a:xfrm>
                <a:off x="1984167" y="5720725"/>
                <a:ext cx="1028367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2 m</a:t>
                </a:r>
                <a:endParaRPr lang="vi-VN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066DECFE-9106-C063-5821-14A638AE5B9D}"/>
              </a:ext>
            </a:extLst>
          </p:cNvPr>
          <p:cNvGrpSpPr/>
          <p:nvPr/>
        </p:nvGrpSpPr>
        <p:grpSpPr>
          <a:xfrm>
            <a:off x="7764434" y="5308687"/>
            <a:ext cx="2633150" cy="835709"/>
            <a:chOff x="6297665" y="5717900"/>
            <a:chExt cx="2633150" cy="835709"/>
          </a:xfrm>
        </p:grpSpPr>
        <p:pic>
          <p:nvPicPr>
            <p:cNvPr id="21" name="Đồ họa 20">
              <a:extLst>
                <a:ext uri="{FF2B5EF4-FFF2-40B4-BE49-F238E27FC236}">
                  <a16:creationId xmlns:a16="http://schemas.microsoft.com/office/drawing/2014/main" id="{0A137CDA-C667-953E-E22B-F38139D1F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97665" y="5820184"/>
              <a:ext cx="685800" cy="733425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BAD0F416-9CD1-82CC-9E23-1C90317BFD89}"/>
                </a:ext>
              </a:extLst>
            </p:cNvPr>
            <p:cNvGrpSpPr/>
            <p:nvPr/>
          </p:nvGrpSpPr>
          <p:grpSpPr>
            <a:xfrm>
              <a:off x="7024488" y="5717900"/>
              <a:ext cx="1906327" cy="813545"/>
              <a:chOff x="1409744" y="5636223"/>
              <a:chExt cx="1906327" cy="1073483"/>
            </a:xfrm>
          </p:grpSpPr>
          <p:sp>
            <p:nvSpPr>
              <p:cNvPr id="23" name="任意多边形: 形状 35">
                <a:extLst>
                  <a:ext uri="{FF2B5EF4-FFF2-40B4-BE49-F238E27FC236}">
                    <a16:creationId xmlns:a16="http://schemas.microsoft.com/office/drawing/2014/main" id="{FCB022D8-963C-3862-07CD-CFD89E64B441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B6D94B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7C7AC610-F027-FC3F-75D8-35F884564780}"/>
                  </a:ext>
                </a:extLst>
              </p:cNvPr>
              <p:cNvSpPr txBox="1"/>
              <p:nvPr/>
            </p:nvSpPr>
            <p:spPr>
              <a:xfrm>
                <a:off x="1889523" y="5771187"/>
                <a:ext cx="1079172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2 km</a:t>
                </a:r>
                <a:endParaRPr lang="vi-VN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0FAB57E-54AF-2F7A-52E0-530C3317AD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356" y="641793"/>
            <a:ext cx="1023395" cy="1023395"/>
          </a:xfrm>
          <a:prstGeom prst="rect">
            <a:avLst/>
          </a:prstGeom>
        </p:spPr>
      </p:pic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316BEFF8-859D-AAB6-0586-4BE48A8E4AE4}"/>
              </a:ext>
            </a:extLst>
          </p:cNvPr>
          <p:cNvSpPr/>
          <p:nvPr/>
        </p:nvSpPr>
        <p:spPr>
          <a:xfrm>
            <a:off x="3685500" y="2015780"/>
            <a:ext cx="1208171" cy="451389"/>
          </a:xfrm>
          <a:prstGeom prst="roundRect">
            <a:avLst/>
          </a:prstGeom>
          <a:solidFill>
            <a:srgbClr val="FA88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32E29997-8D9F-BA3C-CD79-628E5EE05B64}"/>
              </a:ext>
            </a:extLst>
          </p:cNvPr>
          <p:cNvGrpSpPr/>
          <p:nvPr/>
        </p:nvGrpSpPr>
        <p:grpSpPr>
          <a:xfrm>
            <a:off x="1446180" y="2670085"/>
            <a:ext cx="5280660" cy="584775"/>
            <a:chOff x="1394460" y="2460566"/>
            <a:chExt cx="5280660" cy="58477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AD4119D5-3228-F723-10AF-EF437015473A}"/>
                </a:ext>
              </a:extLst>
            </p:cNvPr>
            <p:cNvSpPr txBox="1"/>
            <p:nvPr/>
          </p:nvSpPr>
          <p:spPr>
            <a:xfrm>
              <a:off x="2667000" y="2460566"/>
              <a:ext cx="4008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m =         1 km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F8EB4B62-D7DC-6116-EB1C-C6D73EB1C47E}"/>
                </a:ext>
              </a:extLst>
            </p:cNvPr>
            <p:cNvSpPr/>
            <p:nvPr/>
          </p:nvSpPr>
          <p:spPr>
            <a:xfrm>
              <a:off x="1394460" y="2517283"/>
              <a:ext cx="1194520" cy="451389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7FE562DF-300E-F20B-8602-5E412F284DAE}"/>
              </a:ext>
            </a:extLst>
          </p:cNvPr>
          <p:cNvSpPr/>
          <p:nvPr/>
        </p:nvSpPr>
        <p:spPr>
          <a:xfrm>
            <a:off x="1446180" y="2736584"/>
            <a:ext cx="1194520" cy="451389"/>
          </a:xfrm>
          <a:prstGeom prst="roundRect">
            <a:avLst/>
          </a:prstGeom>
          <a:solidFill>
            <a:srgbClr val="FA88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Đồ họa 32">
            <a:extLst>
              <a:ext uri="{FF2B5EF4-FFF2-40B4-BE49-F238E27FC236}">
                <a16:creationId xmlns:a16="http://schemas.microsoft.com/office/drawing/2014/main" id="{062A185F-9FC2-B757-7118-B795725A4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99370" y="735768"/>
            <a:ext cx="2621966" cy="3627113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4ACCC67A-4FB6-8577-C5FC-CB2869C5E7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56192" y="772749"/>
            <a:ext cx="198746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13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9" grpId="0"/>
      <p:bldP spid="26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50A4BDC-C08B-4DD5-3107-035CD2D1CE18}"/>
              </a:ext>
            </a:extLst>
          </p:cNvPr>
          <p:cNvSpPr txBox="1"/>
          <p:nvPr/>
        </p:nvSpPr>
        <p:spPr>
          <a:xfrm>
            <a:off x="1075356" y="1868356"/>
            <a:ext cx="1176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Mẫu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:</a:t>
            </a:r>
            <a:endParaRPr lang="vi-VN" sz="32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67CB40C4-3E17-928C-9A48-4D88869E6DA2}"/>
              </a:ext>
            </a:extLst>
          </p:cNvPr>
          <p:cNvGrpSpPr/>
          <p:nvPr/>
        </p:nvGrpSpPr>
        <p:grpSpPr>
          <a:xfrm>
            <a:off x="1069950" y="2740763"/>
            <a:ext cx="6242560" cy="3011352"/>
            <a:chOff x="1197048" y="2394024"/>
            <a:chExt cx="6242560" cy="3011352"/>
          </a:xfrm>
        </p:grpSpPr>
        <p:grpSp>
          <p:nvGrpSpPr>
            <p:cNvPr id="43" name="Đồ họa 41">
              <a:extLst>
                <a:ext uri="{FF2B5EF4-FFF2-40B4-BE49-F238E27FC236}">
                  <a16:creationId xmlns:a16="http://schemas.microsoft.com/office/drawing/2014/main" id="{8EF3F1B6-F2D6-B6F0-3863-8001CEAEE757}"/>
                </a:ext>
              </a:extLst>
            </p:cNvPr>
            <p:cNvGrpSpPr/>
            <p:nvPr/>
          </p:nvGrpSpPr>
          <p:grpSpPr>
            <a:xfrm>
              <a:off x="1197048" y="2394024"/>
              <a:ext cx="5867080" cy="3011352"/>
              <a:chOff x="1158586" y="2405224"/>
              <a:chExt cx="5881923" cy="4010327"/>
            </a:xfrm>
          </p:grpSpPr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id="{E866B375-DAFD-1E34-9CAD-9CACDA2E69CB}"/>
                  </a:ext>
                </a:extLst>
              </p:cNvPr>
              <p:cNvSpPr/>
              <p:nvPr/>
            </p:nvSpPr>
            <p:spPr>
              <a:xfrm>
                <a:off x="1295467" y="2802824"/>
                <a:ext cx="5745042" cy="3612727"/>
              </a:xfrm>
              <a:custGeom>
                <a:avLst/>
                <a:gdLst>
                  <a:gd name="connsiteX0" fmla="*/ 5721023 w 5745042"/>
                  <a:gd name="connsiteY0" fmla="*/ 2851719 h 3612727"/>
                  <a:gd name="connsiteX1" fmla="*/ 4619721 w 5745042"/>
                  <a:gd name="connsiteY1" fmla="*/ 3593513 h 3612727"/>
                  <a:gd name="connsiteX2" fmla="*/ 33574 w 5745042"/>
                  <a:gd name="connsiteY2" fmla="*/ 3486356 h 3612727"/>
                  <a:gd name="connsiteX3" fmla="*/ 64950 w 5745042"/>
                  <a:gd name="connsiteY3" fmla="*/ 0 h 3612727"/>
                  <a:gd name="connsiteX4" fmla="*/ 5647812 w 5745042"/>
                  <a:gd name="connsiteY4" fmla="*/ 112439 h 3612727"/>
                  <a:gd name="connsiteX5" fmla="*/ 5721023 w 5745042"/>
                  <a:gd name="connsiteY5" fmla="*/ 2851719 h 361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45042" h="3612727">
                    <a:moveTo>
                      <a:pt x="5721023" y="2851719"/>
                    </a:moveTo>
                    <a:lnTo>
                      <a:pt x="4619721" y="3593513"/>
                    </a:lnTo>
                    <a:cubicBezTo>
                      <a:pt x="3078106" y="3638035"/>
                      <a:pt x="1567868" y="3606341"/>
                      <a:pt x="33574" y="3486356"/>
                    </a:cubicBezTo>
                    <a:cubicBezTo>
                      <a:pt x="-20811" y="2321974"/>
                      <a:pt x="-8261" y="1163628"/>
                      <a:pt x="64950" y="0"/>
                    </a:cubicBezTo>
                    <a:cubicBezTo>
                      <a:pt x="1924510" y="81499"/>
                      <a:pt x="3786161" y="119230"/>
                      <a:pt x="5647812" y="112439"/>
                    </a:cubicBezTo>
                    <a:cubicBezTo>
                      <a:pt x="5747170" y="1021004"/>
                      <a:pt x="5768087" y="1940889"/>
                      <a:pt x="5721023" y="2851719"/>
                    </a:cubicBezTo>
                    <a:close/>
                  </a:path>
                </a:pathLst>
              </a:custGeom>
              <a:solidFill>
                <a:srgbClr val="CCCCCC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id="{56D7AA2F-4BB7-2B98-58E2-68D6597DEF1B}"/>
                  </a:ext>
                </a:extLst>
              </p:cNvPr>
              <p:cNvSpPr/>
              <p:nvPr/>
            </p:nvSpPr>
            <p:spPr>
              <a:xfrm>
                <a:off x="1183559" y="2576437"/>
                <a:ext cx="5745239" cy="3612727"/>
              </a:xfrm>
              <a:custGeom>
                <a:avLst/>
                <a:gdLst>
                  <a:gd name="connsiteX0" fmla="*/ 5721023 w 5745239"/>
                  <a:gd name="connsiteY0" fmla="*/ 2851719 h 3612727"/>
                  <a:gd name="connsiteX1" fmla="*/ 4619720 w 5745239"/>
                  <a:gd name="connsiteY1" fmla="*/ 3593513 h 3612727"/>
                  <a:gd name="connsiteX2" fmla="*/ 33574 w 5745239"/>
                  <a:gd name="connsiteY2" fmla="*/ 3486356 h 3612727"/>
                  <a:gd name="connsiteX3" fmla="*/ 64950 w 5745239"/>
                  <a:gd name="connsiteY3" fmla="*/ 0 h 3612727"/>
                  <a:gd name="connsiteX4" fmla="*/ 5646766 w 5745239"/>
                  <a:gd name="connsiteY4" fmla="*/ 113193 h 3612727"/>
                  <a:gd name="connsiteX5" fmla="*/ 5721023 w 5745239"/>
                  <a:gd name="connsiteY5" fmla="*/ 2851719 h 361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45239" h="3612727">
                    <a:moveTo>
                      <a:pt x="5721023" y="2851719"/>
                    </a:moveTo>
                    <a:lnTo>
                      <a:pt x="4619720" y="3593513"/>
                    </a:lnTo>
                    <a:cubicBezTo>
                      <a:pt x="3078106" y="3638035"/>
                      <a:pt x="1567868" y="3606341"/>
                      <a:pt x="33574" y="3486356"/>
                    </a:cubicBezTo>
                    <a:cubicBezTo>
                      <a:pt x="-20811" y="2321974"/>
                      <a:pt x="-8261" y="1163628"/>
                      <a:pt x="64950" y="0"/>
                    </a:cubicBezTo>
                    <a:cubicBezTo>
                      <a:pt x="1923464" y="82254"/>
                      <a:pt x="3785115" y="119230"/>
                      <a:pt x="5646766" y="113193"/>
                    </a:cubicBezTo>
                    <a:cubicBezTo>
                      <a:pt x="5748216" y="1020250"/>
                      <a:pt x="5768087" y="1940889"/>
                      <a:pt x="5721023" y="2851719"/>
                    </a:cubicBezTo>
                    <a:close/>
                  </a:path>
                </a:pathLst>
              </a:custGeom>
              <a:solidFill>
                <a:srgbClr val="FEEDE6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" name="Hình tự do: Hình 45">
                <a:extLst>
                  <a:ext uri="{FF2B5EF4-FFF2-40B4-BE49-F238E27FC236}">
                    <a16:creationId xmlns:a16="http://schemas.microsoft.com/office/drawing/2014/main" id="{1C7F2B85-B980-6D0B-4619-4A7280CEE0BA}"/>
                  </a:ext>
                </a:extLst>
              </p:cNvPr>
              <p:cNvSpPr/>
              <p:nvPr/>
            </p:nvSpPr>
            <p:spPr>
              <a:xfrm>
                <a:off x="5804325" y="5428156"/>
                <a:ext cx="1124311" cy="760659"/>
              </a:xfrm>
              <a:custGeom>
                <a:avLst/>
                <a:gdLst>
                  <a:gd name="connsiteX0" fmla="*/ 70073 w 1124311"/>
                  <a:gd name="connsiteY0" fmla="*/ 6037 h 760659"/>
                  <a:gd name="connsiteX1" fmla="*/ 1124311 w 1124311"/>
                  <a:gd name="connsiteY1" fmla="*/ 0 h 760659"/>
                  <a:gd name="connsiteX2" fmla="*/ 0 w 1124311"/>
                  <a:gd name="connsiteY2" fmla="*/ 760659 h 76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311" h="760659">
                    <a:moveTo>
                      <a:pt x="70073" y="6037"/>
                    </a:moveTo>
                    <a:lnTo>
                      <a:pt x="1124311" y="0"/>
                    </a:lnTo>
                    <a:lnTo>
                      <a:pt x="0" y="760659"/>
                    </a:lnTo>
                    <a:close/>
                  </a:path>
                </a:pathLst>
              </a:custGeom>
              <a:solidFill>
                <a:srgbClr val="F89192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7" name="Đồ họa 41">
                <a:extLst>
                  <a:ext uri="{FF2B5EF4-FFF2-40B4-BE49-F238E27FC236}">
                    <a16:creationId xmlns:a16="http://schemas.microsoft.com/office/drawing/2014/main" id="{6E09D6AA-ABA8-C865-F16A-598DFC8A9C7D}"/>
                  </a:ext>
                </a:extLst>
              </p:cNvPr>
              <p:cNvGrpSpPr/>
              <p:nvPr/>
            </p:nvGrpSpPr>
            <p:grpSpPr>
              <a:xfrm>
                <a:off x="1158586" y="2557425"/>
                <a:ext cx="5795928" cy="3649500"/>
                <a:chOff x="1158586" y="2557425"/>
                <a:chExt cx="5795928" cy="3649500"/>
              </a:xfrm>
              <a:solidFill>
                <a:srgbClr val="454E5F"/>
              </a:solidFill>
            </p:grpSpPr>
            <p:sp>
              <p:nvSpPr>
                <p:cNvPr id="48" name="Hình tự do: Hình 47">
                  <a:extLst>
                    <a:ext uri="{FF2B5EF4-FFF2-40B4-BE49-F238E27FC236}">
                      <a16:creationId xmlns:a16="http://schemas.microsoft.com/office/drawing/2014/main" id="{CA9D99C2-B4E2-4477-6364-15A91F064685}"/>
                    </a:ext>
                  </a:extLst>
                </p:cNvPr>
                <p:cNvSpPr/>
                <p:nvPr/>
              </p:nvSpPr>
              <p:spPr>
                <a:xfrm>
                  <a:off x="1158586" y="2557425"/>
                  <a:ext cx="5795928" cy="3649500"/>
                </a:xfrm>
                <a:custGeom>
                  <a:avLst/>
                  <a:gdLst>
                    <a:gd name="connsiteX0" fmla="*/ 3324804 w 5795928"/>
                    <a:gd name="connsiteY0" fmla="*/ 3649501 h 3649500"/>
                    <a:gd name="connsiteX1" fmla="*/ 56456 w 5795928"/>
                    <a:gd name="connsiteY1" fmla="*/ 3522724 h 3649500"/>
                    <a:gd name="connsiteX2" fmla="*/ 33446 w 5795928"/>
                    <a:gd name="connsiteY2" fmla="*/ 3505368 h 3649500"/>
                    <a:gd name="connsiteX3" fmla="*/ 64823 w 5795928"/>
                    <a:gd name="connsiteY3" fmla="*/ 17503 h 3649500"/>
                    <a:gd name="connsiteX4" fmla="*/ 73190 w 5795928"/>
                    <a:gd name="connsiteY4" fmla="*/ 4674 h 3649500"/>
                    <a:gd name="connsiteX5" fmla="*/ 92015 w 5795928"/>
                    <a:gd name="connsiteY5" fmla="*/ 146 h 3649500"/>
                    <a:gd name="connsiteX6" fmla="*/ 5673831 w 5795928"/>
                    <a:gd name="connsiteY6" fmla="*/ 112585 h 3649500"/>
                    <a:gd name="connsiteX7" fmla="*/ 5673831 w 5795928"/>
                    <a:gd name="connsiteY7" fmla="*/ 112585 h 3649500"/>
                    <a:gd name="connsiteX8" fmla="*/ 5698932 w 5795928"/>
                    <a:gd name="connsiteY8" fmla="*/ 129187 h 3649500"/>
                    <a:gd name="connsiteX9" fmla="*/ 5772143 w 5795928"/>
                    <a:gd name="connsiteY9" fmla="*/ 2870731 h 3649500"/>
                    <a:gd name="connsiteX10" fmla="*/ 5763776 w 5795928"/>
                    <a:gd name="connsiteY10" fmla="*/ 2883559 h 3649500"/>
                    <a:gd name="connsiteX11" fmla="*/ 4662473 w 5795928"/>
                    <a:gd name="connsiteY11" fmla="*/ 3625353 h 3649500"/>
                    <a:gd name="connsiteX12" fmla="*/ 4645739 w 5795928"/>
                    <a:gd name="connsiteY12" fmla="*/ 3630635 h 3649500"/>
                    <a:gd name="connsiteX13" fmla="*/ 3324804 w 5795928"/>
                    <a:gd name="connsiteY13" fmla="*/ 3649501 h 3649500"/>
                    <a:gd name="connsiteX14" fmla="*/ 83648 w 5795928"/>
                    <a:gd name="connsiteY14" fmla="*/ 3488012 h 3649500"/>
                    <a:gd name="connsiteX15" fmla="*/ 4634235 w 5795928"/>
                    <a:gd name="connsiteY15" fmla="*/ 3593659 h 3649500"/>
                    <a:gd name="connsiteX16" fmla="*/ 5720895 w 5795928"/>
                    <a:gd name="connsiteY16" fmla="*/ 2861675 h 3649500"/>
                    <a:gd name="connsiteX17" fmla="*/ 5649776 w 5795928"/>
                    <a:gd name="connsiteY17" fmla="*/ 148807 h 3649500"/>
                    <a:gd name="connsiteX18" fmla="*/ 115024 w 5795928"/>
                    <a:gd name="connsiteY18" fmla="*/ 37123 h 3649500"/>
                    <a:gd name="connsiteX19" fmla="*/ 83648 w 5795928"/>
                    <a:gd name="connsiteY19" fmla="*/ 3488012 h 3649500"/>
                    <a:gd name="connsiteX20" fmla="*/ 5745996 w 5795928"/>
                    <a:gd name="connsiteY20" fmla="*/ 2870731 h 3649500"/>
                    <a:gd name="connsiteX21" fmla="*/ 5745996 w 5795928"/>
                    <a:gd name="connsiteY21" fmla="*/ 2870731 h 3649500"/>
                    <a:gd name="connsiteX22" fmla="*/ 5745996 w 5795928"/>
                    <a:gd name="connsiteY22" fmla="*/ 2870731 h 3649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795928" h="3649500">
                      <a:moveTo>
                        <a:pt x="3324804" y="3649501"/>
                      </a:moveTo>
                      <a:cubicBezTo>
                        <a:pt x="2217226" y="3649501"/>
                        <a:pt x="1137887" y="3607242"/>
                        <a:pt x="56456" y="3522724"/>
                      </a:cubicBezTo>
                      <a:cubicBezTo>
                        <a:pt x="43905" y="3521970"/>
                        <a:pt x="34492" y="3514424"/>
                        <a:pt x="33446" y="3505368"/>
                      </a:cubicBezTo>
                      <a:cubicBezTo>
                        <a:pt x="-19893" y="2359096"/>
                        <a:pt x="-9434" y="1185658"/>
                        <a:pt x="64823" y="17503"/>
                      </a:cubicBezTo>
                      <a:cubicBezTo>
                        <a:pt x="64823" y="12975"/>
                        <a:pt x="67960" y="7692"/>
                        <a:pt x="73190" y="4674"/>
                      </a:cubicBezTo>
                      <a:cubicBezTo>
                        <a:pt x="78419" y="1655"/>
                        <a:pt x="84694" y="-608"/>
                        <a:pt x="92015" y="146"/>
                      </a:cubicBezTo>
                      <a:cubicBezTo>
                        <a:pt x="1941116" y="81645"/>
                        <a:pt x="3819501" y="119377"/>
                        <a:pt x="5673831" y="112585"/>
                      </a:cubicBezTo>
                      <a:cubicBezTo>
                        <a:pt x="5673831" y="112585"/>
                        <a:pt x="5673831" y="112585"/>
                        <a:pt x="5673831" y="112585"/>
                      </a:cubicBezTo>
                      <a:cubicBezTo>
                        <a:pt x="5687427" y="112585"/>
                        <a:pt x="5697886" y="120131"/>
                        <a:pt x="5698932" y="129187"/>
                      </a:cubicBezTo>
                      <a:cubicBezTo>
                        <a:pt x="5795152" y="1012850"/>
                        <a:pt x="5820253" y="1934999"/>
                        <a:pt x="5772143" y="2870731"/>
                      </a:cubicBezTo>
                      <a:cubicBezTo>
                        <a:pt x="5772143" y="2875258"/>
                        <a:pt x="5769005" y="2879786"/>
                        <a:pt x="5763776" y="2883559"/>
                      </a:cubicBezTo>
                      <a:lnTo>
                        <a:pt x="4662473" y="3625353"/>
                      </a:lnTo>
                      <a:cubicBezTo>
                        <a:pt x="4658290" y="3628372"/>
                        <a:pt x="4652015" y="3629881"/>
                        <a:pt x="4645739" y="3630635"/>
                      </a:cubicBezTo>
                      <a:cubicBezTo>
                        <a:pt x="4200198" y="3643464"/>
                        <a:pt x="3759886" y="3649501"/>
                        <a:pt x="3324804" y="3649501"/>
                      </a:cubicBezTo>
                      <a:close/>
                      <a:moveTo>
                        <a:pt x="83648" y="3488012"/>
                      </a:moveTo>
                      <a:cubicBezTo>
                        <a:pt x="1578199" y="3604224"/>
                        <a:pt x="3066474" y="3638936"/>
                        <a:pt x="4634235" y="3593659"/>
                      </a:cubicBezTo>
                      <a:lnTo>
                        <a:pt x="5720895" y="2861675"/>
                      </a:lnTo>
                      <a:cubicBezTo>
                        <a:pt x="5767960" y="1935753"/>
                        <a:pt x="5743904" y="1023414"/>
                        <a:pt x="5649776" y="148807"/>
                      </a:cubicBezTo>
                      <a:cubicBezTo>
                        <a:pt x="3810088" y="154844"/>
                        <a:pt x="1948437" y="117113"/>
                        <a:pt x="115024" y="37123"/>
                      </a:cubicBezTo>
                      <a:cubicBezTo>
                        <a:pt x="42859" y="1193205"/>
                        <a:pt x="32401" y="2354569"/>
                        <a:pt x="83648" y="3488012"/>
                      </a:cubicBezTo>
                      <a:close/>
                      <a:moveTo>
                        <a:pt x="5745996" y="2870731"/>
                      </a:moveTo>
                      <a:lnTo>
                        <a:pt x="5745996" y="2870731"/>
                      </a:lnTo>
                      <a:lnTo>
                        <a:pt x="5745996" y="2870731"/>
                      </a:lnTo>
                      <a:close/>
                    </a:path>
                  </a:pathLst>
                </a:custGeom>
                <a:solidFill>
                  <a:srgbClr val="454E5F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9" name="Hình tự do: Hình 48">
                  <a:extLst>
                    <a:ext uri="{FF2B5EF4-FFF2-40B4-BE49-F238E27FC236}">
                      <a16:creationId xmlns:a16="http://schemas.microsoft.com/office/drawing/2014/main" id="{EDAB8FDF-2B76-15D1-32B9-B1BB579A3661}"/>
                    </a:ext>
                  </a:extLst>
                </p:cNvPr>
                <p:cNvSpPr/>
                <p:nvPr/>
              </p:nvSpPr>
              <p:spPr>
                <a:xfrm>
                  <a:off x="5778178" y="5409290"/>
                  <a:ext cx="1151504" cy="778770"/>
                </a:xfrm>
                <a:custGeom>
                  <a:avLst/>
                  <a:gdLst>
                    <a:gd name="connsiteX0" fmla="*/ 26147 w 1151504"/>
                    <a:gd name="connsiteY0" fmla="*/ 778770 h 778770"/>
                    <a:gd name="connsiteX1" fmla="*/ 24055 w 1151504"/>
                    <a:gd name="connsiteY1" fmla="*/ 778770 h 778770"/>
                    <a:gd name="connsiteX2" fmla="*/ 0 w 1151504"/>
                    <a:gd name="connsiteY2" fmla="*/ 759150 h 778770"/>
                    <a:gd name="connsiteX3" fmla="*/ 70073 w 1151504"/>
                    <a:gd name="connsiteY3" fmla="*/ 24148 h 778770"/>
                    <a:gd name="connsiteX4" fmla="*/ 95174 w 1151504"/>
                    <a:gd name="connsiteY4" fmla="*/ 6792 h 778770"/>
                    <a:gd name="connsiteX5" fmla="*/ 1126403 w 1151504"/>
                    <a:gd name="connsiteY5" fmla="*/ 0 h 778770"/>
                    <a:gd name="connsiteX6" fmla="*/ 1126403 w 1151504"/>
                    <a:gd name="connsiteY6" fmla="*/ 0 h 778770"/>
                    <a:gd name="connsiteX7" fmla="*/ 1151504 w 1151504"/>
                    <a:gd name="connsiteY7" fmla="*/ 18111 h 778770"/>
                    <a:gd name="connsiteX8" fmla="*/ 1126403 w 1151504"/>
                    <a:gd name="connsiteY8" fmla="*/ 36222 h 778770"/>
                    <a:gd name="connsiteX9" fmla="*/ 119229 w 1151504"/>
                    <a:gd name="connsiteY9" fmla="*/ 43013 h 778770"/>
                    <a:gd name="connsiteX10" fmla="*/ 51248 w 1151504"/>
                    <a:gd name="connsiteY10" fmla="*/ 760659 h 778770"/>
                    <a:gd name="connsiteX11" fmla="*/ 26147 w 1151504"/>
                    <a:gd name="connsiteY11" fmla="*/ 778770 h 778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151504" h="778770">
                      <a:moveTo>
                        <a:pt x="26147" y="778770"/>
                      </a:moveTo>
                      <a:cubicBezTo>
                        <a:pt x="25101" y="778770"/>
                        <a:pt x="25101" y="778770"/>
                        <a:pt x="24055" y="778770"/>
                      </a:cubicBezTo>
                      <a:cubicBezTo>
                        <a:pt x="10459" y="778016"/>
                        <a:pt x="0" y="769715"/>
                        <a:pt x="0" y="759150"/>
                      </a:cubicBezTo>
                      <a:lnTo>
                        <a:pt x="70073" y="24148"/>
                      </a:lnTo>
                      <a:cubicBezTo>
                        <a:pt x="71119" y="14338"/>
                        <a:pt x="81578" y="7546"/>
                        <a:pt x="95174" y="6792"/>
                      </a:cubicBezTo>
                      <a:lnTo>
                        <a:pt x="1126403" y="0"/>
                      </a:lnTo>
                      <a:cubicBezTo>
                        <a:pt x="1126403" y="0"/>
                        <a:pt x="1126403" y="0"/>
                        <a:pt x="1126403" y="0"/>
                      </a:cubicBezTo>
                      <a:cubicBezTo>
                        <a:pt x="1140000" y="0"/>
                        <a:pt x="1151504" y="8301"/>
                        <a:pt x="1151504" y="18111"/>
                      </a:cubicBezTo>
                      <a:cubicBezTo>
                        <a:pt x="1151504" y="27921"/>
                        <a:pt x="1140000" y="36222"/>
                        <a:pt x="1126403" y="36222"/>
                      </a:cubicBezTo>
                      <a:lnTo>
                        <a:pt x="119229" y="43013"/>
                      </a:lnTo>
                      <a:lnTo>
                        <a:pt x="51248" y="760659"/>
                      </a:lnTo>
                      <a:cubicBezTo>
                        <a:pt x="50202" y="771224"/>
                        <a:pt x="38697" y="778770"/>
                        <a:pt x="26147" y="77877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7D555742-46F5-A9B7-BDC4-4F6B25A717C6}"/>
                  </a:ext>
                </a:extLst>
              </p:cNvPr>
              <p:cNvSpPr/>
              <p:nvPr/>
            </p:nvSpPr>
            <p:spPr>
              <a:xfrm>
                <a:off x="2389555" y="2424422"/>
                <a:ext cx="3883320" cy="736092"/>
              </a:xfrm>
              <a:custGeom>
                <a:avLst/>
                <a:gdLst>
                  <a:gd name="connsiteX0" fmla="*/ 3565376 w 3884366"/>
                  <a:gd name="connsiteY0" fmla="*/ 545173 h 752190"/>
                  <a:gd name="connsiteX1" fmla="*/ 3759908 w 3884366"/>
                  <a:gd name="connsiteY1" fmla="*/ 652329 h 752190"/>
                  <a:gd name="connsiteX2" fmla="*/ 3068587 w 3884366"/>
                  <a:gd name="connsiteY2" fmla="*/ 713454 h 752190"/>
                  <a:gd name="connsiteX3" fmla="*/ 2662789 w 3884366"/>
                  <a:gd name="connsiteY3" fmla="*/ 736092 h 752190"/>
                  <a:gd name="connsiteX4" fmla="*/ 1827137 w 3884366"/>
                  <a:gd name="connsiteY4" fmla="*/ 751939 h 752190"/>
                  <a:gd name="connsiteX5" fmla="*/ 1420293 w 3884366"/>
                  <a:gd name="connsiteY5" fmla="*/ 744393 h 752190"/>
                  <a:gd name="connsiteX6" fmla="*/ 660991 w 3884366"/>
                  <a:gd name="connsiteY6" fmla="*/ 705153 h 752190"/>
                  <a:gd name="connsiteX7" fmla="*/ 295982 w 3884366"/>
                  <a:gd name="connsiteY7" fmla="*/ 674968 h 752190"/>
                  <a:gd name="connsiteX8" fmla="*/ 49156 w 3884366"/>
                  <a:gd name="connsiteY8" fmla="*/ 650065 h 752190"/>
                  <a:gd name="connsiteX9" fmla="*/ 126550 w 3884366"/>
                  <a:gd name="connsiteY9" fmla="*/ 585923 h 752190"/>
                  <a:gd name="connsiteX10" fmla="*/ 21963 w 3884366"/>
                  <a:gd name="connsiteY10" fmla="*/ 525553 h 752190"/>
                  <a:gd name="connsiteX11" fmla="*/ 0 w 3884366"/>
                  <a:gd name="connsiteY11" fmla="*/ 514988 h 752190"/>
                  <a:gd name="connsiteX12" fmla="*/ 175706 w 3884366"/>
                  <a:gd name="connsiteY12" fmla="*/ 376892 h 752190"/>
                  <a:gd name="connsiteX13" fmla="*/ 47064 w 3884366"/>
                  <a:gd name="connsiteY13" fmla="*/ 288601 h 752190"/>
                  <a:gd name="connsiteX14" fmla="*/ 12551 w 3884366"/>
                  <a:gd name="connsiteY14" fmla="*/ 268226 h 752190"/>
                  <a:gd name="connsiteX15" fmla="*/ 199761 w 3884366"/>
                  <a:gd name="connsiteY15" fmla="*/ 142204 h 752190"/>
                  <a:gd name="connsiteX16" fmla="*/ 25101 w 3884366"/>
                  <a:gd name="connsiteY16" fmla="*/ 21465 h 752190"/>
                  <a:gd name="connsiteX17" fmla="*/ 609743 w 3884366"/>
                  <a:gd name="connsiteY17" fmla="*/ 9391 h 752190"/>
                  <a:gd name="connsiteX18" fmla="*/ 1090844 w 3884366"/>
                  <a:gd name="connsiteY18" fmla="*/ 3354 h 752190"/>
                  <a:gd name="connsiteX19" fmla="*/ 1623192 w 3884366"/>
                  <a:gd name="connsiteY19" fmla="*/ 335 h 752190"/>
                  <a:gd name="connsiteX20" fmla="*/ 2087559 w 3884366"/>
                  <a:gd name="connsiteY20" fmla="*/ 335 h 752190"/>
                  <a:gd name="connsiteX21" fmla="*/ 2801889 w 3884366"/>
                  <a:gd name="connsiteY21" fmla="*/ 6372 h 752190"/>
                  <a:gd name="connsiteX22" fmla="*/ 3216055 w 3884366"/>
                  <a:gd name="connsiteY22" fmla="*/ 13164 h 752190"/>
                  <a:gd name="connsiteX23" fmla="*/ 3570605 w 3884366"/>
                  <a:gd name="connsiteY23" fmla="*/ 20710 h 752190"/>
                  <a:gd name="connsiteX24" fmla="*/ 3498440 w 3884366"/>
                  <a:gd name="connsiteY24" fmla="*/ 131640 h 752190"/>
                  <a:gd name="connsiteX25" fmla="*/ 3605119 w 3884366"/>
                  <a:gd name="connsiteY25" fmla="*/ 139186 h 752190"/>
                  <a:gd name="connsiteX26" fmla="*/ 3884366 w 3884366"/>
                  <a:gd name="connsiteY26" fmla="*/ 161070 h 752190"/>
                  <a:gd name="connsiteX27" fmla="*/ 3493211 w 3884366"/>
                  <a:gd name="connsiteY27" fmla="*/ 419906 h 752190"/>
                  <a:gd name="connsiteX28" fmla="*/ 3520403 w 3884366"/>
                  <a:gd name="connsiteY28" fmla="*/ 426697 h 752190"/>
                  <a:gd name="connsiteX29" fmla="*/ 3745266 w 3884366"/>
                  <a:gd name="connsiteY29" fmla="*/ 489331 h 752190"/>
                  <a:gd name="connsiteX30" fmla="*/ 3565376 w 3884366"/>
                  <a:gd name="connsiteY30" fmla="*/ 545173 h 752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884366" h="752190">
                    <a:moveTo>
                      <a:pt x="3565376" y="545173"/>
                    </a:moveTo>
                    <a:cubicBezTo>
                      <a:pt x="3637541" y="582904"/>
                      <a:pt x="3687743" y="615353"/>
                      <a:pt x="3759908" y="652329"/>
                    </a:cubicBezTo>
                    <a:cubicBezTo>
                      <a:pt x="3529816" y="677232"/>
                      <a:pt x="3299724" y="697607"/>
                      <a:pt x="3068587" y="713454"/>
                    </a:cubicBezTo>
                    <a:cubicBezTo>
                      <a:pt x="2933669" y="722509"/>
                      <a:pt x="2798752" y="730055"/>
                      <a:pt x="2662789" y="736092"/>
                    </a:cubicBezTo>
                    <a:cubicBezTo>
                      <a:pt x="2384587" y="748166"/>
                      <a:pt x="2105339" y="753449"/>
                      <a:pt x="1827137" y="751939"/>
                    </a:cubicBezTo>
                    <a:cubicBezTo>
                      <a:pt x="1691174" y="751185"/>
                      <a:pt x="1556257" y="748921"/>
                      <a:pt x="1420293" y="744393"/>
                    </a:cubicBezTo>
                    <a:cubicBezTo>
                      <a:pt x="1167192" y="736847"/>
                      <a:pt x="913046" y="724018"/>
                      <a:pt x="660991" y="705153"/>
                    </a:cubicBezTo>
                    <a:cubicBezTo>
                      <a:pt x="538624" y="696097"/>
                      <a:pt x="417303" y="686287"/>
                      <a:pt x="295982" y="674968"/>
                    </a:cubicBezTo>
                    <a:cubicBezTo>
                      <a:pt x="213358" y="667422"/>
                      <a:pt x="131780" y="659121"/>
                      <a:pt x="49156" y="650065"/>
                    </a:cubicBezTo>
                    <a:cubicBezTo>
                      <a:pt x="71119" y="629691"/>
                      <a:pt x="104587" y="606297"/>
                      <a:pt x="126550" y="585923"/>
                    </a:cubicBezTo>
                    <a:cubicBezTo>
                      <a:pt x="89945" y="570075"/>
                      <a:pt x="57523" y="544418"/>
                      <a:pt x="21963" y="525553"/>
                    </a:cubicBezTo>
                    <a:cubicBezTo>
                      <a:pt x="14642" y="521780"/>
                      <a:pt x="7321" y="518006"/>
                      <a:pt x="0" y="514988"/>
                    </a:cubicBezTo>
                    <a:cubicBezTo>
                      <a:pt x="53339" y="476502"/>
                      <a:pt x="122367" y="415378"/>
                      <a:pt x="175706" y="376892"/>
                    </a:cubicBezTo>
                    <a:cubicBezTo>
                      <a:pt x="129688" y="352744"/>
                      <a:pt x="89945" y="317277"/>
                      <a:pt x="47064" y="288601"/>
                    </a:cubicBezTo>
                    <a:cubicBezTo>
                      <a:pt x="35560" y="281055"/>
                      <a:pt x="24055" y="274263"/>
                      <a:pt x="12551" y="268226"/>
                    </a:cubicBezTo>
                    <a:cubicBezTo>
                      <a:pt x="74257" y="225213"/>
                      <a:pt x="138055" y="185218"/>
                      <a:pt x="199761" y="142204"/>
                    </a:cubicBezTo>
                    <a:cubicBezTo>
                      <a:pt x="112954" y="118057"/>
                      <a:pt x="81578" y="74288"/>
                      <a:pt x="25101" y="21465"/>
                    </a:cubicBezTo>
                    <a:cubicBezTo>
                      <a:pt x="219633" y="16937"/>
                      <a:pt x="415211" y="12409"/>
                      <a:pt x="609743" y="9391"/>
                    </a:cubicBezTo>
                    <a:cubicBezTo>
                      <a:pt x="769761" y="7127"/>
                      <a:pt x="929780" y="4863"/>
                      <a:pt x="1090844" y="3354"/>
                    </a:cubicBezTo>
                    <a:cubicBezTo>
                      <a:pt x="1267596" y="1845"/>
                      <a:pt x="1445394" y="335"/>
                      <a:pt x="1623192" y="335"/>
                    </a:cubicBezTo>
                    <a:cubicBezTo>
                      <a:pt x="1777981" y="-419"/>
                      <a:pt x="1932770" y="335"/>
                      <a:pt x="2087559" y="335"/>
                    </a:cubicBezTo>
                    <a:cubicBezTo>
                      <a:pt x="2326018" y="1090"/>
                      <a:pt x="2563431" y="3354"/>
                      <a:pt x="2801889" y="6372"/>
                    </a:cubicBezTo>
                    <a:cubicBezTo>
                      <a:pt x="2939945" y="8636"/>
                      <a:pt x="3077999" y="10900"/>
                      <a:pt x="3216055" y="13164"/>
                    </a:cubicBezTo>
                    <a:cubicBezTo>
                      <a:pt x="3334238" y="15428"/>
                      <a:pt x="3452422" y="17692"/>
                      <a:pt x="3570605" y="20710"/>
                    </a:cubicBezTo>
                    <a:cubicBezTo>
                      <a:pt x="3546550" y="52404"/>
                      <a:pt x="3522495" y="99191"/>
                      <a:pt x="3498440" y="131640"/>
                    </a:cubicBezTo>
                    <a:cubicBezTo>
                      <a:pt x="3531908" y="133904"/>
                      <a:pt x="3568513" y="136167"/>
                      <a:pt x="3605119" y="139186"/>
                    </a:cubicBezTo>
                    <a:cubicBezTo>
                      <a:pt x="3698201" y="146732"/>
                      <a:pt x="3797559" y="155788"/>
                      <a:pt x="3884366" y="161070"/>
                    </a:cubicBezTo>
                    <a:cubicBezTo>
                      <a:pt x="3765137" y="244078"/>
                      <a:pt x="3613486" y="337652"/>
                      <a:pt x="3493211" y="419906"/>
                    </a:cubicBezTo>
                    <a:cubicBezTo>
                      <a:pt x="3501577" y="422169"/>
                      <a:pt x="3510990" y="424433"/>
                      <a:pt x="3520403" y="426697"/>
                    </a:cubicBezTo>
                    <a:cubicBezTo>
                      <a:pt x="3592568" y="445563"/>
                      <a:pt x="3676238" y="472729"/>
                      <a:pt x="3745266" y="489331"/>
                    </a:cubicBezTo>
                    <a:cubicBezTo>
                      <a:pt x="3684605" y="506687"/>
                      <a:pt x="3624990" y="527817"/>
                      <a:pt x="3565376" y="545173"/>
                    </a:cubicBezTo>
                    <a:close/>
                  </a:path>
                </a:pathLst>
              </a:custGeom>
              <a:solidFill>
                <a:srgbClr val="F9DE8D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51" name="Đồ họa 41">
                <a:extLst>
                  <a:ext uri="{FF2B5EF4-FFF2-40B4-BE49-F238E27FC236}">
                    <a16:creationId xmlns:a16="http://schemas.microsoft.com/office/drawing/2014/main" id="{7289533E-E1BB-1A23-9671-E93E014B5A6E}"/>
                  </a:ext>
                </a:extLst>
              </p:cNvPr>
              <p:cNvGrpSpPr/>
              <p:nvPr/>
            </p:nvGrpSpPr>
            <p:grpSpPr>
              <a:xfrm>
                <a:off x="2389555" y="2423437"/>
                <a:ext cx="3883320" cy="752170"/>
                <a:chOff x="2389555" y="2423437"/>
                <a:chExt cx="3883320" cy="752170"/>
              </a:xfrm>
              <a:solidFill>
                <a:srgbClr val="D7F0D3"/>
              </a:solidFill>
            </p:grpSpPr>
            <p:sp>
              <p:nvSpPr>
                <p:cNvPr id="52" name="Hình tự do: Hình 51">
                  <a:extLst>
                    <a:ext uri="{FF2B5EF4-FFF2-40B4-BE49-F238E27FC236}">
                      <a16:creationId xmlns:a16="http://schemas.microsoft.com/office/drawing/2014/main" id="{9B052768-3677-3CD6-3AC4-046BC2B2EEB8}"/>
                    </a:ext>
                  </a:extLst>
                </p:cNvPr>
                <p:cNvSpPr/>
                <p:nvPr/>
              </p:nvSpPr>
              <p:spPr>
                <a:xfrm>
                  <a:off x="2389555" y="2427022"/>
                  <a:ext cx="1090843" cy="522953"/>
                </a:xfrm>
                <a:custGeom>
                  <a:avLst/>
                  <a:gdLst>
                    <a:gd name="connsiteX0" fmla="*/ 1090844 w 1090843"/>
                    <a:gd name="connsiteY0" fmla="*/ 0 h 522953"/>
                    <a:gd name="connsiteX1" fmla="*/ 21963 w 1090843"/>
                    <a:gd name="connsiteY1" fmla="*/ 522953 h 522953"/>
                    <a:gd name="connsiteX2" fmla="*/ 0 w 1090843"/>
                    <a:gd name="connsiteY2" fmla="*/ 512389 h 522953"/>
                    <a:gd name="connsiteX3" fmla="*/ 175706 w 1090843"/>
                    <a:gd name="connsiteY3" fmla="*/ 374293 h 522953"/>
                    <a:gd name="connsiteX4" fmla="*/ 47064 w 1090843"/>
                    <a:gd name="connsiteY4" fmla="*/ 286002 h 522953"/>
                    <a:gd name="connsiteX5" fmla="*/ 610789 w 1090843"/>
                    <a:gd name="connsiteY5" fmla="*/ 6792 h 522953"/>
                    <a:gd name="connsiteX6" fmla="*/ 1090844 w 1090843"/>
                    <a:gd name="connsiteY6" fmla="*/ 0 h 52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0843" h="522953">
                      <a:moveTo>
                        <a:pt x="1090844" y="0"/>
                      </a:moveTo>
                      <a:cubicBezTo>
                        <a:pt x="726881" y="165262"/>
                        <a:pt x="369193" y="339580"/>
                        <a:pt x="21963" y="522953"/>
                      </a:cubicBezTo>
                      <a:cubicBezTo>
                        <a:pt x="14642" y="519180"/>
                        <a:pt x="7321" y="515407"/>
                        <a:pt x="0" y="512389"/>
                      </a:cubicBezTo>
                      <a:cubicBezTo>
                        <a:pt x="53339" y="473903"/>
                        <a:pt x="122367" y="412779"/>
                        <a:pt x="175706" y="374293"/>
                      </a:cubicBezTo>
                      <a:cubicBezTo>
                        <a:pt x="129688" y="350145"/>
                        <a:pt x="89945" y="314678"/>
                        <a:pt x="47064" y="286002"/>
                      </a:cubicBezTo>
                      <a:cubicBezTo>
                        <a:pt x="232183" y="190165"/>
                        <a:pt x="420440" y="97346"/>
                        <a:pt x="610789" y="6792"/>
                      </a:cubicBezTo>
                      <a:cubicBezTo>
                        <a:pt x="769761" y="3773"/>
                        <a:pt x="930826" y="1509"/>
                        <a:pt x="1090844" y="0"/>
                      </a:cubicBezTo>
                      <a:close/>
                    </a:path>
                  </a:pathLst>
                </a:custGeom>
                <a:solidFill>
                  <a:srgbClr val="D7F0D3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3" name="Hình tự do: Hình 52">
                  <a:extLst>
                    <a:ext uri="{FF2B5EF4-FFF2-40B4-BE49-F238E27FC236}">
                      <a16:creationId xmlns:a16="http://schemas.microsoft.com/office/drawing/2014/main" id="{E752602C-CA17-2CF0-9EDC-522CBC440537}"/>
                    </a:ext>
                  </a:extLst>
                </p:cNvPr>
                <p:cNvSpPr/>
                <p:nvPr/>
              </p:nvSpPr>
              <p:spPr>
                <a:xfrm>
                  <a:off x="2685537" y="2423437"/>
                  <a:ext cx="1791577" cy="706138"/>
                </a:xfrm>
                <a:custGeom>
                  <a:avLst/>
                  <a:gdLst>
                    <a:gd name="connsiteX0" fmla="*/ 1791578 w 1791577"/>
                    <a:gd name="connsiteY0" fmla="*/ 566 h 706138"/>
                    <a:gd name="connsiteX1" fmla="*/ 365009 w 1791577"/>
                    <a:gd name="connsiteY1" fmla="*/ 706138 h 706138"/>
                    <a:gd name="connsiteX2" fmla="*/ 0 w 1791577"/>
                    <a:gd name="connsiteY2" fmla="*/ 675953 h 706138"/>
                    <a:gd name="connsiteX3" fmla="*/ 1327211 w 1791577"/>
                    <a:gd name="connsiteY3" fmla="*/ 566 h 706138"/>
                    <a:gd name="connsiteX4" fmla="*/ 1791578 w 1791577"/>
                    <a:gd name="connsiteY4" fmla="*/ 566 h 706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91577" h="706138">
                      <a:moveTo>
                        <a:pt x="1791578" y="566"/>
                      </a:moveTo>
                      <a:cubicBezTo>
                        <a:pt x="1305248" y="224689"/>
                        <a:pt x="829376" y="460131"/>
                        <a:pt x="365009" y="706138"/>
                      </a:cubicBezTo>
                      <a:cubicBezTo>
                        <a:pt x="242642" y="697083"/>
                        <a:pt x="121321" y="687273"/>
                        <a:pt x="0" y="675953"/>
                      </a:cubicBezTo>
                      <a:cubicBezTo>
                        <a:pt x="432991" y="440511"/>
                        <a:pt x="875394" y="215633"/>
                        <a:pt x="1327211" y="566"/>
                      </a:cubicBezTo>
                      <a:cubicBezTo>
                        <a:pt x="1480954" y="-189"/>
                        <a:pt x="1636789" y="-189"/>
                        <a:pt x="1791578" y="566"/>
                      </a:cubicBezTo>
                      <a:close/>
                    </a:path>
                  </a:pathLst>
                </a:custGeom>
                <a:solidFill>
                  <a:srgbClr val="D7F0D3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4" name="Hình tự do: Hình 53">
                  <a:extLst>
                    <a:ext uri="{FF2B5EF4-FFF2-40B4-BE49-F238E27FC236}">
                      <a16:creationId xmlns:a16="http://schemas.microsoft.com/office/drawing/2014/main" id="{017D5E17-B7B5-98CB-047B-03281D7E1ED2}"/>
                    </a:ext>
                  </a:extLst>
                </p:cNvPr>
                <p:cNvSpPr/>
                <p:nvPr/>
              </p:nvSpPr>
              <p:spPr>
                <a:xfrm>
                  <a:off x="3810894" y="2429285"/>
                  <a:ext cx="1794715" cy="746321"/>
                </a:xfrm>
                <a:custGeom>
                  <a:avLst/>
                  <a:gdLst>
                    <a:gd name="connsiteX0" fmla="*/ 1794715 w 1794715"/>
                    <a:gd name="connsiteY0" fmla="*/ 7546 h 746321"/>
                    <a:gd name="connsiteX1" fmla="*/ 406844 w 1794715"/>
                    <a:gd name="connsiteY1" fmla="*/ 746322 h 746321"/>
                    <a:gd name="connsiteX2" fmla="*/ 0 w 1794715"/>
                    <a:gd name="connsiteY2" fmla="*/ 738776 h 746321"/>
                    <a:gd name="connsiteX3" fmla="*/ 13596 w 1794715"/>
                    <a:gd name="connsiteY3" fmla="*/ 731229 h 746321"/>
                    <a:gd name="connsiteX4" fmla="*/ 1380550 w 1794715"/>
                    <a:gd name="connsiteY4" fmla="*/ 0 h 746321"/>
                    <a:gd name="connsiteX5" fmla="*/ 1794715 w 1794715"/>
                    <a:gd name="connsiteY5" fmla="*/ 7546 h 746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94715" h="746321">
                      <a:moveTo>
                        <a:pt x="1794715" y="7546"/>
                      </a:moveTo>
                      <a:cubicBezTo>
                        <a:pt x="1329303" y="251289"/>
                        <a:pt x="867027" y="498051"/>
                        <a:pt x="406844" y="746322"/>
                      </a:cubicBezTo>
                      <a:cubicBezTo>
                        <a:pt x="270881" y="745567"/>
                        <a:pt x="135963" y="743303"/>
                        <a:pt x="0" y="738776"/>
                      </a:cubicBezTo>
                      <a:cubicBezTo>
                        <a:pt x="4183" y="736512"/>
                        <a:pt x="9413" y="734248"/>
                        <a:pt x="13596" y="731229"/>
                      </a:cubicBezTo>
                      <a:cubicBezTo>
                        <a:pt x="467505" y="485222"/>
                        <a:pt x="922459" y="241479"/>
                        <a:pt x="1380550" y="0"/>
                      </a:cubicBezTo>
                      <a:cubicBezTo>
                        <a:pt x="1517559" y="3018"/>
                        <a:pt x="1656660" y="5282"/>
                        <a:pt x="1794715" y="7546"/>
                      </a:cubicBezTo>
                      <a:close/>
                    </a:path>
                  </a:pathLst>
                </a:custGeom>
                <a:solidFill>
                  <a:srgbClr val="D7F0D3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5" name="Hình tự do: Hình 54">
                  <a:extLst>
                    <a:ext uri="{FF2B5EF4-FFF2-40B4-BE49-F238E27FC236}">
                      <a16:creationId xmlns:a16="http://schemas.microsoft.com/office/drawing/2014/main" id="{63F7A374-FA72-533A-8A73-6E857232C41A}"/>
                    </a:ext>
                  </a:extLst>
                </p:cNvPr>
                <p:cNvSpPr/>
                <p:nvPr/>
              </p:nvSpPr>
              <p:spPr>
                <a:xfrm>
                  <a:off x="5052344" y="2562854"/>
                  <a:ext cx="1220531" cy="597661"/>
                </a:xfrm>
                <a:custGeom>
                  <a:avLst/>
                  <a:gdLst>
                    <a:gd name="connsiteX0" fmla="*/ 829376 w 1220531"/>
                    <a:gd name="connsiteY0" fmla="*/ 281474 h 597661"/>
                    <a:gd name="connsiteX1" fmla="*/ 856569 w 1220531"/>
                    <a:gd name="connsiteY1" fmla="*/ 288266 h 597661"/>
                    <a:gd name="connsiteX2" fmla="*/ 405798 w 1220531"/>
                    <a:gd name="connsiteY2" fmla="*/ 575022 h 597661"/>
                    <a:gd name="connsiteX3" fmla="*/ 0 w 1220531"/>
                    <a:gd name="connsiteY3" fmla="*/ 597661 h 597661"/>
                    <a:gd name="connsiteX4" fmla="*/ 941284 w 1220531"/>
                    <a:gd name="connsiteY4" fmla="*/ 0 h 597661"/>
                    <a:gd name="connsiteX5" fmla="*/ 1220532 w 1220531"/>
                    <a:gd name="connsiteY5" fmla="*/ 21884 h 597661"/>
                    <a:gd name="connsiteX6" fmla="*/ 829376 w 1220531"/>
                    <a:gd name="connsiteY6" fmla="*/ 281474 h 597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0531" h="597661">
                      <a:moveTo>
                        <a:pt x="829376" y="281474"/>
                      </a:moveTo>
                      <a:cubicBezTo>
                        <a:pt x="837743" y="283738"/>
                        <a:pt x="847156" y="286002"/>
                        <a:pt x="856569" y="288266"/>
                      </a:cubicBezTo>
                      <a:cubicBezTo>
                        <a:pt x="703871" y="381839"/>
                        <a:pt x="553266" y="477676"/>
                        <a:pt x="405798" y="575022"/>
                      </a:cubicBezTo>
                      <a:cubicBezTo>
                        <a:pt x="270881" y="584078"/>
                        <a:pt x="135963" y="591624"/>
                        <a:pt x="0" y="597661"/>
                      </a:cubicBezTo>
                      <a:cubicBezTo>
                        <a:pt x="303303" y="390140"/>
                        <a:pt x="617064" y="190920"/>
                        <a:pt x="941284" y="0"/>
                      </a:cubicBezTo>
                      <a:cubicBezTo>
                        <a:pt x="1034367" y="7546"/>
                        <a:pt x="1133725" y="16602"/>
                        <a:pt x="1220532" y="21884"/>
                      </a:cubicBezTo>
                      <a:cubicBezTo>
                        <a:pt x="1101302" y="104893"/>
                        <a:pt x="949651" y="198466"/>
                        <a:pt x="829376" y="281474"/>
                      </a:cubicBezTo>
                      <a:close/>
                    </a:path>
                  </a:pathLst>
                </a:custGeom>
                <a:solidFill>
                  <a:srgbClr val="D7F0D3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</p:grp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351EA72A-F042-4D2B-05AD-2E4475AB0201}"/>
                  </a:ext>
                </a:extLst>
              </p:cNvPr>
              <p:cNvSpPr/>
              <p:nvPr/>
            </p:nvSpPr>
            <p:spPr>
              <a:xfrm>
                <a:off x="2364254" y="2405224"/>
                <a:ext cx="3935134" cy="789249"/>
              </a:xfrm>
              <a:custGeom>
                <a:avLst/>
                <a:gdLst>
                  <a:gd name="connsiteX0" fmla="*/ 1952842 w 3935134"/>
                  <a:gd name="connsiteY0" fmla="*/ 789249 h 789249"/>
                  <a:gd name="connsiteX1" fmla="*/ 71320 w 3935134"/>
                  <a:gd name="connsiteY1" fmla="*/ 687375 h 789249"/>
                  <a:gd name="connsiteX2" fmla="*/ 51448 w 3935134"/>
                  <a:gd name="connsiteY2" fmla="*/ 676056 h 789249"/>
                  <a:gd name="connsiteX3" fmla="*/ 54586 w 3935134"/>
                  <a:gd name="connsiteY3" fmla="*/ 657945 h 789249"/>
                  <a:gd name="connsiteX4" fmla="*/ 94329 w 3935134"/>
                  <a:gd name="connsiteY4" fmla="*/ 624741 h 789249"/>
                  <a:gd name="connsiteX5" fmla="*/ 114200 w 3935134"/>
                  <a:gd name="connsiteY5" fmla="*/ 608894 h 789249"/>
                  <a:gd name="connsiteX6" fmla="*/ 71320 w 3935134"/>
                  <a:gd name="connsiteY6" fmla="*/ 583237 h 789249"/>
                  <a:gd name="connsiteX7" fmla="*/ 11705 w 3935134"/>
                  <a:gd name="connsiteY7" fmla="*/ 550034 h 789249"/>
                  <a:gd name="connsiteX8" fmla="*/ 200 w 3935134"/>
                  <a:gd name="connsiteY8" fmla="*/ 536451 h 789249"/>
                  <a:gd name="connsiteX9" fmla="*/ 7522 w 3935134"/>
                  <a:gd name="connsiteY9" fmla="*/ 521358 h 789249"/>
                  <a:gd name="connsiteX10" fmla="*/ 94329 w 3935134"/>
                  <a:gd name="connsiteY10" fmla="*/ 453442 h 789249"/>
                  <a:gd name="connsiteX11" fmla="*/ 163356 w 3935134"/>
                  <a:gd name="connsiteY11" fmla="*/ 398355 h 789249"/>
                  <a:gd name="connsiteX12" fmla="*/ 101650 w 3935134"/>
                  <a:gd name="connsiteY12" fmla="*/ 354587 h 789249"/>
                  <a:gd name="connsiteX13" fmla="*/ 23210 w 3935134"/>
                  <a:gd name="connsiteY13" fmla="*/ 302518 h 789249"/>
                  <a:gd name="connsiteX14" fmla="*/ 12751 w 3935134"/>
                  <a:gd name="connsiteY14" fmla="*/ 288934 h 789249"/>
                  <a:gd name="connsiteX15" fmla="*/ 20072 w 3935134"/>
                  <a:gd name="connsiteY15" fmla="*/ 274597 h 789249"/>
                  <a:gd name="connsiteX16" fmla="*/ 114200 w 3935134"/>
                  <a:gd name="connsiteY16" fmla="*/ 211208 h 789249"/>
                  <a:gd name="connsiteX17" fmla="*/ 181136 w 3935134"/>
                  <a:gd name="connsiteY17" fmla="*/ 166686 h 789249"/>
                  <a:gd name="connsiteX18" fmla="*/ 59815 w 3935134"/>
                  <a:gd name="connsiteY18" fmla="*/ 79149 h 789249"/>
                  <a:gd name="connsiteX19" fmla="*/ 31577 w 3935134"/>
                  <a:gd name="connsiteY19" fmla="*/ 51983 h 789249"/>
                  <a:gd name="connsiteX20" fmla="*/ 28439 w 3935134"/>
                  <a:gd name="connsiteY20" fmla="*/ 33117 h 789249"/>
                  <a:gd name="connsiteX21" fmla="*/ 50402 w 3935134"/>
                  <a:gd name="connsiteY21" fmla="*/ 22553 h 789249"/>
                  <a:gd name="connsiteX22" fmla="*/ 3596952 w 3935134"/>
                  <a:gd name="connsiteY22" fmla="*/ 21043 h 789249"/>
                  <a:gd name="connsiteX23" fmla="*/ 3617870 w 3935134"/>
                  <a:gd name="connsiteY23" fmla="*/ 30099 h 789249"/>
                  <a:gd name="connsiteX24" fmla="*/ 3617870 w 3935134"/>
                  <a:gd name="connsiteY24" fmla="*/ 48210 h 789249"/>
                  <a:gd name="connsiteX25" fmla="*/ 3583356 w 3935134"/>
                  <a:gd name="connsiteY25" fmla="*/ 101788 h 789249"/>
                  <a:gd name="connsiteX26" fmla="*/ 3563484 w 3935134"/>
                  <a:gd name="connsiteY26" fmla="*/ 134237 h 789249"/>
                  <a:gd name="connsiteX27" fmla="*/ 3721411 w 3935134"/>
                  <a:gd name="connsiteY27" fmla="*/ 147065 h 789249"/>
                  <a:gd name="connsiteX28" fmla="*/ 3911760 w 3935134"/>
                  <a:gd name="connsiteY28" fmla="*/ 161403 h 789249"/>
                  <a:gd name="connsiteX29" fmla="*/ 3933723 w 3935134"/>
                  <a:gd name="connsiteY29" fmla="*/ 173477 h 789249"/>
                  <a:gd name="connsiteX30" fmla="*/ 3927448 w 3935134"/>
                  <a:gd name="connsiteY30" fmla="*/ 193097 h 789249"/>
                  <a:gd name="connsiteX31" fmla="*/ 3731870 w 3935134"/>
                  <a:gd name="connsiteY31" fmla="*/ 322892 h 789249"/>
                  <a:gd name="connsiteX32" fmla="*/ 3566622 w 3935134"/>
                  <a:gd name="connsiteY32" fmla="*/ 432313 h 789249"/>
                  <a:gd name="connsiteX33" fmla="*/ 3655521 w 3935134"/>
                  <a:gd name="connsiteY33" fmla="*/ 457970 h 789249"/>
                  <a:gd name="connsiteX34" fmla="*/ 3779980 w 3935134"/>
                  <a:gd name="connsiteY34" fmla="*/ 492683 h 789249"/>
                  <a:gd name="connsiteX35" fmla="*/ 3797759 w 3935134"/>
                  <a:gd name="connsiteY35" fmla="*/ 509284 h 789249"/>
                  <a:gd name="connsiteX36" fmla="*/ 3782071 w 3935134"/>
                  <a:gd name="connsiteY36" fmla="*/ 526641 h 789249"/>
                  <a:gd name="connsiteX37" fmla="*/ 3693172 w 3935134"/>
                  <a:gd name="connsiteY37" fmla="*/ 554562 h 789249"/>
                  <a:gd name="connsiteX38" fmla="*/ 3644016 w 3935134"/>
                  <a:gd name="connsiteY38" fmla="*/ 570409 h 789249"/>
                  <a:gd name="connsiteX39" fmla="*/ 3705723 w 3935134"/>
                  <a:gd name="connsiteY39" fmla="*/ 605121 h 789249"/>
                  <a:gd name="connsiteX40" fmla="*/ 3802989 w 3935134"/>
                  <a:gd name="connsiteY40" fmla="*/ 658699 h 789249"/>
                  <a:gd name="connsiteX41" fmla="*/ 3812402 w 3935134"/>
                  <a:gd name="connsiteY41" fmla="*/ 677565 h 789249"/>
                  <a:gd name="connsiteX42" fmla="*/ 3791484 w 3935134"/>
                  <a:gd name="connsiteY42" fmla="*/ 691148 h 789249"/>
                  <a:gd name="connsiteX43" fmla="*/ 1952842 w 3935134"/>
                  <a:gd name="connsiteY43" fmla="*/ 789249 h 789249"/>
                  <a:gd name="connsiteX44" fmla="*/ 123613 w 3935134"/>
                  <a:gd name="connsiteY44" fmla="*/ 655681 h 789249"/>
                  <a:gd name="connsiteX45" fmla="*/ 3721411 w 3935134"/>
                  <a:gd name="connsiteY45" fmla="*/ 660209 h 789249"/>
                  <a:gd name="connsiteX46" fmla="*/ 3672255 w 3935134"/>
                  <a:gd name="connsiteY46" fmla="*/ 632288 h 789249"/>
                  <a:gd name="connsiteX47" fmla="*/ 3576035 w 3935134"/>
                  <a:gd name="connsiteY47" fmla="*/ 579464 h 789249"/>
                  <a:gd name="connsiteX48" fmla="*/ 3565576 w 3935134"/>
                  <a:gd name="connsiteY48" fmla="*/ 562108 h 789249"/>
                  <a:gd name="connsiteX49" fmla="*/ 3581264 w 3935134"/>
                  <a:gd name="connsiteY49" fmla="*/ 547015 h 789249"/>
                  <a:gd name="connsiteX50" fmla="*/ 3670163 w 3935134"/>
                  <a:gd name="connsiteY50" fmla="*/ 519094 h 789249"/>
                  <a:gd name="connsiteX51" fmla="*/ 3701539 w 3935134"/>
                  <a:gd name="connsiteY51" fmla="*/ 509284 h 789249"/>
                  <a:gd name="connsiteX52" fmla="*/ 3635649 w 3935134"/>
                  <a:gd name="connsiteY52" fmla="*/ 490419 h 789249"/>
                  <a:gd name="connsiteX53" fmla="*/ 3511191 w 3935134"/>
                  <a:gd name="connsiteY53" fmla="*/ 455706 h 789249"/>
                  <a:gd name="connsiteX54" fmla="*/ 3494457 w 3935134"/>
                  <a:gd name="connsiteY54" fmla="*/ 442123 h 789249"/>
                  <a:gd name="connsiteX55" fmla="*/ 3501778 w 3935134"/>
                  <a:gd name="connsiteY55" fmla="*/ 424766 h 789249"/>
                  <a:gd name="connsiteX56" fmla="*/ 3698402 w 3935134"/>
                  <a:gd name="connsiteY56" fmla="*/ 294217 h 789249"/>
                  <a:gd name="connsiteX57" fmla="*/ 3852145 w 3935134"/>
                  <a:gd name="connsiteY57" fmla="*/ 193097 h 789249"/>
                  <a:gd name="connsiteX58" fmla="*/ 3716181 w 3935134"/>
                  <a:gd name="connsiteY58" fmla="*/ 181778 h 789249"/>
                  <a:gd name="connsiteX59" fmla="*/ 3523741 w 3935134"/>
                  <a:gd name="connsiteY59" fmla="*/ 167440 h 789249"/>
                  <a:gd name="connsiteX60" fmla="*/ 3503870 w 3935134"/>
                  <a:gd name="connsiteY60" fmla="*/ 157630 h 789249"/>
                  <a:gd name="connsiteX61" fmla="*/ 3503870 w 3935134"/>
                  <a:gd name="connsiteY61" fmla="*/ 140274 h 789249"/>
                  <a:gd name="connsiteX62" fmla="*/ 3539429 w 3935134"/>
                  <a:gd name="connsiteY62" fmla="*/ 85941 h 789249"/>
                  <a:gd name="connsiteX63" fmla="*/ 3558255 w 3935134"/>
                  <a:gd name="connsiteY63" fmla="*/ 55756 h 789249"/>
                  <a:gd name="connsiteX64" fmla="*/ 99558 w 3935134"/>
                  <a:gd name="connsiteY64" fmla="*/ 57265 h 789249"/>
                  <a:gd name="connsiteX65" fmla="*/ 234476 w 3935134"/>
                  <a:gd name="connsiteY65" fmla="*/ 144047 h 789249"/>
                  <a:gd name="connsiteX66" fmla="*/ 250164 w 3935134"/>
                  <a:gd name="connsiteY66" fmla="*/ 157630 h 789249"/>
                  <a:gd name="connsiteX67" fmla="*/ 242843 w 3935134"/>
                  <a:gd name="connsiteY67" fmla="*/ 174232 h 789249"/>
                  <a:gd name="connsiteX68" fmla="*/ 148714 w 3935134"/>
                  <a:gd name="connsiteY68" fmla="*/ 237620 h 789249"/>
                  <a:gd name="connsiteX69" fmla="*/ 76549 w 3935134"/>
                  <a:gd name="connsiteY69" fmla="*/ 285916 h 789249"/>
                  <a:gd name="connsiteX70" fmla="*/ 138255 w 3935134"/>
                  <a:gd name="connsiteY70" fmla="*/ 328929 h 789249"/>
                  <a:gd name="connsiteX71" fmla="*/ 216696 w 3935134"/>
                  <a:gd name="connsiteY71" fmla="*/ 380998 h 789249"/>
                  <a:gd name="connsiteX72" fmla="*/ 227154 w 3935134"/>
                  <a:gd name="connsiteY72" fmla="*/ 394582 h 789249"/>
                  <a:gd name="connsiteX73" fmla="*/ 219833 w 3935134"/>
                  <a:gd name="connsiteY73" fmla="*/ 408919 h 789249"/>
                  <a:gd name="connsiteX74" fmla="*/ 133026 w 3935134"/>
                  <a:gd name="connsiteY74" fmla="*/ 476835 h 789249"/>
                  <a:gd name="connsiteX75" fmla="*/ 65044 w 3935134"/>
                  <a:gd name="connsiteY75" fmla="*/ 531168 h 789249"/>
                  <a:gd name="connsiteX76" fmla="*/ 105833 w 3935134"/>
                  <a:gd name="connsiteY76" fmla="*/ 555316 h 789249"/>
                  <a:gd name="connsiteX77" fmla="*/ 165448 w 3935134"/>
                  <a:gd name="connsiteY77" fmla="*/ 589274 h 789249"/>
                  <a:gd name="connsiteX78" fmla="*/ 176953 w 3935134"/>
                  <a:gd name="connsiteY78" fmla="*/ 601348 h 789249"/>
                  <a:gd name="connsiteX79" fmla="*/ 171723 w 3935134"/>
                  <a:gd name="connsiteY79" fmla="*/ 615686 h 789249"/>
                  <a:gd name="connsiteX80" fmla="*/ 131980 w 3935134"/>
                  <a:gd name="connsiteY80" fmla="*/ 648135 h 789249"/>
                  <a:gd name="connsiteX81" fmla="*/ 123613 w 3935134"/>
                  <a:gd name="connsiteY81" fmla="*/ 655681 h 78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935134" h="789249">
                    <a:moveTo>
                      <a:pt x="1952842" y="789249"/>
                    </a:moveTo>
                    <a:cubicBezTo>
                      <a:pt x="1327411" y="789249"/>
                      <a:pt x="698843" y="755291"/>
                      <a:pt x="71320" y="687375"/>
                    </a:cubicBezTo>
                    <a:cubicBezTo>
                      <a:pt x="61907" y="686620"/>
                      <a:pt x="54586" y="682093"/>
                      <a:pt x="51448" y="676056"/>
                    </a:cubicBezTo>
                    <a:cubicBezTo>
                      <a:pt x="48311" y="670019"/>
                      <a:pt x="49356" y="663227"/>
                      <a:pt x="54586" y="657945"/>
                    </a:cubicBezTo>
                    <a:cubicBezTo>
                      <a:pt x="66090" y="647380"/>
                      <a:pt x="80733" y="636061"/>
                      <a:pt x="94329" y="624741"/>
                    </a:cubicBezTo>
                    <a:cubicBezTo>
                      <a:pt x="100604" y="619459"/>
                      <a:pt x="107925" y="614177"/>
                      <a:pt x="114200" y="608894"/>
                    </a:cubicBezTo>
                    <a:cubicBezTo>
                      <a:pt x="99558" y="600594"/>
                      <a:pt x="84916" y="592293"/>
                      <a:pt x="71320" y="583237"/>
                    </a:cubicBezTo>
                    <a:cubicBezTo>
                      <a:pt x="51448" y="570409"/>
                      <a:pt x="31577" y="558335"/>
                      <a:pt x="11705" y="550034"/>
                    </a:cubicBezTo>
                    <a:cubicBezTo>
                      <a:pt x="5430" y="547015"/>
                      <a:pt x="200" y="542488"/>
                      <a:pt x="200" y="536451"/>
                    </a:cubicBezTo>
                    <a:cubicBezTo>
                      <a:pt x="-845" y="531168"/>
                      <a:pt x="2292" y="525131"/>
                      <a:pt x="7522" y="521358"/>
                    </a:cubicBezTo>
                    <a:cubicBezTo>
                      <a:pt x="33668" y="502493"/>
                      <a:pt x="63999" y="477590"/>
                      <a:pt x="94329" y="453442"/>
                    </a:cubicBezTo>
                    <a:cubicBezTo>
                      <a:pt x="117338" y="434577"/>
                      <a:pt x="141393" y="414956"/>
                      <a:pt x="163356" y="398355"/>
                    </a:cubicBezTo>
                    <a:cubicBezTo>
                      <a:pt x="141393" y="384771"/>
                      <a:pt x="121522" y="369679"/>
                      <a:pt x="101650" y="354587"/>
                    </a:cubicBezTo>
                    <a:cubicBezTo>
                      <a:pt x="75503" y="334966"/>
                      <a:pt x="50402" y="316101"/>
                      <a:pt x="23210" y="302518"/>
                    </a:cubicBezTo>
                    <a:cubicBezTo>
                      <a:pt x="16934" y="299499"/>
                      <a:pt x="13797" y="294217"/>
                      <a:pt x="12751" y="288934"/>
                    </a:cubicBezTo>
                    <a:cubicBezTo>
                      <a:pt x="11705" y="283652"/>
                      <a:pt x="14843" y="278370"/>
                      <a:pt x="20072" y="274597"/>
                    </a:cubicBezTo>
                    <a:cubicBezTo>
                      <a:pt x="51448" y="252713"/>
                      <a:pt x="83870" y="231583"/>
                      <a:pt x="114200" y="211208"/>
                    </a:cubicBezTo>
                    <a:cubicBezTo>
                      <a:pt x="136164" y="196870"/>
                      <a:pt x="158127" y="181778"/>
                      <a:pt x="181136" y="166686"/>
                    </a:cubicBezTo>
                    <a:cubicBezTo>
                      <a:pt x="126751" y="144801"/>
                      <a:pt x="95375" y="113862"/>
                      <a:pt x="59815" y="79149"/>
                    </a:cubicBezTo>
                    <a:cubicBezTo>
                      <a:pt x="50402" y="70094"/>
                      <a:pt x="40989" y="61038"/>
                      <a:pt x="31577" y="51983"/>
                    </a:cubicBezTo>
                    <a:cubicBezTo>
                      <a:pt x="25301" y="46701"/>
                      <a:pt x="24255" y="39154"/>
                      <a:pt x="28439" y="33117"/>
                    </a:cubicBezTo>
                    <a:cubicBezTo>
                      <a:pt x="32622" y="27080"/>
                      <a:pt x="40989" y="22553"/>
                      <a:pt x="50402" y="22553"/>
                    </a:cubicBezTo>
                    <a:cubicBezTo>
                      <a:pt x="1225962" y="-6878"/>
                      <a:pt x="2419301" y="-7632"/>
                      <a:pt x="3596952" y="21043"/>
                    </a:cubicBezTo>
                    <a:cubicBezTo>
                      <a:pt x="3605319" y="21043"/>
                      <a:pt x="3613686" y="24816"/>
                      <a:pt x="3617870" y="30099"/>
                    </a:cubicBezTo>
                    <a:cubicBezTo>
                      <a:pt x="3622053" y="35381"/>
                      <a:pt x="3622053" y="42173"/>
                      <a:pt x="3617870" y="48210"/>
                    </a:cubicBezTo>
                    <a:cubicBezTo>
                      <a:pt x="3606365" y="63302"/>
                      <a:pt x="3594860" y="82922"/>
                      <a:pt x="3583356" y="101788"/>
                    </a:cubicBezTo>
                    <a:cubicBezTo>
                      <a:pt x="3577081" y="112353"/>
                      <a:pt x="3569759" y="123672"/>
                      <a:pt x="3563484" y="134237"/>
                    </a:cubicBezTo>
                    <a:cubicBezTo>
                      <a:pt x="3614732" y="138010"/>
                      <a:pt x="3668071" y="142538"/>
                      <a:pt x="3721411" y="147065"/>
                    </a:cubicBezTo>
                    <a:cubicBezTo>
                      <a:pt x="3786255" y="152348"/>
                      <a:pt x="3852145" y="158385"/>
                      <a:pt x="3911760" y="161403"/>
                    </a:cubicBezTo>
                    <a:cubicBezTo>
                      <a:pt x="3922218" y="162158"/>
                      <a:pt x="3930585" y="166686"/>
                      <a:pt x="3933723" y="173477"/>
                    </a:cubicBezTo>
                    <a:cubicBezTo>
                      <a:pt x="3936860" y="180269"/>
                      <a:pt x="3934769" y="187815"/>
                      <a:pt x="3927448" y="193097"/>
                    </a:cubicBezTo>
                    <a:cubicBezTo>
                      <a:pt x="3867833" y="234602"/>
                      <a:pt x="3798805" y="279124"/>
                      <a:pt x="3731870" y="322892"/>
                    </a:cubicBezTo>
                    <a:cubicBezTo>
                      <a:pt x="3676438" y="359114"/>
                      <a:pt x="3618916" y="396845"/>
                      <a:pt x="3566622" y="432313"/>
                    </a:cubicBezTo>
                    <a:cubicBezTo>
                      <a:pt x="3595906" y="439859"/>
                      <a:pt x="3625191" y="448914"/>
                      <a:pt x="3655521" y="457970"/>
                    </a:cubicBezTo>
                    <a:cubicBezTo>
                      <a:pt x="3697356" y="470044"/>
                      <a:pt x="3741282" y="482872"/>
                      <a:pt x="3779980" y="492683"/>
                    </a:cubicBezTo>
                    <a:cubicBezTo>
                      <a:pt x="3790438" y="494946"/>
                      <a:pt x="3796714" y="501738"/>
                      <a:pt x="3797759" y="509284"/>
                    </a:cubicBezTo>
                    <a:cubicBezTo>
                      <a:pt x="3797759" y="516830"/>
                      <a:pt x="3791484" y="523622"/>
                      <a:pt x="3782071" y="526641"/>
                    </a:cubicBezTo>
                    <a:cubicBezTo>
                      <a:pt x="3752787" y="534941"/>
                      <a:pt x="3722457" y="544751"/>
                      <a:pt x="3693172" y="554562"/>
                    </a:cubicBezTo>
                    <a:cubicBezTo>
                      <a:pt x="3677484" y="559844"/>
                      <a:pt x="3660750" y="565126"/>
                      <a:pt x="3644016" y="570409"/>
                    </a:cubicBezTo>
                    <a:cubicBezTo>
                      <a:pt x="3665980" y="582483"/>
                      <a:pt x="3685851" y="593802"/>
                      <a:pt x="3705723" y="605121"/>
                    </a:cubicBezTo>
                    <a:cubicBezTo>
                      <a:pt x="3736053" y="622478"/>
                      <a:pt x="3767429" y="639834"/>
                      <a:pt x="3802989" y="658699"/>
                    </a:cubicBezTo>
                    <a:cubicBezTo>
                      <a:pt x="3811356" y="663227"/>
                      <a:pt x="3815539" y="670773"/>
                      <a:pt x="3812402" y="677565"/>
                    </a:cubicBezTo>
                    <a:cubicBezTo>
                      <a:pt x="3810310" y="685111"/>
                      <a:pt x="3801943" y="690394"/>
                      <a:pt x="3791484" y="691148"/>
                    </a:cubicBezTo>
                    <a:cubicBezTo>
                      <a:pt x="3182787" y="756046"/>
                      <a:pt x="2568860" y="789249"/>
                      <a:pt x="1952842" y="789249"/>
                    </a:cubicBezTo>
                    <a:close/>
                    <a:moveTo>
                      <a:pt x="123613" y="655681"/>
                    </a:moveTo>
                    <a:cubicBezTo>
                      <a:pt x="1329503" y="783212"/>
                      <a:pt x="2539576" y="784721"/>
                      <a:pt x="3721411" y="660209"/>
                    </a:cubicBezTo>
                    <a:cubicBezTo>
                      <a:pt x="3704677" y="650399"/>
                      <a:pt x="3687943" y="641343"/>
                      <a:pt x="3672255" y="632288"/>
                    </a:cubicBezTo>
                    <a:cubicBezTo>
                      <a:pt x="3641925" y="615686"/>
                      <a:pt x="3611594" y="597575"/>
                      <a:pt x="3576035" y="579464"/>
                    </a:cubicBezTo>
                    <a:cubicBezTo>
                      <a:pt x="3568714" y="575691"/>
                      <a:pt x="3564530" y="568899"/>
                      <a:pt x="3565576" y="562108"/>
                    </a:cubicBezTo>
                    <a:cubicBezTo>
                      <a:pt x="3566622" y="555316"/>
                      <a:pt x="3572897" y="550034"/>
                      <a:pt x="3581264" y="547015"/>
                    </a:cubicBezTo>
                    <a:cubicBezTo>
                      <a:pt x="3610548" y="538714"/>
                      <a:pt x="3640879" y="528904"/>
                      <a:pt x="3670163" y="519094"/>
                    </a:cubicBezTo>
                    <a:cubicBezTo>
                      <a:pt x="3680622" y="516076"/>
                      <a:pt x="3691081" y="512303"/>
                      <a:pt x="3701539" y="509284"/>
                    </a:cubicBezTo>
                    <a:cubicBezTo>
                      <a:pt x="3679576" y="503247"/>
                      <a:pt x="3657613" y="496456"/>
                      <a:pt x="3635649" y="490419"/>
                    </a:cubicBezTo>
                    <a:cubicBezTo>
                      <a:pt x="3592769" y="477590"/>
                      <a:pt x="3548842" y="464761"/>
                      <a:pt x="3511191" y="455706"/>
                    </a:cubicBezTo>
                    <a:cubicBezTo>
                      <a:pt x="3502824" y="453442"/>
                      <a:pt x="3496548" y="448914"/>
                      <a:pt x="3494457" y="442123"/>
                    </a:cubicBezTo>
                    <a:cubicBezTo>
                      <a:pt x="3492365" y="436086"/>
                      <a:pt x="3495503" y="429294"/>
                      <a:pt x="3501778" y="424766"/>
                    </a:cubicBezTo>
                    <a:cubicBezTo>
                      <a:pt x="3562438" y="383262"/>
                      <a:pt x="3631466" y="337985"/>
                      <a:pt x="3698402" y="294217"/>
                    </a:cubicBezTo>
                    <a:cubicBezTo>
                      <a:pt x="3749649" y="261013"/>
                      <a:pt x="3802989" y="226301"/>
                      <a:pt x="3852145" y="193097"/>
                    </a:cubicBezTo>
                    <a:cubicBezTo>
                      <a:pt x="3808218" y="190079"/>
                      <a:pt x="3761154" y="186306"/>
                      <a:pt x="3716181" y="181778"/>
                    </a:cubicBezTo>
                    <a:cubicBezTo>
                      <a:pt x="3651337" y="176496"/>
                      <a:pt x="3583356" y="170459"/>
                      <a:pt x="3523741" y="167440"/>
                    </a:cubicBezTo>
                    <a:cubicBezTo>
                      <a:pt x="3515374" y="166686"/>
                      <a:pt x="3508053" y="163667"/>
                      <a:pt x="3503870" y="157630"/>
                    </a:cubicBezTo>
                    <a:cubicBezTo>
                      <a:pt x="3499686" y="152348"/>
                      <a:pt x="3499686" y="145556"/>
                      <a:pt x="3503870" y="140274"/>
                    </a:cubicBezTo>
                    <a:cubicBezTo>
                      <a:pt x="3515374" y="125181"/>
                      <a:pt x="3527925" y="104806"/>
                      <a:pt x="3539429" y="85941"/>
                    </a:cubicBezTo>
                    <a:cubicBezTo>
                      <a:pt x="3545705" y="76131"/>
                      <a:pt x="3551980" y="65566"/>
                      <a:pt x="3558255" y="55756"/>
                    </a:cubicBezTo>
                    <a:cubicBezTo>
                      <a:pt x="2408842" y="29344"/>
                      <a:pt x="1245833" y="29344"/>
                      <a:pt x="99558" y="57265"/>
                    </a:cubicBezTo>
                    <a:cubicBezTo>
                      <a:pt x="140347" y="97260"/>
                      <a:pt x="170677" y="125936"/>
                      <a:pt x="234476" y="144047"/>
                    </a:cubicBezTo>
                    <a:cubicBezTo>
                      <a:pt x="242843" y="146311"/>
                      <a:pt x="248072" y="151593"/>
                      <a:pt x="250164" y="157630"/>
                    </a:cubicBezTo>
                    <a:cubicBezTo>
                      <a:pt x="252255" y="163667"/>
                      <a:pt x="249118" y="169704"/>
                      <a:pt x="242843" y="174232"/>
                    </a:cubicBezTo>
                    <a:cubicBezTo>
                      <a:pt x="211466" y="196116"/>
                      <a:pt x="179044" y="217245"/>
                      <a:pt x="148714" y="237620"/>
                    </a:cubicBezTo>
                    <a:cubicBezTo>
                      <a:pt x="124659" y="253467"/>
                      <a:pt x="100604" y="269314"/>
                      <a:pt x="76549" y="285916"/>
                    </a:cubicBezTo>
                    <a:cubicBezTo>
                      <a:pt x="98512" y="299499"/>
                      <a:pt x="118384" y="314592"/>
                      <a:pt x="138255" y="328929"/>
                    </a:cubicBezTo>
                    <a:cubicBezTo>
                      <a:pt x="164402" y="348550"/>
                      <a:pt x="189503" y="367415"/>
                      <a:pt x="216696" y="380998"/>
                    </a:cubicBezTo>
                    <a:cubicBezTo>
                      <a:pt x="222971" y="384017"/>
                      <a:pt x="226109" y="389299"/>
                      <a:pt x="227154" y="394582"/>
                    </a:cubicBezTo>
                    <a:cubicBezTo>
                      <a:pt x="228200" y="399864"/>
                      <a:pt x="225063" y="405146"/>
                      <a:pt x="219833" y="408919"/>
                    </a:cubicBezTo>
                    <a:cubicBezTo>
                      <a:pt x="193687" y="427785"/>
                      <a:pt x="163356" y="452687"/>
                      <a:pt x="133026" y="476835"/>
                    </a:cubicBezTo>
                    <a:cubicBezTo>
                      <a:pt x="110017" y="495701"/>
                      <a:pt x="87008" y="514567"/>
                      <a:pt x="65044" y="531168"/>
                    </a:cubicBezTo>
                    <a:cubicBezTo>
                      <a:pt x="78641" y="538714"/>
                      <a:pt x="92237" y="547015"/>
                      <a:pt x="105833" y="555316"/>
                    </a:cubicBezTo>
                    <a:cubicBezTo>
                      <a:pt x="126751" y="568145"/>
                      <a:pt x="145577" y="580219"/>
                      <a:pt x="165448" y="589274"/>
                    </a:cubicBezTo>
                    <a:cubicBezTo>
                      <a:pt x="171723" y="592293"/>
                      <a:pt x="175907" y="596820"/>
                      <a:pt x="176953" y="601348"/>
                    </a:cubicBezTo>
                    <a:cubicBezTo>
                      <a:pt x="177999" y="606631"/>
                      <a:pt x="175907" y="611913"/>
                      <a:pt x="171723" y="615686"/>
                    </a:cubicBezTo>
                    <a:cubicBezTo>
                      <a:pt x="160219" y="626251"/>
                      <a:pt x="145577" y="637570"/>
                      <a:pt x="131980" y="648135"/>
                    </a:cubicBezTo>
                    <a:cubicBezTo>
                      <a:pt x="128843" y="651153"/>
                      <a:pt x="126751" y="653417"/>
                      <a:pt x="123613" y="655681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AD4119D5-3228-F723-10AF-EF437015473A}"/>
                </a:ext>
              </a:extLst>
            </p:cNvPr>
            <p:cNvSpPr txBox="1"/>
            <p:nvPr/>
          </p:nvSpPr>
          <p:spPr>
            <a:xfrm>
              <a:off x="1660266" y="4010222"/>
              <a:ext cx="3273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25 km – 10 km =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6B09299F-285E-08C9-C90E-30DBF89FED31}"/>
                </a:ext>
              </a:extLst>
            </p:cNvPr>
            <p:cNvSpPr txBox="1"/>
            <p:nvPr/>
          </p:nvSpPr>
          <p:spPr>
            <a:xfrm>
              <a:off x="2065503" y="3335106"/>
              <a:ext cx="28830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4 km + 3 km = 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6FD99BEF-1082-ED71-8436-83CA7B44B865}"/>
                </a:ext>
              </a:extLst>
            </p:cNvPr>
            <p:cNvSpPr txBox="1"/>
            <p:nvPr/>
          </p:nvSpPr>
          <p:spPr>
            <a:xfrm>
              <a:off x="4949703" y="3329856"/>
              <a:ext cx="24899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km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AB8C8DFE-8F25-14BC-ED3F-F8747D5FA3D5}"/>
                </a:ext>
              </a:extLst>
            </p:cNvPr>
            <p:cNvSpPr txBox="1"/>
            <p:nvPr/>
          </p:nvSpPr>
          <p:spPr>
            <a:xfrm>
              <a:off x="4948552" y="4010221"/>
              <a:ext cx="24899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15 km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6" name="Đồ họa 35">
            <a:extLst>
              <a:ext uri="{FF2B5EF4-FFF2-40B4-BE49-F238E27FC236}">
                <a16:creationId xmlns:a16="http://schemas.microsoft.com/office/drawing/2014/main" id="{85593E07-5022-88A6-96B4-43C534D7B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920683" y="892395"/>
            <a:ext cx="2671140" cy="507321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B1E56F9A-BBBC-867B-5E1D-C84129C4FE03}"/>
              </a:ext>
            </a:extLst>
          </p:cNvPr>
          <p:cNvGrpSpPr/>
          <p:nvPr/>
        </p:nvGrpSpPr>
        <p:grpSpPr>
          <a:xfrm>
            <a:off x="1075356" y="641793"/>
            <a:ext cx="4890676" cy="2064211"/>
            <a:chOff x="1075356" y="641793"/>
            <a:chExt cx="4890676" cy="2064211"/>
          </a:xfrm>
        </p:grpSpPr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0D683257-A513-E060-D407-6ED1093A1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356" y="641793"/>
              <a:ext cx="1023395" cy="1023395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5958C87-296F-C846-63C9-6211E6DC9F67}"/>
                </a:ext>
              </a:extLst>
            </p:cNvPr>
            <p:cNvSpPr txBox="1"/>
            <p:nvPr/>
          </p:nvSpPr>
          <p:spPr>
            <a:xfrm>
              <a:off x="4673691" y="1140214"/>
              <a:ext cx="12923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1" name="Hình ảnh 60">
              <a:extLst>
                <a:ext uri="{FF2B5EF4-FFF2-40B4-BE49-F238E27FC236}">
                  <a16:creationId xmlns:a16="http://schemas.microsoft.com/office/drawing/2014/main" id="{2AF6F143-D110-D7F2-255D-371ACA967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98751" y="889239"/>
              <a:ext cx="2670279" cy="1816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2482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Đồ họa 35">
            <a:extLst>
              <a:ext uri="{FF2B5EF4-FFF2-40B4-BE49-F238E27FC236}">
                <a16:creationId xmlns:a16="http://schemas.microsoft.com/office/drawing/2014/main" id="{85593E07-5022-88A6-96B4-43C534D7B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920683" y="892395"/>
            <a:ext cx="2671140" cy="5073210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C0FCD396-8F18-9023-3956-4CB5FA51200C}"/>
              </a:ext>
            </a:extLst>
          </p:cNvPr>
          <p:cNvGrpSpPr/>
          <p:nvPr/>
        </p:nvGrpSpPr>
        <p:grpSpPr>
          <a:xfrm>
            <a:off x="1348392" y="1322021"/>
            <a:ext cx="5845852" cy="4213957"/>
            <a:chOff x="1064234" y="2030778"/>
            <a:chExt cx="5845852" cy="4213957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71F5CFE1-5FFB-4719-578E-E03096248C95}"/>
                </a:ext>
              </a:extLst>
            </p:cNvPr>
            <p:cNvGrpSpPr/>
            <p:nvPr/>
          </p:nvGrpSpPr>
          <p:grpSpPr>
            <a:xfrm>
              <a:off x="1064234" y="2030778"/>
              <a:ext cx="5845852" cy="4213957"/>
              <a:chOff x="1064234" y="2030778"/>
              <a:chExt cx="5845852" cy="4213957"/>
            </a:xfrm>
          </p:grpSpPr>
          <p:pic>
            <p:nvPicPr>
              <p:cNvPr id="9" name="Đồ họa 8">
                <a:extLst>
                  <a:ext uri="{FF2B5EF4-FFF2-40B4-BE49-F238E27FC236}">
                    <a16:creationId xmlns:a16="http://schemas.microsoft.com/office/drawing/2014/main" id="{61E04BBC-44DE-5924-8CE7-06AA9AB4D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64234" y="2030778"/>
                <a:ext cx="5845852" cy="4213957"/>
              </a:xfrm>
              <a:prstGeom prst="rect">
                <a:avLst/>
              </a:prstGeom>
            </p:spPr>
          </p:pic>
          <p:grpSp>
            <p:nvGrpSpPr>
              <p:cNvPr id="30" name="Nhóm 29">
                <a:extLst>
                  <a:ext uri="{FF2B5EF4-FFF2-40B4-BE49-F238E27FC236}">
                    <a16:creationId xmlns:a16="http://schemas.microsoft.com/office/drawing/2014/main" id="{006B20C8-DDE6-CF93-79ED-613265781CF6}"/>
                  </a:ext>
                </a:extLst>
              </p:cNvPr>
              <p:cNvGrpSpPr/>
              <p:nvPr/>
            </p:nvGrpSpPr>
            <p:grpSpPr>
              <a:xfrm>
                <a:off x="1785864" y="3448728"/>
                <a:ext cx="4402592" cy="584775"/>
                <a:chOff x="1600177" y="4010838"/>
                <a:chExt cx="4402592" cy="584775"/>
              </a:xfrm>
            </p:grpSpPr>
            <p:sp>
              <p:nvSpPr>
                <p:cNvPr id="8" name="Hộp Văn bản 7">
                  <a:extLst>
                    <a:ext uri="{FF2B5EF4-FFF2-40B4-BE49-F238E27FC236}">
                      <a16:creationId xmlns:a16="http://schemas.microsoft.com/office/drawing/2014/main" id="{5C013A79-A565-E2D3-4A69-8A4138AA4705}"/>
                    </a:ext>
                  </a:extLst>
                </p:cNvPr>
                <p:cNvSpPr txBox="1"/>
                <p:nvPr/>
              </p:nvSpPr>
              <p:spPr>
                <a:xfrm>
                  <a:off x="5142562" y="4010838"/>
                  <a:ext cx="86020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km</a:t>
                  </a:r>
                  <a:endPara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5" name="Hộp Văn bản 24">
                  <a:extLst>
                    <a:ext uri="{FF2B5EF4-FFF2-40B4-BE49-F238E27FC236}">
                      <a16:creationId xmlns:a16="http://schemas.microsoft.com/office/drawing/2014/main" id="{40AC3F59-3A26-A099-8F3E-8A959536585A}"/>
                    </a:ext>
                  </a:extLst>
                </p:cNvPr>
                <p:cNvSpPr txBox="1"/>
                <p:nvPr/>
              </p:nvSpPr>
              <p:spPr>
                <a:xfrm>
                  <a:off x="1600177" y="4010838"/>
                  <a:ext cx="279970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8 km + 9 km =</a:t>
                  </a:r>
                  <a:endPara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29" name="Nhóm 28">
                <a:extLst>
                  <a:ext uri="{FF2B5EF4-FFF2-40B4-BE49-F238E27FC236}">
                    <a16:creationId xmlns:a16="http://schemas.microsoft.com/office/drawing/2014/main" id="{2949F0CF-4784-36B6-EAC3-26833BF29654}"/>
                  </a:ext>
                </a:extLst>
              </p:cNvPr>
              <p:cNvGrpSpPr/>
              <p:nvPr/>
            </p:nvGrpSpPr>
            <p:grpSpPr>
              <a:xfrm>
                <a:off x="1338413" y="4243333"/>
                <a:ext cx="4828528" cy="590981"/>
                <a:chOff x="1152726" y="4805443"/>
                <a:chExt cx="4828528" cy="590981"/>
              </a:xfrm>
            </p:grpSpPr>
            <p:sp>
              <p:nvSpPr>
                <p:cNvPr id="26" name="Hộp Văn bản 25">
                  <a:extLst>
                    <a:ext uri="{FF2B5EF4-FFF2-40B4-BE49-F238E27FC236}">
                      <a16:creationId xmlns:a16="http://schemas.microsoft.com/office/drawing/2014/main" id="{716EC0D9-295B-0E43-85E9-AEF18292237A}"/>
                    </a:ext>
                  </a:extLst>
                </p:cNvPr>
                <p:cNvSpPr txBox="1"/>
                <p:nvPr/>
              </p:nvSpPr>
              <p:spPr>
                <a:xfrm>
                  <a:off x="1152726" y="4811649"/>
                  <a:ext cx="377864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32 km – 14 km =</a:t>
                  </a:r>
                  <a:endPara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8" name="Hộp Văn bản 27">
                  <a:extLst>
                    <a:ext uri="{FF2B5EF4-FFF2-40B4-BE49-F238E27FC236}">
                      <a16:creationId xmlns:a16="http://schemas.microsoft.com/office/drawing/2014/main" id="{8D0F4BF0-FE00-D64B-527C-165784007026}"/>
                    </a:ext>
                  </a:extLst>
                </p:cNvPr>
                <p:cNvSpPr txBox="1"/>
                <p:nvPr/>
              </p:nvSpPr>
              <p:spPr>
                <a:xfrm>
                  <a:off x="5121047" y="4805443"/>
                  <a:ext cx="86020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km</a:t>
                  </a:r>
                  <a:endPara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4CE585BC-4559-48C1-8341-AA3F5536005C}"/>
                </a:ext>
              </a:extLst>
            </p:cNvPr>
            <p:cNvSpPr/>
            <p:nvPr/>
          </p:nvSpPr>
          <p:spPr>
            <a:xfrm>
              <a:off x="4585566" y="3435315"/>
              <a:ext cx="654558" cy="599072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9DFA4F85-4264-87EB-4193-809C309C75E8}"/>
                </a:ext>
              </a:extLst>
            </p:cNvPr>
            <p:cNvSpPr/>
            <p:nvPr/>
          </p:nvSpPr>
          <p:spPr>
            <a:xfrm>
              <a:off x="4585566" y="4208387"/>
              <a:ext cx="654558" cy="599072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413005DD-170C-67B0-28AD-73D25A87DDB4}"/>
              </a:ext>
            </a:extLst>
          </p:cNvPr>
          <p:cNvGrpSpPr/>
          <p:nvPr/>
        </p:nvGrpSpPr>
        <p:grpSpPr>
          <a:xfrm>
            <a:off x="4876389" y="2713116"/>
            <a:ext cx="815067" cy="599072"/>
            <a:chOff x="5082279" y="6418735"/>
            <a:chExt cx="815067" cy="599072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423AE9B4-02E3-B8AA-4754-ED8290CC959C}"/>
                </a:ext>
              </a:extLst>
            </p:cNvPr>
            <p:cNvSpPr/>
            <p:nvPr/>
          </p:nvSpPr>
          <p:spPr>
            <a:xfrm>
              <a:off x="5082279" y="6418735"/>
              <a:ext cx="654558" cy="599072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5D923DAF-4D6E-8435-4942-212B32460301}"/>
                </a:ext>
              </a:extLst>
            </p:cNvPr>
            <p:cNvSpPr txBox="1"/>
            <p:nvPr/>
          </p:nvSpPr>
          <p:spPr>
            <a:xfrm>
              <a:off x="5082279" y="6433032"/>
              <a:ext cx="8150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</a:t>
              </a:r>
              <a:endPara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F20BCDC1-1A96-4981-BA62-8623AE1C3FEE}"/>
              </a:ext>
            </a:extLst>
          </p:cNvPr>
          <p:cNvGrpSpPr/>
          <p:nvPr/>
        </p:nvGrpSpPr>
        <p:grpSpPr>
          <a:xfrm>
            <a:off x="4858629" y="3510336"/>
            <a:ext cx="815067" cy="599072"/>
            <a:chOff x="5082279" y="6418735"/>
            <a:chExt cx="815067" cy="599072"/>
          </a:xfrm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154A3A24-552D-21FE-F0C5-667AE44A6FB7}"/>
                </a:ext>
              </a:extLst>
            </p:cNvPr>
            <p:cNvSpPr/>
            <p:nvPr/>
          </p:nvSpPr>
          <p:spPr>
            <a:xfrm>
              <a:off x="5082279" y="6418735"/>
              <a:ext cx="654558" cy="599072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53F65817-39DE-7A52-BCA3-14222D5269F7}"/>
                </a:ext>
              </a:extLst>
            </p:cNvPr>
            <p:cNvSpPr txBox="1"/>
            <p:nvPr/>
          </p:nvSpPr>
          <p:spPr>
            <a:xfrm>
              <a:off x="5082279" y="6433032"/>
              <a:ext cx="8150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  <a:endPara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8558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182</Words>
  <Application>Microsoft Office PowerPoint</Application>
  <PresentationFormat>Widescreen</PresentationFormat>
  <Paragraphs>37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#9Slide07 HoneyCream</vt:lpstr>
      <vt:lpstr>UTM Avo</vt:lpstr>
      <vt:lpstr>SVN-Dancing Script</vt:lpstr>
      <vt:lpstr>M PLUS Rounded 1c</vt:lpstr>
      <vt:lpstr>SVN-Ready</vt:lpstr>
      <vt:lpstr>Fredoka One</vt:lpstr>
      <vt:lpstr>Cambria</vt:lpstr>
      <vt:lpstr>Arial</vt:lpstr>
      <vt:lpstr>Vogue-ExtraBold</vt:lpstr>
      <vt:lpstr>SVN-Newton</vt:lpstr>
      <vt:lpstr>Times New Roman</vt:lpstr>
      <vt:lpstr>Calibri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SingPC</cp:lastModifiedBy>
  <cp:revision>14</cp:revision>
  <dcterms:created xsi:type="dcterms:W3CDTF">2023-03-08T15:21:01Z</dcterms:created>
  <dcterms:modified xsi:type="dcterms:W3CDTF">2024-04-12T09:40:06Z</dcterms:modified>
</cp:coreProperties>
</file>