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76" r:id="rId3"/>
    <p:sldId id="312" r:id="rId4"/>
    <p:sldId id="301" r:id="rId5"/>
    <p:sldId id="303" r:id="rId6"/>
    <p:sldId id="302" r:id="rId7"/>
    <p:sldId id="300" r:id="rId8"/>
    <p:sldId id="308" r:id="rId9"/>
    <p:sldId id="326" r:id="rId10"/>
    <p:sldId id="328" r:id="rId11"/>
  </p:sldIdLst>
  <p:sldSz cx="12192000" cy="6858000"/>
  <p:notesSz cx="6858000" cy="9144000"/>
  <p:embeddedFontLst>
    <p:embeddedFont>
      <p:font typeface="#9Slide07 HoneyCream" panose="020B060402020202020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D77E1-E225-4602-8D4B-50D2A3CDAA2E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800E0-87E9-4027-8711-34EA9AE6A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13CB5-47A4-4FCE-BA81-E9E2E552FB7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82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29A6-EC8B-F2C7-C457-9684DDF6A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9ED1-7264-0C67-29F5-D4A2D0225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A9EDC-46B7-C6A7-F827-0C5F0C19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1A5DC-34F6-C269-92EB-18C62A18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7702-CE90-107B-F0D1-FF83B762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1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F7A3-D6BC-430F-8F91-BE588185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067CB-12BC-C2CC-1DBF-F55C2D8E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276A8-E95F-EB4F-3956-31164EC3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C0856-C1DC-AB60-A2D5-1B9B0C32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5BB8-2842-F7B3-ED3C-23D1BF40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3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98ABC-C226-9BEA-AD51-B9FCC976E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C9B37-8A04-A100-67BB-82FD21CC2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22599-9F76-FF9C-931B-1E04ABB1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37533-E008-5010-EFB0-CCF5500D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187F5-4421-F12E-A2D8-02308275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9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4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AF8B-152C-8F30-77D6-A7700642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26EAB-F638-4BD4-D253-E48C99D0E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2B276-C2F6-91BD-BF19-53E02EE9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A8C49-D042-EBF6-FACC-6913C5D0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1724-C180-7306-6557-37B5F9DE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8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9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2CE4-E852-9FBC-B11B-3C7881C9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759AB-D662-52C8-5818-DDB5E9588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D0189-DA7A-1CC8-35D8-1D8996FC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A7C5E-D68B-28B1-3C7D-FD52D773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619DB-ECA9-0132-F879-CE3FDAA7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ED81-E91A-1854-4EED-162317DD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5FF6-6F5B-056C-D0D2-73397AB1A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671BF-698D-8536-5847-F5FAE4576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5366-B931-15E7-F89A-0B3306BF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0AC8A-1F1D-323B-06FB-B1ACB2F5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4B2F7-13E2-D980-480A-0C7E4171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1316-1FCE-0E87-199C-BF0F29E2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110D3-2233-EB37-C9F7-7A2D148E4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1AC1A-4E94-3E92-5949-5B0281C59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09318-83B7-3162-2D69-A9F34F8FA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6F261-A1A9-31BE-C930-B7F10E4CE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6E701-EDF5-B4A6-C2F2-AA3D6F6E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A0B5F-0B65-D21B-F3A4-A93B864E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30D19-B21F-503C-E48C-AB5CBD10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2896-8191-240A-A549-382A878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9F234-3292-DBFE-0327-EDE92875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D034-37BB-D1A3-37B3-F2A4CAEE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69229-F934-9B2B-AF4A-2459EE60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2BBEE-C650-E919-90F0-75CA7C81D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FB283-7A03-CF62-2668-7D46027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59322-F272-575F-A408-A0F903A3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6529-5EA0-7849-9784-258CA778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F246F-069E-F31D-FEDA-40DE9845A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859DF-2B26-EB48-8E6E-BEAA7587C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3C8E9-3BA7-7BC7-DE21-29CB51E2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3275B-A0C0-D8CB-8536-9A676922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65E6A-EE12-6313-EEC3-1EA528AA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1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76B0-2041-4B6F-1029-217A275C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891EA-49BB-3BF1-687A-A7B0CE9EC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E246D-6026-52C9-E685-490640C01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757BF-F960-2D4F-B14D-E96F825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A2899-1F0B-726C-6CA3-28669F97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7CD8E-DC22-2FEF-D3FB-96D392E1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6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49B98-209F-3CF3-9FFE-A9DAE120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60F56-F89E-9ADA-EFA7-6062FE59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BA221-C4BD-98F9-E2F9-8428D799E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690D-72E0-4270-A6A6-61A258AE802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11FA-CEED-DAE7-80F4-7CBF9204A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01A96-8DBB-C2B9-6D95-BD22BF56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C3F10-1667-A167-B4DF-CE851DC6A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D7F3EC-A783-16EA-61AC-B4B511CF7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C59636E-7175-4E3A-7233-309D3B0FD80D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61301C-24B7-BDCD-88EF-C4F3E2047B94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F72585-5270-7BE0-04EC-6130A52E200E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2E3EC-45CD-6914-89FE-2F5642D325B2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1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C707C7-6CD5-5BD2-1DA8-52EF7CEB3F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2127" y="2585141"/>
            <a:ext cx="8131903" cy="18527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C872877-DDC4-E927-4022-48D859925B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1541" y="831868"/>
            <a:ext cx="8163252" cy="20057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D38252-E657-D901-ED87-63CDB52403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48639" y="-28930"/>
            <a:ext cx="5146030" cy="1587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690" y="-69966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9F7B1-4EEF-1541-B526-CA8C93045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764" y="2372674"/>
            <a:ext cx="9338264" cy="169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81713" y="393427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010" y="-468988"/>
            <a:ext cx="3428365" cy="2286000"/>
          </a:xfrm>
          <a:prstGeom prst="rect">
            <a:avLst/>
          </a:prstGeom>
        </p:spPr>
      </p:pic>
      <p:pic>
        <p:nvPicPr>
          <p:cNvPr id="14" name="图片 13" descr="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000">
            <a:off x="5812155" y="4532630"/>
            <a:ext cx="562610" cy="362585"/>
          </a:xfrm>
          <a:prstGeom prst="rect">
            <a:avLst/>
          </a:prstGeom>
        </p:spPr>
      </p:pic>
      <p:pic>
        <p:nvPicPr>
          <p:cNvPr id="15" name="图片 14" descr="地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90" y="5387766"/>
            <a:ext cx="2138635" cy="1470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2A83-9488-5D21-9C96-ED7F8961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274" y="4319470"/>
            <a:ext cx="3028806" cy="1596147"/>
          </a:xfrm>
          <a:prstGeom prst="rect">
            <a:avLst/>
          </a:prstGeom>
        </p:spPr>
      </p:pic>
      <p:pic>
        <p:nvPicPr>
          <p:cNvPr id="17" name="图片 18" descr="re">
            <a:extLst>
              <a:ext uri="{FF2B5EF4-FFF2-40B4-BE49-F238E27FC236}">
                <a16:creationId xmlns:a16="http://schemas.microsoft.com/office/drawing/2014/main" id="{99E85483-7840-5E39-3483-434F0BD0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0" y="-739210"/>
            <a:ext cx="3428365" cy="2286000"/>
          </a:xfrm>
          <a:prstGeom prst="rect">
            <a:avLst/>
          </a:prstGeom>
        </p:spPr>
      </p:pic>
      <p:pic>
        <p:nvPicPr>
          <p:cNvPr id="18" name="图片 18" descr="re">
            <a:extLst>
              <a:ext uri="{FF2B5EF4-FFF2-40B4-BE49-F238E27FC236}">
                <a16:creationId xmlns:a16="http://schemas.microsoft.com/office/drawing/2014/main" id="{9D15348F-0072-850A-F315-BB232CFF9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42" y="-600909"/>
            <a:ext cx="3428365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929C6A-503B-3B3E-9908-01B0195B9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89" y="1048419"/>
            <a:ext cx="10304700" cy="960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2F321E-8C1A-EECC-E197-A877DED50DBE}"/>
              </a:ext>
            </a:extLst>
          </p:cNvPr>
          <p:cNvSpPr txBox="1"/>
          <p:nvPr/>
        </p:nvSpPr>
        <p:spPr>
          <a:xfrm>
            <a:off x="1419415" y="1129980"/>
            <a:ext cx="89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212F7-5DBE-DAE8-BCCF-FF97DAD1D1E9}"/>
              </a:ext>
            </a:extLst>
          </p:cNvPr>
          <p:cNvSpPr txBox="1"/>
          <p:nvPr/>
        </p:nvSpPr>
        <p:spPr>
          <a:xfrm>
            <a:off x="3325936" y="2113415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9E28F4-2781-D3C7-DED6-74BF21748F38}"/>
              </a:ext>
            </a:extLst>
          </p:cNvPr>
          <p:cNvCxnSpPr/>
          <p:nvPr/>
        </p:nvCxnSpPr>
        <p:spPr>
          <a:xfrm flipV="1">
            <a:off x="6031320" y="3252206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D74D2-1A93-C018-6816-470303E53054}"/>
              </a:ext>
            </a:extLst>
          </p:cNvPr>
          <p:cNvCxnSpPr>
            <a:cxnSpLocks/>
          </p:cNvCxnSpPr>
          <p:nvPr/>
        </p:nvCxnSpPr>
        <p:spPr>
          <a:xfrm flipV="1">
            <a:off x="5588121" y="4316091"/>
            <a:ext cx="637996" cy="23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CE628C-0BCE-46E0-C6AE-9292C9104A69}"/>
              </a:ext>
            </a:extLst>
          </p:cNvPr>
          <p:cNvCxnSpPr/>
          <p:nvPr/>
        </p:nvCxnSpPr>
        <p:spPr>
          <a:xfrm flipV="1">
            <a:off x="4835863" y="5479981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C489EEB0-8E35-B597-6AD4-7458C0027A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865" t="12892" r="36368" b="25903"/>
          <a:stretch/>
        </p:blipFill>
        <p:spPr>
          <a:xfrm>
            <a:off x="7383874" y="2338594"/>
            <a:ext cx="1857375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224872-14BD-CF7B-0A51-1C4B8823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0810" t="69036" r="14802"/>
          <a:stretch/>
        </p:blipFill>
        <p:spPr>
          <a:xfrm>
            <a:off x="9566138" y="4747163"/>
            <a:ext cx="2181225" cy="122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1EB720-702D-52EC-1BC3-131E3FF580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9755" t="21807" r="3834" b="36265"/>
          <a:stretch/>
        </p:blipFill>
        <p:spPr>
          <a:xfrm>
            <a:off x="9570622" y="2359222"/>
            <a:ext cx="2462670" cy="199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EE060-DF97-EF55-039F-63793F77E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9502" y="15397"/>
            <a:ext cx="2680124" cy="111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图片 7" descr="5b6ccf6563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55" y="4902598"/>
            <a:ext cx="2394550" cy="1832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9868F-A10F-E44D-40B1-9C2A5A6CC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377647"/>
            <a:ext cx="11678895" cy="960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1E7F0-C3F3-E3EF-640A-1F8B684E2D2D}"/>
              </a:ext>
            </a:extLst>
          </p:cNvPr>
          <p:cNvSpPr txBox="1"/>
          <p:nvPr/>
        </p:nvSpPr>
        <p:spPr>
          <a:xfrm>
            <a:off x="783380" y="481357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4121CF2-3ED2-4857-0603-A45D33D144B8}"/>
              </a:ext>
            </a:extLst>
          </p:cNvPr>
          <p:cNvSpPr/>
          <p:nvPr/>
        </p:nvSpPr>
        <p:spPr>
          <a:xfrm>
            <a:off x="1268942" y="197078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31C5B8A-3524-D455-C004-D89FB00775C6}"/>
              </a:ext>
            </a:extLst>
          </p:cNvPr>
          <p:cNvSpPr/>
          <p:nvPr/>
        </p:nvSpPr>
        <p:spPr>
          <a:xfrm>
            <a:off x="1200150" y="36099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3BA429B1-081C-AA21-F71B-4F9966ED566D}"/>
              </a:ext>
            </a:extLst>
          </p:cNvPr>
          <p:cNvSpPr/>
          <p:nvPr/>
        </p:nvSpPr>
        <p:spPr>
          <a:xfrm>
            <a:off x="1200150" y="51720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0F757-DFBD-BFDF-AD02-A1AF81A7AC98}"/>
              </a:ext>
            </a:extLst>
          </p:cNvPr>
          <p:cNvSpPr/>
          <p:nvPr/>
        </p:nvSpPr>
        <p:spPr>
          <a:xfrm>
            <a:off x="2733675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58FE80-742A-ED2C-672D-3E728E624953}"/>
              </a:ext>
            </a:extLst>
          </p:cNvPr>
          <p:cNvSpPr/>
          <p:nvPr/>
        </p:nvSpPr>
        <p:spPr>
          <a:xfrm>
            <a:off x="9239250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1E409B1-3A9B-E6F5-AA9F-85F3D11729B9}"/>
              </a:ext>
            </a:extLst>
          </p:cNvPr>
          <p:cNvSpPr/>
          <p:nvPr/>
        </p:nvSpPr>
        <p:spPr>
          <a:xfrm>
            <a:off x="7115175" y="204787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7352AA4D-3B5A-B6C2-C221-E740EBB7F11A}"/>
              </a:ext>
            </a:extLst>
          </p:cNvPr>
          <p:cNvSpPr/>
          <p:nvPr/>
        </p:nvSpPr>
        <p:spPr>
          <a:xfrm>
            <a:off x="7410450" y="359499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92F587A0-7E21-EC8C-2C97-DD901CBB8514}"/>
              </a:ext>
            </a:extLst>
          </p:cNvPr>
          <p:cNvSpPr/>
          <p:nvPr/>
        </p:nvSpPr>
        <p:spPr>
          <a:xfrm>
            <a:off x="7305675" y="5142808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Curved Connector 16">
            <a:extLst>
              <a:ext uri="{FF2B5EF4-FFF2-40B4-BE49-F238E27FC236}">
                <a16:creationId xmlns:a16="http://schemas.microsoft.com/office/drawing/2014/main" id="{C6B6DE3A-A83C-931B-467E-C2AEF5E634D9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4907492" y="2389885"/>
            <a:ext cx="2207683" cy="7709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17">
            <a:extLst>
              <a:ext uri="{FF2B5EF4-FFF2-40B4-BE49-F238E27FC236}">
                <a16:creationId xmlns:a16="http://schemas.microsoft.com/office/drawing/2014/main" id="{C3AE5A36-930A-F22E-6418-04753E0E1D66}"/>
              </a:ext>
            </a:extLst>
          </p:cNvPr>
          <p:cNvCxnSpPr>
            <a:endCxn id="18" idx="1"/>
          </p:cNvCxnSpPr>
          <p:nvPr/>
        </p:nvCxnSpPr>
        <p:spPr>
          <a:xfrm>
            <a:off x="4838700" y="4046538"/>
            <a:ext cx="2466975" cy="151537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19">
            <a:extLst>
              <a:ext uri="{FF2B5EF4-FFF2-40B4-BE49-F238E27FC236}">
                <a16:creationId xmlns:a16="http://schemas.microsoft.com/office/drawing/2014/main" id="{AF58856E-5C8B-D4D6-D212-816B034C5325}"/>
              </a:ext>
            </a:extLst>
          </p:cNvPr>
          <p:cNvCxnSpPr>
            <a:endCxn id="17" idx="1"/>
          </p:cNvCxnSpPr>
          <p:nvPr/>
        </p:nvCxnSpPr>
        <p:spPr>
          <a:xfrm flipV="1">
            <a:off x="4838700" y="4014095"/>
            <a:ext cx="2571750" cy="159454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16" name="图片 15" descr="s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4540250"/>
            <a:ext cx="4272915" cy="256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55AE1-F05D-D123-92D4-D648E436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96363">
            <a:off x="-231669" y="4709325"/>
            <a:ext cx="2402305" cy="2416662"/>
          </a:xfrm>
          <a:prstGeom prst="rect">
            <a:avLst/>
          </a:prstGeom>
        </p:spPr>
      </p:pic>
      <p:pic>
        <p:nvPicPr>
          <p:cNvPr id="13" name="Picture 12" descr="A picture containing bird, sitting, outdoor, perched&#10;&#10;Description automatically generated">
            <a:extLst>
              <a:ext uri="{FF2B5EF4-FFF2-40B4-BE49-F238E27FC236}">
                <a16:creationId xmlns:a16="http://schemas.microsoft.com/office/drawing/2014/main" id="{9C1DB1E0-8099-6CF8-9C04-0DE13613C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23" y="490126"/>
            <a:ext cx="4819778" cy="299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drink, half, beverage, eaten&#10;&#10;Description automatically generated">
            <a:extLst>
              <a:ext uri="{FF2B5EF4-FFF2-40B4-BE49-F238E27FC236}">
                <a16:creationId xmlns:a16="http://schemas.microsoft.com/office/drawing/2014/main" id="{EB956F99-0E55-0518-AE9A-EDCDC7398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3" y="493617"/>
            <a:ext cx="4775002" cy="29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94249B55-87A2-EAF4-27CC-F1C69A716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30" y="3665351"/>
            <a:ext cx="5180690" cy="3086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2" name="Ong làm mật như thế nào_">
            <a:hlinkClick r:id="" action="ppaction://media"/>
            <a:extLst>
              <a:ext uri="{FF2B5EF4-FFF2-40B4-BE49-F238E27FC236}">
                <a16:creationId xmlns:a16="http://schemas.microsoft.com/office/drawing/2014/main" id="{0A5D1CE8-C22D-4605-0024-46AE0B6AF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219" y="68186"/>
            <a:ext cx="11800705" cy="6645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3145354" y="4943474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M: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37" y="3300679"/>
            <a:ext cx="2803064" cy="420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2214977" y="4627480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579177" y="4572062"/>
            <a:ext cx="5901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7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22708" y="-12700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1867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1588139" y="3772445"/>
            <a:ext cx="590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160254" y="3784372"/>
            <a:ext cx="6233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32817-257F-FEC5-E397-8ADC26478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57" y="5012784"/>
            <a:ext cx="8608169" cy="171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B81A9-EAAA-B175-A9A3-513A0AB3984A}"/>
              </a:ext>
            </a:extLst>
          </p:cNvPr>
          <p:cNvSpPr txBox="1"/>
          <p:nvPr/>
        </p:nvSpPr>
        <p:spPr>
          <a:xfrm>
            <a:off x="2963519" y="5234793"/>
            <a:ext cx="892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246</Words>
  <Application>Microsoft Office PowerPoint</Application>
  <PresentationFormat>Widescreen</PresentationFormat>
  <Paragraphs>34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Cambria</vt:lpstr>
      <vt:lpstr>#9Slide07 HoneyCream</vt:lpstr>
      <vt:lpstr>SVN-Newton</vt:lpstr>
      <vt:lpstr>Calibri</vt:lpstr>
      <vt:lpstr>Arial</vt:lpstr>
      <vt:lpstr>Times New Roman</vt:lpstr>
      <vt:lpstr>Calibri Light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SingPC</cp:lastModifiedBy>
  <cp:revision>5</cp:revision>
  <dcterms:created xsi:type="dcterms:W3CDTF">2023-03-05T11:48:37Z</dcterms:created>
  <dcterms:modified xsi:type="dcterms:W3CDTF">2024-04-12T09:12:31Z</dcterms:modified>
</cp:coreProperties>
</file>