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86" r:id="rId2"/>
    <p:sldMasterId id="2147483698" r:id="rId3"/>
    <p:sldMasterId id="2147483710" r:id="rId4"/>
  </p:sldMasterIdLst>
  <p:notesMasterIdLst>
    <p:notesMasterId r:id="rId13"/>
  </p:notesMasterIdLst>
  <p:sldIdLst>
    <p:sldId id="260" r:id="rId5"/>
    <p:sldId id="272" r:id="rId6"/>
    <p:sldId id="274" r:id="rId7"/>
    <p:sldId id="281" r:id="rId8"/>
    <p:sldId id="282" r:id="rId9"/>
    <p:sldId id="273" r:id="rId10"/>
    <p:sldId id="283" r:id="rId11"/>
    <p:sldId id="275" r:id="rId12"/>
  </p:sldIdLst>
  <p:sldSz cx="12192000" cy="6858000"/>
  <p:notesSz cx="6858000" cy="9144000"/>
  <p:embeddedFontLst>
    <p:embeddedFont>
      <p:font typeface="#9Slide03 AmpleSoft Bold" panose="020B0604020202020204" charset="0"/>
      <p:regular r:id="rId14"/>
    </p:embeddedFont>
    <p:embeddedFont>
      <p:font typeface="#9Slide03 Arima Madurai Black" panose="020B0604020202020204" charset="0"/>
      <p:bold r:id="rId15"/>
    </p:embeddedFont>
    <p:embeddedFont>
      <p:font typeface="#9Slide07 HoneyCream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UTM A&amp;S Graceland" panose="02040603050506020204" pitchFamily="18" charset="0"/>
      <p:regular r:id="rId21"/>
    </p:embeddedFont>
    <p:embeddedFont>
      <p:font typeface="UTM Arruba KT" panose="02040603050506020204" pitchFamily="18" charset="0"/>
      <p:regular r:id="rId22"/>
    </p:embeddedFont>
    <p:embeddedFont>
      <p:font typeface="UTM Bustamalaka" panose="02040603050506020204" pitchFamily="18" charset="0"/>
      <p:regular r:id="rId23"/>
    </p:embeddedFont>
    <p:embeddedFont>
      <p:font typeface="UTM Seagull" panose="02040603050506020204" pitchFamily="18" charset="0"/>
      <p:bold r:id="rId24"/>
      <p:boldItalic r:id="rId25"/>
    </p:embeddedFont>
    <p:embeddedFont>
      <p:font typeface="UTM Showcard" panose="02040603050506020204" pitchFamily="18" charset="0"/>
      <p:regular r:id="rId26"/>
    </p:embeddedFont>
    <p:embeddedFont>
      <p:font typeface="UTM Wedding K&amp;T" panose="02040603050506020204" pitchFamily="18" charset="0"/>
      <p:regular r:id="rId27"/>
    </p:embeddedFont>
    <p:embeddedFont>
      <p:font typeface="UVF Slim Tony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B2160-FA5C-4557-AB90-0021A9F9742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FDB86-167F-4E1B-8287-0468A2AF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41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1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97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73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50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21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3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51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4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174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3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14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77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57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153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533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83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27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927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62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58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04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659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90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868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27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818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281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28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90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6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4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42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49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007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073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42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6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76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55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5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92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5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433293" y="6002859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21165326">
            <a:off x="8629483" y="2154436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/>
          <a:srcRect b="9225"/>
          <a:stretch/>
        </p:blipFill>
        <p:spPr>
          <a:xfrm>
            <a:off x="0" y="-35718"/>
            <a:ext cx="12199153" cy="6936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1353" y="-1550038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045" y="-2212819"/>
            <a:ext cx="1739230" cy="257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6ED988-38B0-44E9-9216-872BF43B350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1BE3192-EFF1-47E6-B873-584FAD9B7151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1AA154A-0715-401C-B090-391EABC44078}"/>
              </a:ext>
            </a:extLst>
          </p:cNvPr>
          <p:cNvSpPr txBox="1">
            <a:spLocks/>
          </p:cNvSpPr>
          <p:nvPr userDrawn="1"/>
        </p:nvSpPr>
        <p:spPr>
          <a:xfrm>
            <a:off x="10203794" y="-87709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250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972"/>
          <a:stretch/>
        </p:blipFill>
        <p:spPr>
          <a:xfrm>
            <a:off x="-19919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381" y="-1831135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024" y="-2153573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CF3D16-DA59-4B27-844B-5FE9DC23DE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F7DC5F8-A4F7-488E-962D-7DEE0A09627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D32FAC-60AD-4101-9E2B-7C47BD2B6C60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72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68497" y="5338119"/>
            <a:ext cx="139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/>
          <a:srcRect b="10153"/>
          <a:stretch/>
        </p:blipFill>
        <p:spPr>
          <a:xfrm>
            <a:off x="0" y="0"/>
            <a:ext cx="12199153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129" y="-1288972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640" y="-996146"/>
            <a:ext cx="1739230" cy="257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0F7D0B-97F2-4953-B80B-873FC8A8DB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788C0C2A-AF63-498D-A740-83A3BA32212C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0CBE60-DB90-46F6-9835-ED17B2AEC479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543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247"/>
          <a:stretch/>
        </p:blipFill>
        <p:spPr>
          <a:xfrm>
            <a:off x="3342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140" y="-1879261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3133" y="-1879261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0B7B76-1F9E-40CD-B91F-0CAAB2D49D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9FADB292-4A1B-4CCB-9E16-E10AF666832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FB9665-7705-4287-9A4D-AE39288E7721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662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14.gif"/><Relationship Id="rId5" Type="http://schemas.microsoft.com/office/2007/relationships/hdphoto" Target="../media/hdphoto7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9.wdp"/><Relationship Id="rId7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4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4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684" y="33470"/>
            <a:ext cx="15466958" cy="715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259596" y="1494146"/>
            <a:ext cx="242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7451" y="2563288"/>
            <a:ext cx="591356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6064" y="3966074"/>
            <a:ext cx="1304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</a:t>
            </a:r>
            <a:r>
              <a:rPr lang="vi-VN" sz="3200" b="1" dirty="0">
                <a:solidFill>
                  <a:srgbClr val="5B9BD5">
                    <a:lumMod val="50000"/>
                  </a:srgbClr>
                </a:solidFill>
                <a:latin typeface="UTM Bustamalaka" panose="02040603050506020204" pitchFamily="18" charset="0"/>
              </a:rPr>
              <a:t>56, 57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Bustamalaka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8004" y="2824674"/>
            <a:ext cx="5013353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Nemo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42" y="3091097"/>
            <a:ext cx="1309708" cy="2112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195B25-B207-46F9-9972-6F952D0C1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D491D0-9B6B-49FD-9213-67EBB2BF6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E39E8B-D2C1-4BEB-8FD7-4DB9FB597D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AEB68A-30E5-4027-BDFB-EED2000872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9" y="3274084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4DFED9-6D49-4119-BED4-8E01B70541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57" y="3012114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EAB59-9BB9-4312-9CE1-3D22436C0B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6" y="1328344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5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751A8F4-A3D4-4289-991D-446391E90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06271"/>
            <a:ext cx="12192000" cy="1920439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410A5BF6-0C45-475F-B15F-72C9C7F2A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92013"/>
            <a:ext cx="12192000" cy="175065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1380" y="246925"/>
            <a:ext cx="11312435" cy="6322423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1232" y="4770282"/>
            <a:ext cx="3724965" cy="2231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B0D625-79D7-4C47-A133-8D48D7716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06052-5667-4DAA-B53D-FF12BC8FE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18" y="2268401"/>
            <a:ext cx="354649" cy="33263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thùng hàng xếp lên tàu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1313644"/>
            <a:ext cx="9052561" cy="523588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391400" y="3242981"/>
            <a:ext cx="1193800" cy="61781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710859" y="2901048"/>
            <a:ext cx="1339333" cy="123518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42127" y="4658634"/>
            <a:ext cx="1019486" cy="1065456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710859" y="4398082"/>
            <a:ext cx="1730671" cy="1487904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366769" y="2710253"/>
            <a:ext cx="1131730" cy="3285265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7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3">
            <a:extLst>
              <a:ext uri="{FF2B5EF4-FFF2-40B4-BE49-F238E27FC236}">
                <a16:creationId xmlns:a16="http://schemas.microsoft.com/office/drawing/2014/main" id="{18E3BEAA-5A1E-4614-BBD1-8878B7270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0" y="5149275"/>
            <a:ext cx="12192000" cy="1750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3" y="22745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2296" y="1555176"/>
            <a:ext cx="9352283" cy="5602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34005-8024-4123-A5B3-E456B64B42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67485" y="4984260"/>
            <a:ext cx="2879392" cy="2106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80886-AA54-444E-B9BB-26A85E6B83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73585" y="5149275"/>
            <a:ext cx="2197748" cy="1768283"/>
          </a:xfrm>
          <a:prstGeom prst="rect">
            <a:avLst/>
          </a:prstGeom>
        </p:spPr>
      </p:pic>
      <p:grpSp>
        <p:nvGrpSpPr>
          <p:cNvPr id="9" name="Google Shape;2442;p12">
            <a:extLst>
              <a:ext uri="{FF2B5EF4-FFF2-40B4-BE49-F238E27FC236}">
                <a16:creationId xmlns:a16="http://schemas.microsoft.com/office/drawing/2014/main" id="{2380C581-9EC5-44F0-80AA-52B814754785}"/>
              </a:ext>
            </a:extLst>
          </p:cNvPr>
          <p:cNvGrpSpPr/>
          <p:nvPr/>
        </p:nvGrpSpPr>
        <p:grpSpPr>
          <a:xfrm>
            <a:off x="5243552" y="11311"/>
            <a:ext cx="4273823" cy="3069772"/>
            <a:chOff x="3317" y="-1457"/>
            <a:chExt cx="5418" cy="4550"/>
          </a:xfrm>
        </p:grpSpPr>
        <p:sp>
          <p:nvSpPr>
            <p:cNvPr id="10" name="Google Shape;2443;p12">
              <a:extLst>
                <a:ext uri="{FF2B5EF4-FFF2-40B4-BE49-F238E27FC236}">
                  <a16:creationId xmlns:a16="http://schemas.microsoft.com/office/drawing/2014/main" id="{D80CDB6C-D61B-4251-9A18-70D355B48D16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>
              <a:extLst>
                <a:ext uri="{FF2B5EF4-FFF2-40B4-BE49-F238E27FC236}">
                  <a16:creationId xmlns:a16="http://schemas.microsoft.com/office/drawing/2014/main" id="{40F77C01-A90E-44C1-A840-EE02F68FBF3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15CE133-9601-4E6B-9DBB-157492BDFD3E}"/>
              </a:ext>
            </a:extLst>
          </p:cNvPr>
          <p:cNvSpPr txBox="1"/>
          <p:nvPr/>
        </p:nvSpPr>
        <p:spPr>
          <a:xfrm>
            <a:off x="5566503" y="931962"/>
            <a:ext cx="343804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Cảm ơn Nemo rất nhiều, cậu thật tuyệt vời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3" name="Google Shape;2442;p12">
            <a:extLst>
              <a:ext uri="{FF2B5EF4-FFF2-40B4-BE49-F238E27FC236}">
                <a16:creationId xmlns:a16="http://schemas.microsoft.com/office/drawing/2014/main" id="{746C358B-AC95-447F-ABF7-1683235F96EA}"/>
              </a:ext>
            </a:extLst>
          </p:cNvPr>
          <p:cNvGrpSpPr/>
          <p:nvPr/>
        </p:nvGrpSpPr>
        <p:grpSpPr>
          <a:xfrm>
            <a:off x="810141" y="420913"/>
            <a:ext cx="3931191" cy="2676711"/>
            <a:chOff x="3317" y="-1457"/>
            <a:chExt cx="5418" cy="4550"/>
          </a:xfrm>
        </p:grpSpPr>
        <p:sp>
          <p:nvSpPr>
            <p:cNvPr id="14" name="Google Shape;2443;p12">
              <a:extLst>
                <a:ext uri="{FF2B5EF4-FFF2-40B4-BE49-F238E27FC236}">
                  <a16:creationId xmlns:a16="http://schemas.microsoft.com/office/drawing/2014/main" id="{2B4DBCAC-1ACD-4821-8C07-59D01F780BE9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4;p12">
              <a:extLst>
                <a:ext uri="{FF2B5EF4-FFF2-40B4-BE49-F238E27FC236}">
                  <a16:creationId xmlns:a16="http://schemas.microsoft.com/office/drawing/2014/main" id="{71095DBE-A983-4577-A4D6-6B2950AA6BA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4157128-1907-4C2A-81AE-9DFAEF72668C}"/>
              </a:ext>
            </a:extLst>
          </p:cNvPr>
          <p:cNvSpPr txBox="1"/>
          <p:nvPr/>
        </p:nvSpPr>
        <p:spPr>
          <a:xfrm>
            <a:off x="964984" y="1097548"/>
            <a:ext cx="339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rất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hân hạnh!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0C2A19-D9FC-4D41-AC42-1703BC49E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28988B-6CAD-440F-9FC5-3954098643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4DE2F-CD00-4A56-8E25-02BCE78718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6255" y="2410235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Dory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’s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8955B-00A9-4772-AD02-0C37C84E584D}"/>
              </a:ext>
            </a:extLst>
          </p:cNvPr>
          <p:cNvSpPr txBox="1"/>
          <p:nvPr/>
        </p:nvSpPr>
        <p:spPr>
          <a:xfrm>
            <a:off x="5225531" y="864107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Dọn sạch đại dương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89DE-EF79-43A1-A6FE-728F09D4E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A8521-4A00-4541-91F9-2D8925E4A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6D32C-9FD1-4443-9E74-4E7A6AB3B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2050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45" y="2149096"/>
            <a:ext cx="8763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4.44444E-6 L -4.375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9648">
            <a:off x="5271200" y="2583704"/>
            <a:ext cx="8133814" cy="440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" y="3012857"/>
            <a:ext cx="4509349" cy="338201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99EEF773-FE94-43D3-8D27-E03E8289CE88}"/>
              </a:ext>
            </a:extLst>
          </p:cNvPr>
          <p:cNvGrpSpPr/>
          <p:nvPr/>
        </p:nvGrpSpPr>
        <p:grpSpPr>
          <a:xfrm>
            <a:off x="5034057" y="147969"/>
            <a:ext cx="5383712" cy="3925624"/>
            <a:chOff x="3317" y="-1457"/>
            <a:chExt cx="5418" cy="4550"/>
          </a:xfrm>
        </p:grpSpPr>
        <p:sp>
          <p:nvSpPr>
            <p:cNvPr id="8" name="Google Shape;2443;p12">
              <a:extLst>
                <a:ext uri="{FF2B5EF4-FFF2-40B4-BE49-F238E27FC236}">
                  <a16:creationId xmlns:a16="http://schemas.microsoft.com/office/drawing/2014/main" id="{D2D015A9-289B-4342-837B-4875E1407C6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" name="Google Shape;2444;p12">
              <a:extLst>
                <a:ext uri="{FF2B5EF4-FFF2-40B4-BE49-F238E27FC236}">
                  <a16:creationId xmlns:a16="http://schemas.microsoft.com/office/drawing/2014/main" id="{9FE71EB7-1094-4EC9-B3CD-23BE9605C9CA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327222-7194-45CA-AA4C-78C16910D565}"/>
              </a:ext>
            </a:extLst>
          </p:cNvPr>
          <p:cNvSpPr txBox="1"/>
          <p:nvPr/>
        </p:nvSpPr>
        <p:spPr>
          <a:xfrm>
            <a:off x="5808306" y="848928"/>
            <a:ext cx="3438046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</a:rPr>
              <a:t>Nemo à, </a:t>
            </a:r>
            <a:r>
              <a:rPr lang="vi-VN" sz="4000" dirty="0">
                <a:solidFill>
                  <a:srgbClr val="DE405A"/>
                </a:solidFill>
                <a:latin typeface="#9Slide03 AmpleSoft Bold" panose="02000000000000000000" pitchFamily="2" charset="0"/>
              </a:rPr>
              <a:t>chúng ta dọn những chai lọ còn ở đáy biển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09580E4C-8B12-4327-857D-E0A4C81A031A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09247D0D-1569-4A51-9281-60EE45990597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71ADA7E3-6752-4B99-A2AA-2C5F2622286E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13710-96D8-4727-A0B1-463EDF9A9732}"/>
              </a:ext>
            </a:extLst>
          </p:cNvPr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sẵn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sàng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F594B-8751-41F1-82F7-CDE47A673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013" y="1832536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5584D-353A-4717-BC9D-D4B07291B6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635" y="3077398"/>
            <a:ext cx="446935" cy="754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88AFE6-9474-4E88-AAF1-528A94EFF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2" y="5552011"/>
            <a:ext cx="1557473" cy="971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69576-022B-4AB3-80BC-2A0DC8F85B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8252" y="4177826"/>
            <a:ext cx="1557473" cy="971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907CD8-4BD3-4607-85A6-9C60995B9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12" y="3077398"/>
            <a:ext cx="458226" cy="773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76D408-BC40-4F4D-801E-7B843D9A2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078E4D-BFBB-40FF-97E6-B88CAB6DB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9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01029 -3.7037E-6 L 0.01029 0.33033 L -1.45833E-6 0.33033 L -1.45833E-6 -3.7037E-6 Z " pathEditMode="relative" rAng="0" ptsTypes="AAAAA">
                                      <p:cBhvr>
                                        <p:cTn id="10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2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UTM Seagull" panose="020406030505060202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70200" y="146899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993 = 900 + 90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70200" y="2712575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514 = 500 + 10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70200" y="385527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503 = 500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70200" y="5098855"/>
            <a:ext cx="6731000" cy="8039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904 = 900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0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54" y="745066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0685">
            <a:off x="4672644" y="162426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3031">
            <a:off x="5846517" y="3279592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083">
            <a:off x="6911693" y="406862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2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UTM Seagull" panose="020406030505060202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410" y="2013479"/>
            <a:ext cx="102195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cất giữ </a:t>
            </a:r>
            <a:r>
              <a:rPr lang="vi-VN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117 đồng vàng </a:t>
            </a: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sau: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kumimoji="0" lang="vi-VN" sz="4400" b="1" i="0" u="none" strike="noStrike" kern="1200" cap="none" spc="0" normalizeH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hòm đựng 100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baseline="0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túi đựng 10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vậy Rô-bốt còn lại          đồng vàng bên ngoài.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5316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?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7412407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/>
              <a:t>7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609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3" grpId="1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3">
            <a:extLst>
              <a:ext uri="{FF2B5EF4-FFF2-40B4-BE49-F238E27FC236}">
                <a16:creationId xmlns:a16="http://schemas.microsoft.com/office/drawing/2014/main" id="{67A5749E-11C9-421E-8870-C8ABECE54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01064006-CCF5-44EB-9D6B-F2FEE84A1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4028688" y="724550"/>
            <a:ext cx="6709953" cy="5706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40E1AC-72D4-4688-BA4C-0A26CA931F8C}"/>
              </a:ext>
            </a:extLst>
          </p:cNvPr>
          <p:cNvSpPr txBox="1"/>
          <p:nvPr/>
        </p:nvSpPr>
        <p:spPr>
          <a:xfrm>
            <a:off x="5019675" y="1356432"/>
            <a:ext cx="4045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biển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!!!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744B7-5ED9-4647-A73C-A5E2446BC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23" y="2082777"/>
            <a:ext cx="4124052" cy="2928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7960AB-9AE8-44C1-A9F9-1CAF8C23EC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D3F7BF-EECD-4EE2-8EC7-286EB67C7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260448-B349-42FE-ACFD-EEC9036B6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146</Words>
  <Application>Microsoft Office PowerPoint</Application>
  <PresentationFormat>Widescreen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9" baseType="lpstr">
      <vt:lpstr>#9Slide03 AmpleSoft Bold</vt:lpstr>
      <vt:lpstr>UVF Slim Tony</vt:lpstr>
      <vt:lpstr>Calibri Light</vt:lpstr>
      <vt:lpstr>#9Slide07 HoneyCream</vt:lpstr>
      <vt:lpstr>SVN-Newton</vt:lpstr>
      <vt:lpstr>#9Slide03 Arima Madurai Black</vt:lpstr>
      <vt:lpstr>UTM A&amp;S Graceland</vt:lpstr>
      <vt:lpstr>Cambria</vt:lpstr>
      <vt:lpstr>Arial</vt:lpstr>
      <vt:lpstr>Oi</vt:lpstr>
      <vt:lpstr>UTM Showcard</vt:lpstr>
      <vt:lpstr>Times New Roman</vt:lpstr>
      <vt:lpstr>UTM Seagull</vt:lpstr>
      <vt:lpstr>UTM Bustamalaka</vt:lpstr>
      <vt:lpstr>Calibri</vt:lpstr>
      <vt:lpstr>UTM Arruba KT</vt:lpstr>
      <vt:lpstr>UTM Wedding K&amp;T</vt:lpstr>
      <vt:lpstr>1_Office Theme</vt:lpstr>
      <vt:lpstr>2_Custom Design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SingPC</cp:lastModifiedBy>
  <cp:revision>9</cp:revision>
  <dcterms:created xsi:type="dcterms:W3CDTF">2023-03-04T10:55:32Z</dcterms:created>
  <dcterms:modified xsi:type="dcterms:W3CDTF">2024-04-12T08:50:03Z</dcterms:modified>
</cp:coreProperties>
</file>