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9" r:id="rId4"/>
    <p:sldId id="281" r:id="rId5"/>
    <p:sldId id="261" r:id="rId6"/>
    <p:sldId id="283" r:id="rId7"/>
    <p:sldId id="282" r:id="rId8"/>
    <p:sldId id="285" r:id="rId9"/>
    <p:sldId id="284" r:id="rId10"/>
    <p:sldId id="286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4AF7B-E94B-4E85-9F6F-D76D45862042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A7186-59CC-41E1-9118-EA4D723E9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60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21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8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515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9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3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96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9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CD8D7-0808-49F1-B7EF-B1B58E366B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7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247B7-2AC5-33A1-37A1-CF0493F14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45DD84-856A-2B54-53CC-450DF2A3C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70F5-BB2A-F200-38CB-4EB877954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BCC36-8C70-9930-817F-75F674979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D0839-1630-BAF3-D817-3C22155B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83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4F2E2-DAAB-7982-6180-BEDB7FC08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35297-F91A-73B1-4291-68EE0A9B32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0E3-1405-D01D-AAFC-9A7FE271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885B-4754-5945-A509-402B2631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E4F1-CDD2-F7AD-9DE2-82F334E3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E6F5A8-AD7E-08E3-C529-CA6EA1072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D0347-A907-D3B9-B927-EB7716894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1420E-0186-C480-D98D-7FB2A1266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7D786-E6C2-4C7F-58B7-0D0651DE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8CC55-B048-B51C-90A5-1C9C7F88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0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610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1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66E69A-3CBF-49D5-9F81-2557E7E7B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2E767E-57E4-4832-8072-37A1BB7AE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47620-C8D7-416B-AA4B-43507CA27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0B4711-6CA7-46DA-B386-5EAC982A5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052FF3-E209-46D3-B21B-CBBD8659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804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6BB8F4-CCDF-463D-9EC7-21CE1C7B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2D2342-2FE3-43CB-8916-4BB15B4BB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CCC5C6A-2D06-4091-85FE-7DF382961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D2DE3F-81D3-410E-8B61-926C4E6B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9DD8B9B-499C-4294-98B2-ECCCEB0F9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59220F-3BF1-471D-94CA-1E38B6927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63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F42DF5-9804-4902-8438-31F79218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FB034E-C7EA-4014-9B9B-BA9863FA9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608CA1-982F-4259-92A6-BFBEAC29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DE916C-0699-4F83-A535-EC0B8740A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9EDA72-27C9-43AB-9063-84C82E6B2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A905E1-D784-4BCB-AC9B-69FE1CF2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5BCD1EB-04C2-4D47-B6DD-65BF9E02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1B9F62-01AF-46B0-A24B-518EA9370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94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51690-78BF-4887-B4AF-C14D1F130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9BCDB3-ED34-464E-A066-D335367DE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025AB21-216C-40DF-A512-5BE85708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CA1E00-100E-4FC9-89AF-5A1DC884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38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C0BBC3-2942-479E-A722-12A9E7DD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57F503-A013-45CD-AA53-6786D07F0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7E781E-230F-4DA3-BDA1-3F6FDEB8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81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BD693-3145-422C-BC8C-915AE309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45A84-59CC-4CCF-BD84-B928CA293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178693F-56C2-4F90-804E-23165815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787F4D-4300-47B7-BF15-08D074A4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7156B29-2330-4A6D-84DE-A3DD460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7FB76-5B19-46DA-BE2F-684B9F0C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19293-D936-DF94-EA17-C5624CF0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AB657-4570-F9B8-9270-3A6E5DD2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FE53-9516-1DCD-EE0B-445D3EAC6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73264-4E1C-8BF7-65C3-3EE4AC6EC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3F032-1B39-FCAA-DD2D-52E6EC71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3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1FAC05-045A-4027-B7A0-184EE4EED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1308C93-845E-41FA-A4AA-8C2B624E7D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764089-7541-44FD-A374-AC695C827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25D4C0-62B4-4B1D-BDA9-F91BE6FAE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9EF32C-C6A1-4E6C-BDA4-597853F56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9A77EF-1FBF-45A3-B9BE-1DB41881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07B8E7D-9B2B-438E-A7DA-94B3A9B8C498}"/>
              </a:ext>
            </a:extLst>
          </p:cNvPr>
          <p:cNvSpPr/>
          <p:nvPr userDrawn="1"/>
        </p:nvSpPr>
        <p:spPr>
          <a:xfrm>
            <a:off x="0" y="58675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111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EB31AF-18AF-44DE-BB46-FDA001F58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97D9B5D-FD2E-4ED4-AF25-70BA6317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6D6F6-7993-460D-B290-DE3992CC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2F8866-96B0-44FC-A9C7-0969473B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B1DB4-4DFD-4508-8C33-1D4415D3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63F0F27-7712-4132-85D2-0A3346B34019}"/>
              </a:ext>
            </a:extLst>
          </p:cNvPr>
          <p:cNvSpPr txBox="1"/>
          <p:nvPr userDrawn="1"/>
        </p:nvSpPr>
        <p:spPr>
          <a:xfrm>
            <a:off x="1652955" y="1169378"/>
            <a:ext cx="9024281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感谢您下载觅知网平台上提供的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在觅知网出售的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的保护，作品的所有权、版权和著作权归觅知网所有，您下载的是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不得将觅知网的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A2B3FC-D4BD-40DE-AAE2-B680B8E431A6}"/>
              </a:ext>
            </a:extLst>
          </p:cNvPr>
          <p:cNvSpPr txBox="1"/>
          <p:nvPr userDrawn="1"/>
        </p:nvSpPr>
        <p:spPr>
          <a:xfrm>
            <a:off x="1652955" y="4984409"/>
            <a:ext cx="7297081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t>http://www.51miz.com/ppt/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7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35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D85D4-904A-B68C-03F4-3F4157CB8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DDBC46-3EDD-2EFD-51AA-F3DC67A1D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1AE3C-8E94-4E1A-73EA-66F044BFF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ADF4-B6DA-D3A9-8586-75519833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F5399-3012-3256-BBB0-E1A87272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2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436A-EE07-6EEC-3876-91010DAC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94A63-4D6F-8577-AE05-3C5E3C659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3A8FA-FED4-0DD2-7606-A5B1BE044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A3ACE-85EB-0245-579A-4F0ADBB9E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2B4C-A86F-EAC1-0B4D-40513EC9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39AAF-E5F0-5125-F02A-FFAAE055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8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0AAE1-29ED-C451-0536-2470527F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DF727-5CB8-0B80-8A19-E506699E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8835-E9C7-9CB6-C437-5F264B25F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D48C4-7F46-F499-27CA-E53E9469C0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BDC4B-EF01-F778-3FE8-725F97B00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4315F2-4CAD-916E-7200-640EE80C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FCDD43-4BFA-0D24-2A48-A8DEDBB1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3F5BC-F0EB-CCCA-4C28-43C6A811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1C56-9811-2FD1-35DA-5A4562B16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575C7A-749B-683C-5B53-01F3CA5B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35613-B8F5-0E39-FB09-DDF3BE5C6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C1482-99E9-BD2B-0407-F94EDDBC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3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65B0C6-33B8-B9B0-F976-0BAD15583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37EDC-5EAE-D244-A852-F33753E2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D967F-1F4B-8EC4-4232-1960B5064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035A-BA72-8465-7AC5-A04ECD09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DF2A5-6CF6-1FC2-A39D-830ECC99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8E84B-3C19-E651-8CA4-843AE362C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CA145-E196-C464-E3C3-2D74E59C1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A12CA-00AD-B853-DA7E-7D925412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86A0F-8E6C-A0DF-C338-C9A0736A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EEAEA-BEF1-BA27-0A51-82ABC334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6CDF-995A-8546-C156-2CE63518A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F9D76-7673-A007-7A46-7FADBAF63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75DB9-47C4-96CC-2591-6837CA0AD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718D2-EED5-3355-9AA8-C8A77EA0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11CA-E9ED-6D4B-4F1D-5386210C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0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CF00C-A5C0-BCDB-F240-3DC200B2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DE62D-C26A-5DC9-970D-7C97F96CD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97A1D-1FDC-601B-B280-AAAC2F0F5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78D30-19B2-4DC8-B870-DEE90BA8A83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BC183-A5BF-14EF-AA24-C7AAA5B0D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CBC80-0B75-75D1-D9E1-81BF41148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8E6C8-27F9-4588-9FAD-31FD02BE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71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CECBFA6-C6CB-422B-965D-55973E868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4949E8-A9FE-48D9-898A-EFDD958A5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B7330-F329-4E28-BFFC-98FAB077C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25245-2AB4-4BDE-9E4D-7CD2727EC188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AED860-AF13-41CF-A04F-FC7B22E36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436533-F973-4DB2-A4F9-D0DDDDBE9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DB53ED-4932-47E0-97C7-A41BE0D4B8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58号-创中黑" panose="020B0604030504040204"/>
                <a:ea typeface="字魂58号-创中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58号-创中黑" panose="020B0604030504040204"/>
              <a:ea typeface="字魂58号-创中黑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EDFAD0-AC88-0A4C-1C31-F5D1D08E1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33051F-9536-23C8-CA87-55CE581651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BC48E01D-3858-150A-7451-77ABBDDFA7AA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132031-D388-092C-F1C0-DEBF109B9759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1DC3792-D57F-7D55-3BA2-EA8D9A2514D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Cảm Nguyễn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40FED3-FC80-7A7B-9302-81D0036CDDD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36A0EA-33C2-67E1-4B9A-CB2025F9A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D0CDF2-6E06-D0B2-26C8-4A13A0E01E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EB837C-9F8D-A440-41E7-CD40F5F17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8C3DAF-5847-47C7-6A32-98E2E7E8F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77C53C1-4A2A-63B2-12DB-1918CE1C9DC5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prstClr val="white">
                      <a:alpha val="63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3000" b="0" i="0" u="none" strike="noStrike" kern="120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prstClr val="white">
                    <a:alpha val="63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81AB3A-4B73-34A7-30C2-40172405A949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1600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83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4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27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28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14.jpg"/><Relationship Id="rId7" Type="http://schemas.openxmlformats.org/officeDocument/2006/relationships/image" Target="../media/image8.png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5" Type="http://schemas.openxmlformats.org/officeDocument/2006/relationships/image" Target="../media/image6.png"/><Relationship Id="rId15" Type="http://schemas.openxmlformats.org/officeDocument/2006/relationships/image" Target="../media/image33.png"/><Relationship Id="rId10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-11631" y="-33810"/>
            <a:ext cx="12217279" cy="6891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033" y="4975764"/>
            <a:ext cx="1820028" cy="18200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62" y="5427477"/>
            <a:ext cx="835331" cy="8353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77" y="5320928"/>
            <a:ext cx="1498600" cy="149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60" y="5047832"/>
            <a:ext cx="1406977" cy="1406977"/>
          </a:xfrm>
          <a:prstGeom prst="rect">
            <a:avLst/>
          </a:prstGeom>
        </p:spPr>
      </p:pic>
      <p:pic>
        <p:nvPicPr>
          <p:cNvPr id="24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5" y="3310639"/>
            <a:ext cx="1665125" cy="166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7979" y="-70559"/>
            <a:ext cx="3920068" cy="369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699394"/>
            <a:ext cx="10089754" cy="1932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0296" y="3918628"/>
            <a:ext cx="7035394" cy="11156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1888" y="5308161"/>
            <a:ext cx="2001764" cy="7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2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34" dur="5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39" dur="595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44" dur="59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53" dur="59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nay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sóc nhặt được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34"/>
          <p:cNvSpPr/>
          <p:nvPr/>
        </p:nvSpPr>
        <p:spPr>
          <a:xfrm>
            <a:off x="5408630" y="5431066"/>
            <a:ext cx="90672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46469" y="2953357"/>
            <a:ext cx="6018605" cy="2386094"/>
            <a:chOff x="746469" y="2953357"/>
            <a:chExt cx="6018605" cy="2386094"/>
          </a:xfrm>
        </p:grpSpPr>
        <p:grpSp>
          <p:nvGrpSpPr>
            <p:cNvPr id="38" name="Group 18"/>
            <p:cNvGrpSpPr>
              <a:grpSpLocks/>
            </p:cNvGrpSpPr>
            <p:nvPr/>
          </p:nvGrpSpPr>
          <p:grpSpPr bwMode="auto">
            <a:xfrm>
              <a:off x="746469" y="2953357"/>
              <a:ext cx="5615142" cy="2386094"/>
              <a:chOff x="854136" y="4153579"/>
              <a:chExt cx="6015297" cy="2442777"/>
            </a:xfrm>
          </p:grpSpPr>
          <p:grpSp>
            <p:nvGrpSpPr>
              <p:cNvPr id="39" name="Group 19"/>
              <p:cNvGrpSpPr>
                <a:grpSpLocks/>
              </p:cNvGrpSpPr>
              <p:nvPr/>
            </p:nvGrpSpPr>
            <p:grpSpPr bwMode="auto">
              <a:xfrm>
                <a:off x="931388" y="4905263"/>
                <a:ext cx="5938045" cy="1691093"/>
                <a:chOff x="931388" y="4941839"/>
                <a:chExt cx="5938045" cy="1691093"/>
              </a:xfrm>
            </p:grpSpPr>
            <p:grpSp>
              <p:nvGrpSpPr>
                <p:cNvPr id="41" name="Group 21"/>
                <p:cNvGrpSpPr>
                  <a:grpSpLocks/>
                </p:cNvGrpSpPr>
                <p:nvPr/>
              </p:nvGrpSpPr>
              <p:grpSpPr bwMode="auto">
                <a:xfrm>
                  <a:off x="931388" y="4951931"/>
                  <a:ext cx="5938045" cy="1681001"/>
                  <a:chOff x="1643598" y="3362525"/>
                  <a:chExt cx="6531851" cy="1849100"/>
                </a:xfrm>
              </p:grpSpPr>
              <p:pic>
                <p:nvPicPr>
                  <p:cNvPr id="43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4074" b="40359"/>
                  <a:stretch>
                    <a:fillRect/>
                  </a:stretch>
                </p:blipFill>
                <p:spPr bwMode="auto">
                  <a:xfrm>
                    <a:off x="1643598" y="3362525"/>
                    <a:ext cx="2729464" cy="1689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44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6956005" y="4131892"/>
                    <a:ext cx="1219444" cy="685951"/>
                    <a:chOff x="5426516" y="4107225"/>
                    <a:chExt cx="1219444" cy="685951"/>
                  </a:xfrm>
                </p:grpSpPr>
                <p:pic>
                  <p:nvPicPr>
                    <p:cNvPr id="46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426516" y="4107225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7" name="Picture 2" descr="Hình ảnh Hạt Hạt Vẽ Tay Phim Hoạt Hình Vẽ Tay Phim Hoạt Hình, Quả Hạch, Món  ăn, Snack miễn phí tải tập tin PNG PSDComment và Vector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rot="1206515">
                      <a:off x="5960010" y="4107226"/>
                      <a:ext cx="685950" cy="68595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pic>
                <p:nvPicPr>
                  <p:cNvPr id="45" name="Picture 25"/>
                  <p:cNvPicPr>
                    <a:picLocks noChangeAspect="1" noChangeArrowheads="1"/>
                  </p:cNvPicPr>
                  <p:nvPr/>
                </p:nvPicPr>
                <p:blipFill>
                  <a:blip r:embed="rId1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15884" y="3471725"/>
                    <a:ext cx="1079499" cy="17399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2" name="Picture 22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>
                  <a:fillRect/>
                </a:stretch>
              </p:blipFill>
              <p:spPr bwMode="auto">
                <a:xfrm>
                  <a:off x="2783528" y="4941839"/>
                  <a:ext cx="2481330" cy="15355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0" name="TextBox 20"/>
              <p:cNvSpPr txBox="1">
                <a:spLocks noChangeArrowheads="1"/>
              </p:cNvSpPr>
              <p:nvPr/>
            </p:nvSpPr>
            <p:spPr bwMode="auto">
              <a:xfrm>
                <a:off x="854136" y="4153579"/>
                <a:ext cx="3091594" cy="719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ID4096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 Hôm nay:</a:t>
                </a:r>
              </a:p>
            </p:txBody>
          </p:sp>
        </p:grpSp>
        <p:pic>
          <p:nvPicPr>
            <p:cNvPr id="51" name="Picture 2" descr="Hình ảnh Hạt Hạt Vẽ Tay Phim Hoạt Hình Vẽ Tay Phim Hoạt Hình, Quả Hạch, Món  ăn, Snack miễn phí tải tập tin PNG PSDComment và Vecto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06515">
              <a:off x="6182966" y="4408017"/>
              <a:ext cx="582108" cy="60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1" name="Rounded Rectangle 34"/>
          <p:cNvSpPr/>
          <p:nvPr/>
        </p:nvSpPr>
        <p:spPr>
          <a:xfrm>
            <a:off x="5419724" y="5440767"/>
            <a:ext cx="904290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213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animBg="1"/>
      <p:bldP spid="50" grpId="1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1" y="146264"/>
            <a:ext cx="3128215" cy="199300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9607" y="611961"/>
            <a:ext cx="185944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31" y="2604964"/>
            <a:ext cx="11430991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7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1" y="146264"/>
            <a:ext cx="3128215" cy="199300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66279" y="692427"/>
            <a:ext cx="185944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832" y="2575338"/>
            <a:ext cx="11430991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1210424" y="641041"/>
            <a:ext cx="3458465" cy="1309620"/>
            <a:chOff x="1663812" y="2307892"/>
            <a:chExt cx="3409843" cy="1334027"/>
          </a:xfrm>
        </p:grpSpPr>
        <p:grpSp>
          <p:nvGrpSpPr>
            <p:cNvPr id="23" name="Group 22"/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9" name="Rectangle 8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9" name="Rectangle 7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76" name="Picture 5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5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5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6" name="Rectangle 6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6" name="Rectangle 4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6" name="Rectangle 3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31" name="Rectangle 3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</p:grp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1702663" y="1726536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345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6607" y="2363815"/>
            <a:ext cx="4647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trăm, 4 chục, 5 đơn vị </a:t>
            </a:r>
          </a:p>
        </p:txBody>
      </p:sp>
      <p:sp>
        <p:nvSpPr>
          <p:cNvPr id="5" name="Rectangle 4"/>
          <p:cNvSpPr/>
          <p:nvPr/>
        </p:nvSpPr>
        <p:spPr>
          <a:xfrm>
            <a:off x="684902" y="2984483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345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3345374" y="2965043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+ 40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01" name="Group 81"/>
          <p:cNvGrpSpPr>
            <a:grpSpLocks/>
          </p:cNvGrpSpPr>
          <p:nvPr/>
        </p:nvGrpSpPr>
        <p:grpSpPr bwMode="auto">
          <a:xfrm>
            <a:off x="7282799" y="630151"/>
            <a:ext cx="3609866" cy="1278726"/>
            <a:chOff x="6586017" y="1871524"/>
            <a:chExt cx="3856680" cy="1622273"/>
          </a:xfrm>
        </p:grpSpPr>
        <p:grpSp>
          <p:nvGrpSpPr>
            <p:cNvPr id="102" name="Group 82"/>
            <p:cNvGrpSpPr>
              <a:grpSpLocks/>
            </p:cNvGrpSpPr>
            <p:nvPr/>
          </p:nvGrpSpPr>
          <p:grpSpPr bwMode="auto">
            <a:xfrm>
              <a:off x="6586017" y="1871524"/>
              <a:ext cx="2769265" cy="1438641"/>
              <a:chOff x="1005444" y="2278186"/>
              <a:chExt cx="2288648" cy="1188959"/>
            </a:xfrm>
          </p:grpSpPr>
          <p:pic>
            <p:nvPicPr>
              <p:cNvPr id="113" name="Picture 9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" name="Picture 9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" name="Picture 9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8951" y="2278186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3" name="Group 102"/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105" name="Rectangle 10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pic>
          <p:nvPicPr>
            <p:cNvPr id="104" name="Picture 8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8687" y="2107771"/>
              <a:ext cx="1240421" cy="1240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6" name="TextBox 115"/>
          <p:cNvSpPr txBox="1">
            <a:spLocks noChangeArrowheads="1"/>
          </p:cNvSpPr>
          <p:nvPr/>
        </p:nvSpPr>
        <p:spPr bwMode="auto">
          <a:xfrm>
            <a:off x="7455402" y="1741979"/>
            <a:ext cx="262255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gồm 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6794951" y="2363815"/>
            <a:ext cx="4647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trăm,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chục,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đơn vị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743246" y="2903459"/>
            <a:ext cx="2800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403718" y="2884019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120" name="Group 119"/>
          <p:cNvGrpSpPr>
            <a:grpSpLocks/>
          </p:cNvGrpSpPr>
          <p:nvPr/>
        </p:nvGrpSpPr>
        <p:grpSpPr bwMode="auto">
          <a:xfrm>
            <a:off x="3413286" y="3623765"/>
            <a:ext cx="5564187" cy="1498600"/>
            <a:chOff x="2239093" y="1733012"/>
            <a:chExt cx="6674634" cy="1776611"/>
          </a:xfrm>
        </p:grpSpPr>
        <p:grpSp>
          <p:nvGrpSpPr>
            <p:cNvPr id="121" name="Group 120"/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96" name="Rectangle 19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86" name="Rectangle 185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3" name="Group 112"/>
            <p:cNvGrpSpPr>
              <a:grpSpLocks/>
            </p:cNvGrpSpPr>
            <p:nvPr/>
          </p:nvGrpSpPr>
          <p:grpSpPr bwMode="auto"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83" name="Picture 17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7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5" name="Picture 174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4" name="Group 123"/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3" name="Rectangle 17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63" name="Rectangle 1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53" name="Rectangle 15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43" name="Rectangle 14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  <p:grpSp>
          <p:nvGrpSpPr>
            <p:cNvPr id="128" name="Group 117"/>
            <p:cNvGrpSpPr>
              <a:grpSpLocks/>
            </p:cNvGrpSpPr>
            <p:nvPr/>
          </p:nvGrpSpPr>
          <p:grpSpPr bwMode="auto"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140" name="Picture 12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444" y="22896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13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844" y="24420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13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0244" y="2594404"/>
                <a:ext cx="1025141" cy="1025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9" name="Group 128"/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30" name="Rectangle 129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8号-创中黑" panose="020B0604030504040204"/>
                  <a:cs typeface="+mn-cs"/>
                </a:endParaRPr>
              </a:p>
            </p:txBody>
          </p:sp>
        </p:grpSp>
      </p:grpSp>
      <p:sp>
        <p:nvSpPr>
          <p:cNvPr id="206" name="Rectangle 205"/>
          <p:cNvSpPr/>
          <p:nvPr/>
        </p:nvSpPr>
        <p:spPr>
          <a:xfrm>
            <a:off x="2550977" y="5245747"/>
            <a:ext cx="7241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670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7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chục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4257107" y="5785715"/>
            <a:ext cx="44422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 viết: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1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" grpId="0"/>
      <p:bldP spid="5" grpId="0"/>
      <p:bldP spid="116" grpId="0"/>
      <p:bldP spid="117" grpId="0"/>
      <p:bldP spid="206" grpId="0"/>
      <p:bldP spid="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221" y="146264"/>
            <a:ext cx="3128215" cy="1993003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589" y="-220089"/>
            <a:ext cx="3004315" cy="30043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83" y="0"/>
            <a:ext cx="2523972" cy="3785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9607" y="627328"/>
            <a:ext cx="1859441" cy="1511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504" y="2458357"/>
            <a:ext cx="11430991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20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>
            <a:fillRect/>
          </a:stretch>
        </p:blipFill>
        <p:spPr bwMode="auto">
          <a:xfrm>
            <a:off x="1008063" y="914401"/>
            <a:ext cx="10190162" cy="555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780121" y="471176"/>
            <a:ext cx="1041810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7" name="Freeform: Shape 7"/>
          <p:cNvSpPr/>
          <p:nvPr/>
        </p:nvSpPr>
        <p:spPr>
          <a:xfrm>
            <a:off x="2835275" y="2874963"/>
            <a:ext cx="1550988" cy="1749425"/>
          </a:xfrm>
          <a:custGeom>
            <a:avLst/>
            <a:gdLst>
              <a:gd name="connsiteX0" fmla="*/ 0 w 1550505"/>
              <a:gd name="connsiteY0" fmla="*/ 0 h 1749287"/>
              <a:gd name="connsiteX1" fmla="*/ 185531 w 1550505"/>
              <a:gd name="connsiteY1" fmla="*/ 132521 h 1749287"/>
              <a:gd name="connsiteX2" fmla="*/ 304800 w 1550505"/>
              <a:gd name="connsiteY2" fmla="*/ 225287 h 1749287"/>
              <a:gd name="connsiteX3" fmla="*/ 450574 w 1550505"/>
              <a:gd name="connsiteY3" fmla="*/ 291548 h 1749287"/>
              <a:gd name="connsiteX4" fmla="*/ 490331 w 1550505"/>
              <a:gd name="connsiteY4" fmla="*/ 331304 h 1749287"/>
              <a:gd name="connsiteX5" fmla="*/ 622852 w 1550505"/>
              <a:gd name="connsiteY5" fmla="*/ 424069 h 1749287"/>
              <a:gd name="connsiteX6" fmla="*/ 689113 w 1550505"/>
              <a:gd name="connsiteY6" fmla="*/ 490330 h 1749287"/>
              <a:gd name="connsiteX7" fmla="*/ 728870 w 1550505"/>
              <a:gd name="connsiteY7" fmla="*/ 516835 h 1749287"/>
              <a:gd name="connsiteX8" fmla="*/ 781878 w 1550505"/>
              <a:gd name="connsiteY8" fmla="*/ 583095 h 1749287"/>
              <a:gd name="connsiteX9" fmla="*/ 874644 w 1550505"/>
              <a:gd name="connsiteY9" fmla="*/ 622852 h 1749287"/>
              <a:gd name="connsiteX10" fmla="*/ 1007165 w 1550505"/>
              <a:gd name="connsiteY10" fmla="*/ 768626 h 1749287"/>
              <a:gd name="connsiteX11" fmla="*/ 1046922 w 1550505"/>
              <a:gd name="connsiteY11" fmla="*/ 808382 h 1749287"/>
              <a:gd name="connsiteX12" fmla="*/ 1113183 w 1550505"/>
              <a:gd name="connsiteY12" fmla="*/ 887895 h 1749287"/>
              <a:gd name="connsiteX13" fmla="*/ 1192696 w 1550505"/>
              <a:gd name="connsiteY13" fmla="*/ 954156 h 1749287"/>
              <a:gd name="connsiteX14" fmla="*/ 1285461 w 1550505"/>
              <a:gd name="connsiteY14" fmla="*/ 1060174 h 1749287"/>
              <a:gd name="connsiteX15" fmla="*/ 1378226 w 1550505"/>
              <a:gd name="connsiteY15" fmla="*/ 1192695 h 1749287"/>
              <a:gd name="connsiteX16" fmla="*/ 1391478 w 1550505"/>
              <a:gd name="connsiteY16" fmla="*/ 1245704 h 1749287"/>
              <a:gd name="connsiteX17" fmla="*/ 1417983 w 1550505"/>
              <a:gd name="connsiteY17" fmla="*/ 1285461 h 1749287"/>
              <a:gd name="connsiteX18" fmla="*/ 1431235 w 1550505"/>
              <a:gd name="connsiteY18" fmla="*/ 1351721 h 1749287"/>
              <a:gd name="connsiteX19" fmla="*/ 1457739 w 1550505"/>
              <a:gd name="connsiteY19" fmla="*/ 1404730 h 1749287"/>
              <a:gd name="connsiteX20" fmla="*/ 1510748 w 1550505"/>
              <a:gd name="connsiteY20" fmla="*/ 1563756 h 1749287"/>
              <a:gd name="connsiteX21" fmla="*/ 1537252 w 1550505"/>
              <a:gd name="connsiteY21" fmla="*/ 1669774 h 1749287"/>
              <a:gd name="connsiteX22" fmla="*/ 1550505 w 1550505"/>
              <a:gd name="connsiteY22" fmla="*/ 1749287 h 17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50505" h="1749287">
                <a:moveTo>
                  <a:pt x="0" y="0"/>
                </a:moveTo>
                <a:cubicBezTo>
                  <a:pt x="106398" y="63838"/>
                  <a:pt x="51897" y="27523"/>
                  <a:pt x="185531" y="132521"/>
                </a:cubicBezTo>
                <a:cubicBezTo>
                  <a:pt x="188454" y="134818"/>
                  <a:pt x="292090" y="218932"/>
                  <a:pt x="304800" y="225287"/>
                </a:cubicBezTo>
                <a:cubicBezTo>
                  <a:pt x="423312" y="284542"/>
                  <a:pt x="373335" y="265800"/>
                  <a:pt x="450574" y="291548"/>
                </a:cubicBezTo>
                <a:cubicBezTo>
                  <a:pt x="463826" y="304800"/>
                  <a:pt x="475476" y="319877"/>
                  <a:pt x="490331" y="331304"/>
                </a:cubicBezTo>
                <a:cubicBezTo>
                  <a:pt x="533070" y="364180"/>
                  <a:pt x="584724" y="385941"/>
                  <a:pt x="622852" y="424069"/>
                </a:cubicBezTo>
                <a:cubicBezTo>
                  <a:pt x="644939" y="446156"/>
                  <a:pt x="663123" y="473003"/>
                  <a:pt x="689113" y="490330"/>
                </a:cubicBezTo>
                <a:cubicBezTo>
                  <a:pt x="702365" y="499165"/>
                  <a:pt x="717608" y="505573"/>
                  <a:pt x="728870" y="516835"/>
                </a:cubicBezTo>
                <a:cubicBezTo>
                  <a:pt x="748870" y="536835"/>
                  <a:pt x="759003" y="566459"/>
                  <a:pt x="781878" y="583095"/>
                </a:cubicBezTo>
                <a:cubicBezTo>
                  <a:pt x="809086" y="602882"/>
                  <a:pt x="843722" y="609600"/>
                  <a:pt x="874644" y="622852"/>
                </a:cubicBezTo>
                <a:cubicBezTo>
                  <a:pt x="1050129" y="798337"/>
                  <a:pt x="873413" y="615767"/>
                  <a:pt x="1007165" y="768626"/>
                </a:cubicBezTo>
                <a:cubicBezTo>
                  <a:pt x="1019506" y="782730"/>
                  <a:pt x="1034471" y="794375"/>
                  <a:pt x="1046922" y="808382"/>
                </a:cubicBezTo>
                <a:cubicBezTo>
                  <a:pt x="1069843" y="834168"/>
                  <a:pt x="1088787" y="863499"/>
                  <a:pt x="1113183" y="887895"/>
                </a:cubicBezTo>
                <a:cubicBezTo>
                  <a:pt x="1189747" y="964459"/>
                  <a:pt x="1116714" y="856466"/>
                  <a:pt x="1192696" y="954156"/>
                </a:cubicBezTo>
                <a:cubicBezTo>
                  <a:pt x="1275949" y="1061195"/>
                  <a:pt x="1208496" y="1008862"/>
                  <a:pt x="1285461" y="1060174"/>
                </a:cubicBezTo>
                <a:cubicBezTo>
                  <a:pt x="1350722" y="1158064"/>
                  <a:pt x="1319357" y="1114204"/>
                  <a:pt x="1378226" y="1192695"/>
                </a:cubicBezTo>
                <a:cubicBezTo>
                  <a:pt x="1382643" y="1210365"/>
                  <a:pt x="1384303" y="1228963"/>
                  <a:pt x="1391478" y="1245704"/>
                </a:cubicBezTo>
                <a:cubicBezTo>
                  <a:pt x="1397752" y="1260344"/>
                  <a:pt x="1412390" y="1270548"/>
                  <a:pt x="1417983" y="1285461"/>
                </a:cubicBezTo>
                <a:cubicBezTo>
                  <a:pt x="1425892" y="1306551"/>
                  <a:pt x="1424112" y="1330353"/>
                  <a:pt x="1431235" y="1351721"/>
                </a:cubicBezTo>
                <a:cubicBezTo>
                  <a:pt x="1437482" y="1370462"/>
                  <a:pt x="1451492" y="1385989"/>
                  <a:pt x="1457739" y="1404730"/>
                </a:cubicBezTo>
                <a:cubicBezTo>
                  <a:pt x="1520329" y="1592501"/>
                  <a:pt x="1450982" y="1444224"/>
                  <a:pt x="1510748" y="1563756"/>
                </a:cubicBezTo>
                <a:cubicBezTo>
                  <a:pt x="1519583" y="1599095"/>
                  <a:pt x="1531263" y="1633843"/>
                  <a:pt x="1537252" y="1669774"/>
                </a:cubicBezTo>
                <a:lnTo>
                  <a:pt x="1550505" y="1749287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8" name="Freeform: Shape 8"/>
          <p:cNvSpPr/>
          <p:nvPr/>
        </p:nvSpPr>
        <p:spPr>
          <a:xfrm>
            <a:off x="3511550" y="3352800"/>
            <a:ext cx="611188" cy="255746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19" name="Freeform: Shape 11"/>
          <p:cNvSpPr/>
          <p:nvPr/>
        </p:nvSpPr>
        <p:spPr>
          <a:xfrm>
            <a:off x="6545263" y="3419475"/>
            <a:ext cx="2876550" cy="2359025"/>
          </a:xfrm>
          <a:custGeom>
            <a:avLst/>
            <a:gdLst>
              <a:gd name="connsiteX0" fmla="*/ 2876436 w 2876436"/>
              <a:gd name="connsiteY0" fmla="*/ 2358887 h 2358887"/>
              <a:gd name="connsiteX1" fmla="*/ 2810175 w 2876436"/>
              <a:gd name="connsiteY1" fmla="*/ 2226365 h 2358887"/>
              <a:gd name="connsiteX2" fmla="*/ 2783670 w 2876436"/>
              <a:gd name="connsiteY2" fmla="*/ 2186609 h 2358887"/>
              <a:gd name="connsiteX3" fmla="*/ 2704157 w 2876436"/>
              <a:gd name="connsiteY3" fmla="*/ 2054087 h 2358887"/>
              <a:gd name="connsiteX4" fmla="*/ 2651149 w 2876436"/>
              <a:gd name="connsiteY4" fmla="*/ 1948069 h 2358887"/>
              <a:gd name="connsiteX5" fmla="*/ 2624644 w 2876436"/>
              <a:gd name="connsiteY5" fmla="*/ 1895061 h 2358887"/>
              <a:gd name="connsiteX6" fmla="*/ 2584888 w 2876436"/>
              <a:gd name="connsiteY6" fmla="*/ 1842052 h 2358887"/>
              <a:gd name="connsiteX7" fmla="*/ 2558383 w 2876436"/>
              <a:gd name="connsiteY7" fmla="*/ 1802296 h 2358887"/>
              <a:gd name="connsiteX8" fmla="*/ 2465618 w 2876436"/>
              <a:gd name="connsiteY8" fmla="*/ 1656522 h 2358887"/>
              <a:gd name="connsiteX9" fmla="*/ 2452366 w 2876436"/>
              <a:gd name="connsiteY9" fmla="*/ 1590261 h 2358887"/>
              <a:gd name="connsiteX10" fmla="*/ 2425862 w 2876436"/>
              <a:gd name="connsiteY10" fmla="*/ 1550504 h 2358887"/>
              <a:gd name="connsiteX11" fmla="*/ 2372853 w 2876436"/>
              <a:gd name="connsiteY11" fmla="*/ 1457739 h 2358887"/>
              <a:gd name="connsiteX12" fmla="*/ 2333097 w 2876436"/>
              <a:gd name="connsiteY12" fmla="*/ 1364974 h 2358887"/>
              <a:gd name="connsiteX13" fmla="*/ 2280088 w 2876436"/>
              <a:gd name="connsiteY13" fmla="*/ 1258956 h 2358887"/>
              <a:gd name="connsiteX14" fmla="*/ 2240331 w 2876436"/>
              <a:gd name="connsiteY14" fmla="*/ 1139687 h 2358887"/>
              <a:gd name="connsiteX15" fmla="*/ 2227079 w 2876436"/>
              <a:gd name="connsiteY15" fmla="*/ 1086678 h 2358887"/>
              <a:gd name="connsiteX16" fmla="*/ 2187323 w 2876436"/>
              <a:gd name="connsiteY16" fmla="*/ 980661 h 2358887"/>
              <a:gd name="connsiteX17" fmla="*/ 2174070 w 2876436"/>
              <a:gd name="connsiteY17" fmla="*/ 940904 h 2358887"/>
              <a:gd name="connsiteX18" fmla="*/ 2134314 w 2876436"/>
              <a:gd name="connsiteY18" fmla="*/ 914400 h 2358887"/>
              <a:gd name="connsiteX19" fmla="*/ 2121062 w 2876436"/>
              <a:gd name="connsiteY19" fmla="*/ 874643 h 2358887"/>
              <a:gd name="connsiteX20" fmla="*/ 2001792 w 2876436"/>
              <a:gd name="connsiteY20" fmla="*/ 808382 h 2358887"/>
              <a:gd name="connsiteX21" fmla="*/ 1246418 w 2876436"/>
              <a:gd name="connsiteY21" fmla="*/ 834887 h 2358887"/>
              <a:gd name="connsiteX22" fmla="*/ 1193410 w 2876436"/>
              <a:gd name="connsiteY22" fmla="*/ 848139 h 2358887"/>
              <a:gd name="connsiteX23" fmla="*/ 1100644 w 2876436"/>
              <a:gd name="connsiteY23" fmla="*/ 887896 h 2358887"/>
              <a:gd name="connsiteX24" fmla="*/ 1047636 w 2876436"/>
              <a:gd name="connsiteY24" fmla="*/ 914400 h 2358887"/>
              <a:gd name="connsiteX25" fmla="*/ 968123 w 2876436"/>
              <a:gd name="connsiteY25" fmla="*/ 940904 h 2358887"/>
              <a:gd name="connsiteX26" fmla="*/ 477792 w 2876436"/>
              <a:gd name="connsiteY26" fmla="*/ 927652 h 2358887"/>
              <a:gd name="connsiteX27" fmla="*/ 371775 w 2876436"/>
              <a:gd name="connsiteY27" fmla="*/ 874643 h 2358887"/>
              <a:gd name="connsiteX28" fmla="*/ 199497 w 2876436"/>
              <a:gd name="connsiteY28" fmla="*/ 834887 h 2358887"/>
              <a:gd name="connsiteX29" fmla="*/ 146488 w 2876436"/>
              <a:gd name="connsiteY29" fmla="*/ 808382 h 2358887"/>
              <a:gd name="connsiteX30" fmla="*/ 66975 w 2876436"/>
              <a:gd name="connsiteY30" fmla="*/ 649356 h 2358887"/>
              <a:gd name="connsiteX31" fmla="*/ 13966 w 2876436"/>
              <a:gd name="connsiteY31" fmla="*/ 543339 h 2358887"/>
              <a:gd name="connsiteX32" fmla="*/ 13966 w 2876436"/>
              <a:gd name="connsiteY32" fmla="*/ 159026 h 2358887"/>
              <a:gd name="connsiteX33" fmla="*/ 66975 w 2876436"/>
              <a:gd name="connsiteY33" fmla="*/ 92765 h 2358887"/>
              <a:gd name="connsiteX34" fmla="*/ 80227 w 2876436"/>
              <a:gd name="connsiteY34" fmla="*/ 53009 h 2358887"/>
              <a:gd name="connsiteX35" fmla="*/ 119983 w 2876436"/>
              <a:gd name="connsiteY35" fmla="*/ 0 h 235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876436" h="2358887">
                <a:moveTo>
                  <a:pt x="2876436" y="2358887"/>
                </a:moveTo>
                <a:cubicBezTo>
                  <a:pt x="2739940" y="2154144"/>
                  <a:pt x="2873112" y="2373216"/>
                  <a:pt x="2810175" y="2226365"/>
                </a:cubicBezTo>
                <a:cubicBezTo>
                  <a:pt x="2803901" y="2211726"/>
                  <a:pt x="2792017" y="2200173"/>
                  <a:pt x="2783670" y="2186609"/>
                </a:cubicBezTo>
                <a:cubicBezTo>
                  <a:pt x="2756671" y="2142736"/>
                  <a:pt x="2723289" y="2101918"/>
                  <a:pt x="2704157" y="2054087"/>
                </a:cubicBezTo>
                <a:cubicBezTo>
                  <a:pt x="2651979" y="1923640"/>
                  <a:pt x="2704078" y="2040693"/>
                  <a:pt x="2651149" y="1948069"/>
                </a:cubicBezTo>
                <a:cubicBezTo>
                  <a:pt x="2641348" y="1930917"/>
                  <a:pt x="2635114" y="1911813"/>
                  <a:pt x="2624644" y="1895061"/>
                </a:cubicBezTo>
                <a:cubicBezTo>
                  <a:pt x="2612938" y="1876331"/>
                  <a:pt x="2597726" y="1860025"/>
                  <a:pt x="2584888" y="1842052"/>
                </a:cubicBezTo>
                <a:cubicBezTo>
                  <a:pt x="2575631" y="1829092"/>
                  <a:pt x="2567218" y="1815548"/>
                  <a:pt x="2558383" y="1802296"/>
                </a:cubicBezTo>
                <a:cubicBezTo>
                  <a:pt x="2483535" y="1577748"/>
                  <a:pt x="2594640" y="1871558"/>
                  <a:pt x="2465618" y="1656522"/>
                </a:cubicBezTo>
                <a:cubicBezTo>
                  <a:pt x="2454029" y="1637208"/>
                  <a:pt x="2460275" y="1611351"/>
                  <a:pt x="2452366" y="1590261"/>
                </a:cubicBezTo>
                <a:cubicBezTo>
                  <a:pt x="2446774" y="1575348"/>
                  <a:pt x="2434697" y="1563756"/>
                  <a:pt x="2425862" y="1550504"/>
                </a:cubicBezTo>
                <a:cubicBezTo>
                  <a:pt x="2400195" y="1447835"/>
                  <a:pt x="2433587" y="1542767"/>
                  <a:pt x="2372853" y="1457739"/>
                </a:cubicBezTo>
                <a:cubicBezTo>
                  <a:pt x="2348359" y="1423447"/>
                  <a:pt x="2346758" y="1401402"/>
                  <a:pt x="2333097" y="1364974"/>
                </a:cubicBezTo>
                <a:cubicBezTo>
                  <a:pt x="2305309" y="1290873"/>
                  <a:pt x="2316686" y="1313854"/>
                  <a:pt x="2280088" y="1258956"/>
                </a:cubicBezTo>
                <a:cubicBezTo>
                  <a:pt x="2251046" y="1113745"/>
                  <a:pt x="2287360" y="1265098"/>
                  <a:pt x="2240331" y="1139687"/>
                </a:cubicBezTo>
                <a:cubicBezTo>
                  <a:pt x="2233936" y="1122633"/>
                  <a:pt x="2232083" y="1104191"/>
                  <a:pt x="2227079" y="1086678"/>
                </a:cubicBezTo>
                <a:cubicBezTo>
                  <a:pt x="2215049" y="1044572"/>
                  <a:pt x="2204124" y="1025462"/>
                  <a:pt x="2187323" y="980661"/>
                </a:cubicBezTo>
                <a:cubicBezTo>
                  <a:pt x="2182418" y="967581"/>
                  <a:pt x="2182797" y="951812"/>
                  <a:pt x="2174070" y="940904"/>
                </a:cubicBezTo>
                <a:cubicBezTo>
                  <a:pt x="2164121" y="928467"/>
                  <a:pt x="2147566" y="923235"/>
                  <a:pt x="2134314" y="914400"/>
                </a:cubicBezTo>
                <a:cubicBezTo>
                  <a:pt x="2129897" y="901148"/>
                  <a:pt x="2130940" y="884521"/>
                  <a:pt x="2121062" y="874643"/>
                </a:cubicBezTo>
                <a:cubicBezTo>
                  <a:pt x="2075496" y="829077"/>
                  <a:pt x="2051784" y="825047"/>
                  <a:pt x="2001792" y="808382"/>
                </a:cubicBezTo>
                <a:cubicBezTo>
                  <a:pt x="1872478" y="811021"/>
                  <a:pt x="1475856" y="796648"/>
                  <a:pt x="1246418" y="834887"/>
                </a:cubicBezTo>
                <a:cubicBezTo>
                  <a:pt x="1228453" y="837881"/>
                  <a:pt x="1211079" y="843722"/>
                  <a:pt x="1193410" y="848139"/>
                </a:cubicBezTo>
                <a:cubicBezTo>
                  <a:pt x="1112841" y="901850"/>
                  <a:pt x="1198445" y="851220"/>
                  <a:pt x="1100644" y="887896"/>
                </a:cubicBezTo>
                <a:cubicBezTo>
                  <a:pt x="1082147" y="894833"/>
                  <a:pt x="1065978" y="907063"/>
                  <a:pt x="1047636" y="914400"/>
                </a:cubicBezTo>
                <a:cubicBezTo>
                  <a:pt x="1021696" y="924776"/>
                  <a:pt x="968123" y="940904"/>
                  <a:pt x="968123" y="940904"/>
                </a:cubicBezTo>
                <a:cubicBezTo>
                  <a:pt x="804679" y="936487"/>
                  <a:pt x="641101" y="935618"/>
                  <a:pt x="477792" y="927652"/>
                </a:cubicBezTo>
                <a:cubicBezTo>
                  <a:pt x="405672" y="924134"/>
                  <a:pt x="436545" y="907028"/>
                  <a:pt x="371775" y="874643"/>
                </a:cubicBezTo>
                <a:cubicBezTo>
                  <a:pt x="313566" y="845538"/>
                  <a:pt x="262971" y="843955"/>
                  <a:pt x="199497" y="834887"/>
                </a:cubicBezTo>
                <a:cubicBezTo>
                  <a:pt x="181827" y="826052"/>
                  <a:pt x="160457" y="822351"/>
                  <a:pt x="146488" y="808382"/>
                </a:cubicBezTo>
                <a:cubicBezTo>
                  <a:pt x="70527" y="732421"/>
                  <a:pt x="110090" y="735585"/>
                  <a:pt x="66975" y="649356"/>
                </a:cubicBezTo>
                <a:lnTo>
                  <a:pt x="13966" y="543339"/>
                </a:lnTo>
                <a:cubicBezTo>
                  <a:pt x="3283" y="393776"/>
                  <a:pt x="-11229" y="310201"/>
                  <a:pt x="13966" y="159026"/>
                </a:cubicBezTo>
                <a:cubicBezTo>
                  <a:pt x="17310" y="138962"/>
                  <a:pt x="52813" y="106927"/>
                  <a:pt x="66975" y="92765"/>
                </a:cubicBezTo>
                <a:cubicBezTo>
                  <a:pt x="71392" y="79513"/>
                  <a:pt x="73980" y="65503"/>
                  <a:pt x="80227" y="53009"/>
                </a:cubicBezTo>
                <a:cubicBezTo>
                  <a:pt x="95212" y="23038"/>
                  <a:pt x="101346" y="18637"/>
                  <a:pt x="119983" y="0"/>
                </a:cubicBezTo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0" name="Freeform: Shape 10"/>
          <p:cNvSpPr/>
          <p:nvPr/>
        </p:nvSpPr>
        <p:spPr>
          <a:xfrm>
            <a:off x="7854950" y="1854200"/>
            <a:ext cx="2057400" cy="2281238"/>
          </a:xfrm>
          <a:custGeom>
            <a:avLst/>
            <a:gdLst>
              <a:gd name="connsiteX0" fmla="*/ 2057417 w 2057417"/>
              <a:gd name="connsiteY0" fmla="*/ 2280462 h 2280462"/>
              <a:gd name="connsiteX1" fmla="*/ 1964652 w 2057417"/>
              <a:gd name="connsiteY1" fmla="*/ 2240706 h 2280462"/>
              <a:gd name="connsiteX2" fmla="*/ 1924895 w 2057417"/>
              <a:gd name="connsiteY2" fmla="*/ 2227454 h 2280462"/>
              <a:gd name="connsiteX3" fmla="*/ 1871887 w 2057417"/>
              <a:gd name="connsiteY3" fmla="*/ 2200949 h 2280462"/>
              <a:gd name="connsiteX4" fmla="*/ 1792374 w 2057417"/>
              <a:gd name="connsiteY4" fmla="*/ 2187697 h 2280462"/>
              <a:gd name="connsiteX5" fmla="*/ 1686356 w 2057417"/>
              <a:gd name="connsiteY5" fmla="*/ 2147941 h 2280462"/>
              <a:gd name="connsiteX6" fmla="*/ 1606843 w 2057417"/>
              <a:gd name="connsiteY6" fmla="*/ 2121436 h 2280462"/>
              <a:gd name="connsiteX7" fmla="*/ 1527330 w 2057417"/>
              <a:gd name="connsiteY7" fmla="*/ 2081680 h 2280462"/>
              <a:gd name="connsiteX8" fmla="*/ 1328548 w 2057417"/>
              <a:gd name="connsiteY8" fmla="*/ 2028671 h 2280462"/>
              <a:gd name="connsiteX9" fmla="*/ 1182774 w 2057417"/>
              <a:gd name="connsiteY9" fmla="*/ 1935906 h 2280462"/>
              <a:gd name="connsiteX10" fmla="*/ 1156269 w 2057417"/>
              <a:gd name="connsiteY10" fmla="*/ 1909401 h 2280462"/>
              <a:gd name="connsiteX11" fmla="*/ 1050252 w 2057417"/>
              <a:gd name="connsiteY11" fmla="*/ 1843141 h 2280462"/>
              <a:gd name="connsiteX12" fmla="*/ 891226 w 2057417"/>
              <a:gd name="connsiteY12" fmla="*/ 1763627 h 2280462"/>
              <a:gd name="connsiteX13" fmla="*/ 745452 w 2057417"/>
              <a:gd name="connsiteY13" fmla="*/ 1617854 h 2280462"/>
              <a:gd name="connsiteX14" fmla="*/ 705695 w 2057417"/>
              <a:gd name="connsiteY14" fmla="*/ 1591349 h 2280462"/>
              <a:gd name="connsiteX15" fmla="*/ 652687 w 2057417"/>
              <a:gd name="connsiteY15" fmla="*/ 1578097 h 2280462"/>
              <a:gd name="connsiteX16" fmla="*/ 559921 w 2057417"/>
              <a:gd name="connsiteY16" fmla="*/ 1498584 h 2280462"/>
              <a:gd name="connsiteX17" fmla="*/ 467156 w 2057417"/>
              <a:gd name="connsiteY17" fmla="*/ 1419071 h 2280462"/>
              <a:gd name="connsiteX18" fmla="*/ 281626 w 2057417"/>
              <a:gd name="connsiteY18" fmla="*/ 1326306 h 2280462"/>
              <a:gd name="connsiteX19" fmla="*/ 241869 w 2057417"/>
              <a:gd name="connsiteY19" fmla="*/ 1299801 h 2280462"/>
              <a:gd name="connsiteX20" fmla="*/ 215365 w 2057417"/>
              <a:gd name="connsiteY20" fmla="*/ 1260045 h 2280462"/>
              <a:gd name="connsiteX21" fmla="*/ 149104 w 2057417"/>
              <a:gd name="connsiteY21" fmla="*/ 1246793 h 2280462"/>
              <a:gd name="connsiteX22" fmla="*/ 96095 w 2057417"/>
              <a:gd name="connsiteY22" fmla="*/ 1180532 h 2280462"/>
              <a:gd name="connsiteX23" fmla="*/ 82843 w 2057417"/>
              <a:gd name="connsiteY23" fmla="*/ 1127523 h 2280462"/>
              <a:gd name="connsiteX24" fmla="*/ 29834 w 2057417"/>
              <a:gd name="connsiteY24" fmla="*/ 1034758 h 2280462"/>
              <a:gd name="connsiteX25" fmla="*/ 29834 w 2057417"/>
              <a:gd name="connsiteY25" fmla="*/ 332393 h 2280462"/>
              <a:gd name="connsiteX26" fmla="*/ 43087 w 2057417"/>
              <a:gd name="connsiteY26" fmla="*/ 252880 h 2280462"/>
              <a:gd name="connsiteX27" fmla="*/ 69591 w 2057417"/>
              <a:gd name="connsiteY27" fmla="*/ 146862 h 2280462"/>
              <a:gd name="connsiteX28" fmla="*/ 29834 w 2057417"/>
              <a:gd name="connsiteY28" fmla="*/ 1088 h 2280462"/>
              <a:gd name="connsiteX29" fmla="*/ 16582 w 2057417"/>
              <a:gd name="connsiteY29" fmla="*/ 1088 h 228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057417" h="2280462">
                <a:moveTo>
                  <a:pt x="2057417" y="2280462"/>
                </a:moveTo>
                <a:cubicBezTo>
                  <a:pt x="2026495" y="2267210"/>
                  <a:pt x="1995888" y="2253200"/>
                  <a:pt x="1964652" y="2240706"/>
                </a:cubicBezTo>
                <a:cubicBezTo>
                  <a:pt x="1951682" y="2235518"/>
                  <a:pt x="1937735" y="2232957"/>
                  <a:pt x="1924895" y="2227454"/>
                </a:cubicBezTo>
                <a:cubicBezTo>
                  <a:pt x="1906737" y="2219672"/>
                  <a:pt x="1890809" y="2206626"/>
                  <a:pt x="1871887" y="2200949"/>
                </a:cubicBezTo>
                <a:cubicBezTo>
                  <a:pt x="1846150" y="2193228"/>
                  <a:pt x="1818878" y="2192114"/>
                  <a:pt x="1792374" y="2187697"/>
                </a:cubicBezTo>
                <a:lnTo>
                  <a:pt x="1686356" y="2147941"/>
                </a:lnTo>
                <a:cubicBezTo>
                  <a:pt x="1660046" y="2138544"/>
                  <a:pt x="1632373" y="2132783"/>
                  <a:pt x="1606843" y="2121436"/>
                </a:cubicBezTo>
                <a:cubicBezTo>
                  <a:pt x="1532055" y="2088197"/>
                  <a:pt x="1602728" y="2099080"/>
                  <a:pt x="1527330" y="2081680"/>
                </a:cubicBezTo>
                <a:cubicBezTo>
                  <a:pt x="1343148" y="2039176"/>
                  <a:pt x="1451596" y="2077890"/>
                  <a:pt x="1328548" y="2028671"/>
                </a:cubicBezTo>
                <a:cubicBezTo>
                  <a:pt x="1077127" y="1813169"/>
                  <a:pt x="1340060" y="2014550"/>
                  <a:pt x="1182774" y="1935906"/>
                </a:cubicBezTo>
                <a:cubicBezTo>
                  <a:pt x="1171599" y="1930318"/>
                  <a:pt x="1166505" y="1916566"/>
                  <a:pt x="1156269" y="1909401"/>
                </a:cubicBezTo>
                <a:cubicBezTo>
                  <a:pt x="1122129" y="1885503"/>
                  <a:pt x="1086767" y="1863224"/>
                  <a:pt x="1050252" y="1843141"/>
                </a:cubicBezTo>
                <a:cubicBezTo>
                  <a:pt x="998323" y="1814580"/>
                  <a:pt x="891226" y="1763627"/>
                  <a:pt x="891226" y="1763627"/>
                </a:cubicBezTo>
                <a:cubicBezTo>
                  <a:pt x="822851" y="1678159"/>
                  <a:pt x="845185" y="1697641"/>
                  <a:pt x="745452" y="1617854"/>
                </a:cubicBezTo>
                <a:cubicBezTo>
                  <a:pt x="733015" y="1607904"/>
                  <a:pt x="720335" y="1597623"/>
                  <a:pt x="705695" y="1591349"/>
                </a:cubicBezTo>
                <a:cubicBezTo>
                  <a:pt x="688955" y="1584174"/>
                  <a:pt x="670356" y="1582514"/>
                  <a:pt x="652687" y="1578097"/>
                </a:cubicBezTo>
                <a:cubicBezTo>
                  <a:pt x="501060" y="1388564"/>
                  <a:pt x="670906" y="1576273"/>
                  <a:pt x="559921" y="1498584"/>
                </a:cubicBezTo>
                <a:cubicBezTo>
                  <a:pt x="526557" y="1475229"/>
                  <a:pt x="499998" y="1443155"/>
                  <a:pt x="467156" y="1419071"/>
                </a:cubicBezTo>
                <a:cubicBezTo>
                  <a:pt x="372576" y="1349712"/>
                  <a:pt x="377124" y="1358138"/>
                  <a:pt x="281626" y="1326306"/>
                </a:cubicBezTo>
                <a:cubicBezTo>
                  <a:pt x="268374" y="1317471"/>
                  <a:pt x="253131" y="1311063"/>
                  <a:pt x="241869" y="1299801"/>
                </a:cubicBezTo>
                <a:cubicBezTo>
                  <a:pt x="230607" y="1288539"/>
                  <a:pt x="229193" y="1267947"/>
                  <a:pt x="215365" y="1260045"/>
                </a:cubicBezTo>
                <a:cubicBezTo>
                  <a:pt x="195808" y="1248870"/>
                  <a:pt x="171191" y="1251210"/>
                  <a:pt x="149104" y="1246793"/>
                </a:cubicBezTo>
                <a:cubicBezTo>
                  <a:pt x="127733" y="1225421"/>
                  <a:pt x="108632" y="1209784"/>
                  <a:pt x="96095" y="1180532"/>
                </a:cubicBezTo>
                <a:cubicBezTo>
                  <a:pt x="88920" y="1163791"/>
                  <a:pt x="89238" y="1144577"/>
                  <a:pt x="82843" y="1127523"/>
                </a:cubicBezTo>
                <a:cubicBezTo>
                  <a:pt x="68430" y="1089088"/>
                  <a:pt x="51807" y="1067716"/>
                  <a:pt x="29834" y="1034758"/>
                </a:cubicBezTo>
                <a:cubicBezTo>
                  <a:pt x="-24053" y="765317"/>
                  <a:pt x="7108" y="945990"/>
                  <a:pt x="29834" y="332393"/>
                </a:cubicBezTo>
                <a:cubicBezTo>
                  <a:pt x="30829" y="305541"/>
                  <a:pt x="38280" y="279317"/>
                  <a:pt x="43087" y="252880"/>
                </a:cubicBezTo>
                <a:cubicBezTo>
                  <a:pt x="55881" y="182513"/>
                  <a:pt x="51199" y="202039"/>
                  <a:pt x="69591" y="146862"/>
                </a:cubicBezTo>
                <a:cubicBezTo>
                  <a:pt x="61975" y="78320"/>
                  <a:pt x="82432" y="36154"/>
                  <a:pt x="29834" y="1088"/>
                </a:cubicBezTo>
                <a:cubicBezTo>
                  <a:pt x="26159" y="-1362"/>
                  <a:pt x="20999" y="1088"/>
                  <a:pt x="16582" y="1088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221" name="Freeform: Shape 8"/>
          <p:cNvSpPr/>
          <p:nvPr/>
        </p:nvSpPr>
        <p:spPr>
          <a:xfrm rot="12949249">
            <a:off x="8521225" y="2446819"/>
            <a:ext cx="329178" cy="2838033"/>
          </a:xfrm>
          <a:custGeom>
            <a:avLst/>
            <a:gdLst>
              <a:gd name="connsiteX0" fmla="*/ 0 w 611271"/>
              <a:gd name="connsiteY0" fmla="*/ 2557670 h 2557670"/>
              <a:gd name="connsiteX1" fmla="*/ 106017 w 611271"/>
              <a:gd name="connsiteY1" fmla="*/ 2531165 h 2557670"/>
              <a:gd name="connsiteX2" fmla="*/ 145774 w 611271"/>
              <a:gd name="connsiteY2" fmla="*/ 2504661 h 2557670"/>
              <a:gd name="connsiteX3" fmla="*/ 198783 w 611271"/>
              <a:gd name="connsiteY3" fmla="*/ 2491409 h 2557670"/>
              <a:gd name="connsiteX4" fmla="*/ 278296 w 611271"/>
              <a:gd name="connsiteY4" fmla="*/ 2438400 h 2557670"/>
              <a:gd name="connsiteX5" fmla="*/ 384313 w 611271"/>
              <a:gd name="connsiteY5" fmla="*/ 2345635 h 2557670"/>
              <a:gd name="connsiteX6" fmla="*/ 424070 w 611271"/>
              <a:gd name="connsiteY6" fmla="*/ 2279374 h 2557670"/>
              <a:gd name="connsiteX7" fmla="*/ 450574 w 611271"/>
              <a:gd name="connsiteY7" fmla="*/ 2226365 h 2557670"/>
              <a:gd name="connsiteX8" fmla="*/ 503583 w 611271"/>
              <a:gd name="connsiteY8" fmla="*/ 2146852 h 2557670"/>
              <a:gd name="connsiteX9" fmla="*/ 569844 w 611271"/>
              <a:gd name="connsiteY9" fmla="*/ 1046922 h 2557670"/>
              <a:gd name="connsiteX10" fmla="*/ 583096 w 611271"/>
              <a:gd name="connsiteY10" fmla="*/ 622852 h 2557670"/>
              <a:gd name="connsiteX11" fmla="*/ 596348 w 611271"/>
              <a:gd name="connsiteY11" fmla="*/ 357809 h 2557670"/>
              <a:gd name="connsiteX12" fmla="*/ 609600 w 611271"/>
              <a:gd name="connsiteY12" fmla="*/ 304800 h 2557670"/>
              <a:gd name="connsiteX13" fmla="*/ 609600 w 611271"/>
              <a:gd name="connsiteY13" fmla="*/ 0 h 255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1271" h="2557670">
                <a:moveTo>
                  <a:pt x="0" y="2557670"/>
                </a:moveTo>
                <a:cubicBezTo>
                  <a:pt x="35339" y="2548835"/>
                  <a:pt x="71783" y="2543614"/>
                  <a:pt x="106017" y="2531165"/>
                </a:cubicBezTo>
                <a:cubicBezTo>
                  <a:pt x="120985" y="2525722"/>
                  <a:pt x="131135" y="2510935"/>
                  <a:pt x="145774" y="2504661"/>
                </a:cubicBezTo>
                <a:cubicBezTo>
                  <a:pt x="162515" y="2497486"/>
                  <a:pt x="181113" y="2495826"/>
                  <a:pt x="198783" y="2491409"/>
                </a:cubicBezTo>
                <a:cubicBezTo>
                  <a:pt x="225287" y="2473739"/>
                  <a:pt x="255772" y="2460924"/>
                  <a:pt x="278296" y="2438400"/>
                </a:cubicBezTo>
                <a:cubicBezTo>
                  <a:pt x="355819" y="2360877"/>
                  <a:pt x="318567" y="2389465"/>
                  <a:pt x="384313" y="2345635"/>
                </a:cubicBezTo>
                <a:cubicBezTo>
                  <a:pt x="415075" y="2253346"/>
                  <a:pt x="375560" y="2352139"/>
                  <a:pt x="424070" y="2279374"/>
                </a:cubicBezTo>
                <a:cubicBezTo>
                  <a:pt x="435028" y="2262937"/>
                  <a:pt x="440410" y="2243305"/>
                  <a:pt x="450574" y="2226365"/>
                </a:cubicBezTo>
                <a:cubicBezTo>
                  <a:pt x="466963" y="2199050"/>
                  <a:pt x="485913" y="2173356"/>
                  <a:pt x="503583" y="2146852"/>
                </a:cubicBezTo>
                <a:cubicBezTo>
                  <a:pt x="544206" y="1740611"/>
                  <a:pt x="549056" y="1712156"/>
                  <a:pt x="569844" y="1046922"/>
                </a:cubicBezTo>
                <a:cubicBezTo>
                  <a:pt x="574261" y="905565"/>
                  <a:pt x="577661" y="764173"/>
                  <a:pt x="583096" y="622852"/>
                </a:cubicBezTo>
                <a:cubicBezTo>
                  <a:pt x="586496" y="534459"/>
                  <a:pt x="589002" y="445961"/>
                  <a:pt x="596348" y="357809"/>
                </a:cubicBezTo>
                <a:cubicBezTo>
                  <a:pt x="597861" y="339658"/>
                  <a:pt x="608926" y="323001"/>
                  <a:pt x="609600" y="304800"/>
                </a:cubicBezTo>
                <a:cubicBezTo>
                  <a:pt x="613360" y="203270"/>
                  <a:pt x="609600" y="101600"/>
                  <a:pt x="609600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3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708150"/>
            <a:ext cx="76692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780122" y="471176"/>
            <a:ext cx="103866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7934325" y="2852574"/>
            <a:ext cx="4081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814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+ 10 + 4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840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800 + 40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480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408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481 =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400 + 80 + 1</a:t>
            </a:r>
          </a:p>
        </p:txBody>
      </p:sp>
    </p:spTree>
    <p:extLst>
      <p:ext uri="{BB962C8B-B14F-4D97-AF65-F5344CB8AC3E}">
        <p14:creationId xmlns:p14="http://schemas.microsoft.com/office/powerpoint/2010/main" val="317429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661987" y="597017"/>
            <a:ext cx="10934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139, 765, 992, 360, 607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39186" y="1558009"/>
            <a:ext cx="2266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Mẫu: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2167" y="1403094"/>
            <a:ext cx="2492990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+ 20 + 3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530070" y="1968406"/>
            <a:ext cx="2736647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104 = 100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505445" y="2533718"/>
            <a:ext cx="3070071" cy="739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450 = 400 + 50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477" y="1319701"/>
            <a:ext cx="3154390" cy="15397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36124" y="3635126"/>
            <a:ext cx="1249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=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36124" y="4471192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765 =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6124" y="4903256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992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96607" y="3222243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360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96607" y="3898750"/>
            <a:ext cx="1249060" cy="924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607 =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85184" y="365200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100 + 30 + 9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85184" y="4488028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 + 60 + 5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85184" y="5228771"/>
            <a:ext cx="2492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900 + 90 + 2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16773" y="3536000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300 + 60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31220" y="4273550"/>
            <a:ext cx="1582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600 + 7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  <p:bldP spid="13" grpId="0"/>
      <p:bldP spid="14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4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AD07F7E-1C9F-4475-982E-E2A483C79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69" y="5441865"/>
            <a:ext cx="1546334" cy="154633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37" y="5885778"/>
            <a:ext cx="835331" cy="8353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181037B-11BE-4180-A779-4A1E5628F0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5168544"/>
            <a:ext cx="1498600" cy="14986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D51F806-0E00-4876-A434-3E4417921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36" y="5581222"/>
            <a:ext cx="1406977" cy="140697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49" y="-262777"/>
            <a:ext cx="1509054" cy="150905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A715F77-DF64-4201-81F3-12F1FF45A9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222" y="-286374"/>
            <a:ext cx="1665125" cy="166512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69966" y="343227"/>
            <a:ext cx="11652069" cy="6171545"/>
          </a:xfrm>
          <a:prstGeom prst="roundRect">
            <a:avLst/>
          </a:prstGeom>
          <a:solidFill>
            <a:schemeClr val="bg1"/>
          </a:solidFill>
          <a:ln w="28575">
            <a:prstDash val="dashDot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20B0604030504040204"/>
              <a:cs typeface="+mn-cs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886758" y="491750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5921" y="1123880"/>
            <a:ext cx="6778009" cy="1729512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nhặt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túi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>
            <a:fillRect/>
          </a:stretch>
        </p:blipFill>
        <p:spPr bwMode="auto">
          <a:xfrm>
            <a:off x="8357976" y="1421396"/>
            <a:ext cx="2099981" cy="111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ình ảnh Hạt Hạt Vẽ Tay Phim Hoạt Hình Vẽ Tay Phim Hoạt Hình, Quả Hạch, Món  ăn, Snack miễn phí tải tập tin PNG PSDComment và Vecto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8" y="1421396"/>
            <a:ext cx="78672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666" y="1219083"/>
            <a:ext cx="952193" cy="153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856459" y="3030706"/>
            <a:ext cx="5831724" cy="2511843"/>
            <a:chOff x="854136" y="1473150"/>
            <a:chExt cx="5791741" cy="2585864"/>
          </a:xfrm>
        </p:grpSpPr>
        <p:grpSp>
          <p:nvGrpSpPr>
            <p:cNvPr id="23" name="Group 8"/>
            <p:cNvGrpSpPr>
              <a:grpSpLocks/>
            </p:cNvGrpSpPr>
            <p:nvPr/>
          </p:nvGrpSpPr>
          <p:grpSpPr bwMode="auto"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5" name="Picture 10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>
                <a:fillRect/>
              </a:stretch>
            </p:blipFill>
            <p:spPr bwMode="auto">
              <a:xfrm>
                <a:off x="1804534" y="3362525"/>
                <a:ext cx="2729463" cy="168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6" name="Group 11"/>
              <p:cNvGrpSpPr>
                <a:grpSpLocks/>
              </p:cNvGrpSpPr>
              <p:nvPr/>
            </p:nvGrpSpPr>
            <p:grpSpPr bwMode="auto"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32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2" descr="Hình ảnh Hạt Hạt Vẽ Tay Phim Hoạt Hình Vẽ Tay Phim Hoạt Hình, Quả Hạch, Món  ăn, Snack miễn phí tải tập tin PNG PSDComment và Vector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7" name="Group 12"/>
              <p:cNvGrpSpPr>
                <a:grpSpLocks/>
              </p:cNvGrpSpPr>
              <p:nvPr/>
            </p:nvGrpSpPr>
            <p:grpSpPr bwMode="auto"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8" name="Picture 13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6497" y="349547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14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6500" y="3483600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15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15884" y="3471725"/>
                  <a:ext cx="1079500" cy="1739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955607" y="1473150"/>
              <a:ext cx="2453610" cy="602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ID4096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a) Hôm qua:</a:t>
              </a:r>
            </a:p>
          </p:txBody>
        </p:sp>
      </p:grp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813228" y="5359960"/>
            <a:ext cx="94359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 qua sóc nhặt được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LID4096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hạt dẻ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LID4096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ounded Rectangle 34"/>
          <p:cNvSpPr/>
          <p:nvPr/>
        </p:nvSpPr>
        <p:spPr>
          <a:xfrm>
            <a:off x="5404783" y="5460120"/>
            <a:ext cx="908791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023" y="2945220"/>
            <a:ext cx="3278589" cy="2854301"/>
          </a:xfrm>
          <a:prstGeom prst="rect">
            <a:avLst/>
          </a:prstGeom>
        </p:spPr>
      </p:pic>
      <p:sp>
        <p:nvSpPr>
          <p:cNvPr id="39" name="Rounded Rectangle 34"/>
          <p:cNvSpPr/>
          <p:nvPr/>
        </p:nvSpPr>
        <p:spPr>
          <a:xfrm>
            <a:off x="5405152" y="5449662"/>
            <a:ext cx="911026" cy="6693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132</a:t>
            </a:r>
            <a:endParaRPr kumimoji="0" lang="en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43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022E-16 L 0.1556 0.00301 " pathEditMode="relative" rAng="0" ptsTypes="AA">
                                      <p:cBhvr>
                                        <p:cTn id="9" dur="5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9752 0 " pathEditMode="relative" rAng="0" ptsTypes="AA">
                                      <p:cBhvr>
                                        <p:cTn id="14" dur="59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04922 0.00509 " pathEditMode="relative" rAng="0" ptsTypes="AA">
                                      <p:cBhvr>
                                        <p:cTn id="19" dur="59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4922 0.00509 " pathEditMode="relative" rAng="0" ptsTypes="AA">
                                      <p:cBhvr>
                                        <p:cTn id="28" dur="59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4922 0.00509 " pathEditMode="relative" rAng="0" ptsTypes="AA">
                                      <p:cBhvr>
                                        <p:cTn id="33" dur="59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48" grpId="0"/>
      <p:bldP spid="5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duk5o1g">
      <a:majorFont>
        <a:latin typeface="字魂58号-创中黑" panose="020B0609020204030204"/>
        <a:ea typeface="字魂58号-创中黑"/>
        <a:cs typeface=""/>
      </a:majorFont>
      <a:minorFont>
        <a:latin typeface="字魂58号-创中黑" panose="020B0604030504040204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296</Words>
  <Application>Microsoft Office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等线</vt:lpstr>
      <vt:lpstr>微软雅黑</vt:lpstr>
      <vt:lpstr>#9Slide05 Aphrodite Pro</vt:lpstr>
      <vt:lpstr>#9Slide07 Altus</vt:lpstr>
      <vt:lpstr>#9Slide07 HoneyCream</vt:lpstr>
      <vt:lpstr>Arial</vt:lpstr>
      <vt:lpstr>Calibri</vt:lpstr>
      <vt:lpstr>Calibri Light</vt:lpstr>
      <vt:lpstr>Cambria</vt:lpstr>
      <vt:lpstr>SVN-Newton</vt:lpstr>
      <vt:lpstr>Times New Roman</vt:lpstr>
      <vt:lpstr>字魂58号-创中黑</vt:lpstr>
      <vt:lpstr>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SingPC</cp:lastModifiedBy>
  <cp:revision>3</cp:revision>
  <dcterms:created xsi:type="dcterms:W3CDTF">2023-03-05T12:25:36Z</dcterms:created>
  <dcterms:modified xsi:type="dcterms:W3CDTF">2024-04-12T08:53:41Z</dcterms:modified>
</cp:coreProperties>
</file>