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313" r:id="rId4"/>
    <p:sldId id="367" r:id="rId5"/>
    <p:sldId id="366" r:id="rId6"/>
    <p:sldId id="314" r:id="rId7"/>
    <p:sldId id="368" r:id="rId8"/>
    <p:sldId id="315" r:id="rId9"/>
    <p:sldId id="316" r:id="rId10"/>
    <p:sldId id="369" r:id="rId11"/>
  </p:sldIdLst>
  <p:sldSz cx="12192000" cy="6858000"/>
  <p:notesSz cx="6858000" cy="9144000"/>
  <p:embeddedFontLst>
    <p:embeddedFont>
      <p:font typeface="#9Slide03 Swiss 721 Black Conde" panose="020B0604020202020204" charset="0"/>
      <p:regular r:id="rId13"/>
    </p:embeddedFont>
    <p:embeddedFont>
      <p:font typeface="#9Slide04 Tinos Bold" panose="020B0604020202020204" charset="0"/>
      <p:bold r:id="rId14"/>
    </p:embeddedFont>
    <p:embeddedFont>
      <p:font typeface="#9Slide05 SVNVanilla Daisy Pro" panose="020B0604020202020204" charset="0"/>
      <p:regular r:id="rId15"/>
    </p:embeddedFont>
    <p:embeddedFont>
      <p:font typeface="#9Slide07 Cadena" panose="020B0604020202020204" charset="0"/>
      <p:bold r:id="rId16"/>
    </p:embeddedFont>
    <p:embeddedFont>
      <p:font typeface="#9Slide07 HoneyCream" panose="020B0604020202020204" charset="0"/>
      <p:regular r:id="rId17"/>
    </p:embeddedFont>
    <p:embeddedFont>
      <p:font typeface="Cambria" panose="02040503050406030204" pitchFamily="18" charset="0"/>
      <p:regular r:id="rId18"/>
      <p:bold r:id="rId19"/>
      <p:italic r:id="rId20"/>
      <p:boldItalic r:id="rId21"/>
    </p:embeddedFont>
    <p:embeddedFont>
      <p:font typeface="Fredoka One" panose="02000000000000000000" pitchFamily="2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4" autoAdjust="0"/>
    <p:restoredTop sz="94660"/>
  </p:normalViewPr>
  <p:slideViewPr>
    <p:cSldViewPr snapToGrid="0">
      <p:cViewPr varScale="1">
        <p:scale>
          <a:sx n="62" d="100"/>
          <a:sy n="62" d="100"/>
        </p:scale>
        <p:origin x="3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FE936-D800-45CA-9A69-E761B07BFA22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4691B-CAC3-4094-B873-02F22B23D4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309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2193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4372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209005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28E88-FEFB-8341-6920-D9A90C242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E634A-EB23-63BD-FC56-C1DE0EB0ED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F1DBD-E648-B7C1-D662-5B9398F5C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3E9BA-D4E4-3276-3A3D-0BD800DA6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ADEED-AFA0-7992-33BB-B5F967466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06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98D08-2E3B-7FF6-682F-039BD969D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F8B6E7-26C0-5391-9679-C1F232C594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07A4D-1C50-1C55-451C-1FE251627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67511-965B-BC45-2F3B-F8C834942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732FF-D97F-7763-7D89-92884A44A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09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D8E280-DD35-27EC-003D-D588711E92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52596-AFB8-3960-45C5-9C4D297B0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37507-8A28-861A-F52C-27E294B3C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C4E33-E775-02B5-999F-562A4956E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92156-572C-01A0-1719-F58B1F41E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22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88867" y="3573400"/>
            <a:ext cx="3414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667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100" y="4119384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C02F7AC5-0E50-3314-131F-52DB313184A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C0C80B-6396-CFD9-4B3C-D7863BC53CA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5C134-C0AE-F839-E876-857EF69CE4B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387A5D-F38C-2C67-56CA-3850D062F9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6F0C9E-0050-510E-E86B-1058CAC4E5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AD1D8-CA79-9489-A9AB-4E5B5A0D4E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BB2F05B-CA21-84D9-8A40-FD3A197AFC77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B768094-490A-18D7-E7D4-9977677136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2D0CB25-F547-1B3E-E5DF-B964AA8F7DF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78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D6BE5C4F-F589-027B-423F-CFE6B7FDC44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4C5C615-B9B4-BD67-0D57-178792EFA9C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517285-9B34-C771-9166-EB768F40C6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7C6716-7498-C635-690F-1B70E0CF39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60DDA4-0607-F01E-1D4F-0116B76E6B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86809C-19E6-FB20-E0C4-17A58D10D5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ADF03B8-7CE0-AD57-4227-4A62F987125C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391E6CE-399B-9B2B-5C6A-2D51853C2AD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C7ADE1-3D3E-9EEF-92BC-107F1D4414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40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A32E154-2BA6-F091-FE09-5B213B4B68D4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12B6A39-BE07-FCFC-335C-6246E8061843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ACCF5D-3FF4-F43E-EABA-A88A39095F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0572D1-07E9-A0D4-4A3E-A33DAC6DFB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648A7-D392-C9EA-8CC8-B063DE46C7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900842-FB4A-B333-2621-B55CD43707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8AB5F6-1C46-7E49-04D4-E23BD68A01BC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B0F035-8B3B-7AB2-C04E-7FEFD64C07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9B4A9D-FE89-A43B-9EF7-A4A93C5036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53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F8FA54E-765B-5249-6344-FE73F3EAD2C8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6F5EFE4-E15D-5786-CB7E-1720AA97DBE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7BFEA5-C0AB-D585-DE72-4A50EDD264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BE3B46-AAEE-8D6C-EC43-363590A721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1AA89E-CEE5-62C1-2EA0-6D1B7F5935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3629A1-D279-78CC-2EF0-B1C7B176B0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175C7B4-9ADB-FDD4-9EAD-80674F5D25A3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1FB42E-0F99-7E44-E96B-9507B84B47E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0AEA21-C6B2-3EBC-207C-9301F1F6B9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26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E53102DA-4791-24F1-484C-7F5E2EABC54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9CA059-10BF-5933-2BC3-A6AD46221926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FFCD8A-F576-7A1D-FDC6-AFA728ED7A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AEE60C-4CC6-F0F4-E065-03E072711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DE5870-6D2A-AF3B-AF24-EA3610A824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FD1739-71C1-76AA-C3B5-6F8E9C9A38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E770B7C-3925-63C6-30E6-7389B33A1B2F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F54DAE-60D7-81B1-08D0-F0D1EFEA441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E07144-FA8D-37A7-8092-95C2E48D904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34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6CAD2-6B66-A5F5-0D3D-81A40A2BC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0F87B-BED3-C2AD-D999-FA81FAE07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57B80-551E-9E6A-DB2B-4F680005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159FB-628F-58B8-A5C9-D12F4C561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6FC1E-9BFB-12BA-EA2E-B5D6D957A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75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57331-5D1D-BD7D-57D4-15C0160A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DCD562-B3C6-9D69-4C36-CA93E55F1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6BEA9-335D-D1E4-FA64-438CEDA38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8F775-BC6A-1416-D605-52B484772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1BC09-03CE-FE46-D0F5-D706C10EA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9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2FBFD-BCBD-6BB1-F9F7-2488E105F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CB280-1054-A0D5-6B07-A062DE679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A248EC-EED7-3191-5EA1-04C0E5F93F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F2596-8D14-02F0-5BFE-198BD2835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F31A2-C130-F291-18D7-8E02D6E8A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94E1-1190-46A5-2784-A60E69D86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01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BEACE-6C7F-AA41-1D58-C9324AFDA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CD09D-0A8F-FC2E-C875-B3618E927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C0329-1880-0240-38B8-EF8CCE760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D92344-8F2D-C066-CA1E-1FDB08580D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DBB466-3366-9484-AD29-1D32433EFB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795FC1-E6AB-7A51-7474-D41F4B80F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80C156-759F-1D81-9326-57F9B31CE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5FF6D8-2000-E184-C996-D961A7437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188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B21D8-8D7D-0FE7-20D2-00EBC5FC2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BC3821-ADC1-9246-958C-488A65A6B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5D8CA-0A64-A570-3479-3C317ADB2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EB12AF-F2D9-DC60-F021-1A00063FD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63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A8E438-54F3-D8CE-8EFB-65C551799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1758A6-EA6A-71F7-8EF5-2973A8623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78D5A-72AC-CC38-068D-44C158A6C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3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69EF9-9032-2A91-CB3D-243A8195B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4152C-4DD6-0422-8A80-AC22135AF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0BCCAA-8697-C015-793A-F503AD056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A99CCE-C940-E238-7929-0E2827B7D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2A457B-E520-219D-4B16-35E893468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B18559-2A3A-26A0-D00D-3CDF3BE2A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52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D7446-DEE2-B39F-1801-2344F2454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7BAEB-F6EC-1B51-8694-5F26B5D4C8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A10F22-E40D-EF21-ED04-852C85EBA4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CA6BCA-7BE3-494F-5786-59A134577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72F4-13FC-4BCA-91C8-B62B4842E2F6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73B936-3194-6276-9189-26393C1C6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CD337-3CFB-5302-FD49-6077D181F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492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2141B2-060A-909F-5AB5-267184805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0A7ABE-7DE7-368E-AD04-324A41C7A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58385-A492-ECCE-E1E6-2CDFE35B5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572F4-13FC-4BCA-91C8-B62B4842E2F6}" type="datetimeFigureOut">
              <a:rPr lang="en-US" smtClean="0"/>
              <a:t>4/12/2024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83CE38-C4A1-7606-8B7F-217D6FED65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38279-6027-940C-2038-EB06D6F99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77439-223F-4058-ADB3-58F04034B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●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glebert"/>
              <a:buChar char="○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glebert"/>
              <a:buChar char="■"/>
              <a:defRPr>
                <a:solidFill>
                  <a:schemeClr val="dk1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A3C9D1D1-BF8A-DE30-8E13-A781FBDC0E9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8F82FC6-59FF-A7C8-41C9-733E49FAFDD8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453FB8-BEE0-032E-7E18-D49FBF35742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929C80-0622-1047-09C3-758347AC5FA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F8D3FF-8CDE-F5A9-D4F2-6536F96FA6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C72E9E-8F38-8320-44DA-D2DBD4EC179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563761A-6277-1C52-C97D-7F54B58ED417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D6D834-0C75-FB0D-3CB5-1A61B2A59A3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323293-1B29-FE13-DDFA-219FE28FF42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730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s://www.facebook.com/groups/62989882801705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8"/>
          <p:cNvSpPr txBox="1">
            <a:spLocks noGrp="1"/>
          </p:cNvSpPr>
          <p:nvPr>
            <p:ph type="ctrTitle"/>
          </p:nvPr>
        </p:nvSpPr>
        <p:spPr>
          <a:xfrm>
            <a:off x="2441974" y="1279795"/>
            <a:ext cx="7308053" cy="546000"/>
          </a:xfrm>
          <a:prstGeom prst="rect">
            <a:avLst/>
          </a:prstGeom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333" dirty="0" err="1">
                <a:ln w="22225">
                  <a:solidFill>
                    <a:srgbClr val="000000"/>
                  </a:solidFill>
                </a:ln>
                <a:solidFill>
                  <a:srgbClr val="C00000"/>
                </a:solidFill>
                <a:latin typeface="#9Slide05 SVNVanilla Daisy Pro" pitchFamily="2" charset="77"/>
                <a:cs typeface="#9Slide05 Pattaya" pitchFamily="2" charset="-34"/>
              </a:rPr>
              <a:t>Tiết</a:t>
            </a:r>
            <a:r>
              <a:rPr lang="en" sz="5333" dirty="0">
                <a:ln w="22225">
                  <a:solidFill>
                    <a:srgbClr val="000000"/>
                  </a:solidFill>
                </a:ln>
                <a:solidFill>
                  <a:srgbClr val="C00000"/>
                </a:solidFill>
                <a:latin typeface="#9Slide05 SVNVanilla Daisy Pro" pitchFamily="2" charset="77"/>
                <a:cs typeface="#9Slide05 Pattaya" pitchFamily="2" charset="-34"/>
              </a:rPr>
              <a:t> 1 _</a:t>
            </a:r>
            <a:r>
              <a:rPr lang="en" sz="5333" dirty="0">
                <a:ln w="22225">
                  <a:solidFill>
                    <a:srgbClr val="000000"/>
                  </a:solidFill>
                </a:ln>
                <a:solidFill>
                  <a:srgbClr val="FFC000"/>
                </a:solidFill>
                <a:latin typeface="#9Slide05 SVNVanilla Daisy Pro" pitchFamily="2" charset="77"/>
                <a:cs typeface="#9Slide05 Pattaya" pitchFamily="2" charset="-34"/>
              </a:rPr>
              <a:t>Trang 58</a:t>
            </a:r>
            <a:endParaRPr sz="5333" dirty="0">
              <a:ln w="22225">
                <a:solidFill>
                  <a:srgbClr val="000000"/>
                </a:solidFill>
              </a:ln>
              <a:solidFill>
                <a:srgbClr val="FFC000"/>
              </a:solidFill>
              <a:latin typeface="#9Slide05 SVNVanilla Daisy Pro" pitchFamily="2" charset="77"/>
              <a:cs typeface="#9Slide05 Pattaya" pitchFamily="2" charset="-34"/>
            </a:endParaRPr>
          </a:p>
        </p:txBody>
      </p:sp>
      <p:sp>
        <p:nvSpPr>
          <p:cNvPr id="468" name="Google Shape;468;p28"/>
          <p:cNvSpPr/>
          <p:nvPr/>
        </p:nvSpPr>
        <p:spPr>
          <a:xfrm>
            <a:off x="277412" y="4770533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7" name="图片 2">
            <a:extLst>
              <a:ext uri="{FF2B5EF4-FFF2-40B4-BE49-F238E27FC236}">
                <a16:creationId xmlns:a16="http://schemas.microsoft.com/office/drawing/2014/main" id="{833BEC0B-D21A-9844-B550-C5799A91E2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769197" y="4366475"/>
            <a:ext cx="5269172" cy="242346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C7E8386-3C97-AE40-8A9F-B6A1C37CB5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882" y="50210"/>
            <a:ext cx="1601119" cy="16011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3B2590-E96A-DC42-8186-9D975168EB1A}"/>
              </a:ext>
            </a:extLst>
          </p:cNvPr>
          <p:cNvSpPr txBox="1"/>
          <p:nvPr/>
        </p:nvSpPr>
        <p:spPr>
          <a:xfrm>
            <a:off x="1074758" y="1918269"/>
            <a:ext cx="963119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8000" kern="0" dirty="0">
                <a:solidFill>
                  <a:srgbClr val="FFB79A">
                    <a:lumMod val="75000"/>
                  </a:srgbClr>
                </a:solidFill>
                <a:latin typeface="#9Slide07 Cadena" panose="02000503000000020004" pitchFamily="2" charset="77"/>
                <a:cs typeface="#9Slide05 Pattaya" pitchFamily="2" charset="-34"/>
                <a:sym typeface="Arial"/>
              </a:rPr>
              <a:t>So sánh các số có </a:t>
            </a:r>
          </a:p>
          <a:p>
            <a:pPr algn="ctr" defTabSz="1219170">
              <a:buClr>
                <a:srgbClr val="000000"/>
              </a:buClr>
            </a:pPr>
            <a:r>
              <a:rPr lang="en-VN" sz="8000" kern="0" dirty="0">
                <a:solidFill>
                  <a:srgbClr val="F39BB2">
                    <a:lumMod val="75000"/>
                  </a:srgbClr>
                </a:solidFill>
                <a:latin typeface="#9Slide07 Cadena" panose="02000503000000020004" pitchFamily="2" charset="77"/>
                <a:cs typeface="#9Slide05 Pattaya" pitchFamily="2" charset="-34"/>
                <a:sym typeface="Arial"/>
              </a:rPr>
              <a:t>ba chữ số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C82A35-A632-734E-A651-B4A18C133B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174"/>
          <a:stretch/>
        </p:blipFill>
        <p:spPr>
          <a:xfrm>
            <a:off x="277412" y="3561702"/>
            <a:ext cx="3491784" cy="3241284"/>
          </a:xfrm>
          <a:prstGeom prst="rect">
            <a:avLst/>
          </a:prstGeom>
        </p:spPr>
      </p:pic>
      <p:pic>
        <p:nvPicPr>
          <p:cNvPr id="15" name="图片 56">
            <a:extLst>
              <a:ext uri="{FF2B5EF4-FFF2-40B4-BE49-F238E27FC236}">
                <a16:creationId xmlns:a16="http://schemas.microsoft.com/office/drawing/2014/main" id="{6DEFC56A-0FDD-C64F-9B84-315861A01D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001" y="336979"/>
            <a:ext cx="2644235" cy="1581291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ADCBA38D-FB52-3536-FACD-80B508F545F6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1F7B42D-2185-93D3-28CA-9917AFAAA1F8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87C1B2-3410-F561-EB9F-9FB3C48668D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8F6A2C-62F7-5CEF-C16B-5F82188ABDB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59C2D4-5B12-51BE-E441-DBB48027AD7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D5A399-830B-74D2-B250-961221ECA8F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D24B8A5-5D39-44DC-CE4A-EE4CE175F90D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596645-F8D4-9528-96E1-445E51D5D7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855689-135B-4454-288D-6E722D1959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5"/>
          <p:cNvSpPr/>
          <p:nvPr/>
        </p:nvSpPr>
        <p:spPr>
          <a:xfrm flipH="1">
            <a:off x="7909200" y="1583067"/>
            <a:ext cx="3740933" cy="314133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7" name="Google Shape;697;p35"/>
          <p:cNvSpPr/>
          <p:nvPr/>
        </p:nvSpPr>
        <p:spPr>
          <a:xfrm>
            <a:off x="8661099" y="2349234"/>
            <a:ext cx="2108501" cy="14946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0</a:t>
            </a:r>
            <a:r>
              <a:rPr lang="en-US"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2</a:t>
            </a:r>
            <a:endParaRPr sz="1867" b="1" kern="0" dirty="0">
              <a:ln w="19050" cap="flat" cmpd="sng">
                <a:solidFill>
                  <a:srgbClr val="2D1B6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C00000"/>
              </a:solidFill>
              <a:latin typeface="#9Slide03 Swiss 721 Black Conde" panose="02000500000000000000" pitchFamily="2" charset="77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26819-4185-9F43-876B-9A4C1EF01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67" y="533400"/>
            <a:ext cx="8568267" cy="579120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B57E11CC-EBEB-77CC-E3B3-207EFF0D09F1}"/>
              </a:ext>
            </a:extLst>
          </p:cNvPr>
          <p:cNvSpPr txBox="1"/>
          <p:nvPr/>
        </p:nvSpPr>
        <p:spPr>
          <a:xfrm>
            <a:off x="3048000" y="915240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39776A3-BCC3-DACF-3174-C8BDD66A6C98}"/>
              </a:ext>
            </a:extLst>
          </p:cNvPr>
          <p:cNvSpPr txBox="1">
            <a:spLocks/>
          </p:cNvSpPr>
          <p:nvPr/>
        </p:nvSpPr>
        <p:spPr>
          <a:xfrm>
            <a:off x="10975792" y="53788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4C1A4D-F00A-5832-71DF-1FA19F74F40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471776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B3A139-016A-7FE1-4968-A88E0284BA4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471777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36FCFA-8817-01B0-DCB7-91EE1D0D479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23042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75FABD-E240-F83A-90FA-C090E944FC4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230423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DCCF9B5-A865-13C4-63FA-DDA306383087}"/>
              </a:ext>
            </a:extLst>
          </p:cNvPr>
          <p:cNvSpPr txBox="1">
            <a:spLocks/>
          </p:cNvSpPr>
          <p:nvPr/>
        </p:nvSpPr>
        <p:spPr>
          <a:xfrm>
            <a:off x="-661557" y="619920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6ADF73-B727-96B2-A4BE-722F31055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57137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7FD8CE-3647-5A0F-9396-57CD84A34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22412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6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2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99083403">
                  <a:custGeom>
                    <a:avLst/>
                    <a:gdLst>
                      <a:gd name="connsiteX0" fmla="*/ 0 w 11599333"/>
                      <a:gd name="connsiteY0" fmla="*/ 993442 h 5960533"/>
                      <a:gd name="connsiteX1" fmla="*/ 993442 w 11599333"/>
                      <a:gd name="connsiteY1" fmla="*/ 0 h 5960533"/>
                      <a:gd name="connsiteX2" fmla="*/ 1680046 w 11599333"/>
                      <a:gd name="connsiteY2" fmla="*/ 0 h 5960533"/>
                      <a:gd name="connsiteX3" fmla="*/ 2078276 w 11599333"/>
                      <a:gd name="connsiteY3" fmla="*/ 0 h 5960533"/>
                      <a:gd name="connsiteX4" fmla="*/ 2957128 w 11599333"/>
                      <a:gd name="connsiteY4" fmla="*/ 0 h 5960533"/>
                      <a:gd name="connsiteX5" fmla="*/ 3451483 w 11599333"/>
                      <a:gd name="connsiteY5" fmla="*/ 0 h 5960533"/>
                      <a:gd name="connsiteX6" fmla="*/ 4234211 w 11599333"/>
                      <a:gd name="connsiteY6" fmla="*/ 0 h 5960533"/>
                      <a:gd name="connsiteX7" fmla="*/ 5016939 w 11599333"/>
                      <a:gd name="connsiteY7" fmla="*/ 0 h 5960533"/>
                      <a:gd name="connsiteX8" fmla="*/ 5799666 w 11599333"/>
                      <a:gd name="connsiteY8" fmla="*/ 0 h 5960533"/>
                      <a:gd name="connsiteX9" fmla="*/ 6582394 w 11599333"/>
                      <a:gd name="connsiteY9" fmla="*/ 0 h 5960533"/>
                      <a:gd name="connsiteX10" fmla="*/ 7461247 w 11599333"/>
                      <a:gd name="connsiteY10" fmla="*/ 0 h 5960533"/>
                      <a:gd name="connsiteX11" fmla="*/ 8243975 w 11599333"/>
                      <a:gd name="connsiteY11" fmla="*/ 0 h 5960533"/>
                      <a:gd name="connsiteX12" fmla="*/ 8930578 w 11599333"/>
                      <a:gd name="connsiteY12" fmla="*/ 0 h 5960533"/>
                      <a:gd name="connsiteX13" fmla="*/ 9809431 w 11599333"/>
                      <a:gd name="connsiteY13" fmla="*/ 0 h 5960533"/>
                      <a:gd name="connsiteX14" fmla="*/ 10605891 w 11599333"/>
                      <a:gd name="connsiteY14" fmla="*/ 0 h 5960533"/>
                      <a:gd name="connsiteX15" fmla="*/ 11599333 w 11599333"/>
                      <a:gd name="connsiteY15" fmla="*/ 993442 h 5960533"/>
                      <a:gd name="connsiteX16" fmla="*/ 11599333 w 11599333"/>
                      <a:gd name="connsiteY16" fmla="*/ 1655717 h 5960533"/>
                      <a:gd name="connsiteX17" fmla="*/ 11599333 w 11599333"/>
                      <a:gd name="connsiteY17" fmla="*/ 2357728 h 5960533"/>
                      <a:gd name="connsiteX18" fmla="*/ 11599333 w 11599333"/>
                      <a:gd name="connsiteY18" fmla="*/ 3099476 h 5960533"/>
                      <a:gd name="connsiteX19" fmla="*/ 11599333 w 11599333"/>
                      <a:gd name="connsiteY19" fmla="*/ 3841224 h 5960533"/>
                      <a:gd name="connsiteX20" fmla="*/ 11599333 w 11599333"/>
                      <a:gd name="connsiteY20" fmla="*/ 4967091 h 5960533"/>
                      <a:gd name="connsiteX21" fmla="*/ 10605891 w 11599333"/>
                      <a:gd name="connsiteY21" fmla="*/ 5960533 h 5960533"/>
                      <a:gd name="connsiteX22" fmla="*/ 9823163 w 11599333"/>
                      <a:gd name="connsiteY22" fmla="*/ 5960533 h 5960533"/>
                      <a:gd name="connsiteX23" fmla="*/ 9232684 w 11599333"/>
                      <a:gd name="connsiteY23" fmla="*/ 5960533 h 5960533"/>
                      <a:gd name="connsiteX24" fmla="*/ 8449956 w 11599333"/>
                      <a:gd name="connsiteY24" fmla="*/ 5960533 h 5960533"/>
                      <a:gd name="connsiteX25" fmla="*/ 8051726 w 11599333"/>
                      <a:gd name="connsiteY25" fmla="*/ 5960533 h 5960533"/>
                      <a:gd name="connsiteX26" fmla="*/ 7268998 w 11599333"/>
                      <a:gd name="connsiteY26" fmla="*/ 5960533 h 5960533"/>
                      <a:gd name="connsiteX27" fmla="*/ 6582394 w 11599333"/>
                      <a:gd name="connsiteY27" fmla="*/ 5960533 h 5960533"/>
                      <a:gd name="connsiteX28" fmla="*/ 5703542 w 11599333"/>
                      <a:gd name="connsiteY28" fmla="*/ 5960533 h 5960533"/>
                      <a:gd name="connsiteX29" fmla="*/ 5305312 w 11599333"/>
                      <a:gd name="connsiteY29" fmla="*/ 5960533 h 5960533"/>
                      <a:gd name="connsiteX30" fmla="*/ 4714833 w 11599333"/>
                      <a:gd name="connsiteY30" fmla="*/ 5960533 h 5960533"/>
                      <a:gd name="connsiteX31" fmla="*/ 4316603 w 11599333"/>
                      <a:gd name="connsiteY31" fmla="*/ 5960533 h 5960533"/>
                      <a:gd name="connsiteX32" fmla="*/ 3918373 w 11599333"/>
                      <a:gd name="connsiteY32" fmla="*/ 5960533 h 5960533"/>
                      <a:gd name="connsiteX33" fmla="*/ 3327894 w 11599333"/>
                      <a:gd name="connsiteY33" fmla="*/ 5960533 h 5960533"/>
                      <a:gd name="connsiteX34" fmla="*/ 2737415 w 11599333"/>
                      <a:gd name="connsiteY34" fmla="*/ 5960533 h 5960533"/>
                      <a:gd name="connsiteX35" fmla="*/ 1858562 w 11599333"/>
                      <a:gd name="connsiteY35" fmla="*/ 5960533 h 5960533"/>
                      <a:gd name="connsiteX36" fmla="*/ 993442 w 11599333"/>
                      <a:gd name="connsiteY36" fmla="*/ 5960533 h 5960533"/>
                      <a:gd name="connsiteX37" fmla="*/ 0 w 11599333"/>
                      <a:gd name="connsiteY37" fmla="*/ 4967091 h 5960533"/>
                      <a:gd name="connsiteX38" fmla="*/ 0 w 11599333"/>
                      <a:gd name="connsiteY38" fmla="*/ 4304816 h 5960533"/>
                      <a:gd name="connsiteX39" fmla="*/ 0 w 11599333"/>
                      <a:gd name="connsiteY39" fmla="*/ 3722014 h 5960533"/>
                      <a:gd name="connsiteX40" fmla="*/ 0 w 11599333"/>
                      <a:gd name="connsiteY40" fmla="*/ 3178949 h 5960533"/>
                      <a:gd name="connsiteX41" fmla="*/ 0 w 11599333"/>
                      <a:gd name="connsiteY41" fmla="*/ 2516674 h 5960533"/>
                      <a:gd name="connsiteX42" fmla="*/ 0 w 11599333"/>
                      <a:gd name="connsiteY42" fmla="*/ 1774926 h 5960533"/>
                      <a:gd name="connsiteX43" fmla="*/ 0 w 11599333"/>
                      <a:gd name="connsiteY43" fmla="*/ 993442 h 5960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599333" h="5960533" fill="none" extrusionOk="0">
                        <a:moveTo>
                          <a:pt x="0" y="993442"/>
                        </a:moveTo>
                        <a:cubicBezTo>
                          <a:pt x="46968" y="407653"/>
                          <a:pt x="441176" y="-45572"/>
                          <a:pt x="993442" y="0"/>
                        </a:cubicBezTo>
                        <a:cubicBezTo>
                          <a:pt x="1201907" y="-20006"/>
                          <a:pt x="1416467" y="4483"/>
                          <a:pt x="1680046" y="0"/>
                        </a:cubicBezTo>
                        <a:cubicBezTo>
                          <a:pt x="1943625" y="-4483"/>
                          <a:pt x="1938942" y="-1797"/>
                          <a:pt x="2078276" y="0"/>
                        </a:cubicBezTo>
                        <a:cubicBezTo>
                          <a:pt x="2217610" y="1797"/>
                          <a:pt x="2756804" y="-1822"/>
                          <a:pt x="2957128" y="0"/>
                        </a:cubicBezTo>
                        <a:cubicBezTo>
                          <a:pt x="3157452" y="1822"/>
                          <a:pt x="3302470" y="8029"/>
                          <a:pt x="3451483" y="0"/>
                        </a:cubicBezTo>
                        <a:cubicBezTo>
                          <a:pt x="3600496" y="-8029"/>
                          <a:pt x="3955848" y="34845"/>
                          <a:pt x="4234211" y="0"/>
                        </a:cubicBezTo>
                        <a:cubicBezTo>
                          <a:pt x="4512574" y="-34845"/>
                          <a:pt x="4742307" y="29406"/>
                          <a:pt x="5016939" y="0"/>
                        </a:cubicBezTo>
                        <a:cubicBezTo>
                          <a:pt x="5291571" y="-29406"/>
                          <a:pt x="5552976" y="9271"/>
                          <a:pt x="5799666" y="0"/>
                        </a:cubicBezTo>
                        <a:cubicBezTo>
                          <a:pt x="6046356" y="-9271"/>
                          <a:pt x="6295505" y="29163"/>
                          <a:pt x="6582394" y="0"/>
                        </a:cubicBezTo>
                        <a:cubicBezTo>
                          <a:pt x="6869283" y="-29163"/>
                          <a:pt x="7163442" y="39937"/>
                          <a:pt x="7461247" y="0"/>
                        </a:cubicBezTo>
                        <a:cubicBezTo>
                          <a:pt x="7759052" y="-39937"/>
                          <a:pt x="7939108" y="29327"/>
                          <a:pt x="8243975" y="0"/>
                        </a:cubicBezTo>
                        <a:cubicBezTo>
                          <a:pt x="8548842" y="-29327"/>
                          <a:pt x="8620872" y="-27368"/>
                          <a:pt x="8930578" y="0"/>
                        </a:cubicBezTo>
                        <a:cubicBezTo>
                          <a:pt x="9240284" y="27368"/>
                          <a:pt x="9574293" y="22498"/>
                          <a:pt x="9809431" y="0"/>
                        </a:cubicBezTo>
                        <a:cubicBezTo>
                          <a:pt x="10044569" y="-22498"/>
                          <a:pt x="10386606" y="-18015"/>
                          <a:pt x="10605891" y="0"/>
                        </a:cubicBezTo>
                        <a:cubicBezTo>
                          <a:pt x="11086329" y="-8140"/>
                          <a:pt x="11544261" y="398479"/>
                          <a:pt x="11599333" y="993442"/>
                        </a:cubicBezTo>
                        <a:cubicBezTo>
                          <a:pt x="11616254" y="1132910"/>
                          <a:pt x="11615258" y="1459752"/>
                          <a:pt x="11599333" y="1655717"/>
                        </a:cubicBezTo>
                        <a:cubicBezTo>
                          <a:pt x="11583408" y="1851683"/>
                          <a:pt x="11578958" y="2045127"/>
                          <a:pt x="11599333" y="2357728"/>
                        </a:cubicBezTo>
                        <a:cubicBezTo>
                          <a:pt x="11619708" y="2670329"/>
                          <a:pt x="11625765" y="2889360"/>
                          <a:pt x="11599333" y="3099476"/>
                        </a:cubicBezTo>
                        <a:cubicBezTo>
                          <a:pt x="11572901" y="3309592"/>
                          <a:pt x="11615166" y="3657227"/>
                          <a:pt x="11599333" y="3841224"/>
                        </a:cubicBezTo>
                        <a:cubicBezTo>
                          <a:pt x="11583500" y="4025221"/>
                          <a:pt x="11615236" y="4430566"/>
                          <a:pt x="11599333" y="4967091"/>
                        </a:cubicBezTo>
                        <a:cubicBezTo>
                          <a:pt x="11591619" y="5612665"/>
                          <a:pt x="11223922" y="5870116"/>
                          <a:pt x="10605891" y="5960533"/>
                        </a:cubicBezTo>
                        <a:cubicBezTo>
                          <a:pt x="10427898" y="5951444"/>
                          <a:pt x="10111667" y="5940161"/>
                          <a:pt x="9823163" y="5960533"/>
                        </a:cubicBezTo>
                        <a:cubicBezTo>
                          <a:pt x="9534659" y="5980905"/>
                          <a:pt x="9399063" y="5966818"/>
                          <a:pt x="9232684" y="5960533"/>
                        </a:cubicBezTo>
                        <a:cubicBezTo>
                          <a:pt x="9066305" y="5954248"/>
                          <a:pt x="8682306" y="5931539"/>
                          <a:pt x="8449956" y="5960533"/>
                        </a:cubicBezTo>
                        <a:cubicBezTo>
                          <a:pt x="8217606" y="5989527"/>
                          <a:pt x="8213906" y="5960163"/>
                          <a:pt x="8051726" y="5960533"/>
                        </a:cubicBezTo>
                        <a:cubicBezTo>
                          <a:pt x="7889546" y="5960904"/>
                          <a:pt x="7640533" y="5942088"/>
                          <a:pt x="7268998" y="5960533"/>
                        </a:cubicBezTo>
                        <a:cubicBezTo>
                          <a:pt x="6897463" y="5978978"/>
                          <a:pt x="6779740" y="5990199"/>
                          <a:pt x="6582394" y="5960533"/>
                        </a:cubicBezTo>
                        <a:cubicBezTo>
                          <a:pt x="6385048" y="5930867"/>
                          <a:pt x="5983068" y="5928888"/>
                          <a:pt x="5703542" y="5960533"/>
                        </a:cubicBezTo>
                        <a:cubicBezTo>
                          <a:pt x="5424016" y="5992178"/>
                          <a:pt x="5447090" y="5952814"/>
                          <a:pt x="5305312" y="5960533"/>
                        </a:cubicBezTo>
                        <a:cubicBezTo>
                          <a:pt x="5163534" y="5968253"/>
                          <a:pt x="4885429" y="5946819"/>
                          <a:pt x="4714833" y="5960533"/>
                        </a:cubicBezTo>
                        <a:cubicBezTo>
                          <a:pt x="4544237" y="5974247"/>
                          <a:pt x="4453008" y="5952812"/>
                          <a:pt x="4316603" y="5960533"/>
                        </a:cubicBezTo>
                        <a:cubicBezTo>
                          <a:pt x="4180198" y="5968255"/>
                          <a:pt x="4082637" y="5965303"/>
                          <a:pt x="3918373" y="5960533"/>
                        </a:cubicBezTo>
                        <a:cubicBezTo>
                          <a:pt x="3754109" y="5955764"/>
                          <a:pt x="3449691" y="5960721"/>
                          <a:pt x="3327894" y="5960533"/>
                        </a:cubicBezTo>
                        <a:cubicBezTo>
                          <a:pt x="3206097" y="5960345"/>
                          <a:pt x="2932038" y="5965114"/>
                          <a:pt x="2737415" y="5960533"/>
                        </a:cubicBezTo>
                        <a:cubicBezTo>
                          <a:pt x="2542792" y="5955952"/>
                          <a:pt x="2137600" y="5963490"/>
                          <a:pt x="1858562" y="5960533"/>
                        </a:cubicBezTo>
                        <a:cubicBezTo>
                          <a:pt x="1579524" y="5957576"/>
                          <a:pt x="1218788" y="5952193"/>
                          <a:pt x="993442" y="5960533"/>
                        </a:cubicBezTo>
                        <a:cubicBezTo>
                          <a:pt x="525243" y="5907200"/>
                          <a:pt x="34396" y="5522306"/>
                          <a:pt x="0" y="4967091"/>
                        </a:cubicBezTo>
                        <a:cubicBezTo>
                          <a:pt x="22288" y="4774204"/>
                          <a:pt x="18324" y="4465477"/>
                          <a:pt x="0" y="4304816"/>
                        </a:cubicBezTo>
                        <a:cubicBezTo>
                          <a:pt x="-18324" y="4144156"/>
                          <a:pt x="19125" y="4013409"/>
                          <a:pt x="0" y="3722014"/>
                        </a:cubicBezTo>
                        <a:cubicBezTo>
                          <a:pt x="-19125" y="3430619"/>
                          <a:pt x="15684" y="3315125"/>
                          <a:pt x="0" y="3178949"/>
                        </a:cubicBezTo>
                        <a:cubicBezTo>
                          <a:pt x="-15684" y="3042773"/>
                          <a:pt x="30646" y="2700770"/>
                          <a:pt x="0" y="2516674"/>
                        </a:cubicBezTo>
                        <a:cubicBezTo>
                          <a:pt x="-30646" y="2332578"/>
                          <a:pt x="2802" y="2099457"/>
                          <a:pt x="0" y="1774926"/>
                        </a:cubicBezTo>
                        <a:cubicBezTo>
                          <a:pt x="-2802" y="1450395"/>
                          <a:pt x="-11749" y="1187648"/>
                          <a:pt x="0" y="993442"/>
                        </a:cubicBezTo>
                        <a:close/>
                      </a:path>
                      <a:path w="11599333" h="5960533" stroke="0" extrusionOk="0">
                        <a:moveTo>
                          <a:pt x="0" y="993442"/>
                        </a:moveTo>
                        <a:cubicBezTo>
                          <a:pt x="97181" y="351030"/>
                          <a:pt x="451841" y="85022"/>
                          <a:pt x="993442" y="0"/>
                        </a:cubicBezTo>
                        <a:cubicBezTo>
                          <a:pt x="1244043" y="5625"/>
                          <a:pt x="1524918" y="-30649"/>
                          <a:pt x="1680046" y="0"/>
                        </a:cubicBezTo>
                        <a:cubicBezTo>
                          <a:pt x="1835174" y="30649"/>
                          <a:pt x="2175203" y="13409"/>
                          <a:pt x="2558898" y="0"/>
                        </a:cubicBezTo>
                        <a:cubicBezTo>
                          <a:pt x="2942593" y="-13409"/>
                          <a:pt x="2815635" y="-12183"/>
                          <a:pt x="3053253" y="0"/>
                        </a:cubicBezTo>
                        <a:cubicBezTo>
                          <a:pt x="3290871" y="12183"/>
                          <a:pt x="3488983" y="-5752"/>
                          <a:pt x="3643732" y="0"/>
                        </a:cubicBezTo>
                        <a:cubicBezTo>
                          <a:pt x="3798481" y="5752"/>
                          <a:pt x="4031563" y="-9218"/>
                          <a:pt x="4234211" y="0"/>
                        </a:cubicBezTo>
                        <a:cubicBezTo>
                          <a:pt x="4436859" y="9218"/>
                          <a:pt x="4639649" y="-9690"/>
                          <a:pt x="4824690" y="0"/>
                        </a:cubicBezTo>
                        <a:cubicBezTo>
                          <a:pt x="5009731" y="9690"/>
                          <a:pt x="5282141" y="-31454"/>
                          <a:pt x="5703542" y="0"/>
                        </a:cubicBezTo>
                        <a:cubicBezTo>
                          <a:pt x="6124943" y="31454"/>
                          <a:pt x="6159126" y="-5797"/>
                          <a:pt x="6390146" y="0"/>
                        </a:cubicBezTo>
                        <a:cubicBezTo>
                          <a:pt x="6621166" y="5797"/>
                          <a:pt x="6964303" y="-32888"/>
                          <a:pt x="7172874" y="0"/>
                        </a:cubicBezTo>
                        <a:cubicBezTo>
                          <a:pt x="7381445" y="32888"/>
                          <a:pt x="7557869" y="22215"/>
                          <a:pt x="7667228" y="0"/>
                        </a:cubicBezTo>
                        <a:cubicBezTo>
                          <a:pt x="7776587" y="-22215"/>
                          <a:pt x="8331962" y="28210"/>
                          <a:pt x="8546081" y="0"/>
                        </a:cubicBezTo>
                        <a:cubicBezTo>
                          <a:pt x="8760200" y="-28210"/>
                          <a:pt x="8884840" y="-28499"/>
                          <a:pt x="9136560" y="0"/>
                        </a:cubicBezTo>
                        <a:cubicBezTo>
                          <a:pt x="9388280" y="28499"/>
                          <a:pt x="9388280" y="18491"/>
                          <a:pt x="9534790" y="0"/>
                        </a:cubicBezTo>
                        <a:cubicBezTo>
                          <a:pt x="9681300" y="-18491"/>
                          <a:pt x="10325546" y="26827"/>
                          <a:pt x="10605891" y="0"/>
                        </a:cubicBezTo>
                        <a:cubicBezTo>
                          <a:pt x="11132099" y="-101885"/>
                          <a:pt x="11599432" y="360609"/>
                          <a:pt x="11599333" y="993442"/>
                        </a:cubicBezTo>
                        <a:cubicBezTo>
                          <a:pt x="11618109" y="1261005"/>
                          <a:pt x="11609425" y="1365065"/>
                          <a:pt x="11599333" y="1576244"/>
                        </a:cubicBezTo>
                        <a:cubicBezTo>
                          <a:pt x="11589241" y="1787423"/>
                          <a:pt x="11572330" y="2102859"/>
                          <a:pt x="11599333" y="2278255"/>
                        </a:cubicBezTo>
                        <a:cubicBezTo>
                          <a:pt x="11626336" y="2453651"/>
                          <a:pt x="11590722" y="2679146"/>
                          <a:pt x="11599333" y="2821321"/>
                        </a:cubicBezTo>
                        <a:cubicBezTo>
                          <a:pt x="11607944" y="2963496"/>
                          <a:pt x="11613556" y="3313906"/>
                          <a:pt x="11599333" y="3483595"/>
                        </a:cubicBezTo>
                        <a:cubicBezTo>
                          <a:pt x="11585110" y="3653284"/>
                          <a:pt x="11627492" y="3894417"/>
                          <a:pt x="11599333" y="4145870"/>
                        </a:cubicBezTo>
                        <a:cubicBezTo>
                          <a:pt x="11571174" y="4397323"/>
                          <a:pt x="11569587" y="4646831"/>
                          <a:pt x="11599333" y="4967091"/>
                        </a:cubicBezTo>
                        <a:cubicBezTo>
                          <a:pt x="11670081" y="5426876"/>
                          <a:pt x="11158544" y="6066298"/>
                          <a:pt x="10605891" y="5960533"/>
                        </a:cubicBezTo>
                        <a:cubicBezTo>
                          <a:pt x="10437298" y="5968166"/>
                          <a:pt x="10147982" y="5936078"/>
                          <a:pt x="10015412" y="5960533"/>
                        </a:cubicBezTo>
                        <a:cubicBezTo>
                          <a:pt x="9882842" y="5984988"/>
                          <a:pt x="9430153" y="5918376"/>
                          <a:pt x="9136560" y="5960533"/>
                        </a:cubicBezTo>
                        <a:cubicBezTo>
                          <a:pt x="8842967" y="6002690"/>
                          <a:pt x="8610133" y="5994962"/>
                          <a:pt x="8353832" y="5960533"/>
                        </a:cubicBezTo>
                        <a:cubicBezTo>
                          <a:pt x="8097531" y="5926104"/>
                          <a:pt x="7863290" y="5980297"/>
                          <a:pt x="7667228" y="5960533"/>
                        </a:cubicBezTo>
                        <a:cubicBezTo>
                          <a:pt x="7471166" y="5940769"/>
                          <a:pt x="7334343" y="5969628"/>
                          <a:pt x="7076749" y="5960533"/>
                        </a:cubicBezTo>
                        <a:cubicBezTo>
                          <a:pt x="6819155" y="5951438"/>
                          <a:pt x="6554334" y="5980229"/>
                          <a:pt x="6197897" y="5960533"/>
                        </a:cubicBezTo>
                        <a:cubicBezTo>
                          <a:pt x="5841460" y="5940837"/>
                          <a:pt x="5800954" y="5958224"/>
                          <a:pt x="5511293" y="5960533"/>
                        </a:cubicBezTo>
                        <a:cubicBezTo>
                          <a:pt x="5221632" y="5962842"/>
                          <a:pt x="5127239" y="5989070"/>
                          <a:pt x="4920814" y="5960533"/>
                        </a:cubicBezTo>
                        <a:cubicBezTo>
                          <a:pt x="4714389" y="5931996"/>
                          <a:pt x="4355742" y="5998472"/>
                          <a:pt x="4138086" y="5960533"/>
                        </a:cubicBezTo>
                        <a:cubicBezTo>
                          <a:pt x="3920430" y="5922594"/>
                          <a:pt x="3683438" y="5986902"/>
                          <a:pt x="3451483" y="5960533"/>
                        </a:cubicBezTo>
                        <a:cubicBezTo>
                          <a:pt x="3219528" y="5934164"/>
                          <a:pt x="3151727" y="5951204"/>
                          <a:pt x="2861004" y="5960533"/>
                        </a:cubicBezTo>
                        <a:cubicBezTo>
                          <a:pt x="2570281" y="5969862"/>
                          <a:pt x="2607934" y="5969087"/>
                          <a:pt x="2462773" y="5960533"/>
                        </a:cubicBezTo>
                        <a:cubicBezTo>
                          <a:pt x="2317612" y="5951979"/>
                          <a:pt x="1767689" y="5944291"/>
                          <a:pt x="1583921" y="5960533"/>
                        </a:cubicBezTo>
                        <a:cubicBezTo>
                          <a:pt x="1400153" y="5976775"/>
                          <a:pt x="1288603" y="5982006"/>
                          <a:pt x="993442" y="5960533"/>
                        </a:cubicBezTo>
                        <a:cubicBezTo>
                          <a:pt x="523001" y="5898289"/>
                          <a:pt x="-122714" y="5515880"/>
                          <a:pt x="0" y="4967091"/>
                        </a:cubicBezTo>
                        <a:cubicBezTo>
                          <a:pt x="28936" y="4620275"/>
                          <a:pt x="-19166" y="4459942"/>
                          <a:pt x="0" y="4265080"/>
                        </a:cubicBezTo>
                        <a:cubicBezTo>
                          <a:pt x="19166" y="4070218"/>
                          <a:pt x="-5383" y="3815872"/>
                          <a:pt x="0" y="3642541"/>
                        </a:cubicBezTo>
                        <a:cubicBezTo>
                          <a:pt x="5383" y="3469210"/>
                          <a:pt x="25520" y="3249207"/>
                          <a:pt x="0" y="3059739"/>
                        </a:cubicBezTo>
                        <a:cubicBezTo>
                          <a:pt x="-25520" y="2870271"/>
                          <a:pt x="11768" y="2661474"/>
                          <a:pt x="0" y="2516674"/>
                        </a:cubicBezTo>
                        <a:cubicBezTo>
                          <a:pt x="-11768" y="2371874"/>
                          <a:pt x="-22495" y="2125197"/>
                          <a:pt x="0" y="1854399"/>
                        </a:cubicBezTo>
                        <a:cubicBezTo>
                          <a:pt x="22495" y="1583601"/>
                          <a:pt x="40168" y="1228451"/>
                          <a:pt x="0" y="9934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BD458E-568E-D140-BCE4-DCE3B15B5A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5652"/>
          <a:stretch/>
        </p:blipFill>
        <p:spPr>
          <a:xfrm>
            <a:off x="6336110" y="1559439"/>
            <a:ext cx="5433237" cy="1337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279D2A-1822-D447-BF5F-35EA7924758E}"/>
              </a:ext>
            </a:extLst>
          </p:cNvPr>
          <p:cNvSpPr txBox="1"/>
          <p:nvPr/>
        </p:nvSpPr>
        <p:spPr>
          <a:xfrm>
            <a:off x="372312" y="1475219"/>
            <a:ext cx="59637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Đầu tiên, ta so sánh số trăm: Số nào có số trăm lớn hơn thì số đó lớn hơn.</a:t>
            </a:r>
          </a:p>
          <a:p>
            <a:pPr marL="457189" indent="-457189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Nếu cùng số trăm thì mới xét số chục: Số nào có số chục lớn hơn thì số đó lớn hơn.</a:t>
            </a:r>
          </a:p>
          <a:p>
            <a:pPr marL="457189" indent="-457189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Nếu cùng số trăm và số chục: Số nào có số đơn vị lớn hơn thì số đó lớn hơn.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119EF7-6A4C-134A-A7C7-2984BBC00366}"/>
              </a:ext>
            </a:extLst>
          </p:cNvPr>
          <p:cNvSpPr txBox="1"/>
          <p:nvPr/>
        </p:nvSpPr>
        <p:spPr>
          <a:xfrm>
            <a:off x="1997519" y="788487"/>
            <a:ext cx="8196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C00000"/>
                </a:solidFill>
                <a:latin typeface="Cambria" panose="02040503050406030204" pitchFamily="18" charset="0"/>
                <a:cs typeface="#9Slide05 Pattaya" pitchFamily="2" charset="-34"/>
                <a:sym typeface="Arial"/>
              </a:rPr>
              <a:t>CÁCH SO SÁNH CÁC SỐ CÓ BA CHỮ SỐ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41E06D-A975-5640-86CC-4472F75B2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717" b="32935"/>
          <a:stretch/>
        </p:blipFill>
        <p:spPr>
          <a:xfrm>
            <a:off x="6336110" y="3016484"/>
            <a:ext cx="5433237" cy="13370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91803C-5FF8-C046-9329-8764455B88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652"/>
          <a:stretch/>
        </p:blipFill>
        <p:spPr>
          <a:xfrm>
            <a:off x="6336110" y="4463715"/>
            <a:ext cx="5433237" cy="1337037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90E941EC-41AB-653D-D4F1-8780B9275F8E}"/>
              </a:ext>
            </a:extLst>
          </p:cNvPr>
          <p:cNvSpPr txBox="1"/>
          <p:nvPr/>
        </p:nvSpPr>
        <p:spPr>
          <a:xfrm>
            <a:off x="3048000" y="912551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6F119BF-D2A5-FDD1-6A23-9C1532DF12D4}"/>
              </a:ext>
            </a:extLst>
          </p:cNvPr>
          <p:cNvSpPr txBox="1">
            <a:spLocks/>
          </p:cNvSpPr>
          <p:nvPr/>
        </p:nvSpPr>
        <p:spPr>
          <a:xfrm>
            <a:off x="10975792" y="26894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74872C-9C7A-4C3A-4D3C-26AE71AD62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498670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2BA704-B7CF-E98E-631A-6F45BB40177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498671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42A3B2-42E5-EFE0-2FE2-D79B943AE95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20353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D14B5E-5318-5F31-DE8B-25BDE80F6DE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203529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8CB1E90-BB52-DB79-574A-E0A5420C67A3}"/>
              </a:ext>
            </a:extLst>
          </p:cNvPr>
          <p:cNvSpPr txBox="1">
            <a:spLocks/>
          </p:cNvSpPr>
          <p:nvPr/>
        </p:nvSpPr>
        <p:spPr>
          <a:xfrm>
            <a:off x="-661557" y="61723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358BA8D-109A-2BCD-4EF9-67C2F43619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30243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134039-85AC-4579-CBA8-F7ED7046F8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49306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75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35"/>
          <p:cNvSpPr/>
          <p:nvPr/>
        </p:nvSpPr>
        <p:spPr>
          <a:xfrm flipH="1">
            <a:off x="7909200" y="1583067"/>
            <a:ext cx="3740933" cy="3141333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7" name="Google Shape;697;p35"/>
          <p:cNvSpPr/>
          <p:nvPr/>
        </p:nvSpPr>
        <p:spPr>
          <a:xfrm>
            <a:off x="8661099" y="2349234"/>
            <a:ext cx="2108501" cy="149463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0</a:t>
            </a:r>
            <a:r>
              <a:rPr lang="en-US" sz="1867" b="1" kern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00000"/>
                </a:solidFill>
                <a:latin typeface="#9Slide03 Swiss 721 Black Conde" panose="02000500000000000000" pitchFamily="2" charset="77"/>
                <a:cs typeface="Arial"/>
                <a:sym typeface="Arial"/>
              </a:rPr>
              <a:t>3</a:t>
            </a:r>
            <a:endParaRPr sz="1867" b="1" kern="0" dirty="0">
              <a:ln w="19050" cap="flat" cmpd="sng">
                <a:solidFill>
                  <a:srgbClr val="2D1B6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C00000"/>
              </a:solidFill>
              <a:latin typeface="#9Slide03 Swiss 721 Black Conde" panose="02000500000000000000" pitchFamily="2" charset="77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0FB8BB-C88C-974F-95C8-F36F5566B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67" y="586012"/>
            <a:ext cx="7766599" cy="5685976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302AB233-6F3A-F715-20C2-705B33FF468F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AD25F6-55A5-86E6-14CF-A458247DC819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541C5B-871B-6547-40EA-D1013BC8E47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2A5CAA-CD07-3709-25C3-C857F5D92A4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D01EB9-A5EB-4C7A-E895-66C22810BC3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AADFCA-BA96-B3B2-5C76-FA7E8DE24E4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BDDF2EC-86B3-8958-2FED-330C9A4A232C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A0B7CD-7F9B-5ECF-2A35-A4D640A66B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A2F231-4556-3D09-407C-1F81B09E46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2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99083403">
                  <a:custGeom>
                    <a:avLst/>
                    <a:gdLst>
                      <a:gd name="connsiteX0" fmla="*/ 0 w 11599333"/>
                      <a:gd name="connsiteY0" fmla="*/ 993442 h 5960533"/>
                      <a:gd name="connsiteX1" fmla="*/ 993442 w 11599333"/>
                      <a:gd name="connsiteY1" fmla="*/ 0 h 5960533"/>
                      <a:gd name="connsiteX2" fmla="*/ 1680046 w 11599333"/>
                      <a:gd name="connsiteY2" fmla="*/ 0 h 5960533"/>
                      <a:gd name="connsiteX3" fmla="*/ 2078276 w 11599333"/>
                      <a:gd name="connsiteY3" fmla="*/ 0 h 5960533"/>
                      <a:gd name="connsiteX4" fmla="*/ 2957128 w 11599333"/>
                      <a:gd name="connsiteY4" fmla="*/ 0 h 5960533"/>
                      <a:gd name="connsiteX5" fmla="*/ 3451483 w 11599333"/>
                      <a:gd name="connsiteY5" fmla="*/ 0 h 5960533"/>
                      <a:gd name="connsiteX6" fmla="*/ 4234211 w 11599333"/>
                      <a:gd name="connsiteY6" fmla="*/ 0 h 5960533"/>
                      <a:gd name="connsiteX7" fmla="*/ 5016939 w 11599333"/>
                      <a:gd name="connsiteY7" fmla="*/ 0 h 5960533"/>
                      <a:gd name="connsiteX8" fmla="*/ 5799666 w 11599333"/>
                      <a:gd name="connsiteY8" fmla="*/ 0 h 5960533"/>
                      <a:gd name="connsiteX9" fmla="*/ 6582394 w 11599333"/>
                      <a:gd name="connsiteY9" fmla="*/ 0 h 5960533"/>
                      <a:gd name="connsiteX10" fmla="*/ 7461247 w 11599333"/>
                      <a:gd name="connsiteY10" fmla="*/ 0 h 5960533"/>
                      <a:gd name="connsiteX11" fmla="*/ 8243975 w 11599333"/>
                      <a:gd name="connsiteY11" fmla="*/ 0 h 5960533"/>
                      <a:gd name="connsiteX12" fmla="*/ 8930578 w 11599333"/>
                      <a:gd name="connsiteY12" fmla="*/ 0 h 5960533"/>
                      <a:gd name="connsiteX13" fmla="*/ 9809431 w 11599333"/>
                      <a:gd name="connsiteY13" fmla="*/ 0 h 5960533"/>
                      <a:gd name="connsiteX14" fmla="*/ 10605891 w 11599333"/>
                      <a:gd name="connsiteY14" fmla="*/ 0 h 5960533"/>
                      <a:gd name="connsiteX15" fmla="*/ 11599333 w 11599333"/>
                      <a:gd name="connsiteY15" fmla="*/ 993442 h 5960533"/>
                      <a:gd name="connsiteX16" fmla="*/ 11599333 w 11599333"/>
                      <a:gd name="connsiteY16" fmla="*/ 1655717 h 5960533"/>
                      <a:gd name="connsiteX17" fmla="*/ 11599333 w 11599333"/>
                      <a:gd name="connsiteY17" fmla="*/ 2357728 h 5960533"/>
                      <a:gd name="connsiteX18" fmla="*/ 11599333 w 11599333"/>
                      <a:gd name="connsiteY18" fmla="*/ 3099476 h 5960533"/>
                      <a:gd name="connsiteX19" fmla="*/ 11599333 w 11599333"/>
                      <a:gd name="connsiteY19" fmla="*/ 3841224 h 5960533"/>
                      <a:gd name="connsiteX20" fmla="*/ 11599333 w 11599333"/>
                      <a:gd name="connsiteY20" fmla="*/ 4967091 h 5960533"/>
                      <a:gd name="connsiteX21" fmla="*/ 10605891 w 11599333"/>
                      <a:gd name="connsiteY21" fmla="*/ 5960533 h 5960533"/>
                      <a:gd name="connsiteX22" fmla="*/ 9823163 w 11599333"/>
                      <a:gd name="connsiteY22" fmla="*/ 5960533 h 5960533"/>
                      <a:gd name="connsiteX23" fmla="*/ 9232684 w 11599333"/>
                      <a:gd name="connsiteY23" fmla="*/ 5960533 h 5960533"/>
                      <a:gd name="connsiteX24" fmla="*/ 8449956 w 11599333"/>
                      <a:gd name="connsiteY24" fmla="*/ 5960533 h 5960533"/>
                      <a:gd name="connsiteX25" fmla="*/ 8051726 w 11599333"/>
                      <a:gd name="connsiteY25" fmla="*/ 5960533 h 5960533"/>
                      <a:gd name="connsiteX26" fmla="*/ 7268998 w 11599333"/>
                      <a:gd name="connsiteY26" fmla="*/ 5960533 h 5960533"/>
                      <a:gd name="connsiteX27" fmla="*/ 6582394 w 11599333"/>
                      <a:gd name="connsiteY27" fmla="*/ 5960533 h 5960533"/>
                      <a:gd name="connsiteX28" fmla="*/ 5703542 w 11599333"/>
                      <a:gd name="connsiteY28" fmla="*/ 5960533 h 5960533"/>
                      <a:gd name="connsiteX29" fmla="*/ 5305312 w 11599333"/>
                      <a:gd name="connsiteY29" fmla="*/ 5960533 h 5960533"/>
                      <a:gd name="connsiteX30" fmla="*/ 4714833 w 11599333"/>
                      <a:gd name="connsiteY30" fmla="*/ 5960533 h 5960533"/>
                      <a:gd name="connsiteX31" fmla="*/ 4316603 w 11599333"/>
                      <a:gd name="connsiteY31" fmla="*/ 5960533 h 5960533"/>
                      <a:gd name="connsiteX32" fmla="*/ 3918373 w 11599333"/>
                      <a:gd name="connsiteY32" fmla="*/ 5960533 h 5960533"/>
                      <a:gd name="connsiteX33" fmla="*/ 3327894 w 11599333"/>
                      <a:gd name="connsiteY33" fmla="*/ 5960533 h 5960533"/>
                      <a:gd name="connsiteX34" fmla="*/ 2737415 w 11599333"/>
                      <a:gd name="connsiteY34" fmla="*/ 5960533 h 5960533"/>
                      <a:gd name="connsiteX35" fmla="*/ 1858562 w 11599333"/>
                      <a:gd name="connsiteY35" fmla="*/ 5960533 h 5960533"/>
                      <a:gd name="connsiteX36" fmla="*/ 993442 w 11599333"/>
                      <a:gd name="connsiteY36" fmla="*/ 5960533 h 5960533"/>
                      <a:gd name="connsiteX37" fmla="*/ 0 w 11599333"/>
                      <a:gd name="connsiteY37" fmla="*/ 4967091 h 5960533"/>
                      <a:gd name="connsiteX38" fmla="*/ 0 w 11599333"/>
                      <a:gd name="connsiteY38" fmla="*/ 4304816 h 5960533"/>
                      <a:gd name="connsiteX39" fmla="*/ 0 w 11599333"/>
                      <a:gd name="connsiteY39" fmla="*/ 3722014 h 5960533"/>
                      <a:gd name="connsiteX40" fmla="*/ 0 w 11599333"/>
                      <a:gd name="connsiteY40" fmla="*/ 3178949 h 5960533"/>
                      <a:gd name="connsiteX41" fmla="*/ 0 w 11599333"/>
                      <a:gd name="connsiteY41" fmla="*/ 2516674 h 5960533"/>
                      <a:gd name="connsiteX42" fmla="*/ 0 w 11599333"/>
                      <a:gd name="connsiteY42" fmla="*/ 1774926 h 5960533"/>
                      <a:gd name="connsiteX43" fmla="*/ 0 w 11599333"/>
                      <a:gd name="connsiteY43" fmla="*/ 993442 h 5960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599333" h="5960533" fill="none" extrusionOk="0">
                        <a:moveTo>
                          <a:pt x="0" y="993442"/>
                        </a:moveTo>
                        <a:cubicBezTo>
                          <a:pt x="46968" y="407653"/>
                          <a:pt x="441176" y="-45572"/>
                          <a:pt x="993442" y="0"/>
                        </a:cubicBezTo>
                        <a:cubicBezTo>
                          <a:pt x="1201907" y="-20006"/>
                          <a:pt x="1416467" y="4483"/>
                          <a:pt x="1680046" y="0"/>
                        </a:cubicBezTo>
                        <a:cubicBezTo>
                          <a:pt x="1943625" y="-4483"/>
                          <a:pt x="1938942" y="-1797"/>
                          <a:pt x="2078276" y="0"/>
                        </a:cubicBezTo>
                        <a:cubicBezTo>
                          <a:pt x="2217610" y="1797"/>
                          <a:pt x="2756804" y="-1822"/>
                          <a:pt x="2957128" y="0"/>
                        </a:cubicBezTo>
                        <a:cubicBezTo>
                          <a:pt x="3157452" y="1822"/>
                          <a:pt x="3302470" y="8029"/>
                          <a:pt x="3451483" y="0"/>
                        </a:cubicBezTo>
                        <a:cubicBezTo>
                          <a:pt x="3600496" y="-8029"/>
                          <a:pt x="3955848" y="34845"/>
                          <a:pt x="4234211" y="0"/>
                        </a:cubicBezTo>
                        <a:cubicBezTo>
                          <a:pt x="4512574" y="-34845"/>
                          <a:pt x="4742307" y="29406"/>
                          <a:pt x="5016939" y="0"/>
                        </a:cubicBezTo>
                        <a:cubicBezTo>
                          <a:pt x="5291571" y="-29406"/>
                          <a:pt x="5552976" y="9271"/>
                          <a:pt x="5799666" y="0"/>
                        </a:cubicBezTo>
                        <a:cubicBezTo>
                          <a:pt x="6046356" y="-9271"/>
                          <a:pt x="6295505" y="29163"/>
                          <a:pt x="6582394" y="0"/>
                        </a:cubicBezTo>
                        <a:cubicBezTo>
                          <a:pt x="6869283" y="-29163"/>
                          <a:pt x="7163442" y="39937"/>
                          <a:pt x="7461247" y="0"/>
                        </a:cubicBezTo>
                        <a:cubicBezTo>
                          <a:pt x="7759052" y="-39937"/>
                          <a:pt x="7939108" y="29327"/>
                          <a:pt x="8243975" y="0"/>
                        </a:cubicBezTo>
                        <a:cubicBezTo>
                          <a:pt x="8548842" y="-29327"/>
                          <a:pt x="8620872" y="-27368"/>
                          <a:pt x="8930578" y="0"/>
                        </a:cubicBezTo>
                        <a:cubicBezTo>
                          <a:pt x="9240284" y="27368"/>
                          <a:pt x="9574293" y="22498"/>
                          <a:pt x="9809431" y="0"/>
                        </a:cubicBezTo>
                        <a:cubicBezTo>
                          <a:pt x="10044569" y="-22498"/>
                          <a:pt x="10386606" y="-18015"/>
                          <a:pt x="10605891" y="0"/>
                        </a:cubicBezTo>
                        <a:cubicBezTo>
                          <a:pt x="11086329" y="-8140"/>
                          <a:pt x="11544261" y="398479"/>
                          <a:pt x="11599333" y="993442"/>
                        </a:cubicBezTo>
                        <a:cubicBezTo>
                          <a:pt x="11616254" y="1132910"/>
                          <a:pt x="11615258" y="1459752"/>
                          <a:pt x="11599333" y="1655717"/>
                        </a:cubicBezTo>
                        <a:cubicBezTo>
                          <a:pt x="11583408" y="1851683"/>
                          <a:pt x="11578958" y="2045127"/>
                          <a:pt x="11599333" y="2357728"/>
                        </a:cubicBezTo>
                        <a:cubicBezTo>
                          <a:pt x="11619708" y="2670329"/>
                          <a:pt x="11625765" y="2889360"/>
                          <a:pt x="11599333" y="3099476"/>
                        </a:cubicBezTo>
                        <a:cubicBezTo>
                          <a:pt x="11572901" y="3309592"/>
                          <a:pt x="11615166" y="3657227"/>
                          <a:pt x="11599333" y="3841224"/>
                        </a:cubicBezTo>
                        <a:cubicBezTo>
                          <a:pt x="11583500" y="4025221"/>
                          <a:pt x="11615236" y="4430566"/>
                          <a:pt x="11599333" y="4967091"/>
                        </a:cubicBezTo>
                        <a:cubicBezTo>
                          <a:pt x="11591619" y="5612665"/>
                          <a:pt x="11223922" y="5870116"/>
                          <a:pt x="10605891" y="5960533"/>
                        </a:cubicBezTo>
                        <a:cubicBezTo>
                          <a:pt x="10427898" y="5951444"/>
                          <a:pt x="10111667" y="5940161"/>
                          <a:pt x="9823163" y="5960533"/>
                        </a:cubicBezTo>
                        <a:cubicBezTo>
                          <a:pt x="9534659" y="5980905"/>
                          <a:pt x="9399063" y="5966818"/>
                          <a:pt x="9232684" y="5960533"/>
                        </a:cubicBezTo>
                        <a:cubicBezTo>
                          <a:pt x="9066305" y="5954248"/>
                          <a:pt x="8682306" y="5931539"/>
                          <a:pt x="8449956" y="5960533"/>
                        </a:cubicBezTo>
                        <a:cubicBezTo>
                          <a:pt x="8217606" y="5989527"/>
                          <a:pt x="8213906" y="5960163"/>
                          <a:pt x="8051726" y="5960533"/>
                        </a:cubicBezTo>
                        <a:cubicBezTo>
                          <a:pt x="7889546" y="5960904"/>
                          <a:pt x="7640533" y="5942088"/>
                          <a:pt x="7268998" y="5960533"/>
                        </a:cubicBezTo>
                        <a:cubicBezTo>
                          <a:pt x="6897463" y="5978978"/>
                          <a:pt x="6779740" y="5990199"/>
                          <a:pt x="6582394" y="5960533"/>
                        </a:cubicBezTo>
                        <a:cubicBezTo>
                          <a:pt x="6385048" y="5930867"/>
                          <a:pt x="5983068" y="5928888"/>
                          <a:pt x="5703542" y="5960533"/>
                        </a:cubicBezTo>
                        <a:cubicBezTo>
                          <a:pt x="5424016" y="5992178"/>
                          <a:pt x="5447090" y="5952814"/>
                          <a:pt x="5305312" y="5960533"/>
                        </a:cubicBezTo>
                        <a:cubicBezTo>
                          <a:pt x="5163534" y="5968253"/>
                          <a:pt x="4885429" y="5946819"/>
                          <a:pt x="4714833" y="5960533"/>
                        </a:cubicBezTo>
                        <a:cubicBezTo>
                          <a:pt x="4544237" y="5974247"/>
                          <a:pt x="4453008" y="5952812"/>
                          <a:pt x="4316603" y="5960533"/>
                        </a:cubicBezTo>
                        <a:cubicBezTo>
                          <a:pt x="4180198" y="5968255"/>
                          <a:pt x="4082637" y="5965303"/>
                          <a:pt x="3918373" y="5960533"/>
                        </a:cubicBezTo>
                        <a:cubicBezTo>
                          <a:pt x="3754109" y="5955764"/>
                          <a:pt x="3449691" y="5960721"/>
                          <a:pt x="3327894" y="5960533"/>
                        </a:cubicBezTo>
                        <a:cubicBezTo>
                          <a:pt x="3206097" y="5960345"/>
                          <a:pt x="2932038" y="5965114"/>
                          <a:pt x="2737415" y="5960533"/>
                        </a:cubicBezTo>
                        <a:cubicBezTo>
                          <a:pt x="2542792" y="5955952"/>
                          <a:pt x="2137600" y="5963490"/>
                          <a:pt x="1858562" y="5960533"/>
                        </a:cubicBezTo>
                        <a:cubicBezTo>
                          <a:pt x="1579524" y="5957576"/>
                          <a:pt x="1218788" y="5952193"/>
                          <a:pt x="993442" y="5960533"/>
                        </a:cubicBezTo>
                        <a:cubicBezTo>
                          <a:pt x="525243" y="5907200"/>
                          <a:pt x="34396" y="5522306"/>
                          <a:pt x="0" y="4967091"/>
                        </a:cubicBezTo>
                        <a:cubicBezTo>
                          <a:pt x="22288" y="4774204"/>
                          <a:pt x="18324" y="4465477"/>
                          <a:pt x="0" y="4304816"/>
                        </a:cubicBezTo>
                        <a:cubicBezTo>
                          <a:pt x="-18324" y="4144156"/>
                          <a:pt x="19125" y="4013409"/>
                          <a:pt x="0" y="3722014"/>
                        </a:cubicBezTo>
                        <a:cubicBezTo>
                          <a:pt x="-19125" y="3430619"/>
                          <a:pt x="15684" y="3315125"/>
                          <a:pt x="0" y="3178949"/>
                        </a:cubicBezTo>
                        <a:cubicBezTo>
                          <a:pt x="-15684" y="3042773"/>
                          <a:pt x="30646" y="2700770"/>
                          <a:pt x="0" y="2516674"/>
                        </a:cubicBezTo>
                        <a:cubicBezTo>
                          <a:pt x="-30646" y="2332578"/>
                          <a:pt x="2802" y="2099457"/>
                          <a:pt x="0" y="1774926"/>
                        </a:cubicBezTo>
                        <a:cubicBezTo>
                          <a:pt x="-2802" y="1450395"/>
                          <a:pt x="-11749" y="1187648"/>
                          <a:pt x="0" y="993442"/>
                        </a:cubicBezTo>
                        <a:close/>
                      </a:path>
                      <a:path w="11599333" h="5960533" stroke="0" extrusionOk="0">
                        <a:moveTo>
                          <a:pt x="0" y="993442"/>
                        </a:moveTo>
                        <a:cubicBezTo>
                          <a:pt x="97181" y="351030"/>
                          <a:pt x="451841" y="85022"/>
                          <a:pt x="993442" y="0"/>
                        </a:cubicBezTo>
                        <a:cubicBezTo>
                          <a:pt x="1244043" y="5625"/>
                          <a:pt x="1524918" y="-30649"/>
                          <a:pt x="1680046" y="0"/>
                        </a:cubicBezTo>
                        <a:cubicBezTo>
                          <a:pt x="1835174" y="30649"/>
                          <a:pt x="2175203" y="13409"/>
                          <a:pt x="2558898" y="0"/>
                        </a:cubicBezTo>
                        <a:cubicBezTo>
                          <a:pt x="2942593" y="-13409"/>
                          <a:pt x="2815635" y="-12183"/>
                          <a:pt x="3053253" y="0"/>
                        </a:cubicBezTo>
                        <a:cubicBezTo>
                          <a:pt x="3290871" y="12183"/>
                          <a:pt x="3488983" y="-5752"/>
                          <a:pt x="3643732" y="0"/>
                        </a:cubicBezTo>
                        <a:cubicBezTo>
                          <a:pt x="3798481" y="5752"/>
                          <a:pt x="4031563" y="-9218"/>
                          <a:pt x="4234211" y="0"/>
                        </a:cubicBezTo>
                        <a:cubicBezTo>
                          <a:pt x="4436859" y="9218"/>
                          <a:pt x="4639649" y="-9690"/>
                          <a:pt x="4824690" y="0"/>
                        </a:cubicBezTo>
                        <a:cubicBezTo>
                          <a:pt x="5009731" y="9690"/>
                          <a:pt x="5282141" y="-31454"/>
                          <a:pt x="5703542" y="0"/>
                        </a:cubicBezTo>
                        <a:cubicBezTo>
                          <a:pt x="6124943" y="31454"/>
                          <a:pt x="6159126" y="-5797"/>
                          <a:pt x="6390146" y="0"/>
                        </a:cubicBezTo>
                        <a:cubicBezTo>
                          <a:pt x="6621166" y="5797"/>
                          <a:pt x="6964303" y="-32888"/>
                          <a:pt x="7172874" y="0"/>
                        </a:cubicBezTo>
                        <a:cubicBezTo>
                          <a:pt x="7381445" y="32888"/>
                          <a:pt x="7557869" y="22215"/>
                          <a:pt x="7667228" y="0"/>
                        </a:cubicBezTo>
                        <a:cubicBezTo>
                          <a:pt x="7776587" y="-22215"/>
                          <a:pt x="8331962" y="28210"/>
                          <a:pt x="8546081" y="0"/>
                        </a:cubicBezTo>
                        <a:cubicBezTo>
                          <a:pt x="8760200" y="-28210"/>
                          <a:pt x="8884840" y="-28499"/>
                          <a:pt x="9136560" y="0"/>
                        </a:cubicBezTo>
                        <a:cubicBezTo>
                          <a:pt x="9388280" y="28499"/>
                          <a:pt x="9388280" y="18491"/>
                          <a:pt x="9534790" y="0"/>
                        </a:cubicBezTo>
                        <a:cubicBezTo>
                          <a:pt x="9681300" y="-18491"/>
                          <a:pt x="10325546" y="26827"/>
                          <a:pt x="10605891" y="0"/>
                        </a:cubicBezTo>
                        <a:cubicBezTo>
                          <a:pt x="11132099" y="-101885"/>
                          <a:pt x="11599432" y="360609"/>
                          <a:pt x="11599333" y="993442"/>
                        </a:cubicBezTo>
                        <a:cubicBezTo>
                          <a:pt x="11618109" y="1261005"/>
                          <a:pt x="11609425" y="1365065"/>
                          <a:pt x="11599333" y="1576244"/>
                        </a:cubicBezTo>
                        <a:cubicBezTo>
                          <a:pt x="11589241" y="1787423"/>
                          <a:pt x="11572330" y="2102859"/>
                          <a:pt x="11599333" y="2278255"/>
                        </a:cubicBezTo>
                        <a:cubicBezTo>
                          <a:pt x="11626336" y="2453651"/>
                          <a:pt x="11590722" y="2679146"/>
                          <a:pt x="11599333" y="2821321"/>
                        </a:cubicBezTo>
                        <a:cubicBezTo>
                          <a:pt x="11607944" y="2963496"/>
                          <a:pt x="11613556" y="3313906"/>
                          <a:pt x="11599333" y="3483595"/>
                        </a:cubicBezTo>
                        <a:cubicBezTo>
                          <a:pt x="11585110" y="3653284"/>
                          <a:pt x="11627492" y="3894417"/>
                          <a:pt x="11599333" y="4145870"/>
                        </a:cubicBezTo>
                        <a:cubicBezTo>
                          <a:pt x="11571174" y="4397323"/>
                          <a:pt x="11569587" y="4646831"/>
                          <a:pt x="11599333" y="4967091"/>
                        </a:cubicBezTo>
                        <a:cubicBezTo>
                          <a:pt x="11670081" y="5426876"/>
                          <a:pt x="11158544" y="6066298"/>
                          <a:pt x="10605891" y="5960533"/>
                        </a:cubicBezTo>
                        <a:cubicBezTo>
                          <a:pt x="10437298" y="5968166"/>
                          <a:pt x="10147982" y="5936078"/>
                          <a:pt x="10015412" y="5960533"/>
                        </a:cubicBezTo>
                        <a:cubicBezTo>
                          <a:pt x="9882842" y="5984988"/>
                          <a:pt x="9430153" y="5918376"/>
                          <a:pt x="9136560" y="5960533"/>
                        </a:cubicBezTo>
                        <a:cubicBezTo>
                          <a:pt x="8842967" y="6002690"/>
                          <a:pt x="8610133" y="5994962"/>
                          <a:pt x="8353832" y="5960533"/>
                        </a:cubicBezTo>
                        <a:cubicBezTo>
                          <a:pt x="8097531" y="5926104"/>
                          <a:pt x="7863290" y="5980297"/>
                          <a:pt x="7667228" y="5960533"/>
                        </a:cubicBezTo>
                        <a:cubicBezTo>
                          <a:pt x="7471166" y="5940769"/>
                          <a:pt x="7334343" y="5969628"/>
                          <a:pt x="7076749" y="5960533"/>
                        </a:cubicBezTo>
                        <a:cubicBezTo>
                          <a:pt x="6819155" y="5951438"/>
                          <a:pt x="6554334" y="5980229"/>
                          <a:pt x="6197897" y="5960533"/>
                        </a:cubicBezTo>
                        <a:cubicBezTo>
                          <a:pt x="5841460" y="5940837"/>
                          <a:pt x="5800954" y="5958224"/>
                          <a:pt x="5511293" y="5960533"/>
                        </a:cubicBezTo>
                        <a:cubicBezTo>
                          <a:pt x="5221632" y="5962842"/>
                          <a:pt x="5127239" y="5989070"/>
                          <a:pt x="4920814" y="5960533"/>
                        </a:cubicBezTo>
                        <a:cubicBezTo>
                          <a:pt x="4714389" y="5931996"/>
                          <a:pt x="4355742" y="5998472"/>
                          <a:pt x="4138086" y="5960533"/>
                        </a:cubicBezTo>
                        <a:cubicBezTo>
                          <a:pt x="3920430" y="5922594"/>
                          <a:pt x="3683438" y="5986902"/>
                          <a:pt x="3451483" y="5960533"/>
                        </a:cubicBezTo>
                        <a:cubicBezTo>
                          <a:pt x="3219528" y="5934164"/>
                          <a:pt x="3151727" y="5951204"/>
                          <a:pt x="2861004" y="5960533"/>
                        </a:cubicBezTo>
                        <a:cubicBezTo>
                          <a:pt x="2570281" y="5969862"/>
                          <a:pt x="2607934" y="5969087"/>
                          <a:pt x="2462773" y="5960533"/>
                        </a:cubicBezTo>
                        <a:cubicBezTo>
                          <a:pt x="2317612" y="5951979"/>
                          <a:pt x="1767689" y="5944291"/>
                          <a:pt x="1583921" y="5960533"/>
                        </a:cubicBezTo>
                        <a:cubicBezTo>
                          <a:pt x="1400153" y="5976775"/>
                          <a:pt x="1288603" y="5982006"/>
                          <a:pt x="993442" y="5960533"/>
                        </a:cubicBezTo>
                        <a:cubicBezTo>
                          <a:pt x="523001" y="5898289"/>
                          <a:pt x="-122714" y="5515880"/>
                          <a:pt x="0" y="4967091"/>
                        </a:cubicBezTo>
                        <a:cubicBezTo>
                          <a:pt x="28936" y="4620275"/>
                          <a:pt x="-19166" y="4459942"/>
                          <a:pt x="0" y="4265080"/>
                        </a:cubicBezTo>
                        <a:cubicBezTo>
                          <a:pt x="19166" y="4070218"/>
                          <a:pt x="-5383" y="3815872"/>
                          <a:pt x="0" y="3642541"/>
                        </a:cubicBezTo>
                        <a:cubicBezTo>
                          <a:pt x="5383" y="3469210"/>
                          <a:pt x="25520" y="3249207"/>
                          <a:pt x="0" y="3059739"/>
                        </a:cubicBezTo>
                        <a:cubicBezTo>
                          <a:pt x="-25520" y="2870271"/>
                          <a:pt x="11768" y="2661474"/>
                          <a:pt x="0" y="2516674"/>
                        </a:cubicBezTo>
                        <a:cubicBezTo>
                          <a:pt x="-11768" y="2371874"/>
                          <a:pt x="-22495" y="2125197"/>
                          <a:pt x="0" y="1854399"/>
                        </a:cubicBezTo>
                        <a:cubicBezTo>
                          <a:pt x="22495" y="1583601"/>
                          <a:pt x="40168" y="1228451"/>
                          <a:pt x="0" y="9934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000" y="1000217"/>
            <a:ext cx="10272000" cy="763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1: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nào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đúng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,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nào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sai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?</a:t>
            </a:r>
            <a:endParaRPr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B97EBC-C93E-3346-BCE9-E914CA76D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61" y="1984879"/>
            <a:ext cx="7811673" cy="38729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32E8F2-61FD-944C-95F3-EA3A5CFFD7C3}"/>
              </a:ext>
            </a:extLst>
          </p:cNvPr>
          <p:cNvSpPr txBox="1"/>
          <p:nvPr/>
        </p:nvSpPr>
        <p:spPr>
          <a:xfrm>
            <a:off x="8725360" y="191187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847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07E7BA-EC62-344C-8244-7A49BE4AABFB}"/>
              </a:ext>
            </a:extLst>
          </p:cNvPr>
          <p:cNvSpPr txBox="1"/>
          <p:nvPr/>
        </p:nvSpPr>
        <p:spPr>
          <a:xfrm>
            <a:off x="8725360" y="260950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352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945DED-72A4-DE45-92CE-B5C3F38CDCFA}"/>
              </a:ext>
            </a:extLst>
          </p:cNvPr>
          <p:cNvSpPr txBox="1"/>
          <p:nvPr/>
        </p:nvSpPr>
        <p:spPr>
          <a:xfrm>
            <a:off x="8725360" y="3307127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678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0A4026-76B3-B74C-B455-1F93720F93A9}"/>
              </a:ext>
            </a:extLst>
          </p:cNvPr>
          <p:cNvSpPr txBox="1"/>
          <p:nvPr/>
        </p:nvSpPr>
        <p:spPr>
          <a:xfrm>
            <a:off x="8725360" y="400475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599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D3068F-1544-FC41-B115-DC673EF1ABAE}"/>
              </a:ext>
            </a:extLst>
          </p:cNvPr>
          <p:cNvSpPr txBox="1"/>
          <p:nvPr/>
        </p:nvSpPr>
        <p:spPr>
          <a:xfrm>
            <a:off x="8724086" y="470238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478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AE7122-082C-BD41-B42B-82910926785B}"/>
              </a:ext>
            </a:extLst>
          </p:cNvPr>
          <p:cNvSpPr txBox="1"/>
          <p:nvPr/>
        </p:nvSpPr>
        <p:spPr>
          <a:xfrm>
            <a:off x="8724086" y="5403038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790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658BF1-A043-4E42-B805-81D9099261B8}"/>
              </a:ext>
            </a:extLst>
          </p:cNvPr>
          <p:cNvSpPr txBox="1"/>
          <p:nvPr/>
        </p:nvSpPr>
        <p:spPr>
          <a:xfrm>
            <a:off x="10426343" y="191187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747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2AA118-189A-C945-84FA-B4B35AABCC95}"/>
              </a:ext>
            </a:extLst>
          </p:cNvPr>
          <p:cNvSpPr txBox="1"/>
          <p:nvPr/>
        </p:nvSpPr>
        <p:spPr>
          <a:xfrm>
            <a:off x="10426343" y="260950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325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B3B32E-9DD8-5045-BA89-4C7D7FDDFC66}"/>
              </a:ext>
            </a:extLst>
          </p:cNvPr>
          <p:cNvSpPr txBox="1"/>
          <p:nvPr/>
        </p:nvSpPr>
        <p:spPr>
          <a:xfrm>
            <a:off x="10426343" y="3307127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768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105B50-D396-5947-A6E0-D27AB5D6EF9F}"/>
              </a:ext>
            </a:extLst>
          </p:cNvPr>
          <p:cNvSpPr txBox="1"/>
          <p:nvPr/>
        </p:nvSpPr>
        <p:spPr>
          <a:xfrm>
            <a:off x="10426343" y="400475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601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8093B1-E20B-7444-B746-7D378BE5B7DF}"/>
              </a:ext>
            </a:extLst>
          </p:cNvPr>
          <p:cNvSpPr txBox="1"/>
          <p:nvPr/>
        </p:nvSpPr>
        <p:spPr>
          <a:xfrm>
            <a:off x="10425068" y="470238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478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E07F7D-2913-5A47-96E0-7416D8CA963C}"/>
              </a:ext>
            </a:extLst>
          </p:cNvPr>
          <p:cNvSpPr txBox="1"/>
          <p:nvPr/>
        </p:nvSpPr>
        <p:spPr>
          <a:xfrm>
            <a:off x="10425068" y="5403038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789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94A105-2A3C-DB4B-827F-EF6DAFAAFB89}"/>
              </a:ext>
            </a:extLst>
          </p:cNvPr>
          <p:cNvSpPr txBox="1"/>
          <p:nvPr/>
        </p:nvSpPr>
        <p:spPr>
          <a:xfrm>
            <a:off x="9811083" y="191187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BEB75E-1F6C-BE42-8895-422E7BDBBB99}"/>
              </a:ext>
            </a:extLst>
          </p:cNvPr>
          <p:cNvSpPr txBox="1"/>
          <p:nvPr/>
        </p:nvSpPr>
        <p:spPr>
          <a:xfrm>
            <a:off x="9836228" y="2609500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3F72D1-A009-AF4D-8F89-BD45E291AB81}"/>
              </a:ext>
            </a:extLst>
          </p:cNvPr>
          <p:cNvSpPr txBox="1"/>
          <p:nvPr/>
        </p:nvSpPr>
        <p:spPr>
          <a:xfrm>
            <a:off x="9836228" y="330712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B142BB-5DD2-3049-9F8B-B199E4C2AA29}"/>
              </a:ext>
            </a:extLst>
          </p:cNvPr>
          <p:cNvSpPr txBox="1"/>
          <p:nvPr/>
        </p:nvSpPr>
        <p:spPr>
          <a:xfrm>
            <a:off x="9826972" y="400475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146B42-CC28-1045-905D-337AFC69C51B}"/>
              </a:ext>
            </a:extLst>
          </p:cNvPr>
          <p:cNvSpPr txBox="1"/>
          <p:nvPr/>
        </p:nvSpPr>
        <p:spPr>
          <a:xfrm>
            <a:off x="9826972" y="4702380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=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0DB10B-9630-BA45-A4DC-D82904255D95}"/>
              </a:ext>
            </a:extLst>
          </p:cNvPr>
          <p:cNvSpPr txBox="1"/>
          <p:nvPr/>
        </p:nvSpPr>
        <p:spPr>
          <a:xfrm>
            <a:off x="9838944" y="540303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460708AD-DA8C-F56B-F40B-94C07E53852B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C46637-B459-2A13-B0AB-FB9F0C8E37CA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EDAB2D-3DDA-1121-17B1-9A511F9979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09EADD-B546-CEF3-31DA-00A60546602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1811D5-BF7D-7DD2-27EC-608E0A21057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481749-857C-484B-7CBD-A5DAA3643CB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640C4C24-E230-EB0F-91B9-0EF4BEC363A5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A0D3002-7C76-22EE-8C30-9E755CFF5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2EF686-F288-1178-7B41-383242945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3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3" grpId="0"/>
      <p:bldP spid="14" grpId="0"/>
      <p:bldP spid="15" grpId="0"/>
      <p:bldP spid="16" grpId="0"/>
      <p:bldP spid="17" grpId="0"/>
      <p:bldP spid="25" grpId="0"/>
      <p:bldP spid="26" grpId="0"/>
      <p:bldP spid="27" grpId="0"/>
      <p:bldP spid="28" grpId="0"/>
      <p:bldP spid="30" grpId="0"/>
      <p:bldP spid="7" grpId="0"/>
      <p:bldP spid="31" grpId="0"/>
      <p:bldP spid="32" grpId="0"/>
      <p:bldP spid="33" grpId="0"/>
      <p:bldP spid="34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99083403">
                  <a:custGeom>
                    <a:avLst/>
                    <a:gdLst>
                      <a:gd name="connsiteX0" fmla="*/ 0 w 11599333"/>
                      <a:gd name="connsiteY0" fmla="*/ 993442 h 5960533"/>
                      <a:gd name="connsiteX1" fmla="*/ 993442 w 11599333"/>
                      <a:gd name="connsiteY1" fmla="*/ 0 h 5960533"/>
                      <a:gd name="connsiteX2" fmla="*/ 1680046 w 11599333"/>
                      <a:gd name="connsiteY2" fmla="*/ 0 h 5960533"/>
                      <a:gd name="connsiteX3" fmla="*/ 2078276 w 11599333"/>
                      <a:gd name="connsiteY3" fmla="*/ 0 h 5960533"/>
                      <a:gd name="connsiteX4" fmla="*/ 2957128 w 11599333"/>
                      <a:gd name="connsiteY4" fmla="*/ 0 h 5960533"/>
                      <a:gd name="connsiteX5" fmla="*/ 3451483 w 11599333"/>
                      <a:gd name="connsiteY5" fmla="*/ 0 h 5960533"/>
                      <a:gd name="connsiteX6" fmla="*/ 4234211 w 11599333"/>
                      <a:gd name="connsiteY6" fmla="*/ 0 h 5960533"/>
                      <a:gd name="connsiteX7" fmla="*/ 5016939 w 11599333"/>
                      <a:gd name="connsiteY7" fmla="*/ 0 h 5960533"/>
                      <a:gd name="connsiteX8" fmla="*/ 5799666 w 11599333"/>
                      <a:gd name="connsiteY8" fmla="*/ 0 h 5960533"/>
                      <a:gd name="connsiteX9" fmla="*/ 6582394 w 11599333"/>
                      <a:gd name="connsiteY9" fmla="*/ 0 h 5960533"/>
                      <a:gd name="connsiteX10" fmla="*/ 7461247 w 11599333"/>
                      <a:gd name="connsiteY10" fmla="*/ 0 h 5960533"/>
                      <a:gd name="connsiteX11" fmla="*/ 8243975 w 11599333"/>
                      <a:gd name="connsiteY11" fmla="*/ 0 h 5960533"/>
                      <a:gd name="connsiteX12" fmla="*/ 8930578 w 11599333"/>
                      <a:gd name="connsiteY12" fmla="*/ 0 h 5960533"/>
                      <a:gd name="connsiteX13" fmla="*/ 9809431 w 11599333"/>
                      <a:gd name="connsiteY13" fmla="*/ 0 h 5960533"/>
                      <a:gd name="connsiteX14" fmla="*/ 10605891 w 11599333"/>
                      <a:gd name="connsiteY14" fmla="*/ 0 h 5960533"/>
                      <a:gd name="connsiteX15" fmla="*/ 11599333 w 11599333"/>
                      <a:gd name="connsiteY15" fmla="*/ 993442 h 5960533"/>
                      <a:gd name="connsiteX16" fmla="*/ 11599333 w 11599333"/>
                      <a:gd name="connsiteY16" fmla="*/ 1655717 h 5960533"/>
                      <a:gd name="connsiteX17" fmla="*/ 11599333 w 11599333"/>
                      <a:gd name="connsiteY17" fmla="*/ 2357728 h 5960533"/>
                      <a:gd name="connsiteX18" fmla="*/ 11599333 w 11599333"/>
                      <a:gd name="connsiteY18" fmla="*/ 3099476 h 5960533"/>
                      <a:gd name="connsiteX19" fmla="*/ 11599333 w 11599333"/>
                      <a:gd name="connsiteY19" fmla="*/ 3841224 h 5960533"/>
                      <a:gd name="connsiteX20" fmla="*/ 11599333 w 11599333"/>
                      <a:gd name="connsiteY20" fmla="*/ 4967091 h 5960533"/>
                      <a:gd name="connsiteX21" fmla="*/ 10605891 w 11599333"/>
                      <a:gd name="connsiteY21" fmla="*/ 5960533 h 5960533"/>
                      <a:gd name="connsiteX22" fmla="*/ 9823163 w 11599333"/>
                      <a:gd name="connsiteY22" fmla="*/ 5960533 h 5960533"/>
                      <a:gd name="connsiteX23" fmla="*/ 9232684 w 11599333"/>
                      <a:gd name="connsiteY23" fmla="*/ 5960533 h 5960533"/>
                      <a:gd name="connsiteX24" fmla="*/ 8449956 w 11599333"/>
                      <a:gd name="connsiteY24" fmla="*/ 5960533 h 5960533"/>
                      <a:gd name="connsiteX25" fmla="*/ 8051726 w 11599333"/>
                      <a:gd name="connsiteY25" fmla="*/ 5960533 h 5960533"/>
                      <a:gd name="connsiteX26" fmla="*/ 7268998 w 11599333"/>
                      <a:gd name="connsiteY26" fmla="*/ 5960533 h 5960533"/>
                      <a:gd name="connsiteX27" fmla="*/ 6582394 w 11599333"/>
                      <a:gd name="connsiteY27" fmla="*/ 5960533 h 5960533"/>
                      <a:gd name="connsiteX28" fmla="*/ 5703542 w 11599333"/>
                      <a:gd name="connsiteY28" fmla="*/ 5960533 h 5960533"/>
                      <a:gd name="connsiteX29" fmla="*/ 5305312 w 11599333"/>
                      <a:gd name="connsiteY29" fmla="*/ 5960533 h 5960533"/>
                      <a:gd name="connsiteX30" fmla="*/ 4714833 w 11599333"/>
                      <a:gd name="connsiteY30" fmla="*/ 5960533 h 5960533"/>
                      <a:gd name="connsiteX31" fmla="*/ 4316603 w 11599333"/>
                      <a:gd name="connsiteY31" fmla="*/ 5960533 h 5960533"/>
                      <a:gd name="connsiteX32" fmla="*/ 3918373 w 11599333"/>
                      <a:gd name="connsiteY32" fmla="*/ 5960533 h 5960533"/>
                      <a:gd name="connsiteX33" fmla="*/ 3327894 w 11599333"/>
                      <a:gd name="connsiteY33" fmla="*/ 5960533 h 5960533"/>
                      <a:gd name="connsiteX34" fmla="*/ 2737415 w 11599333"/>
                      <a:gd name="connsiteY34" fmla="*/ 5960533 h 5960533"/>
                      <a:gd name="connsiteX35" fmla="*/ 1858562 w 11599333"/>
                      <a:gd name="connsiteY35" fmla="*/ 5960533 h 5960533"/>
                      <a:gd name="connsiteX36" fmla="*/ 993442 w 11599333"/>
                      <a:gd name="connsiteY36" fmla="*/ 5960533 h 5960533"/>
                      <a:gd name="connsiteX37" fmla="*/ 0 w 11599333"/>
                      <a:gd name="connsiteY37" fmla="*/ 4967091 h 5960533"/>
                      <a:gd name="connsiteX38" fmla="*/ 0 w 11599333"/>
                      <a:gd name="connsiteY38" fmla="*/ 4304816 h 5960533"/>
                      <a:gd name="connsiteX39" fmla="*/ 0 w 11599333"/>
                      <a:gd name="connsiteY39" fmla="*/ 3722014 h 5960533"/>
                      <a:gd name="connsiteX40" fmla="*/ 0 w 11599333"/>
                      <a:gd name="connsiteY40" fmla="*/ 3178949 h 5960533"/>
                      <a:gd name="connsiteX41" fmla="*/ 0 w 11599333"/>
                      <a:gd name="connsiteY41" fmla="*/ 2516674 h 5960533"/>
                      <a:gd name="connsiteX42" fmla="*/ 0 w 11599333"/>
                      <a:gd name="connsiteY42" fmla="*/ 1774926 h 5960533"/>
                      <a:gd name="connsiteX43" fmla="*/ 0 w 11599333"/>
                      <a:gd name="connsiteY43" fmla="*/ 993442 h 5960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599333" h="5960533" fill="none" extrusionOk="0">
                        <a:moveTo>
                          <a:pt x="0" y="993442"/>
                        </a:moveTo>
                        <a:cubicBezTo>
                          <a:pt x="46968" y="407653"/>
                          <a:pt x="441176" y="-45572"/>
                          <a:pt x="993442" y="0"/>
                        </a:cubicBezTo>
                        <a:cubicBezTo>
                          <a:pt x="1201907" y="-20006"/>
                          <a:pt x="1416467" y="4483"/>
                          <a:pt x="1680046" y="0"/>
                        </a:cubicBezTo>
                        <a:cubicBezTo>
                          <a:pt x="1943625" y="-4483"/>
                          <a:pt x="1938942" y="-1797"/>
                          <a:pt x="2078276" y="0"/>
                        </a:cubicBezTo>
                        <a:cubicBezTo>
                          <a:pt x="2217610" y="1797"/>
                          <a:pt x="2756804" y="-1822"/>
                          <a:pt x="2957128" y="0"/>
                        </a:cubicBezTo>
                        <a:cubicBezTo>
                          <a:pt x="3157452" y="1822"/>
                          <a:pt x="3302470" y="8029"/>
                          <a:pt x="3451483" y="0"/>
                        </a:cubicBezTo>
                        <a:cubicBezTo>
                          <a:pt x="3600496" y="-8029"/>
                          <a:pt x="3955848" y="34845"/>
                          <a:pt x="4234211" y="0"/>
                        </a:cubicBezTo>
                        <a:cubicBezTo>
                          <a:pt x="4512574" y="-34845"/>
                          <a:pt x="4742307" y="29406"/>
                          <a:pt x="5016939" y="0"/>
                        </a:cubicBezTo>
                        <a:cubicBezTo>
                          <a:pt x="5291571" y="-29406"/>
                          <a:pt x="5552976" y="9271"/>
                          <a:pt x="5799666" y="0"/>
                        </a:cubicBezTo>
                        <a:cubicBezTo>
                          <a:pt x="6046356" y="-9271"/>
                          <a:pt x="6295505" y="29163"/>
                          <a:pt x="6582394" y="0"/>
                        </a:cubicBezTo>
                        <a:cubicBezTo>
                          <a:pt x="6869283" y="-29163"/>
                          <a:pt x="7163442" y="39937"/>
                          <a:pt x="7461247" y="0"/>
                        </a:cubicBezTo>
                        <a:cubicBezTo>
                          <a:pt x="7759052" y="-39937"/>
                          <a:pt x="7939108" y="29327"/>
                          <a:pt x="8243975" y="0"/>
                        </a:cubicBezTo>
                        <a:cubicBezTo>
                          <a:pt x="8548842" y="-29327"/>
                          <a:pt x="8620872" y="-27368"/>
                          <a:pt x="8930578" y="0"/>
                        </a:cubicBezTo>
                        <a:cubicBezTo>
                          <a:pt x="9240284" y="27368"/>
                          <a:pt x="9574293" y="22498"/>
                          <a:pt x="9809431" y="0"/>
                        </a:cubicBezTo>
                        <a:cubicBezTo>
                          <a:pt x="10044569" y="-22498"/>
                          <a:pt x="10386606" y="-18015"/>
                          <a:pt x="10605891" y="0"/>
                        </a:cubicBezTo>
                        <a:cubicBezTo>
                          <a:pt x="11086329" y="-8140"/>
                          <a:pt x="11544261" y="398479"/>
                          <a:pt x="11599333" y="993442"/>
                        </a:cubicBezTo>
                        <a:cubicBezTo>
                          <a:pt x="11616254" y="1132910"/>
                          <a:pt x="11615258" y="1459752"/>
                          <a:pt x="11599333" y="1655717"/>
                        </a:cubicBezTo>
                        <a:cubicBezTo>
                          <a:pt x="11583408" y="1851683"/>
                          <a:pt x="11578958" y="2045127"/>
                          <a:pt x="11599333" y="2357728"/>
                        </a:cubicBezTo>
                        <a:cubicBezTo>
                          <a:pt x="11619708" y="2670329"/>
                          <a:pt x="11625765" y="2889360"/>
                          <a:pt x="11599333" y="3099476"/>
                        </a:cubicBezTo>
                        <a:cubicBezTo>
                          <a:pt x="11572901" y="3309592"/>
                          <a:pt x="11615166" y="3657227"/>
                          <a:pt x="11599333" y="3841224"/>
                        </a:cubicBezTo>
                        <a:cubicBezTo>
                          <a:pt x="11583500" y="4025221"/>
                          <a:pt x="11615236" y="4430566"/>
                          <a:pt x="11599333" y="4967091"/>
                        </a:cubicBezTo>
                        <a:cubicBezTo>
                          <a:pt x="11591619" y="5612665"/>
                          <a:pt x="11223922" y="5870116"/>
                          <a:pt x="10605891" y="5960533"/>
                        </a:cubicBezTo>
                        <a:cubicBezTo>
                          <a:pt x="10427898" y="5951444"/>
                          <a:pt x="10111667" y="5940161"/>
                          <a:pt x="9823163" y="5960533"/>
                        </a:cubicBezTo>
                        <a:cubicBezTo>
                          <a:pt x="9534659" y="5980905"/>
                          <a:pt x="9399063" y="5966818"/>
                          <a:pt x="9232684" y="5960533"/>
                        </a:cubicBezTo>
                        <a:cubicBezTo>
                          <a:pt x="9066305" y="5954248"/>
                          <a:pt x="8682306" y="5931539"/>
                          <a:pt x="8449956" y="5960533"/>
                        </a:cubicBezTo>
                        <a:cubicBezTo>
                          <a:pt x="8217606" y="5989527"/>
                          <a:pt x="8213906" y="5960163"/>
                          <a:pt x="8051726" y="5960533"/>
                        </a:cubicBezTo>
                        <a:cubicBezTo>
                          <a:pt x="7889546" y="5960904"/>
                          <a:pt x="7640533" y="5942088"/>
                          <a:pt x="7268998" y="5960533"/>
                        </a:cubicBezTo>
                        <a:cubicBezTo>
                          <a:pt x="6897463" y="5978978"/>
                          <a:pt x="6779740" y="5990199"/>
                          <a:pt x="6582394" y="5960533"/>
                        </a:cubicBezTo>
                        <a:cubicBezTo>
                          <a:pt x="6385048" y="5930867"/>
                          <a:pt x="5983068" y="5928888"/>
                          <a:pt x="5703542" y="5960533"/>
                        </a:cubicBezTo>
                        <a:cubicBezTo>
                          <a:pt x="5424016" y="5992178"/>
                          <a:pt x="5447090" y="5952814"/>
                          <a:pt x="5305312" y="5960533"/>
                        </a:cubicBezTo>
                        <a:cubicBezTo>
                          <a:pt x="5163534" y="5968253"/>
                          <a:pt x="4885429" y="5946819"/>
                          <a:pt x="4714833" y="5960533"/>
                        </a:cubicBezTo>
                        <a:cubicBezTo>
                          <a:pt x="4544237" y="5974247"/>
                          <a:pt x="4453008" y="5952812"/>
                          <a:pt x="4316603" y="5960533"/>
                        </a:cubicBezTo>
                        <a:cubicBezTo>
                          <a:pt x="4180198" y="5968255"/>
                          <a:pt x="4082637" y="5965303"/>
                          <a:pt x="3918373" y="5960533"/>
                        </a:cubicBezTo>
                        <a:cubicBezTo>
                          <a:pt x="3754109" y="5955764"/>
                          <a:pt x="3449691" y="5960721"/>
                          <a:pt x="3327894" y="5960533"/>
                        </a:cubicBezTo>
                        <a:cubicBezTo>
                          <a:pt x="3206097" y="5960345"/>
                          <a:pt x="2932038" y="5965114"/>
                          <a:pt x="2737415" y="5960533"/>
                        </a:cubicBezTo>
                        <a:cubicBezTo>
                          <a:pt x="2542792" y="5955952"/>
                          <a:pt x="2137600" y="5963490"/>
                          <a:pt x="1858562" y="5960533"/>
                        </a:cubicBezTo>
                        <a:cubicBezTo>
                          <a:pt x="1579524" y="5957576"/>
                          <a:pt x="1218788" y="5952193"/>
                          <a:pt x="993442" y="5960533"/>
                        </a:cubicBezTo>
                        <a:cubicBezTo>
                          <a:pt x="525243" y="5907200"/>
                          <a:pt x="34396" y="5522306"/>
                          <a:pt x="0" y="4967091"/>
                        </a:cubicBezTo>
                        <a:cubicBezTo>
                          <a:pt x="22288" y="4774204"/>
                          <a:pt x="18324" y="4465477"/>
                          <a:pt x="0" y="4304816"/>
                        </a:cubicBezTo>
                        <a:cubicBezTo>
                          <a:pt x="-18324" y="4144156"/>
                          <a:pt x="19125" y="4013409"/>
                          <a:pt x="0" y="3722014"/>
                        </a:cubicBezTo>
                        <a:cubicBezTo>
                          <a:pt x="-19125" y="3430619"/>
                          <a:pt x="15684" y="3315125"/>
                          <a:pt x="0" y="3178949"/>
                        </a:cubicBezTo>
                        <a:cubicBezTo>
                          <a:pt x="-15684" y="3042773"/>
                          <a:pt x="30646" y="2700770"/>
                          <a:pt x="0" y="2516674"/>
                        </a:cubicBezTo>
                        <a:cubicBezTo>
                          <a:pt x="-30646" y="2332578"/>
                          <a:pt x="2802" y="2099457"/>
                          <a:pt x="0" y="1774926"/>
                        </a:cubicBezTo>
                        <a:cubicBezTo>
                          <a:pt x="-2802" y="1450395"/>
                          <a:pt x="-11749" y="1187648"/>
                          <a:pt x="0" y="993442"/>
                        </a:cubicBezTo>
                        <a:close/>
                      </a:path>
                      <a:path w="11599333" h="5960533" stroke="0" extrusionOk="0">
                        <a:moveTo>
                          <a:pt x="0" y="993442"/>
                        </a:moveTo>
                        <a:cubicBezTo>
                          <a:pt x="97181" y="351030"/>
                          <a:pt x="451841" y="85022"/>
                          <a:pt x="993442" y="0"/>
                        </a:cubicBezTo>
                        <a:cubicBezTo>
                          <a:pt x="1244043" y="5625"/>
                          <a:pt x="1524918" y="-30649"/>
                          <a:pt x="1680046" y="0"/>
                        </a:cubicBezTo>
                        <a:cubicBezTo>
                          <a:pt x="1835174" y="30649"/>
                          <a:pt x="2175203" y="13409"/>
                          <a:pt x="2558898" y="0"/>
                        </a:cubicBezTo>
                        <a:cubicBezTo>
                          <a:pt x="2942593" y="-13409"/>
                          <a:pt x="2815635" y="-12183"/>
                          <a:pt x="3053253" y="0"/>
                        </a:cubicBezTo>
                        <a:cubicBezTo>
                          <a:pt x="3290871" y="12183"/>
                          <a:pt x="3488983" y="-5752"/>
                          <a:pt x="3643732" y="0"/>
                        </a:cubicBezTo>
                        <a:cubicBezTo>
                          <a:pt x="3798481" y="5752"/>
                          <a:pt x="4031563" y="-9218"/>
                          <a:pt x="4234211" y="0"/>
                        </a:cubicBezTo>
                        <a:cubicBezTo>
                          <a:pt x="4436859" y="9218"/>
                          <a:pt x="4639649" y="-9690"/>
                          <a:pt x="4824690" y="0"/>
                        </a:cubicBezTo>
                        <a:cubicBezTo>
                          <a:pt x="5009731" y="9690"/>
                          <a:pt x="5282141" y="-31454"/>
                          <a:pt x="5703542" y="0"/>
                        </a:cubicBezTo>
                        <a:cubicBezTo>
                          <a:pt x="6124943" y="31454"/>
                          <a:pt x="6159126" y="-5797"/>
                          <a:pt x="6390146" y="0"/>
                        </a:cubicBezTo>
                        <a:cubicBezTo>
                          <a:pt x="6621166" y="5797"/>
                          <a:pt x="6964303" y="-32888"/>
                          <a:pt x="7172874" y="0"/>
                        </a:cubicBezTo>
                        <a:cubicBezTo>
                          <a:pt x="7381445" y="32888"/>
                          <a:pt x="7557869" y="22215"/>
                          <a:pt x="7667228" y="0"/>
                        </a:cubicBezTo>
                        <a:cubicBezTo>
                          <a:pt x="7776587" y="-22215"/>
                          <a:pt x="8331962" y="28210"/>
                          <a:pt x="8546081" y="0"/>
                        </a:cubicBezTo>
                        <a:cubicBezTo>
                          <a:pt x="8760200" y="-28210"/>
                          <a:pt x="8884840" y="-28499"/>
                          <a:pt x="9136560" y="0"/>
                        </a:cubicBezTo>
                        <a:cubicBezTo>
                          <a:pt x="9388280" y="28499"/>
                          <a:pt x="9388280" y="18491"/>
                          <a:pt x="9534790" y="0"/>
                        </a:cubicBezTo>
                        <a:cubicBezTo>
                          <a:pt x="9681300" y="-18491"/>
                          <a:pt x="10325546" y="26827"/>
                          <a:pt x="10605891" y="0"/>
                        </a:cubicBezTo>
                        <a:cubicBezTo>
                          <a:pt x="11132099" y="-101885"/>
                          <a:pt x="11599432" y="360609"/>
                          <a:pt x="11599333" y="993442"/>
                        </a:cubicBezTo>
                        <a:cubicBezTo>
                          <a:pt x="11618109" y="1261005"/>
                          <a:pt x="11609425" y="1365065"/>
                          <a:pt x="11599333" y="1576244"/>
                        </a:cubicBezTo>
                        <a:cubicBezTo>
                          <a:pt x="11589241" y="1787423"/>
                          <a:pt x="11572330" y="2102859"/>
                          <a:pt x="11599333" y="2278255"/>
                        </a:cubicBezTo>
                        <a:cubicBezTo>
                          <a:pt x="11626336" y="2453651"/>
                          <a:pt x="11590722" y="2679146"/>
                          <a:pt x="11599333" y="2821321"/>
                        </a:cubicBezTo>
                        <a:cubicBezTo>
                          <a:pt x="11607944" y="2963496"/>
                          <a:pt x="11613556" y="3313906"/>
                          <a:pt x="11599333" y="3483595"/>
                        </a:cubicBezTo>
                        <a:cubicBezTo>
                          <a:pt x="11585110" y="3653284"/>
                          <a:pt x="11627492" y="3894417"/>
                          <a:pt x="11599333" y="4145870"/>
                        </a:cubicBezTo>
                        <a:cubicBezTo>
                          <a:pt x="11571174" y="4397323"/>
                          <a:pt x="11569587" y="4646831"/>
                          <a:pt x="11599333" y="4967091"/>
                        </a:cubicBezTo>
                        <a:cubicBezTo>
                          <a:pt x="11670081" y="5426876"/>
                          <a:pt x="11158544" y="6066298"/>
                          <a:pt x="10605891" y="5960533"/>
                        </a:cubicBezTo>
                        <a:cubicBezTo>
                          <a:pt x="10437298" y="5968166"/>
                          <a:pt x="10147982" y="5936078"/>
                          <a:pt x="10015412" y="5960533"/>
                        </a:cubicBezTo>
                        <a:cubicBezTo>
                          <a:pt x="9882842" y="5984988"/>
                          <a:pt x="9430153" y="5918376"/>
                          <a:pt x="9136560" y="5960533"/>
                        </a:cubicBezTo>
                        <a:cubicBezTo>
                          <a:pt x="8842967" y="6002690"/>
                          <a:pt x="8610133" y="5994962"/>
                          <a:pt x="8353832" y="5960533"/>
                        </a:cubicBezTo>
                        <a:cubicBezTo>
                          <a:pt x="8097531" y="5926104"/>
                          <a:pt x="7863290" y="5980297"/>
                          <a:pt x="7667228" y="5960533"/>
                        </a:cubicBezTo>
                        <a:cubicBezTo>
                          <a:pt x="7471166" y="5940769"/>
                          <a:pt x="7334343" y="5969628"/>
                          <a:pt x="7076749" y="5960533"/>
                        </a:cubicBezTo>
                        <a:cubicBezTo>
                          <a:pt x="6819155" y="5951438"/>
                          <a:pt x="6554334" y="5980229"/>
                          <a:pt x="6197897" y="5960533"/>
                        </a:cubicBezTo>
                        <a:cubicBezTo>
                          <a:pt x="5841460" y="5940837"/>
                          <a:pt x="5800954" y="5958224"/>
                          <a:pt x="5511293" y="5960533"/>
                        </a:cubicBezTo>
                        <a:cubicBezTo>
                          <a:pt x="5221632" y="5962842"/>
                          <a:pt x="5127239" y="5989070"/>
                          <a:pt x="4920814" y="5960533"/>
                        </a:cubicBezTo>
                        <a:cubicBezTo>
                          <a:pt x="4714389" y="5931996"/>
                          <a:pt x="4355742" y="5998472"/>
                          <a:pt x="4138086" y="5960533"/>
                        </a:cubicBezTo>
                        <a:cubicBezTo>
                          <a:pt x="3920430" y="5922594"/>
                          <a:pt x="3683438" y="5986902"/>
                          <a:pt x="3451483" y="5960533"/>
                        </a:cubicBezTo>
                        <a:cubicBezTo>
                          <a:pt x="3219528" y="5934164"/>
                          <a:pt x="3151727" y="5951204"/>
                          <a:pt x="2861004" y="5960533"/>
                        </a:cubicBezTo>
                        <a:cubicBezTo>
                          <a:pt x="2570281" y="5969862"/>
                          <a:pt x="2607934" y="5969087"/>
                          <a:pt x="2462773" y="5960533"/>
                        </a:cubicBezTo>
                        <a:cubicBezTo>
                          <a:pt x="2317612" y="5951979"/>
                          <a:pt x="1767689" y="5944291"/>
                          <a:pt x="1583921" y="5960533"/>
                        </a:cubicBezTo>
                        <a:cubicBezTo>
                          <a:pt x="1400153" y="5976775"/>
                          <a:pt x="1288603" y="5982006"/>
                          <a:pt x="993442" y="5960533"/>
                        </a:cubicBezTo>
                        <a:cubicBezTo>
                          <a:pt x="523001" y="5898289"/>
                          <a:pt x="-122714" y="5515880"/>
                          <a:pt x="0" y="4967091"/>
                        </a:cubicBezTo>
                        <a:cubicBezTo>
                          <a:pt x="28936" y="4620275"/>
                          <a:pt x="-19166" y="4459942"/>
                          <a:pt x="0" y="4265080"/>
                        </a:cubicBezTo>
                        <a:cubicBezTo>
                          <a:pt x="19166" y="4070218"/>
                          <a:pt x="-5383" y="3815872"/>
                          <a:pt x="0" y="3642541"/>
                        </a:cubicBezTo>
                        <a:cubicBezTo>
                          <a:pt x="5383" y="3469210"/>
                          <a:pt x="25520" y="3249207"/>
                          <a:pt x="0" y="3059739"/>
                        </a:cubicBezTo>
                        <a:cubicBezTo>
                          <a:pt x="-25520" y="2870271"/>
                          <a:pt x="11768" y="2661474"/>
                          <a:pt x="0" y="2516674"/>
                        </a:cubicBezTo>
                        <a:cubicBezTo>
                          <a:pt x="-11768" y="2371874"/>
                          <a:pt x="-22495" y="2125197"/>
                          <a:pt x="0" y="1854399"/>
                        </a:cubicBezTo>
                        <a:cubicBezTo>
                          <a:pt x="22495" y="1583601"/>
                          <a:pt x="40168" y="1228451"/>
                          <a:pt x="0" y="9934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000" y="1000217"/>
            <a:ext cx="10272000" cy="763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1: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nào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đúng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,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câu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nào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sai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?</a:t>
            </a:r>
            <a:endParaRPr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32E8F2-61FD-944C-95F3-EA3A5CFFD7C3}"/>
              </a:ext>
            </a:extLst>
          </p:cNvPr>
          <p:cNvSpPr txBox="1"/>
          <p:nvPr/>
        </p:nvSpPr>
        <p:spPr>
          <a:xfrm>
            <a:off x="8725360" y="191187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847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07E7BA-EC62-344C-8244-7A49BE4AABFB}"/>
              </a:ext>
            </a:extLst>
          </p:cNvPr>
          <p:cNvSpPr txBox="1"/>
          <p:nvPr/>
        </p:nvSpPr>
        <p:spPr>
          <a:xfrm>
            <a:off x="8725360" y="260950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352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945DED-72A4-DE45-92CE-B5C3F38CDCFA}"/>
              </a:ext>
            </a:extLst>
          </p:cNvPr>
          <p:cNvSpPr txBox="1"/>
          <p:nvPr/>
        </p:nvSpPr>
        <p:spPr>
          <a:xfrm>
            <a:off x="8725360" y="3307127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678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0A4026-76B3-B74C-B455-1F93720F93A9}"/>
              </a:ext>
            </a:extLst>
          </p:cNvPr>
          <p:cNvSpPr txBox="1"/>
          <p:nvPr/>
        </p:nvSpPr>
        <p:spPr>
          <a:xfrm>
            <a:off x="8725360" y="400475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599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D3068F-1544-FC41-B115-DC673EF1ABAE}"/>
              </a:ext>
            </a:extLst>
          </p:cNvPr>
          <p:cNvSpPr txBox="1"/>
          <p:nvPr/>
        </p:nvSpPr>
        <p:spPr>
          <a:xfrm>
            <a:off x="8724086" y="470238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478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AE7122-082C-BD41-B42B-82910926785B}"/>
              </a:ext>
            </a:extLst>
          </p:cNvPr>
          <p:cNvSpPr txBox="1"/>
          <p:nvPr/>
        </p:nvSpPr>
        <p:spPr>
          <a:xfrm>
            <a:off x="8724086" y="5403038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790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658BF1-A043-4E42-B805-81D9099261B8}"/>
              </a:ext>
            </a:extLst>
          </p:cNvPr>
          <p:cNvSpPr txBox="1"/>
          <p:nvPr/>
        </p:nvSpPr>
        <p:spPr>
          <a:xfrm>
            <a:off x="10426343" y="191187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747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2AA118-189A-C945-84FA-B4B35AABCC95}"/>
              </a:ext>
            </a:extLst>
          </p:cNvPr>
          <p:cNvSpPr txBox="1"/>
          <p:nvPr/>
        </p:nvSpPr>
        <p:spPr>
          <a:xfrm>
            <a:off x="10426343" y="260950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325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5B3B32E-9DD8-5045-BA89-4C7D7FDDFC66}"/>
              </a:ext>
            </a:extLst>
          </p:cNvPr>
          <p:cNvSpPr txBox="1"/>
          <p:nvPr/>
        </p:nvSpPr>
        <p:spPr>
          <a:xfrm>
            <a:off x="10426343" y="3307127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768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105B50-D396-5947-A6E0-D27AB5D6EF9F}"/>
              </a:ext>
            </a:extLst>
          </p:cNvPr>
          <p:cNvSpPr txBox="1"/>
          <p:nvPr/>
        </p:nvSpPr>
        <p:spPr>
          <a:xfrm>
            <a:off x="10426343" y="4004754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601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8093B1-E20B-7444-B746-7D378BE5B7DF}"/>
              </a:ext>
            </a:extLst>
          </p:cNvPr>
          <p:cNvSpPr txBox="1"/>
          <p:nvPr/>
        </p:nvSpPr>
        <p:spPr>
          <a:xfrm>
            <a:off x="10425068" y="4702381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478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E07F7D-2913-5A47-96E0-7416D8CA963C}"/>
              </a:ext>
            </a:extLst>
          </p:cNvPr>
          <p:cNvSpPr txBox="1"/>
          <p:nvPr/>
        </p:nvSpPr>
        <p:spPr>
          <a:xfrm>
            <a:off x="10425068" y="5403038"/>
            <a:ext cx="108699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789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94A105-2A3C-DB4B-827F-EF6DAFAAFB89}"/>
              </a:ext>
            </a:extLst>
          </p:cNvPr>
          <p:cNvSpPr txBox="1"/>
          <p:nvPr/>
        </p:nvSpPr>
        <p:spPr>
          <a:xfrm>
            <a:off x="9811083" y="191187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BEB75E-1F6C-BE42-8895-422E7BDBBB99}"/>
              </a:ext>
            </a:extLst>
          </p:cNvPr>
          <p:cNvSpPr txBox="1"/>
          <p:nvPr/>
        </p:nvSpPr>
        <p:spPr>
          <a:xfrm>
            <a:off x="9836228" y="2609500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3F72D1-A009-AF4D-8F89-BD45E291AB81}"/>
              </a:ext>
            </a:extLst>
          </p:cNvPr>
          <p:cNvSpPr txBox="1"/>
          <p:nvPr/>
        </p:nvSpPr>
        <p:spPr>
          <a:xfrm>
            <a:off x="9836228" y="330712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AB142BB-5DD2-3049-9F8B-B199E4C2AA29}"/>
              </a:ext>
            </a:extLst>
          </p:cNvPr>
          <p:cNvSpPr txBox="1"/>
          <p:nvPr/>
        </p:nvSpPr>
        <p:spPr>
          <a:xfrm>
            <a:off x="9826972" y="400475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146B42-CC28-1045-905D-337AFC69C51B}"/>
              </a:ext>
            </a:extLst>
          </p:cNvPr>
          <p:cNvSpPr txBox="1"/>
          <p:nvPr/>
        </p:nvSpPr>
        <p:spPr>
          <a:xfrm>
            <a:off x="9826972" y="4702380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=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0DB10B-9630-BA45-A4DC-D82904255D95}"/>
              </a:ext>
            </a:extLst>
          </p:cNvPr>
          <p:cNvSpPr txBox="1"/>
          <p:nvPr/>
        </p:nvSpPr>
        <p:spPr>
          <a:xfrm>
            <a:off x="9838944" y="540303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66119D-D9CB-124C-9AF2-02928B93B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628" y="2096477"/>
            <a:ext cx="7581355" cy="3816552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7DA3EB68-09F4-5C1C-CC95-69864052D892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71B5BA0-AEB5-3103-E4D2-7138C3BE77B3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9848D5-D7CA-DCAE-78DD-736E90D8460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4CA66B-ABAE-E5A1-F2A6-49C7FB232C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544DD9-8EA9-ED71-E563-14AA07890DD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ABEF85-F4BD-65A8-3201-ED6DAB54BDA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64A31C2-8CAB-8932-DA38-3BB09AD0F806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DB4CA3C-6F77-F61D-840A-C5DB766FB0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A862DE-ABEC-38B0-A916-B355B37841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70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99083403">
                  <a:custGeom>
                    <a:avLst/>
                    <a:gdLst>
                      <a:gd name="connsiteX0" fmla="*/ 0 w 11599333"/>
                      <a:gd name="connsiteY0" fmla="*/ 993442 h 5960533"/>
                      <a:gd name="connsiteX1" fmla="*/ 993442 w 11599333"/>
                      <a:gd name="connsiteY1" fmla="*/ 0 h 5960533"/>
                      <a:gd name="connsiteX2" fmla="*/ 1680046 w 11599333"/>
                      <a:gd name="connsiteY2" fmla="*/ 0 h 5960533"/>
                      <a:gd name="connsiteX3" fmla="*/ 2078276 w 11599333"/>
                      <a:gd name="connsiteY3" fmla="*/ 0 h 5960533"/>
                      <a:gd name="connsiteX4" fmla="*/ 2957128 w 11599333"/>
                      <a:gd name="connsiteY4" fmla="*/ 0 h 5960533"/>
                      <a:gd name="connsiteX5" fmla="*/ 3451483 w 11599333"/>
                      <a:gd name="connsiteY5" fmla="*/ 0 h 5960533"/>
                      <a:gd name="connsiteX6" fmla="*/ 4234211 w 11599333"/>
                      <a:gd name="connsiteY6" fmla="*/ 0 h 5960533"/>
                      <a:gd name="connsiteX7" fmla="*/ 5016939 w 11599333"/>
                      <a:gd name="connsiteY7" fmla="*/ 0 h 5960533"/>
                      <a:gd name="connsiteX8" fmla="*/ 5799666 w 11599333"/>
                      <a:gd name="connsiteY8" fmla="*/ 0 h 5960533"/>
                      <a:gd name="connsiteX9" fmla="*/ 6582394 w 11599333"/>
                      <a:gd name="connsiteY9" fmla="*/ 0 h 5960533"/>
                      <a:gd name="connsiteX10" fmla="*/ 7461247 w 11599333"/>
                      <a:gd name="connsiteY10" fmla="*/ 0 h 5960533"/>
                      <a:gd name="connsiteX11" fmla="*/ 8243975 w 11599333"/>
                      <a:gd name="connsiteY11" fmla="*/ 0 h 5960533"/>
                      <a:gd name="connsiteX12" fmla="*/ 8930578 w 11599333"/>
                      <a:gd name="connsiteY12" fmla="*/ 0 h 5960533"/>
                      <a:gd name="connsiteX13" fmla="*/ 9809431 w 11599333"/>
                      <a:gd name="connsiteY13" fmla="*/ 0 h 5960533"/>
                      <a:gd name="connsiteX14" fmla="*/ 10605891 w 11599333"/>
                      <a:gd name="connsiteY14" fmla="*/ 0 h 5960533"/>
                      <a:gd name="connsiteX15" fmla="*/ 11599333 w 11599333"/>
                      <a:gd name="connsiteY15" fmla="*/ 993442 h 5960533"/>
                      <a:gd name="connsiteX16" fmla="*/ 11599333 w 11599333"/>
                      <a:gd name="connsiteY16" fmla="*/ 1655717 h 5960533"/>
                      <a:gd name="connsiteX17" fmla="*/ 11599333 w 11599333"/>
                      <a:gd name="connsiteY17" fmla="*/ 2357728 h 5960533"/>
                      <a:gd name="connsiteX18" fmla="*/ 11599333 w 11599333"/>
                      <a:gd name="connsiteY18" fmla="*/ 3099476 h 5960533"/>
                      <a:gd name="connsiteX19" fmla="*/ 11599333 w 11599333"/>
                      <a:gd name="connsiteY19" fmla="*/ 3841224 h 5960533"/>
                      <a:gd name="connsiteX20" fmla="*/ 11599333 w 11599333"/>
                      <a:gd name="connsiteY20" fmla="*/ 4967091 h 5960533"/>
                      <a:gd name="connsiteX21" fmla="*/ 10605891 w 11599333"/>
                      <a:gd name="connsiteY21" fmla="*/ 5960533 h 5960533"/>
                      <a:gd name="connsiteX22" fmla="*/ 9823163 w 11599333"/>
                      <a:gd name="connsiteY22" fmla="*/ 5960533 h 5960533"/>
                      <a:gd name="connsiteX23" fmla="*/ 9232684 w 11599333"/>
                      <a:gd name="connsiteY23" fmla="*/ 5960533 h 5960533"/>
                      <a:gd name="connsiteX24" fmla="*/ 8449956 w 11599333"/>
                      <a:gd name="connsiteY24" fmla="*/ 5960533 h 5960533"/>
                      <a:gd name="connsiteX25" fmla="*/ 8051726 w 11599333"/>
                      <a:gd name="connsiteY25" fmla="*/ 5960533 h 5960533"/>
                      <a:gd name="connsiteX26" fmla="*/ 7268998 w 11599333"/>
                      <a:gd name="connsiteY26" fmla="*/ 5960533 h 5960533"/>
                      <a:gd name="connsiteX27" fmla="*/ 6582394 w 11599333"/>
                      <a:gd name="connsiteY27" fmla="*/ 5960533 h 5960533"/>
                      <a:gd name="connsiteX28" fmla="*/ 5703542 w 11599333"/>
                      <a:gd name="connsiteY28" fmla="*/ 5960533 h 5960533"/>
                      <a:gd name="connsiteX29" fmla="*/ 5305312 w 11599333"/>
                      <a:gd name="connsiteY29" fmla="*/ 5960533 h 5960533"/>
                      <a:gd name="connsiteX30" fmla="*/ 4714833 w 11599333"/>
                      <a:gd name="connsiteY30" fmla="*/ 5960533 h 5960533"/>
                      <a:gd name="connsiteX31" fmla="*/ 4316603 w 11599333"/>
                      <a:gd name="connsiteY31" fmla="*/ 5960533 h 5960533"/>
                      <a:gd name="connsiteX32" fmla="*/ 3918373 w 11599333"/>
                      <a:gd name="connsiteY32" fmla="*/ 5960533 h 5960533"/>
                      <a:gd name="connsiteX33" fmla="*/ 3327894 w 11599333"/>
                      <a:gd name="connsiteY33" fmla="*/ 5960533 h 5960533"/>
                      <a:gd name="connsiteX34" fmla="*/ 2737415 w 11599333"/>
                      <a:gd name="connsiteY34" fmla="*/ 5960533 h 5960533"/>
                      <a:gd name="connsiteX35" fmla="*/ 1858562 w 11599333"/>
                      <a:gd name="connsiteY35" fmla="*/ 5960533 h 5960533"/>
                      <a:gd name="connsiteX36" fmla="*/ 993442 w 11599333"/>
                      <a:gd name="connsiteY36" fmla="*/ 5960533 h 5960533"/>
                      <a:gd name="connsiteX37" fmla="*/ 0 w 11599333"/>
                      <a:gd name="connsiteY37" fmla="*/ 4967091 h 5960533"/>
                      <a:gd name="connsiteX38" fmla="*/ 0 w 11599333"/>
                      <a:gd name="connsiteY38" fmla="*/ 4304816 h 5960533"/>
                      <a:gd name="connsiteX39" fmla="*/ 0 w 11599333"/>
                      <a:gd name="connsiteY39" fmla="*/ 3722014 h 5960533"/>
                      <a:gd name="connsiteX40" fmla="*/ 0 w 11599333"/>
                      <a:gd name="connsiteY40" fmla="*/ 3178949 h 5960533"/>
                      <a:gd name="connsiteX41" fmla="*/ 0 w 11599333"/>
                      <a:gd name="connsiteY41" fmla="*/ 2516674 h 5960533"/>
                      <a:gd name="connsiteX42" fmla="*/ 0 w 11599333"/>
                      <a:gd name="connsiteY42" fmla="*/ 1774926 h 5960533"/>
                      <a:gd name="connsiteX43" fmla="*/ 0 w 11599333"/>
                      <a:gd name="connsiteY43" fmla="*/ 993442 h 5960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599333" h="5960533" fill="none" extrusionOk="0">
                        <a:moveTo>
                          <a:pt x="0" y="993442"/>
                        </a:moveTo>
                        <a:cubicBezTo>
                          <a:pt x="46968" y="407653"/>
                          <a:pt x="441176" y="-45572"/>
                          <a:pt x="993442" y="0"/>
                        </a:cubicBezTo>
                        <a:cubicBezTo>
                          <a:pt x="1201907" y="-20006"/>
                          <a:pt x="1416467" y="4483"/>
                          <a:pt x="1680046" y="0"/>
                        </a:cubicBezTo>
                        <a:cubicBezTo>
                          <a:pt x="1943625" y="-4483"/>
                          <a:pt x="1938942" y="-1797"/>
                          <a:pt x="2078276" y="0"/>
                        </a:cubicBezTo>
                        <a:cubicBezTo>
                          <a:pt x="2217610" y="1797"/>
                          <a:pt x="2756804" y="-1822"/>
                          <a:pt x="2957128" y="0"/>
                        </a:cubicBezTo>
                        <a:cubicBezTo>
                          <a:pt x="3157452" y="1822"/>
                          <a:pt x="3302470" y="8029"/>
                          <a:pt x="3451483" y="0"/>
                        </a:cubicBezTo>
                        <a:cubicBezTo>
                          <a:pt x="3600496" y="-8029"/>
                          <a:pt x="3955848" y="34845"/>
                          <a:pt x="4234211" y="0"/>
                        </a:cubicBezTo>
                        <a:cubicBezTo>
                          <a:pt x="4512574" y="-34845"/>
                          <a:pt x="4742307" y="29406"/>
                          <a:pt x="5016939" y="0"/>
                        </a:cubicBezTo>
                        <a:cubicBezTo>
                          <a:pt x="5291571" y="-29406"/>
                          <a:pt x="5552976" y="9271"/>
                          <a:pt x="5799666" y="0"/>
                        </a:cubicBezTo>
                        <a:cubicBezTo>
                          <a:pt x="6046356" y="-9271"/>
                          <a:pt x="6295505" y="29163"/>
                          <a:pt x="6582394" y="0"/>
                        </a:cubicBezTo>
                        <a:cubicBezTo>
                          <a:pt x="6869283" y="-29163"/>
                          <a:pt x="7163442" y="39937"/>
                          <a:pt x="7461247" y="0"/>
                        </a:cubicBezTo>
                        <a:cubicBezTo>
                          <a:pt x="7759052" y="-39937"/>
                          <a:pt x="7939108" y="29327"/>
                          <a:pt x="8243975" y="0"/>
                        </a:cubicBezTo>
                        <a:cubicBezTo>
                          <a:pt x="8548842" y="-29327"/>
                          <a:pt x="8620872" y="-27368"/>
                          <a:pt x="8930578" y="0"/>
                        </a:cubicBezTo>
                        <a:cubicBezTo>
                          <a:pt x="9240284" y="27368"/>
                          <a:pt x="9574293" y="22498"/>
                          <a:pt x="9809431" y="0"/>
                        </a:cubicBezTo>
                        <a:cubicBezTo>
                          <a:pt x="10044569" y="-22498"/>
                          <a:pt x="10386606" y="-18015"/>
                          <a:pt x="10605891" y="0"/>
                        </a:cubicBezTo>
                        <a:cubicBezTo>
                          <a:pt x="11086329" y="-8140"/>
                          <a:pt x="11544261" y="398479"/>
                          <a:pt x="11599333" y="993442"/>
                        </a:cubicBezTo>
                        <a:cubicBezTo>
                          <a:pt x="11616254" y="1132910"/>
                          <a:pt x="11615258" y="1459752"/>
                          <a:pt x="11599333" y="1655717"/>
                        </a:cubicBezTo>
                        <a:cubicBezTo>
                          <a:pt x="11583408" y="1851683"/>
                          <a:pt x="11578958" y="2045127"/>
                          <a:pt x="11599333" y="2357728"/>
                        </a:cubicBezTo>
                        <a:cubicBezTo>
                          <a:pt x="11619708" y="2670329"/>
                          <a:pt x="11625765" y="2889360"/>
                          <a:pt x="11599333" y="3099476"/>
                        </a:cubicBezTo>
                        <a:cubicBezTo>
                          <a:pt x="11572901" y="3309592"/>
                          <a:pt x="11615166" y="3657227"/>
                          <a:pt x="11599333" y="3841224"/>
                        </a:cubicBezTo>
                        <a:cubicBezTo>
                          <a:pt x="11583500" y="4025221"/>
                          <a:pt x="11615236" y="4430566"/>
                          <a:pt x="11599333" y="4967091"/>
                        </a:cubicBezTo>
                        <a:cubicBezTo>
                          <a:pt x="11591619" y="5612665"/>
                          <a:pt x="11223922" y="5870116"/>
                          <a:pt x="10605891" y="5960533"/>
                        </a:cubicBezTo>
                        <a:cubicBezTo>
                          <a:pt x="10427898" y="5951444"/>
                          <a:pt x="10111667" y="5940161"/>
                          <a:pt x="9823163" y="5960533"/>
                        </a:cubicBezTo>
                        <a:cubicBezTo>
                          <a:pt x="9534659" y="5980905"/>
                          <a:pt x="9399063" y="5966818"/>
                          <a:pt x="9232684" y="5960533"/>
                        </a:cubicBezTo>
                        <a:cubicBezTo>
                          <a:pt x="9066305" y="5954248"/>
                          <a:pt x="8682306" y="5931539"/>
                          <a:pt x="8449956" y="5960533"/>
                        </a:cubicBezTo>
                        <a:cubicBezTo>
                          <a:pt x="8217606" y="5989527"/>
                          <a:pt x="8213906" y="5960163"/>
                          <a:pt x="8051726" y="5960533"/>
                        </a:cubicBezTo>
                        <a:cubicBezTo>
                          <a:pt x="7889546" y="5960904"/>
                          <a:pt x="7640533" y="5942088"/>
                          <a:pt x="7268998" y="5960533"/>
                        </a:cubicBezTo>
                        <a:cubicBezTo>
                          <a:pt x="6897463" y="5978978"/>
                          <a:pt x="6779740" y="5990199"/>
                          <a:pt x="6582394" y="5960533"/>
                        </a:cubicBezTo>
                        <a:cubicBezTo>
                          <a:pt x="6385048" y="5930867"/>
                          <a:pt x="5983068" y="5928888"/>
                          <a:pt x="5703542" y="5960533"/>
                        </a:cubicBezTo>
                        <a:cubicBezTo>
                          <a:pt x="5424016" y="5992178"/>
                          <a:pt x="5447090" y="5952814"/>
                          <a:pt x="5305312" y="5960533"/>
                        </a:cubicBezTo>
                        <a:cubicBezTo>
                          <a:pt x="5163534" y="5968253"/>
                          <a:pt x="4885429" y="5946819"/>
                          <a:pt x="4714833" y="5960533"/>
                        </a:cubicBezTo>
                        <a:cubicBezTo>
                          <a:pt x="4544237" y="5974247"/>
                          <a:pt x="4453008" y="5952812"/>
                          <a:pt x="4316603" y="5960533"/>
                        </a:cubicBezTo>
                        <a:cubicBezTo>
                          <a:pt x="4180198" y="5968255"/>
                          <a:pt x="4082637" y="5965303"/>
                          <a:pt x="3918373" y="5960533"/>
                        </a:cubicBezTo>
                        <a:cubicBezTo>
                          <a:pt x="3754109" y="5955764"/>
                          <a:pt x="3449691" y="5960721"/>
                          <a:pt x="3327894" y="5960533"/>
                        </a:cubicBezTo>
                        <a:cubicBezTo>
                          <a:pt x="3206097" y="5960345"/>
                          <a:pt x="2932038" y="5965114"/>
                          <a:pt x="2737415" y="5960533"/>
                        </a:cubicBezTo>
                        <a:cubicBezTo>
                          <a:pt x="2542792" y="5955952"/>
                          <a:pt x="2137600" y="5963490"/>
                          <a:pt x="1858562" y="5960533"/>
                        </a:cubicBezTo>
                        <a:cubicBezTo>
                          <a:pt x="1579524" y="5957576"/>
                          <a:pt x="1218788" y="5952193"/>
                          <a:pt x="993442" y="5960533"/>
                        </a:cubicBezTo>
                        <a:cubicBezTo>
                          <a:pt x="525243" y="5907200"/>
                          <a:pt x="34396" y="5522306"/>
                          <a:pt x="0" y="4967091"/>
                        </a:cubicBezTo>
                        <a:cubicBezTo>
                          <a:pt x="22288" y="4774204"/>
                          <a:pt x="18324" y="4465477"/>
                          <a:pt x="0" y="4304816"/>
                        </a:cubicBezTo>
                        <a:cubicBezTo>
                          <a:pt x="-18324" y="4144156"/>
                          <a:pt x="19125" y="4013409"/>
                          <a:pt x="0" y="3722014"/>
                        </a:cubicBezTo>
                        <a:cubicBezTo>
                          <a:pt x="-19125" y="3430619"/>
                          <a:pt x="15684" y="3315125"/>
                          <a:pt x="0" y="3178949"/>
                        </a:cubicBezTo>
                        <a:cubicBezTo>
                          <a:pt x="-15684" y="3042773"/>
                          <a:pt x="30646" y="2700770"/>
                          <a:pt x="0" y="2516674"/>
                        </a:cubicBezTo>
                        <a:cubicBezTo>
                          <a:pt x="-30646" y="2332578"/>
                          <a:pt x="2802" y="2099457"/>
                          <a:pt x="0" y="1774926"/>
                        </a:cubicBezTo>
                        <a:cubicBezTo>
                          <a:pt x="-2802" y="1450395"/>
                          <a:pt x="-11749" y="1187648"/>
                          <a:pt x="0" y="993442"/>
                        </a:cubicBezTo>
                        <a:close/>
                      </a:path>
                      <a:path w="11599333" h="5960533" stroke="0" extrusionOk="0">
                        <a:moveTo>
                          <a:pt x="0" y="993442"/>
                        </a:moveTo>
                        <a:cubicBezTo>
                          <a:pt x="97181" y="351030"/>
                          <a:pt x="451841" y="85022"/>
                          <a:pt x="993442" y="0"/>
                        </a:cubicBezTo>
                        <a:cubicBezTo>
                          <a:pt x="1244043" y="5625"/>
                          <a:pt x="1524918" y="-30649"/>
                          <a:pt x="1680046" y="0"/>
                        </a:cubicBezTo>
                        <a:cubicBezTo>
                          <a:pt x="1835174" y="30649"/>
                          <a:pt x="2175203" y="13409"/>
                          <a:pt x="2558898" y="0"/>
                        </a:cubicBezTo>
                        <a:cubicBezTo>
                          <a:pt x="2942593" y="-13409"/>
                          <a:pt x="2815635" y="-12183"/>
                          <a:pt x="3053253" y="0"/>
                        </a:cubicBezTo>
                        <a:cubicBezTo>
                          <a:pt x="3290871" y="12183"/>
                          <a:pt x="3488983" y="-5752"/>
                          <a:pt x="3643732" y="0"/>
                        </a:cubicBezTo>
                        <a:cubicBezTo>
                          <a:pt x="3798481" y="5752"/>
                          <a:pt x="4031563" y="-9218"/>
                          <a:pt x="4234211" y="0"/>
                        </a:cubicBezTo>
                        <a:cubicBezTo>
                          <a:pt x="4436859" y="9218"/>
                          <a:pt x="4639649" y="-9690"/>
                          <a:pt x="4824690" y="0"/>
                        </a:cubicBezTo>
                        <a:cubicBezTo>
                          <a:pt x="5009731" y="9690"/>
                          <a:pt x="5282141" y="-31454"/>
                          <a:pt x="5703542" y="0"/>
                        </a:cubicBezTo>
                        <a:cubicBezTo>
                          <a:pt x="6124943" y="31454"/>
                          <a:pt x="6159126" y="-5797"/>
                          <a:pt x="6390146" y="0"/>
                        </a:cubicBezTo>
                        <a:cubicBezTo>
                          <a:pt x="6621166" y="5797"/>
                          <a:pt x="6964303" y="-32888"/>
                          <a:pt x="7172874" y="0"/>
                        </a:cubicBezTo>
                        <a:cubicBezTo>
                          <a:pt x="7381445" y="32888"/>
                          <a:pt x="7557869" y="22215"/>
                          <a:pt x="7667228" y="0"/>
                        </a:cubicBezTo>
                        <a:cubicBezTo>
                          <a:pt x="7776587" y="-22215"/>
                          <a:pt x="8331962" y="28210"/>
                          <a:pt x="8546081" y="0"/>
                        </a:cubicBezTo>
                        <a:cubicBezTo>
                          <a:pt x="8760200" y="-28210"/>
                          <a:pt x="8884840" y="-28499"/>
                          <a:pt x="9136560" y="0"/>
                        </a:cubicBezTo>
                        <a:cubicBezTo>
                          <a:pt x="9388280" y="28499"/>
                          <a:pt x="9388280" y="18491"/>
                          <a:pt x="9534790" y="0"/>
                        </a:cubicBezTo>
                        <a:cubicBezTo>
                          <a:pt x="9681300" y="-18491"/>
                          <a:pt x="10325546" y="26827"/>
                          <a:pt x="10605891" y="0"/>
                        </a:cubicBezTo>
                        <a:cubicBezTo>
                          <a:pt x="11132099" y="-101885"/>
                          <a:pt x="11599432" y="360609"/>
                          <a:pt x="11599333" y="993442"/>
                        </a:cubicBezTo>
                        <a:cubicBezTo>
                          <a:pt x="11618109" y="1261005"/>
                          <a:pt x="11609425" y="1365065"/>
                          <a:pt x="11599333" y="1576244"/>
                        </a:cubicBezTo>
                        <a:cubicBezTo>
                          <a:pt x="11589241" y="1787423"/>
                          <a:pt x="11572330" y="2102859"/>
                          <a:pt x="11599333" y="2278255"/>
                        </a:cubicBezTo>
                        <a:cubicBezTo>
                          <a:pt x="11626336" y="2453651"/>
                          <a:pt x="11590722" y="2679146"/>
                          <a:pt x="11599333" y="2821321"/>
                        </a:cubicBezTo>
                        <a:cubicBezTo>
                          <a:pt x="11607944" y="2963496"/>
                          <a:pt x="11613556" y="3313906"/>
                          <a:pt x="11599333" y="3483595"/>
                        </a:cubicBezTo>
                        <a:cubicBezTo>
                          <a:pt x="11585110" y="3653284"/>
                          <a:pt x="11627492" y="3894417"/>
                          <a:pt x="11599333" y="4145870"/>
                        </a:cubicBezTo>
                        <a:cubicBezTo>
                          <a:pt x="11571174" y="4397323"/>
                          <a:pt x="11569587" y="4646831"/>
                          <a:pt x="11599333" y="4967091"/>
                        </a:cubicBezTo>
                        <a:cubicBezTo>
                          <a:pt x="11670081" y="5426876"/>
                          <a:pt x="11158544" y="6066298"/>
                          <a:pt x="10605891" y="5960533"/>
                        </a:cubicBezTo>
                        <a:cubicBezTo>
                          <a:pt x="10437298" y="5968166"/>
                          <a:pt x="10147982" y="5936078"/>
                          <a:pt x="10015412" y="5960533"/>
                        </a:cubicBezTo>
                        <a:cubicBezTo>
                          <a:pt x="9882842" y="5984988"/>
                          <a:pt x="9430153" y="5918376"/>
                          <a:pt x="9136560" y="5960533"/>
                        </a:cubicBezTo>
                        <a:cubicBezTo>
                          <a:pt x="8842967" y="6002690"/>
                          <a:pt x="8610133" y="5994962"/>
                          <a:pt x="8353832" y="5960533"/>
                        </a:cubicBezTo>
                        <a:cubicBezTo>
                          <a:pt x="8097531" y="5926104"/>
                          <a:pt x="7863290" y="5980297"/>
                          <a:pt x="7667228" y="5960533"/>
                        </a:cubicBezTo>
                        <a:cubicBezTo>
                          <a:pt x="7471166" y="5940769"/>
                          <a:pt x="7334343" y="5969628"/>
                          <a:pt x="7076749" y="5960533"/>
                        </a:cubicBezTo>
                        <a:cubicBezTo>
                          <a:pt x="6819155" y="5951438"/>
                          <a:pt x="6554334" y="5980229"/>
                          <a:pt x="6197897" y="5960533"/>
                        </a:cubicBezTo>
                        <a:cubicBezTo>
                          <a:pt x="5841460" y="5940837"/>
                          <a:pt x="5800954" y="5958224"/>
                          <a:pt x="5511293" y="5960533"/>
                        </a:cubicBezTo>
                        <a:cubicBezTo>
                          <a:pt x="5221632" y="5962842"/>
                          <a:pt x="5127239" y="5989070"/>
                          <a:pt x="4920814" y="5960533"/>
                        </a:cubicBezTo>
                        <a:cubicBezTo>
                          <a:pt x="4714389" y="5931996"/>
                          <a:pt x="4355742" y="5998472"/>
                          <a:pt x="4138086" y="5960533"/>
                        </a:cubicBezTo>
                        <a:cubicBezTo>
                          <a:pt x="3920430" y="5922594"/>
                          <a:pt x="3683438" y="5986902"/>
                          <a:pt x="3451483" y="5960533"/>
                        </a:cubicBezTo>
                        <a:cubicBezTo>
                          <a:pt x="3219528" y="5934164"/>
                          <a:pt x="3151727" y="5951204"/>
                          <a:pt x="2861004" y="5960533"/>
                        </a:cubicBezTo>
                        <a:cubicBezTo>
                          <a:pt x="2570281" y="5969862"/>
                          <a:pt x="2607934" y="5969087"/>
                          <a:pt x="2462773" y="5960533"/>
                        </a:cubicBezTo>
                        <a:cubicBezTo>
                          <a:pt x="2317612" y="5951979"/>
                          <a:pt x="1767689" y="5944291"/>
                          <a:pt x="1583921" y="5960533"/>
                        </a:cubicBezTo>
                        <a:cubicBezTo>
                          <a:pt x="1400153" y="5976775"/>
                          <a:pt x="1288603" y="5982006"/>
                          <a:pt x="993442" y="5960533"/>
                        </a:cubicBezTo>
                        <a:cubicBezTo>
                          <a:pt x="523001" y="5898289"/>
                          <a:pt x="-122714" y="5515880"/>
                          <a:pt x="0" y="4967091"/>
                        </a:cubicBezTo>
                        <a:cubicBezTo>
                          <a:pt x="28936" y="4620275"/>
                          <a:pt x="-19166" y="4459942"/>
                          <a:pt x="0" y="4265080"/>
                        </a:cubicBezTo>
                        <a:cubicBezTo>
                          <a:pt x="19166" y="4070218"/>
                          <a:pt x="-5383" y="3815872"/>
                          <a:pt x="0" y="3642541"/>
                        </a:cubicBezTo>
                        <a:cubicBezTo>
                          <a:pt x="5383" y="3469210"/>
                          <a:pt x="25520" y="3249207"/>
                          <a:pt x="0" y="3059739"/>
                        </a:cubicBezTo>
                        <a:cubicBezTo>
                          <a:pt x="-25520" y="2870271"/>
                          <a:pt x="11768" y="2661474"/>
                          <a:pt x="0" y="2516674"/>
                        </a:cubicBezTo>
                        <a:cubicBezTo>
                          <a:pt x="-11768" y="2371874"/>
                          <a:pt x="-22495" y="2125197"/>
                          <a:pt x="0" y="1854399"/>
                        </a:cubicBezTo>
                        <a:cubicBezTo>
                          <a:pt x="22495" y="1583601"/>
                          <a:pt x="40168" y="1228451"/>
                          <a:pt x="0" y="9934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sp>
        <p:nvSpPr>
          <p:cNvPr id="15" name="Google Shape;552;p30">
            <a:extLst>
              <a:ext uri="{FF2B5EF4-FFF2-40B4-BE49-F238E27FC236}">
                <a16:creationId xmlns:a16="http://schemas.microsoft.com/office/drawing/2014/main" id="{B3FD86DD-9F89-9F4F-BC85-87A369B196FA}"/>
              </a:ext>
            </a:extLst>
          </p:cNvPr>
          <p:cNvSpPr txBox="1">
            <a:spLocks/>
          </p:cNvSpPr>
          <p:nvPr/>
        </p:nvSpPr>
        <p:spPr>
          <a:xfrm>
            <a:off x="959999" y="799183"/>
            <a:ext cx="10272000" cy="763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l" defTabSz="1219170">
              <a:buClr>
                <a:srgbClr val="2D1B61"/>
              </a:buClr>
            </a:pPr>
            <a:r>
              <a:rPr lang="en-US" sz="4533" kern="0" dirty="0" err="1">
                <a:solidFill>
                  <a:srgbClr val="2D1B6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-US" sz="4533" kern="0" dirty="0">
                <a:solidFill>
                  <a:srgbClr val="2D1B6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2: </a:t>
            </a:r>
            <a:r>
              <a:rPr lang="en-US" sz="4533" b="1" kern="0" dirty="0">
                <a:solidFill>
                  <a:srgbClr val="2D1B61"/>
                </a:solidFill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&gt;, &lt;, =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DD8F3D-00D6-E042-82A3-0A454648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755" y="1703583"/>
            <a:ext cx="6998487" cy="24363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8D0D15-F71E-8349-8FB9-8F9237845309}"/>
              </a:ext>
            </a:extLst>
          </p:cNvPr>
          <p:cNvSpPr txBox="1"/>
          <p:nvPr/>
        </p:nvSpPr>
        <p:spPr>
          <a:xfrm>
            <a:off x="2187746" y="4223868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215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1F006-C948-DB49-BC07-8ECD6A0C6CAE}"/>
              </a:ext>
            </a:extLst>
          </p:cNvPr>
          <p:cNvSpPr txBox="1"/>
          <p:nvPr/>
        </p:nvSpPr>
        <p:spPr>
          <a:xfrm>
            <a:off x="3911272" y="4229055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218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DA681A-D91F-644E-9A0D-A8F4B32A52DD}"/>
              </a:ext>
            </a:extLst>
          </p:cNvPr>
          <p:cNvSpPr txBox="1"/>
          <p:nvPr/>
        </p:nvSpPr>
        <p:spPr>
          <a:xfrm>
            <a:off x="2187746" y="4850483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392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EF17E2-846A-084A-8312-7CD308FB3D9D}"/>
              </a:ext>
            </a:extLst>
          </p:cNvPr>
          <p:cNvSpPr txBox="1"/>
          <p:nvPr/>
        </p:nvSpPr>
        <p:spPr>
          <a:xfrm>
            <a:off x="3911272" y="4850483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239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0AC65E-A509-EE42-BA05-636F76EA1091}"/>
              </a:ext>
            </a:extLst>
          </p:cNvPr>
          <p:cNvSpPr txBox="1"/>
          <p:nvPr/>
        </p:nvSpPr>
        <p:spPr>
          <a:xfrm>
            <a:off x="2187746" y="5444187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767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6157F0-8591-FA45-BAEA-35293CF0EE34}"/>
              </a:ext>
            </a:extLst>
          </p:cNvPr>
          <p:cNvSpPr txBox="1"/>
          <p:nvPr/>
        </p:nvSpPr>
        <p:spPr>
          <a:xfrm>
            <a:off x="3911272" y="5470017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777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C0F78D-5658-A14C-B777-CCA731E0B5A6}"/>
              </a:ext>
            </a:extLst>
          </p:cNvPr>
          <p:cNvSpPr txBox="1"/>
          <p:nvPr/>
        </p:nvSpPr>
        <p:spPr>
          <a:xfrm>
            <a:off x="7249008" y="4217259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587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11F6EB-EA1F-4748-8E5B-4C10200DEB8E}"/>
              </a:ext>
            </a:extLst>
          </p:cNvPr>
          <p:cNvSpPr txBox="1"/>
          <p:nvPr/>
        </p:nvSpPr>
        <p:spPr>
          <a:xfrm>
            <a:off x="8972535" y="4222445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507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242558-E70A-9B4A-9C0E-CA44067808E6}"/>
              </a:ext>
            </a:extLst>
          </p:cNvPr>
          <p:cNvSpPr txBox="1"/>
          <p:nvPr/>
        </p:nvSpPr>
        <p:spPr>
          <a:xfrm>
            <a:off x="7249008" y="4843873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258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71FFF1-E077-1E41-95A3-DE2F393B5DE7}"/>
              </a:ext>
            </a:extLst>
          </p:cNvPr>
          <p:cNvSpPr txBox="1"/>
          <p:nvPr/>
        </p:nvSpPr>
        <p:spPr>
          <a:xfrm>
            <a:off x="8972535" y="4843873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258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7AA52A-0C02-354E-BBD3-0310CF2030DE}"/>
              </a:ext>
            </a:extLst>
          </p:cNvPr>
          <p:cNvSpPr txBox="1"/>
          <p:nvPr/>
        </p:nvSpPr>
        <p:spPr>
          <a:xfrm>
            <a:off x="7249008" y="5437577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858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6615B3-5903-0143-83B9-8F5D789AFB13}"/>
              </a:ext>
            </a:extLst>
          </p:cNvPr>
          <p:cNvSpPr txBox="1"/>
          <p:nvPr/>
        </p:nvSpPr>
        <p:spPr>
          <a:xfrm>
            <a:off x="8972535" y="5463408"/>
            <a:ext cx="251184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585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9AAB4C-CB0F-C042-8D62-B108E84BD29F}"/>
              </a:ext>
            </a:extLst>
          </p:cNvPr>
          <p:cNvSpPr txBox="1"/>
          <p:nvPr/>
        </p:nvSpPr>
        <p:spPr>
          <a:xfrm>
            <a:off x="3323026" y="4850483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470265-0B2A-814D-9436-A80F3E87C7C9}"/>
              </a:ext>
            </a:extLst>
          </p:cNvPr>
          <p:cNvSpPr txBox="1"/>
          <p:nvPr/>
        </p:nvSpPr>
        <p:spPr>
          <a:xfrm>
            <a:off x="8332992" y="4243089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&gt;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386C29-C0B7-3140-B692-EDED4D072AD2}"/>
              </a:ext>
            </a:extLst>
          </p:cNvPr>
          <p:cNvSpPr txBox="1"/>
          <p:nvPr/>
        </p:nvSpPr>
        <p:spPr>
          <a:xfrm>
            <a:off x="3318130" y="4218681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14F2DDD-788A-344A-A5A3-F9CC4205200F}"/>
              </a:ext>
            </a:extLst>
          </p:cNvPr>
          <p:cNvSpPr txBox="1"/>
          <p:nvPr/>
        </p:nvSpPr>
        <p:spPr>
          <a:xfrm>
            <a:off x="3318130" y="5470017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3E6E74-05B7-C64B-866C-50FD67394E0C}"/>
              </a:ext>
            </a:extLst>
          </p:cNvPr>
          <p:cNvSpPr txBox="1"/>
          <p:nvPr/>
        </p:nvSpPr>
        <p:spPr>
          <a:xfrm>
            <a:off x="8332992" y="4914885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C33C5C-C690-E04F-8E74-E24979871AF2}"/>
              </a:ext>
            </a:extLst>
          </p:cNvPr>
          <p:cNvSpPr txBox="1"/>
          <p:nvPr/>
        </p:nvSpPr>
        <p:spPr>
          <a:xfrm>
            <a:off x="8332992" y="5515669"/>
            <a:ext cx="48050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3733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DE19A8-7B36-9B45-A54A-6A04657C68FE}"/>
              </a:ext>
            </a:extLst>
          </p:cNvPr>
          <p:cNvCxnSpPr/>
          <p:nvPr/>
        </p:nvCxnSpPr>
        <p:spPr>
          <a:xfrm>
            <a:off x="6154757" y="4313966"/>
            <a:ext cx="0" cy="1821239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3">
            <a:extLst>
              <a:ext uri="{FF2B5EF4-FFF2-40B4-BE49-F238E27FC236}">
                <a16:creationId xmlns:a16="http://schemas.microsoft.com/office/drawing/2014/main" id="{F2E3CFE6-6B2A-1FFE-4A71-CC2A5DEC178B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latin typeface="SVN-Newton" panose="02040603050506020204" pitchFamily="18" charset="0"/>
              </a:rPr>
              <a:t>0984848929</a:t>
            </a:r>
            <a:endParaRPr lang="en-US" sz="1800" b="1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43594A-80DA-F580-4984-6273B45E5442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latin typeface="#9Slide07 HoneyCream" pitchFamily="2" charset="0"/>
              </a:rPr>
              <a:t>Măng</a:t>
            </a:r>
            <a:r>
              <a:rPr lang="en-US" sz="20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381482-C223-78B9-D072-093492EBE4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CDAB4D-C091-4091-4F0F-CE7B2D70EFB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373599-CF6E-6F05-9858-1E1ED6B79BE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FD414F-82A8-308F-96ED-B1091020AE7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9ABFE16-3C2A-0C1D-5214-9672E64DB877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latin typeface="#9Slide07 HoneyCream" pitchFamily="2" charset="0"/>
              </a:rPr>
              <a:t>Măng</a:t>
            </a:r>
            <a:r>
              <a:rPr lang="en-US" sz="18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6BF890-8943-908F-BC91-89B4C19422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EA2590-3693-78F4-F27D-07E6CFE6B3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26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99083403">
                  <a:custGeom>
                    <a:avLst/>
                    <a:gdLst>
                      <a:gd name="connsiteX0" fmla="*/ 0 w 11599333"/>
                      <a:gd name="connsiteY0" fmla="*/ 993442 h 5960533"/>
                      <a:gd name="connsiteX1" fmla="*/ 993442 w 11599333"/>
                      <a:gd name="connsiteY1" fmla="*/ 0 h 5960533"/>
                      <a:gd name="connsiteX2" fmla="*/ 1680046 w 11599333"/>
                      <a:gd name="connsiteY2" fmla="*/ 0 h 5960533"/>
                      <a:gd name="connsiteX3" fmla="*/ 2078276 w 11599333"/>
                      <a:gd name="connsiteY3" fmla="*/ 0 h 5960533"/>
                      <a:gd name="connsiteX4" fmla="*/ 2957128 w 11599333"/>
                      <a:gd name="connsiteY4" fmla="*/ 0 h 5960533"/>
                      <a:gd name="connsiteX5" fmla="*/ 3451483 w 11599333"/>
                      <a:gd name="connsiteY5" fmla="*/ 0 h 5960533"/>
                      <a:gd name="connsiteX6" fmla="*/ 4234211 w 11599333"/>
                      <a:gd name="connsiteY6" fmla="*/ 0 h 5960533"/>
                      <a:gd name="connsiteX7" fmla="*/ 5016939 w 11599333"/>
                      <a:gd name="connsiteY7" fmla="*/ 0 h 5960533"/>
                      <a:gd name="connsiteX8" fmla="*/ 5799666 w 11599333"/>
                      <a:gd name="connsiteY8" fmla="*/ 0 h 5960533"/>
                      <a:gd name="connsiteX9" fmla="*/ 6582394 w 11599333"/>
                      <a:gd name="connsiteY9" fmla="*/ 0 h 5960533"/>
                      <a:gd name="connsiteX10" fmla="*/ 7461247 w 11599333"/>
                      <a:gd name="connsiteY10" fmla="*/ 0 h 5960533"/>
                      <a:gd name="connsiteX11" fmla="*/ 8243975 w 11599333"/>
                      <a:gd name="connsiteY11" fmla="*/ 0 h 5960533"/>
                      <a:gd name="connsiteX12" fmla="*/ 8930578 w 11599333"/>
                      <a:gd name="connsiteY12" fmla="*/ 0 h 5960533"/>
                      <a:gd name="connsiteX13" fmla="*/ 9809431 w 11599333"/>
                      <a:gd name="connsiteY13" fmla="*/ 0 h 5960533"/>
                      <a:gd name="connsiteX14" fmla="*/ 10605891 w 11599333"/>
                      <a:gd name="connsiteY14" fmla="*/ 0 h 5960533"/>
                      <a:gd name="connsiteX15" fmla="*/ 11599333 w 11599333"/>
                      <a:gd name="connsiteY15" fmla="*/ 993442 h 5960533"/>
                      <a:gd name="connsiteX16" fmla="*/ 11599333 w 11599333"/>
                      <a:gd name="connsiteY16" fmla="*/ 1655717 h 5960533"/>
                      <a:gd name="connsiteX17" fmla="*/ 11599333 w 11599333"/>
                      <a:gd name="connsiteY17" fmla="*/ 2357728 h 5960533"/>
                      <a:gd name="connsiteX18" fmla="*/ 11599333 w 11599333"/>
                      <a:gd name="connsiteY18" fmla="*/ 3099476 h 5960533"/>
                      <a:gd name="connsiteX19" fmla="*/ 11599333 w 11599333"/>
                      <a:gd name="connsiteY19" fmla="*/ 3841224 h 5960533"/>
                      <a:gd name="connsiteX20" fmla="*/ 11599333 w 11599333"/>
                      <a:gd name="connsiteY20" fmla="*/ 4967091 h 5960533"/>
                      <a:gd name="connsiteX21" fmla="*/ 10605891 w 11599333"/>
                      <a:gd name="connsiteY21" fmla="*/ 5960533 h 5960533"/>
                      <a:gd name="connsiteX22" fmla="*/ 9823163 w 11599333"/>
                      <a:gd name="connsiteY22" fmla="*/ 5960533 h 5960533"/>
                      <a:gd name="connsiteX23" fmla="*/ 9232684 w 11599333"/>
                      <a:gd name="connsiteY23" fmla="*/ 5960533 h 5960533"/>
                      <a:gd name="connsiteX24" fmla="*/ 8449956 w 11599333"/>
                      <a:gd name="connsiteY24" fmla="*/ 5960533 h 5960533"/>
                      <a:gd name="connsiteX25" fmla="*/ 8051726 w 11599333"/>
                      <a:gd name="connsiteY25" fmla="*/ 5960533 h 5960533"/>
                      <a:gd name="connsiteX26" fmla="*/ 7268998 w 11599333"/>
                      <a:gd name="connsiteY26" fmla="*/ 5960533 h 5960533"/>
                      <a:gd name="connsiteX27" fmla="*/ 6582394 w 11599333"/>
                      <a:gd name="connsiteY27" fmla="*/ 5960533 h 5960533"/>
                      <a:gd name="connsiteX28" fmla="*/ 5703542 w 11599333"/>
                      <a:gd name="connsiteY28" fmla="*/ 5960533 h 5960533"/>
                      <a:gd name="connsiteX29" fmla="*/ 5305312 w 11599333"/>
                      <a:gd name="connsiteY29" fmla="*/ 5960533 h 5960533"/>
                      <a:gd name="connsiteX30" fmla="*/ 4714833 w 11599333"/>
                      <a:gd name="connsiteY30" fmla="*/ 5960533 h 5960533"/>
                      <a:gd name="connsiteX31" fmla="*/ 4316603 w 11599333"/>
                      <a:gd name="connsiteY31" fmla="*/ 5960533 h 5960533"/>
                      <a:gd name="connsiteX32" fmla="*/ 3918373 w 11599333"/>
                      <a:gd name="connsiteY32" fmla="*/ 5960533 h 5960533"/>
                      <a:gd name="connsiteX33" fmla="*/ 3327894 w 11599333"/>
                      <a:gd name="connsiteY33" fmla="*/ 5960533 h 5960533"/>
                      <a:gd name="connsiteX34" fmla="*/ 2737415 w 11599333"/>
                      <a:gd name="connsiteY34" fmla="*/ 5960533 h 5960533"/>
                      <a:gd name="connsiteX35" fmla="*/ 1858562 w 11599333"/>
                      <a:gd name="connsiteY35" fmla="*/ 5960533 h 5960533"/>
                      <a:gd name="connsiteX36" fmla="*/ 993442 w 11599333"/>
                      <a:gd name="connsiteY36" fmla="*/ 5960533 h 5960533"/>
                      <a:gd name="connsiteX37" fmla="*/ 0 w 11599333"/>
                      <a:gd name="connsiteY37" fmla="*/ 4967091 h 5960533"/>
                      <a:gd name="connsiteX38" fmla="*/ 0 w 11599333"/>
                      <a:gd name="connsiteY38" fmla="*/ 4304816 h 5960533"/>
                      <a:gd name="connsiteX39" fmla="*/ 0 w 11599333"/>
                      <a:gd name="connsiteY39" fmla="*/ 3722014 h 5960533"/>
                      <a:gd name="connsiteX40" fmla="*/ 0 w 11599333"/>
                      <a:gd name="connsiteY40" fmla="*/ 3178949 h 5960533"/>
                      <a:gd name="connsiteX41" fmla="*/ 0 w 11599333"/>
                      <a:gd name="connsiteY41" fmla="*/ 2516674 h 5960533"/>
                      <a:gd name="connsiteX42" fmla="*/ 0 w 11599333"/>
                      <a:gd name="connsiteY42" fmla="*/ 1774926 h 5960533"/>
                      <a:gd name="connsiteX43" fmla="*/ 0 w 11599333"/>
                      <a:gd name="connsiteY43" fmla="*/ 993442 h 5960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599333" h="5960533" fill="none" extrusionOk="0">
                        <a:moveTo>
                          <a:pt x="0" y="993442"/>
                        </a:moveTo>
                        <a:cubicBezTo>
                          <a:pt x="46968" y="407653"/>
                          <a:pt x="441176" y="-45572"/>
                          <a:pt x="993442" y="0"/>
                        </a:cubicBezTo>
                        <a:cubicBezTo>
                          <a:pt x="1201907" y="-20006"/>
                          <a:pt x="1416467" y="4483"/>
                          <a:pt x="1680046" y="0"/>
                        </a:cubicBezTo>
                        <a:cubicBezTo>
                          <a:pt x="1943625" y="-4483"/>
                          <a:pt x="1938942" y="-1797"/>
                          <a:pt x="2078276" y="0"/>
                        </a:cubicBezTo>
                        <a:cubicBezTo>
                          <a:pt x="2217610" y="1797"/>
                          <a:pt x="2756804" y="-1822"/>
                          <a:pt x="2957128" y="0"/>
                        </a:cubicBezTo>
                        <a:cubicBezTo>
                          <a:pt x="3157452" y="1822"/>
                          <a:pt x="3302470" y="8029"/>
                          <a:pt x="3451483" y="0"/>
                        </a:cubicBezTo>
                        <a:cubicBezTo>
                          <a:pt x="3600496" y="-8029"/>
                          <a:pt x="3955848" y="34845"/>
                          <a:pt x="4234211" y="0"/>
                        </a:cubicBezTo>
                        <a:cubicBezTo>
                          <a:pt x="4512574" y="-34845"/>
                          <a:pt x="4742307" y="29406"/>
                          <a:pt x="5016939" y="0"/>
                        </a:cubicBezTo>
                        <a:cubicBezTo>
                          <a:pt x="5291571" y="-29406"/>
                          <a:pt x="5552976" y="9271"/>
                          <a:pt x="5799666" y="0"/>
                        </a:cubicBezTo>
                        <a:cubicBezTo>
                          <a:pt x="6046356" y="-9271"/>
                          <a:pt x="6295505" y="29163"/>
                          <a:pt x="6582394" y="0"/>
                        </a:cubicBezTo>
                        <a:cubicBezTo>
                          <a:pt x="6869283" y="-29163"/>
                          <a:pt x="7163442" y="39937"/>
                          <a:pt x="7461247" y="0"/>
                        </a:cubicBezTo>
                        <a:cubicBezTo>
                          <a:pt x="7759052" y="-39937"/>
                          <a:pt x="7939108" y="29327"/>
                          <a:pt x="8243975" y="0"/>
                        </a:cubicBezTo>
                        <a:cubicBezTo>
                          <a:pt x="8548842" y="-29327"/>
                          <a:pt x="8620872" y="-27368"/>
                          <a:pt x="8930578" y="0"/>
                        </a:cubicBezTo>
                        <a:cubicBezTo>
                          <a:pt x="9240284" y="27368"/>
                          <a:pt x="9574293" y="22498"/>
                          <a:pt x="9809431" y="0"/>
                        </a:cubicBezTo>
                        <a:cubicBezTo>
                          <a:pt x="10044569" y="-22498"/>
                          <a:pt x="10386606" y="-18015"/>
                          <a:pt x="10605891" y="0"/>
                        </a:cubicBezTo>
                        <a:cubicBezTo>
                          <a:pt x="11086329" y="-8140"/>
                          <a:pt x="11544261" y="398479"/>
                          <a:pt x="11599333" y="993442"/>
                        </a:cubicBezTo>
                        <a:cubicBezTo>
                          <a:pt x="11616254" y="1132910"/>
                          <a:pt x="11615258" y="1459752"/>
                          <a:pt x="11599333" y="1655717"/>
                        </a:cubicBezTo>
                        <a:cubicBezTo>
                          <a:pt x="11583408" y="1851683"/>
                          <a:pt x="11578958" y="2045127"/>
                          <a:pt x="11599333" y="2357728"/>
                        </a:cubicBezTo>
                        <a:cubicBezTo>
                          <a:pt x="11619708" y="2670329"/>
                          <a:pt x="11625765" y="2889360"/>
                          <a:pt x="11599333" y="3099476"/>
                        </a:cubicBezTo>
                        <a:cubicBezTo>
                          <a:pt x="11572901" y="3309592"/>
                          <a:pt x="11615166" y="3657227"/>
                          <a:pt x="11599333" y="3841224"/>
                        </a:cubicBezTo>
                        <a:cubicBezTo>
                          <a:pt x="11583500" y="4025221"/>
                          <a:pt x="11615236" y="4430566"/>
                          <a:pt x="11599333" y="4967091"/>
                        </a:cubicBezTo>
                        <a:cubicBezTo>
                          <a:pt x="11591619" y="5612665"/>
                          <a:pt x="11223922" y="5870116"/>
                          <a:pt x="10605891" y="5960533"/>
                        </a:cubicBezTo>
                        <a:cubicBezTo>
                          <a:pt x="10427898" y="5951444"/>
                          <a:pt x="10111667" y="5940161"/>
                          <a:pt x="9823163" y="5960533"/>
                        </a:cubicBezTo>
                        <a:cubicBezTo>
                          <a:pt x="9534659" y="5980905"/>
                          <a:pt x="9399063" y="5966818"/>
                          <a:pt x="9232684" y="5960533"/>
                        </a:cubicBezTo>
                        <a:cubicBezTo>
                          <a:pt x="9066305" y="5954248"/>
                          <a:pt x="8682306" y="5931539"/>
                          <a:pt x="8449956" y="5960533"/>
                        </a:cubicBezTo>
                        <a:cubicBezTo>
                          <a:pt x="8217606" y="5989527"/>
                          <a:pt x="8213906" y="5960163"/>
                          <a:pt x="8051726" y="5960533"/>
                        </a:cubicBezTo>
                        <a:cubicBezTo>
                          <a:pt x="7889546" y="5960904"/>
                          <a:pt x="7640533" y="5942088"/>
                          <a:pt x="7268998" y="5960533"/>
                        </a:cubicBezTo>
                        <a:cubicBezTo>
                          <a:pt x="6897463" y="5978978"/>
                          <a:pt x="6779740" y="5990199"/>
                          <a:pt x="6582394" y="5960533"/>
                        </a:cubicBezTo>
                        <a:cubicBezTo>
                          <a:pt x="6385048" y="5930867"/>
                          <a:pt x="5983068" y="5928888"/>
                          <a:pt x="5703542" y="5960533"/>
                        </a:cubicBezTo>
                        <a:cubicBezTo>
                          <a:pt x="5424016" y="5992178"/>
                          <a:pt x="5447090" y="5952814"/>
                          <a:pt x="5305312" y="5960533"/>
                        </a:cubicBezTo>
                        <a:cubicBezTo>
                          <a:pt x="5163534" y="5968253"/>
                          <a:pt x="4885429" y="5946819"/>
                          <a:pt x="4714833" y="5960533"/>
                        </a:cubicBezTo>
                        <a:cubicBezTo>
                          <a:pt x="4544237" y="5974247"/>
                          <a:pt x="4453008" y="5952812"/>
                          <a:pt x="4316603" y="5960533"/>
                        </a:cubicBezTo>
                        <a:cubicBezTo>
                          <a:pt x="4180198" y="5968255"/>
                          <a:pt x="4082637" y="5965303"/>
                          <a:pt x="3918373" y="5960533"/>
                        </a:cubicBezTo>
                        <a:cubicBezTo>
                          <a:pt x="3754109" y="5955764"/>
                          <a:pt x="3449691" y="5960721"/>
                          <a:pt x="3327894" y="5960533"/>
                        </a:cubicBezTo>
                        <a:cubicBezTo>
                          <a:pt x="3206097" y="5960345"/>
                          <a:pt x="2932038" y="5965114"/>
                          <a:pt x="2737415" y="5960533"/>
                        </a:cubicBezTo>
                        <a:cubicBezTo>
                          <a:pt x="2542792" y="5955952"/>
                          <a:pt x="2137600" y="5963490"/>
                          <a:pt x="1858562" y="5960533"/>
                        </a:cubicBezTo>
                        <a:cubicBezTo>
                          <a:pt x="1579524" y="5957576"/>
                          <a:pt x="1218788" y="5952193"/>
                          <a:pt x="993442" y="5960533"/>
                        </a:cubicBezTo>
                        <a:cubicBezTo>
                          <a:pt x="525243" y="5907200"/>
                          <a:pt x="34396" y="5522306"/>
                          <a:pt x="0" y="4967091"/>
                        </a:cubicBezTo>
                        <a:cubicBezTo>
                          <a:pt x="22288" y="4774204"/>
                          <a:pt x="18324" y="4465477"/>
                          <a:pt x="0" y="4304816"/>
                        </a:cubicBezTo>
                        <a:cubicBezTo>
                          <a:pt x="-18324" y="4144156"/>
                          <a:pt x="19125" y="4013409"/>
                          <a:pt x="0" y="3722014"/>
                        </a:cubicBezTo>
                        <a:cubicBezTo>
                          <a:pt x="-19125" y="3430619"/>
                          <a:pt x="15684" y="3315125"/>
                          <a:pt x="0" y="3178949"/>
                        </a:cubicBezTo>
                        <a:cubicBezTo>
                          <a:pt x="-15684" y="3042773"/>
                          <a:pt x="30646" y="2700770"/>
                          <a:pt x="0" y="2516674"/>
                        </a:cubicBezTo>
                        <a:cubicBezTo>
                          <a:pt x="-30646" y="2332578"/>
                          <a:pt x="2802" y="2099457"/>
                          <a:pt x="0" y="1774926"/>
                        </a:cubicBezTo>
                        <a:cubicBezTo>
                          <a:pt x="-2802" y="1450395"/>
                          <a:pt x="-11749" y="1187648"/>
                          <a:pt x="0" y="993442"/>
                        </a:cubicBezTo>
                        <a:close/>
                      </a:path>
                      <a:path w="11599333" h="5960533" stroke="0" extrusionOk="0">
                        <a:moveTo>
                          <a:pt x="0" y="993442"/>
                        </a:moveTo>
                        <a:cubicBezTo>
                          <a:pt x="97181" y="351030"/>
                          <a:pt x="451841" y="85022"/>
                          <a:pt x="993442" y="0"/>
                        </a:cubicBezTo>
                        <a:cubicBezTo>
                          <a:pt x="1244043" y="5625"/>
                          <a:pt x="1524918" y="-30649"/>
                          <a:pt x="1680046" y="0"/>
                        </a:cubicBezTo>
                        <a:cubicBezTo>
                          <a:pt x="1835174" y="30649"/>
                          <a:pt x="2175203" y="13409"/>
                          <a:pt x="2558898" y="0"/>
                        </a:cubicBezTo>
                        <a:cubicBezTo>
                          <a:pt x="2942593" y="-13409"/>
                          <a:pt x="2815635" y="-12183"/>
                          <a:pt x="3053253" y="0"/>
                        </a:cubicBezTo>
                        <a:cubicBezTo>
                          <a:pt x="3290871" y="12183"/>
                          <a:pt x="3488983" y="-5752"/>
                          <a:pt x="3643732" y="0"/>
                        </a:cubicBezTo>
                        <a:cubicBezTo>
                          <a:pt x="3798481" y="5752"/>
                          <a:pt x="4031563" y="-9218"/>
                          <a:pt x="4234211" y="0"/>
                        </a:cubicBezTo>
                        <a:cubicBezTo>
                          <a:pt x="4436859" y="9218"/>
                          <a:pt x="4639649" y="-9690"/>
                          <a:pt x="4824690" y="0"/>
                        </a:cubicBezTo>
                        <a:cubicBezTo>
                          <a:pt x="5009731" y="9690"/>
                          <a:pt x="5282141" y="-31454"/>
                          <a:pt x="5703542" y="0"/>
                        </a:cubicBezTo>
                        <a:cubicBezTo>
                          <a:pt x="6124943" y="31454"/>
                          <a:pt x="6159126" y="-5797"/>
                          <a:pt x="6390146" y="0"/>
                        </a:cubicBezTo>
                        <a:cubicBezTo>
                          <a:pt x="6621166" y="5797"/>
                          <a:pt x="6964303" y="-32888"/>
                          <a:pt x="7172874" y="0"/>
                        </a:cubicBezTo>
                        <a:cubicBezTo>
                          <a:pt x="7381445" y="32888"/>
                          <a:pt x="7557869" y="22215"/>
                          <a:pt x="7667228" y="0"/>
                        </a:cubicBezTo>
                        <a:cubicBezTo>
                          <a:pt x="7776587" y="-22215"/>
                          <a:pt x="8331962" y="28210"/>
                          <a:pt x="8546081" y="0"/>
                        </a:cubicBezTo>
                        <a:cubicBezTo>
                          <a:pt x="8760200" y="-28210"/>
                          <a:pt x="8884840" y="-28499"/>
                          <a:pt x="9136560" y="0"/>
                        </a:cubicBezTo>
                        <a:cubicBezTo>
                          <a:pt x="9388280" y="28499"/>
                          <a:pt x="9388280" y="18491"/>
                          <a:pt x="9534790" y="0"/>
                        </a:cubicBezTo>
                        <a:cubicBezTo>
                          <a:pt x="9681300" y="-18491"/>
                          <a:pt x="10325546" y="26827"/>
                          <a:pt x="10605891" y="0"/>
                        </a:cubicBezTo>
                        <a:cubicBezTo>
                          <a:pt x="11132099" y="-101885"/>
                          <a:pt x="11599432" y="360609"/>
                          <a:pt x="11599333" y="993442"/>
                        </a:cubicBezTo>
                        <a:cubicBezTo>
                          <a:pt x="11618109" y="1261005"/>
                          <a:pt x="11609425" y="1365065"/>
                          <a:pt x="11599333" y="1576244"/>
                        </a:cubicBezTo>
                        <a:cubicBezTo>
                          <a:pt x="11589241" y="1787423"/>
                          <a:pt x="11572330" y="2102859"/>
                          <a:pt x="11599333" y="2278255"/>
                        </a:cubicBezTo>
                        <a:cubicBezTo>
                          <a:pt x="11626336" y="2453651"/>
                          <a:pt x="11590722" y="2679146"/>
                          <a:pt x="11599333" y="2821321"/>
                        </a:cubicBezTo>
                        <a:cubicBezTo>
                          <a:pt x="11607944" y="2963496"/>
                          <a:pt x="11613556" y="3313906"/>
                          <a:pt x="11599333" y="3483595"/>
                        </a:cubicBezTo>
                        <a:cubicBezTo>
                          <a:pt x="11585110" y="3653284"/>
                          <a:pt x="11627492" y="3894417"/>
                          <a:pt x="11599333" y="4145870"/>
                        </a:cubicBezTo>
                        <a:cubicBezTo>
                          <a:pt x="11571174" y="4397323"/>
                          <a:pt x="11569587" y="4646831"/>
                          <a:pt x="11599333" y="4967091"/>
                        </a:cubicBezTo>
                        <a:cubicBezTo>
                          <a:pt x="11670081" y="5426876"/>
                          <a:pt x="11158544" y="6066298"/>
                          <a:pt x="10605891" y="5960533"/>
                        </a:cubicBezTo>
                        <a:cubicBezTo>
                          <a:pt x="10437298" y="5968166"/>
                          <a:pt x="10147982" y="5936078"/>
                          <a:pt x="10015412" y="5960533"/>
                        </a:cubicBezTo>
                        <a:cubicBezTo>
                          <a:pt x="9882842" y="5984988"/>
                          <a:pt x="9430153" y="5918376"/>
                          <a:pt x="9136560" y="5960533"/>
                        </a:cubicBezTo>
                        <a:cubicBezTo>
                          <a:pt x="8842967" y="6002690"/>
                          <a:pt x="8610133" y="5994962"/>
                          <a:pt x="8353832" y="5960533"/>
                        </a:cubicBezTo>
                        <a:cubicBezTo>
                          <a:pt x="8097531" y="5926104"/>
                          <a:pt x="7863290" y="5980297"/>
                          <a:pt x="7667228" y="5960533"/>
                        </a:cubicBezTo>
                        <a:cubicBezTo>
                          <a:pt x="7471166" y="5940769"/>
                          <a:pt x="7334343" y="5969628"/>
                          <a:pt x="7076749" y="5960533"/>
                        </a:cubicBezTo>
                        <a:cubicBezTo>
                          <a:pt x="6819155" y="5951438"/>
                          <a:pt x="6554334" y="5980229"/>
                          <a:pt x="6197897" y="5960533"/>
                        </a:cubicBezTo>
                        <a:cubicBezTo>
                          <a:pt x="5841460" y="5940837"/>
                          <a:pt x="5800954" y="5958224"/>
                          <a:pt x="5511293" y="5960533"/>
                        </a:cubicBezTo>
                        <a:cubicBezTo>
                          <a:pt x="5221632" y="5962842"/>
                          <a:pt x="5127239" y="5989070"/>
                          <a:pt x="4920814" y="5960533"/>
                        </a:cubicBezTo>
                        <a:cubicBezTo>
                          <a:pt x="4714389" y="5931996"/>
                          <a:pt x="4355742" y="5998472"/>
                          <a:pt x="4138086" y="5960533"/>
                        </a:cubicBezTo>
                        <a:cubicBezTo>
                          <a:pt x="3920430" y="5922594"/>
                          <a:pt x="3683438" y="5986902"/>
                          <a:pt x="3451483" y="5960533"/>
                        </a:cubicBezTo>
                        <a:cubicBezTo>
                          <a:pt x="3219528" y="5934164"/>
                          <a:pt x="3151727" y="5951204"/>
                          <a:pt x="2861004" y="5960533"/>
                        </a:cubicBezTo>
                        <a:cubicBezTo>
                          <a:pt x="2570281" y="5969862"/>
                          <a:pt x="2607934" y="5969087"/>
                          <a:pt x="2462773" y="5960533"/>
                        </a:cubicBezTo>
                        <a:cubicBezTo>
                          <a:pt x="2317612" y="5951979"/>
                          <a:pt x="1767689" y="5944291"/>
                          <a:pt x="1583921" y="5960533"/>
                        </a:cubicBezTo>
                        <a:cubicBezTo>
                          <a:pt x="1400153" y="5976775"/>
                          <a:pt x="1288603" y="5982006"/>
                          <a:pt x="993442" y="5960533"/>
                        </a:cubicBezTo>
                        <a:cubicBezTo>
                          <a:pt x="523001" y="5898289"/>
                          <a:pt x="-122714" y="5515880"/>
                          <a:pt x="0" y="4967091"/>
                        </a:cubicBezTo>
                        <a:cubicBezTo>
                          <a:pt x="28936" y="4620275"/>
                          <a:pt x="-19166" y="4459942"/>
                          <a:pt x="0" y="4265080"/>
                        </a:cubicBezTo>
                        <a:cubicBezTo>
                          <a:pt x="19166" y="4070218"/>
                          <a:pt x="-5383" y="3815872"/>
                          <a:pt x="0" y="3642541"/>
                        </a:cubicBezTo>
                        <a:cubicBezTo>
                          <a:pt x="5383" y="3469210"/>
                          <a:pt x="25520" y="3249207"/>
                          <a:pt x="0" y="3059739"/>
                        </a:cubicBezTo>
                        <a:cubicBezTo>
                          <a:pt x="-25520" y="2870271"/>
                          <a:pt x="11768" y="2661474"/>
                          <a:pt x="0" y="2516674"/>
                        </a:cubicBezTo>
                        <a:cubicBezTo>
                          <a:pt x="-11768" y="2371874"/>
                          <a:pt x="-22495" y="2125197"/>
                          <a:pt x="0" y="1854399"/>
                        </a:cubicBezTo>
                        <a:cubicBezTo>
                          <a:pt x="22495" y="1583601"/>
                          <a:pt x="40168" y="1228451"/>
                          <a:pt x="0" y="9934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sp>
        <p:nvSpPr>
          <p:cNvPr id="6" name="Google Shape;552;p30">
            <a:extLst>
              <a:ext uri="{FF2B5EF4-FFF2-40B4-BE49-F238E27FC236}">
                <a16:creationId xmlns:a16="http://schemas.microsoft.com/office/drawing/2014/main" id="{57AE6F25-DD13-374D-80FF-C19CA2DB2F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000" y="774653"/>
            <a:ext cx="10272000" cy="14140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000000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Bài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3: Cho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biết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số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đo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chiều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cao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của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bốn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con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vật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như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 </a:t>
            </a:r>
            <a:r>
              <a:rPr lang="en" dirty="0" err="1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sau</a:t>
            </a:r>
            <a:r>
              <a:rPr lang="en" dirty="0"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rPr>
              <a:t>:</a:t>
            </a:r>
            <a:endParaRPr dirty="0">
              <a:latin typeface="#9Slide04 Tinos Bold" panose="02020803070505020304" pitchFamily="18" charset="0"/>
              <a:ea typeface="#9Slide04 Tinos Bold" panose="02020803070505020304" pitchFamily="18" charset="0"/>
              <a:cs typeface="#9Slide04 Tinos Bold" panose="020208030705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ECB48-558E-7C4E-AD19-174772C2E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534" y="2501545"/>
            <a:ext cx="9922933" cy="2218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B18221-BA44-C049-A4F1-BBE292D10809}"/>
              </a:ext>
            </a:extLst>
          </p:cNvPr>
          <p:cNvSpPr txBox="1"/>
          <p:nvPr/>
        </p:nvSpPr>
        <p:spPr>
          <a:xfrm>
            <a:off x="960001" y="4903705"/>
            <a:ext cx="1909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Đà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điểu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213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C6A497-4DCE-4444-B89A-5FB0CD4F3226}"/>
              </a:ext>
            </a:extLst>
          </p:cNvPr>
          <p:cNvSpPr txBox="1"/>
          <p:nvPr/>
        </p:nvSpPr>
        <p:spPr>
          <a:xfrm>
            <a:off x="3138616" y="4903701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Hươu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cổ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579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AD18FA-B286-B34A-866A-4919416EA15F}"/>
              </a:ext>
            </a:extLst>
          </p:cNvPr>
          <p:cNvSpPr txBox="1"/>
          <p:nvPr/>
        </p:nvSpPr>
        <p:spPr>
          <a:xfrm>
            <a:off x="5980897" y="4903700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Voi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396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12D24C-F367-6943-9E8C-D509DB991E96}"/>
              </a:ext>
            </a:extLst>
          </p:cNvPr>
          <p:cNvSpPr txBox="1"/>
          <p:nvPr/>
        </p:nvSpPr>
        <p:spPr>
          <a:xfrm>
            <a:off x="8823178" y="4903700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Gấu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nâu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274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606A1625-65FB-ED0F-9502-CE00BD53752F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latin typeface="SVN-Newton" panose="02040603050506020204" pitchFamily="18" charset="0"/>
              </a:rPr>
              <a:t>0984848929</a:t>
            </a:r>
            <a:endParaRPr lang="en-US" sz="1800" b="1" dirty="0"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C087C3F-B419-ED09-FEA4-B3C1F60B66DE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latin typeface="#9Slide07 HoneyCream" pitchFamily="2" charset="0"/>
              </a:rPr>
              <a:t>Măng</a:t>
            </a:r>
            <a:r>
              <a:rPr lang="en-US" sz="20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31FD55-2DFC-6DE6-1EDF-2768F910F12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A4A64B-5245-89FF-F432-434ECB65EB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9B87A5-AA5A-862C-73F3-7BEEE3B8AE6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F34D72-318E-F03A-4BD2-25FC241DAC6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140280A-B68D-209E-468D-7F32B852B72F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latin typeface="#9Slide07 HoneyCream" pitchFamily="2" charset="0"/>
              </a:rPr>
              <a:t>Măng</a:t>
            </a:r>
            <a:r>
              <a:rPr lang="en-US" sz="1800" b="0" dirty="0"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2FEEE3-0233-8889-1F2A-2EE76A4264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369A21-C729-B176-E51A-948146CB1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28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6" grpId="0"/>
      <p:bldP spid="17" grpId="0" build="allAtOnce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1086FC2-0088-5D46-B9B3-0C5E6EF3EDCC}"/>
              </a:ext>
            </a:extLst>
          </p:cNvPr>
          <p:cNvSpPr/>
          <p:nvPr/>
        </p:nvSpPr>
        <p:spPr>
          <a:xfrm>
            <a:off x="296334" y="448734"/>
            <a:ext cx="11599333" cy="5960533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 w="38100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99083403">
                  <a:custGeom>
                    <a:avLst/>
                    <a:gdLst>
                      <a:gd name="connsiteX0" fmla="*/ 0 w 11599333"/>
                      <a:gd name="connsiteY0" fmla="*/ 993442 h 5960533"/>
                      <a:gd name="connsiteX1" fmla="*/ 993442 w 11599333"/>
                      <a:gd name="connsiteY1" fmla="*/ 0 h 5960533"/>
                      <a:gd name="connsiteX2" fmla="*/ 1680046 w 11599333"/>
                      <a:gd name="connsiteY2" fmla="*/ 0 h 5960533"/>
                      <a:gd name="connsiteX3" fmla="*/ 2078276 w 11599333"/>
                      <a:gd name="connsiteY3" fmla="*/ 0 h 5960533"/>
                      <a:gd name="connsiteX4" fmla="*/ 2957128 w 11599333"/>
                      <a:gd name="connsiteY4" fmla="*/ 0 h 5960533"/>
                      <a:gd name="connsiteX5" fmla="*/ 3451483 w 11599333"/>
                      <a:gd name="connsiteY5" fmla="*/ 0 h 5960533"/>
                      <a:gd name="connsiteX6" fmla="*/ 4234211 w 11599333"/>
                      <a:gd name="connsiteY6" fmla="*/ 0 h 5960533"/>
                      <a:gd name="connsiteX7" fmla="*/ 5016939 w 11599333"/>
                      <a:gd name="connsiteY7" fmla="*/ 0 h 5960533"/>
                      <a:gd name="connsiteX8" fmla="*/ 5799666 w 11599333"/>
                      <a:gd name="connsiteY8" fmla="*/ 0 h 5960533"/>
                      <a:gd name="connsiteX9" fmla="*/ 6582394 w 11599333"/>
                      <a:gd name="connsiteY9" fmla="*/ 0 h 5960533"/>
                      <a:gd name="connsiteX10" fmla="*/ 7461247 w 11599333"/>
                      <a:gd name="connsiteY10" fmla="*/ 0 h 5960533"/>
                      <a:gd name="connsiteX11" fmla="*/ 8243975 w 11599333"/>
                      <a:gd name="connsiteY11" fmla="*/ 0 h 5960533"/>
                      <a:gd name="connsiteX12" fmla="*/ 8930578 w 11599333"/>
                      <a:gd name="connsiteY12" fmla="*/ 0 h 5960533"/>
                      <a:gd name="connsiteX13" fmla="*/ 9809431 w 11599333"/>
                      <a:gd name="connsiteY13" fmla="*/ 0 h 5960533"/>
                      <a:gd name="connsiteX14" fmla="*/ 10605891 w 11599333"/>
                      <a:gd name="connsiteY14" fmla="*/ 0 h 5960533"/>
                      <a:gd name="connsiteX15" fmla="*/ 11599333 w 11599333"/>
                      <a:gd name="connsiteY15" fmla="*/ 993442 h 5960533"/>
                      <a:gd name="connsiteX16" fmla="*/ 11599333 w 11599333"/>
                      <a:gd name="connsiteY16" fmla="*/ 1655717 h 5960533"/>
                      <a:gd name="connsiteX17" fmla="*/ 11599333 w 11599333"/>
                      <a:gd name="connsiteY17" fmla="*/ 2357728 h 5960533"/>
                      <a:gd name="connsiteX18" fmla="*/ 11599333 w 11599333"/>
                      <a:gd name="connsiteY18" fmla="*/ 3099476 h 5960533"/>
                      <a:gd name="connsiteX19" fmla="*/ 11599333 w 11599333"/>
                      <a:gd name="connsiteY19" fmla="*/ 3841224 h 5960533"/>
                      <a:gd name="connsiteX20" fmla="*/ 11599333 w 11599333"/>
                      <a:gd name="connsiteY20" fmla="*/ 4967091 h 5960533"/>
                      <a:gd name="connsiteX21" fmla="*/ 10605891 w 11599333"/>
                      <a:gd name="connsiteY21" fmla="*/ 5960533 h 5960533"/>
                      <a:gd name="connsiteX22" fmla="*/ 9823163 w 11599333"/>
                      <a:gd name="connsiteY22" fmla="*/ 5960533 h 5960533"/>
                      <a:gd name="connsiteX23" fmla="*/ 9232684 w 11599333"/>
                      <a:gd name="connsiteY23" fmla="*/ 5960533 h 5960533"/>
                      <a:gd name="connsiteX24" fmla="*/ 8449956 w 11599333"/>
                      <a:gd name="connsiteY24" fmla="*/ 5960533 h 5960533"/>
                      <a:gd name="connsiteX25" fmla="*/ 8051726 w 11599333"/>
                      <a:gd name="connsiteY25" fmla="*/ 5960533 h 5960533"/>
                      <a:gd name="connsiteX26" fmla="*/ 7268998 w 11599333"/>
                      <a:gd name="connsiteY26" fmla="*/ 5960533 h 5960533"/>
                      <a:gd name="connsiteX27" fmla="*/ 6582394 w 11599333"/>
                      <a:gd name="connsiteY27" fmla="*/ 5960533 h 5960533"/>
                      <a:gd name="connsiteX28" fmla="*/ 5703542 w 11599333"/>
                      <a:gd name="connsiteY28" fmla="*/ 5960533 h 5960533"/>
                      <a:gd name="connsiteX29" fmla="*/ 5305312 w 11599333"/>
                      <a:gd name="connsiteY29" fmla="*/ 5960533 h 5960533"/>
                      <a:gd name="connsiteX30" fmla="*/ 4714833 w 11599333"/>
                      <a:gd name="connsiteY30" fmla="*/ 5960533 h 5960533"/>
                      <a:gd name="connsiteX31" fmla="*/ 4316603 w 11599333"/>
                      <a:gd name="connsiteY31" fmla="*/ 5960533 h 5960533"/>
                      <a:gd name="connsiteX32" fmla="*/ 3918373 w 11599333"/>
                      <a:gd name="connsiteY32" fmla="*/ 5960533 h 5960533"/>
                      <a:gd name="connsiteX33" fmla="*/ 3327894 w 11599333"/>
                      <a:gd name="connsiteY33" fmla="*/ 5960533 h 5960533"/>
                      <a:gd name="connsiteX34" fmla="*/ 2737415 w 11599333"/>
                      <a:gd name="connsiteY34" fmla="*/ 5960533 h 5960533"/>
                      <a:gd name="connsiteX35" fmla="*/ 1858562 w 11599333"/>
                      <a:gd name="connsiteY35" fmla="*/ 5960533 h 5960533"/>
                      <a:gd name="connsiteX36" fmla="*/ 993442 w 11599333"/>
                      <a:gd name="connsiteY36" fmla="*/ 5960533 h 5960533"/>
                      <a:gd name="connsiteX37" fmla="*/ 0 w 11599333"/>
                      <a:gd name="connsiteY37" fmla="*/ 4967091 h 5960533"/>
                      <a:gd name="connsiteX38" fmla="*/ 0 w 11599333"/>
                      <a:gd name="connsiteY38" fmla="*/ 4304816 h 5960533"/>
                      <a:gd name="connsiteX39" fmla="*/ 0 w 11599333"/>
                      <a:gd name="connsiteY39" fmla="*/ 3722014 h 5960533"/>
                      <a:gd name="connsiteX40" fmla="*/ 0 w 11599333"/>
                      <a:gd name="connsiteY40" fmla="*/ 3178949 h 5960533"/>
                      <a:gd name="connsiteX41" fmla="*/ 0 w 11599333"/>
                      <a:gd name="connsiteY41" fmla="*/ 2516674 h 5960533"/>
                      <a:gd name="connsiteX42" fmla="*/ 0 w 11599333"/>
                      <a:gd name="connsiteY42" fmla="*/ 1774926 h 5960533"/>
                      <a:gd name="connsiteX43" fmla="*/ 0 w 11599333"/>
                      <a:gd name="connsiteY43" fmla="*/ 993442 h 59605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11599333" h="5960533" fill="none" extrusionOk="0">
                        <a:moveTo>
                          <a:pt x="0" y="993442"/>
                        </a:moveTo>
                        <a:cubicBezTo>
                          <a:pt x="46968" y="407653"/>
                          <a:pt x="441176" y="-45572"/>
                          <a:pt x="993442" y="0"/>
                        </a:cubicBezTo>
                        <a:cubicBezTo>
                          <a:pt x="1201907" y="-20006"/>
                          <a:pt x="1416467" y="4483"/>
                          <a:pt x="1680046" y="0"/>
                        </a:cubicBezTo>
                        <a:cubicBezTo>
                          <a:pt x="1943625" y="-4483"/>
                          <a:pt x="1938942" y="-1797"/>
                          <a:pt x="2078276" y="0"/>
                        </a:cubicBezTo>
                        <a:cubicBezTo>
                          <a:pt x="2217610" y="1797"/>
                          <a:pt x="2756804" y="-1822"/>
                          <a:pt x="2957128" y="0"/>
                        </a:cubicBezTo>
                        <a:cubicBezTo>
                          <a:pt x="3157452" y="1822"/>
                          <a:pt x="3302470" y="8029"/>
                          <a:pt x="3451483" y="0"/>
                        </a:cubicBezTo>
                        <a:cubicBezTo>
                          <a:pt x="3600496" y="-8029"/>
                          <a:pt x="3955848" y="34845"/>
                          <a:pt x="4234211" y="0"/>
                        </a:cubicBezTo>
                        <a:cubicBezTo>
                          <a:pt x="4512574" y="-34845"/>
                          <a:pt x="4742307" y="29406"/>
                          <a:pt x="5016939" y="0"/>
                        </a:cubicBezTo>
                        <a:cubicBezTo>
                          <a:pt x="5291571" y="-29406"/>
                          <a:pt x="5552976" y="9271"/>
                          <a:pt x="5799666" y="0"/>
                        </a:cubicBezTo>
                        <a:cubicBezTo>
                          <a:pt x="6046356" y="-9271"/>
                          <a:pt x="6295505" y="29163"/>
                          <a:pt x="6582394" y="0"/>
                        </a:cubicBezTo>
                        <a:cubicBezTo>
                          <a:pt x="6869283" y="-29163"/>
                          <a:pt x="7163442" y="39937"/>
                          <a:pt x="7461247" y="0"/>
                        </a:cubicBezTo>
                        <a:cubicBezTo>
                          <a:pt x="7759052" y="-39937"/>
                          <a:pt x="7939108" y="29327"/>
                          <a:pt x="8243975" y="0"/>
                        </a:cubicBezTo>
                        <a:cubicBezTo>
                          <a:pt x="8548842" y="-29327"/>
                          <a:pt x="8620872" y="-27368"/>
                          <a:pt x="8930578" y="0"/>
                        </a:cubicBezTo>
                        <a:cubicBezTo>
                          <a:pt x="9240284" y="27368"/>
                          <a:pt x="9574293" y="22498"/>
                          <a:pt x="9809431" y="0"/>
                        </a:cubicBezTo>
                        <a:cubicBezTo>
                          <a:pt x="10044569" y="-22498"/>
                          <a:pt x="10386606" y="-18015"/>
                          <a:pt x="10605891" y="0"/>
                        </a:cubicBezTo>
                        <a:cubicBezTo>
                          <a:pt x="11086329" y="-8140"/>
                          <a:pt x="11544261" y="398479"/>
                          <a:pt x="11599333" y="993442"/>
                        </a:cubicBezTo>
                        <a:cubicBezTo>
                          <a:pt x="11616254" y="1132910"/>
                          <a:pt x="11615258" y="1459752"/>
                          <a:pt x="11599333" y="1655717"/>
                        </a:cubicBezTo>
                        <a:cubicBezTo>
                          <a:pt x="11583408" y="1851683"/>
                          <a:pt x="11578958" y="2045127"/>
                          <a:pt x="11599333" y="2357728"/>
                        </a:cubicBezTo>
                        <a:cubicBezTo>
                          <a:pt x="11619708" y="2670329"/>
                          <a:pt x="11625765" y="2889360"/>
                          <a:pt x="11599333" y="3099476"/>
                        </a:cubicBezTo>
                        <a:cubicBezTo>
                          <a:pt x="11572901" y="3309592"/>
                          <a:pt x="11615166" y="3657227"/>
                          <a:pt x="11599333" y="3841224"/>
                        </a:cubicBezTo>
                        <a:cubicBezTo>
                          <a:pt x="11583500" y="4025221"/>
                          <a:pt x="11615236" y="4430566"/>
                          <a:pt x="11599333" y="4967091"/>
                        </a:cubicBezTo>
                        <a:cubicBezTo>
                          <a:pt x="11591619" y="5612665"/>
                          <a:pt x="11223922" y="5870116"/>
                          <a:pt x="10605891" y="5960533"/>
                        </a:cubicBezTo>
                        <a:cubicBezTo>
                          <a:pt x="10427898" y="5951444"/>
                          <a:pt x="10111667" y="5940161"/>
                          <a:pt x="9823163" y="5960533"/>
                        </a:cubicBezTo>
                        <a:cubicBezTo>
                          <a:pt x="9534659" y="5980905"/>
                          <a:pt x="9399063" y="5966818"/>
                          <a:pt x="9232684" y="5960533"/>
                        </a:cubicBezTo>
                        <a:cubicBezTo>
                          <a:pt x="9066305" y="5954248"/>
                          <a:pt x="8682306" y="5931539"/>
                          <a:pt x="8449956" y="5960533"/>
                        </a:cubicBezTo>
                        <a:cubicBezTo>
                          <a:pt x="8217606" y="5989527"/>
                          <a:pt x="8213906" y="5960163"/>
                          <a:pt x="8051726" y="5960533"/>
                        </a:cubicBezTo>
                        <a:cubicBezTo>
                          <a:pt x="7889546" y="5960904"/>
                          <a:pt x="7640533" y="5942088"/>
                          <a:pt x="7268998" y="5960533"/>
                        </a:cubicBezTo>
                        <a:cubicBezTo>
                          <a:pt x="6897463" y="5978978"/>
                          <a:pt x="6779740" y="5990199"/>
                          <a:pt x="6582394" y="5960533"/>
                        </a:cubicBezTo>
                        <a:cubicBezTo>
                          <a:pt x="6385048" y="5930867"/>
                          <a:pt x="5983068" y="5928888"/>
                          <a:pt x="5703542" y="5960533"/>
                        </a:cubicBezTo>
                        <a:cubicBezTo>
                          <a:pt x="5424016" y="5992178"/>
                          <a:pt x="5447090" y="5952814"/>
                          <a:pt x="5305312" y="5960533"/>
                        </a:cubicBezTo>
                        <a:cubicBezTo>
                          <a:pt x="5163534" y="5968253"/>
                          <a:pt x="4885429" y="5946819"/>
                          <a:pt x="4714833" y="5960533"/>
                        </a:cubicBezTo>
                        <a:cubicBezTo>
                          <a:pt x="4544237" y="5974247"/>
                          <a:pt x="4453008" y="5952812"/>
                          <a:pt x="4316603" y="5960533"/>
                        </a:cubicBezTo>
                        <a:cubicBezTo>
                          <a:pt x="4180198" y="5968255"/>
                          <a:pt x="4082637" y="5965303"/>
                          <a:pt x="3918373" y="5960533"/>
                        </a:cubicBezTo>
                        <a:cubicBezTo>
                          <a:pt x="3754109" y="5955764"/>
                          <a:pt x="3449691" y="5960721"/>
                          <a:pt x="3327894" y="5960533"/>
                        </a:cubicBezTo>
                        <a:cubicBezTo>
                          <a:pt x="3206097" y="5960345"/>
                          <a:pt x="2932038" y="5965114"/>
                          <a:pt x="2737415" y="5960533"/>
                        </a:cubicBezTo>
                        <a:cubicBezTo>
                          <a:pt x="2542792" y="5955952"/>
                          <a:pt x="2137600" y="5963490"/>
                          <a:pt x="1858562" y="5960533"/>
                        </a:cubicBezTo>
                        <a:cubicBezTo>
                          <a:pt x="1579524" y="5957576"/>
                          <a:pt x="1218788" y="5952193"/>
                          <a:pt x="993442" y="5960533"/>
                        </a:cubicBezTo>
                        <a:cubicBezTo>
                          <a:pt x="525243" y="5907200"/>
                          <a:pt x="34396" y="5522306"/>
                          <a:pt x="0" y="4967091"/>
                        </a:cubicBezTo>
                        <a:cubicBezTo>
                          <a:pt x="22288" y="4774204"/>
                          <a:pt x="18324" y="4465477"/>
                          <a:pt x="0" y="4304816"/>
                        </a:cubicBezTo>
                        <a:cubicBezTo>
                          <a:pt x="-18324" y="4144156"/>
                          <a:pt x="19125" y="4013409"/>
                          <a:pt x="0" y="3722014"/>
                        </a:cubicBezTo>
                        <a:cubicBezTo>
                          <a:pt x="-19125" y="3430619"/>
                          <a:pt x="15684" y="3315125"/>
                          <a:pt x="0" y="3178949"/>
                        </a:cubicBezTo>
                        <a:cubicBezTo>
                          <a:pt x="-15684" y="3042773"/>
                          <a:pt x="30646" y="2700770"/>
                          <a:pt x="0" y="2516674"/>
                        </a:cubicBezTo>
                        <a:cubicBezTo>
                          <a:pt x="-30646" y="2332578"/>
                          <a:pt x="2802" y="2099457"/>
                          <a:pt x="0" y="1774926"/>
                        </a:cubicBezTo>
                        <a:cubicBezTo>
                          <a:pt x="-2802" y="1450395"/>
                          <a:pt x="-11749" y="1187648"/>
                          <a:pt x="0" y="993442"/>
                        </a:cubicBezTo>
                        <a:close/>
                      </a:path>
                      <a:path w="11599333" h="5960533" stroke="0" extrusionOk="0">
                        <a:moveTo>
                          <a:pt x="0" y="993442"/>
                        </a:moveTo>
                        <a:cubicBezTo>
                          <a:pt x="97181" y="351030"/>
                          <a:pt x="451841" y="85022"/>
                          <a:pt x="993442" y="0"/>
                        </a:cubicBezTo>
                        <a:cubicBezTo>
                          <a:pt x="1244043" y="5625"/>
                          <a:pt x="1524918" y="-30649"/>
                          <a:pt x="1680046" y="0"/>
                        </a:cubicBezTo>
                        <a:cubicBezTo>
                          <a:pt x="1835174" y="30649"/>
                          <a:pt x="2175203" y="13409"/>
                          <a:pt x="2558898" y="0"/>
                        </a:cubicBezTo>
                        <a:cubicBezTo>
                          <a:pt x="2942593" y="-13409"/>
                          <a:pt x="2815635" y="-12183"/>
                          <a:pt x="3053253" y="0"/>
                        </a:cubicBezTo>
                        <a:cubicBezTo>
                          <a:pt x="3290871" y="12183"/>
                          <a:pt x="3488983" y="-5752"/>
                          <a:pt x="3643732" y="0"/>
                        </a:cubicBezTo>
                        <a:cubicBezTo>
                          <a:pt x="3798481" y="5752"/>
                          <a:pt x="4031563" y="-9218"/>
                          <a:pt x="4234211" y="0"/>
                        </a:cubicBezTo>
                        <a:cubicBezTo>
                          <a:pt x="4436859" y="9218"/>
                          <a:pt x="4639649" y="-9690"/>
                          <a:pt x="4824690" y="0"/>
                        </a:cubicBezTo>
                        <a:cubicBezTo>
                          <a:pt x="5009731" y="9690"/>
                          <a:pt x="5282141" y="-31454"/>
                          <a:pt x="5703542" y="0"/>
                        </a:cubicBezTo>
                        <a:cubicBezTo>
                          <a:pt x="6124943" y="31454"/>
                          <a:pt x="6159126" y="-5797"/>
                          <a:pt x="6390146" y="0"/>
                        </a:cubicBezTo>
                        <a:cubicBezTo>
                          <a:pt x="6621166" y="5797"/>
                          <a:pt x="6964303" y="-32888"/>
                          <a:pt x="7172874" y="0"/>
                        </a:cubicBezTo>
                        <a:cubicBezTo>
                          <a:pt x="7381445" y="32888"/>
                          <a:pt x="7557869" y="22215"/>
                          <a:pt x="7667228" y="0"/>
                        </a:cubicBezTo>
                        <a:cubicBezTo>
                          <a:pt x="7776587" y="-22215"/>
                          <a:pt x="8331962" y="28210"/>
                          <a:pt x="8546081" y="0"/>
                        </a:cubicBezTo>
                        <a:cubicBezTo>
                          <a:pt x="8760200" y="-28210"/>
                          <a:pt x="8884840" y="-28499"/>
                          <a:pt x="9136560" y="0"/>
                        </a:cubicBezTo>
                        <a:cubicBezTo>
                          <a:pt x="9388280" y="28499"/>
                          <a:pt x="9388280" y="18491"/>
                          <a:pt x="9534790" y="0"/>
                        </a:cubicBezTo>
                        <a:cubicBezTo>
                          <a:pt x="9681300" y="-18491"/>
                          <a:pt x="10325546" y="26827"/>
                          <a:pt x="10605891" y="0"/>
                        </a:cubicBezTo>
                        <a:cubicBezTo>
                          <a:pt x="11132099" y="-101885"/>
                          <a:pt x="11599432" y="360609"/>
                          <a:pt x="11599333" y="993442"/>
                        </a:cubicBezTo>
                        <a:cubicBezTo>
                          <a:pt x="11618109" y="1261005"/>
                          <a:pt x="11609425" y="1365065"/>
                          <a:pt x="11599333" y="1576244"/>
                        </a:cubicBezTo>
                        <a:cubicBezTo>
                          <a:pt x="11589241" y="1787423"/>
                          <a:pt x="11572330" y="2102859"/>
                          <a:pt x="11599333" y="2278255"/>
                        </a:cubicBezTo>
                        <a:cubicBezTo>
                          <a:pt x="11626336" y="2453651"/>
                          <a:pt x="11590722" y="2679146"/>
                          <a:pt x="11599333" y="2821321"/>
                        </a:cubicBezTo>
                        <a:cubicBezTo>
                          <a:pt x="11607944" y="2963496"/>
                          <a:pt x="11613556" y="3313906"/>
                          <a:pt x="11599333" y="3483595"/>
                        </a:cubicBezTo>
                        <a:cubicBezTo>
                          <a:pt x="11585110" y="3653284"/>
                          <a:pt x="11627492" y="3894417"/>
                          <a:pt x="11599333" y="4145870"/>
                        </a:cubicBezTo>
                        <a:cubicBezTo>
                          <a:pt x="11571174" y="4397323"/>
                          <a:pt x="11569587" y="4646831"/>
                          <a:pt x="11599333" y="4967091"/>
                        </a:cubicBezTo>
                        <a:cubicBezTo>
                          <a:pt x="11670081" y="5426876"/>
                          <a:pt x="11158544" y="6066298"/>
                          <a:pt x="10605891" y="5960533"/>
                        </a:cubicBezTo>
                        <a:cubicBezTo>
                          <a:pt x="10437298" y="5968166"/>
                          <a:pt x="10147982" y="5936078"/>
                          <a:pt x="10015412" y="5960533"/>
                        </a:cubicBezTo>
                        <a:cubicBezTo>
                          <a:pt x="9882842" y="5984988"/>
                          <a:pt x="9430153" y="5918376"/>
                          <a:pt x="9136560" y="5960533"/>
                        </a:cubicBezTo>
                        <a:cubicBezTo>
                          <a:pt x="8842967" y="6002690"/>
                          <a:pt x="8610133" y="5994962"/>
                          <a:pt x="8353832" y="5960533"/>
                        </a:cubicBezTo>
                        <a:cubicBezTo>
                          <a:pt x="8097531" y="5926104"/>
                          <a:pt x="7863290" y="5980297"/>
                          <a:pt x="7667228" y="5960533"/>
                        </a:cubicBezTo>
                        <a:cubicBezTo>
                          <a:pt x="7471166" y="5940769"/>
                          <a:pt x="7334343" y="5969628"/>
                          <a:pt x="7076749" y="5960533"/>
                        </a:cubicBezTo>
                        <a:cubicBezTo>
                          <a:pt x="6819155" y="5951438"/>
                          <a:pt x="6554334" y="5980229"/>
                          <a:pt x="6197897" y="5960533"/>
                        </a:cubicBezTo>
                        <a:cubicBezTo>
                          <a:pt x="5841460" y="5940837"/>
                          <a:pt x="5800954" y="5958224"/>
                          <a:pt x="5511293" y="5960533"/>
                        </a:cubicBezTo>
                        <a:cubicBezTo>
                          <a:pt x="5221632" y="5962842"/>
                          <a:pt x="5127239" y="5989070"/>
                          <a:pt x="4920814" y="5960533"/>
                        </a:cubicBezTo>
                        <a:cubicBezTo>
                          <a:pt x="4714389" y="5931996"/>
                          <a:pt x="4355742" y="5998472"/>
                          <a:pt x="4138086" y="5960533"/>
                        </a:cubicBezTo>
                        <a:cubicBezTo>
                          <a:pt x="3920430" y="5922594"/>
                          <a:pt x="3683438" y="5986902"/>
                          <a:pt x="3451483" y="5960533"/>
                        </a:cubicBezTo>
                        <a:cubicBezTo>
                          <a:pt x="3219528" y="5934164"/>
                          <a:pt x="3151727" y="5951204"/>
                          <a:pt x="2861004" y="5960533"/>
                        </a:cubicBezTo>
                        <a:cubicBezTo>
                          <a:pt x="2570281" y="5969862"/>
                          <a:pt x="2607934" y="5969087"/>
                          <a:pt x="2462773" y="5960533"/>
                        </a:cubicBezTo>
                        <a:cubicBezTo>
                          <a:pt x="2317612" y="5951979"/>
                          <a:pt x="1767689" y="5944291"/>
                          <a:pt x="1583921" y="5960533"/>
                        </a:cubicBezTo>
                        <a:cubicBezTo>
                          <a:pt x="1400153" y="5976775"/>
                          <a:pt x="1288603" y="5982006"/>
                          <a:pt x="993442" y="5960533"/>
                        </a:cubicBezTo>
                        <a:cubicBezTo>
                          <a:pt x="523001" y="5898289"/>
                          <a:pt x="-122714" y="5515880"/>
                          <a:pt x="0" y="4967091"/>
                        </a:cubicBezTo>
                        <a:cubicBezTo>
                          <a:pt x="28936" y="4620275"/>
                          <a:pt x="-19166" y="4459942"/>
                          <a:pt x="0" y="4265080"/>
                        </a:cubicBezTo>
                        <a:cubicBezTo>
                          <a:pt x="19166" y="4070218"/>
                          <a:pt x="-5383" y="3815872"/>
                          <a:pt x="0" y="3642541"/>
                        </a:cubicBezTo>
                        <a:cubicBezTo>
                          <a:pt x="5383" y="3469210"/>
                          <a:pt x="25520" y="3249207"/>
                          <a:pt x="0" y="3059739"/>
                        </a:cubicBezTo>
                        <a:cubicBezTo>
                          <a:pt x="-25520" y="2870271"/>
                          <a:pt x="11768" y="2661474"/>
                          <a:pt x="0" y="2516674"/>
                        </a:cubicBezTo>
                        <a:cubicBezTo>
                          <a:pt x="-11768" y="2371874"/>
                          <a:pt x="-22495" y="2125197"/>
                          <a:pt x="0" y="1854399"/>
                        </a:cubicBezTo>
                        <a:cubicBezTo>
                          <a:pt x="22495" y="1583601"/>
                          <a:pt x="40168" y="1228451"/>
                          <a:pt x="0" y="99344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buClr>
                <a:srgbClr val="000000"/>
              </a:buClr>
            </a:pPr>
            <a:endParaRPr lang="en-VN" sz="1867" kern="0">
              <a:solidFill>
                <a:srgbClr val="FFC7D4"/>
              </a:solidFill>
              <a:latin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EECB48-558E-7C4E-AD19-174772C2EA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804"/>
          <a:stretch/>
        </p:blipFill>
        <p:spPr>
          <a:xfrm>
            <a:off x="740113" y="2501540"/>
            <a:ext cx="2004081" cy="2218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B18221-BA44-C049-A4F1-BBE292D10809}"/>
              </a:ext>
            </a:extLst>
          </p:cNvPr>
          <p:cNvSpPr txBox="1"/>
          <p:nvPr/>
        </p:nvSpPr>
        <p:spPr>
          <a:xfrm>
            <a:off x="787357" y="1112101"/>
            <a:ext cx="19095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Đà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điểu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213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C6A497-4DCE-4444-B89A-5FB0CD4F3226}"/>
              </a:ext>
            </a:extLst>
          </p:cNvPr>
          <p:cNvSpPr txBox="1"/>
          <p:nvPr/>
        </p:nvSpPr>
        <p:spPr>
          <a:xfrm>
            <a:off x="8781178" y="1112096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Hươu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cổ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579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AD18FA-B286-B34A-866A-4919416EA15F}"/>
              </a:ext>
            </a:extLst>
          </p:cNvPr>
          <p:cNvSpPr txBox="1"/>
          <p:nvPr/>
        </p:nvSpPr>
        <p:spPr>
          <a:xfrm>
            <a:off x="5739062" y="1112095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Voi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396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12D24C-F367-6943-9E8C-D509DB991E96}"/>
              </a:ext>
            </a:extLst>
          </p:cNvPr>
          <p:cNvSpPr txBox="1"/>
          <p:nvPr/>
        </p:nvSpPr>
        <p:spPr>
          <a:xfrm>
            <a:off x="3133706" y="1112095"/>
            <a:ext cx="26949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Gấu</a:t>
            </a: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nâu</a:t>
            </a: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C00000"/>
                </a:solidFill>
                <a:latin typeface="Cambria" panose="02040503050406030204" pitchFamily="18" charset="0"/>
                <a:cs typeface="Arial"/>
                <a:sym typeface="Arial"/>
              </a:rPr>
              <a:t>274 cm</a:t>
            </a:r>
            <a:endParaRPr lang="en-VN" sz="3200" kern="0" dirty="0">
              <a:solidFill>
                <a:srgbClr val="C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D30672-DF5F-9440-905D-06E372C281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93" r="-3189"/>
          <a:stretch/>
        </p:blipFill>
        <p:spPr>
          <a:xfrm>
            <a:off x="3133706" y="2501540"/>
            <a:ext cx="2004081" cy="2218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1D18D0-6793-6047-A954-5936C9E9BF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88" r="17181"/>
          <a:stretch/>
        </p:blipFill>
        <p:spPr>
          <a:xfrm>
            <a:off x="5063968" y="2501540"/>
            <a:ext cx="3307467" cy="2218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35D89C-929C-D947-AC61-BA26AD44B3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34" r="51683"/>
          <a:stretch/>
        </p:blipFill>
        <p:spPr>
          <a:xfrm>
            <a:off x="8725359" y="2501540"/>
            <a:ext cx="2816384" cy="2218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287E31-487A-5C4A-A9EC-D84706836655}"/>
              </a:ext>
            </a:extLst>
          </p:cNvPr>
          <p:cNvSpPr txBox="1"/>
          <p:nvPr/>
        </p:nvSpPr>
        <p:spPr>
          <a:xfrm>
            <a:off x="2848495" y="1276241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267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  <a:endParaRPr lang="en-VN" sz="3733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804B36-9850-D044-B895-28C3076C3683}"/>
              </a:ext>
            </a:extLst>
          </p:cNvPr>
          <p:cNvSpPr txBox="1"/>
          <p:nvPr/>
        </p:nvSpPr>
        <p:spPr>
          <a:xfrm>
            <a:off x="5739062" y="1276240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267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  <a:endParaRPr lang="en-VN" sz="3733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0554C3-AF0D-E346-BADE-16EE89B2EC05}"/>
              </a:ext>
            </a:extLst>
          </p:cNvPr>
          <p:cNvSpPr txBox="1"/>
          <p:nvPr/>
        </p:nvSpPr>
        <p:spPr>
          <a:xfrm>
            <a:off x="8110572" y="1276239"/>
            <a:ext cx="1369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VN" sz="4267" kern="0" dirty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&lt;</a:t>
            </a:r>
            <a:endParaRPr lang="en-VN" sz="3733" kern="0" dirty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2471E3-773D-E34D-A81B-9C84997381A2}"/>
              </a:ext>
            </a:extLst>
          </p:cNvPr>
          <p:cNvSpPr txBox="1"/>
          <p:nvPr/>
        </p:nvSpPr>
        <p:spPr>
          <a:xfrm>
            <a:off x="1365923" y="4928465"/>
            <a:ext cx="9460155" cy="124123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a.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Trong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con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vật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đó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, con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vật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, con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vật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thấp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3733" kern="0" dirty="0">
                <a:solidFill>
                  <a:srgbClr val="000000"/>
                </a:solidFill>
                <a:latin typeface="Cambria" panose="02040503050406030204" pitchFamily="18" charset="0"/>
                <a:cs typeface="Arial"/>
                <a:sym typeface="Arial"/>
              </a:rPr>
              <a:t>?</a:t>
            </a:r>
            <a:endParaRPr lang="en-VN" sz="3733" kern="0" dirty="0">
              <a:solidFill>
                <a:srgbClr val="000000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E6A01F-1048-654B-A0E9-C5C6BAF3BAE8}"/>
              </a:ext>
            </a:extLst>
          </p:cNvPr>
          <p:cNvSpPr/>
          <p:nvPr/>
        </p:nvSpPr>
        <p:spPr>
          <a:xfrm>
            <a:off x="8705472" y="3612280"/>
            <a:ext cx="2746416" cy="8079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VN" sz="3200" b="1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Cao nhất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262637F-2946-0C41-9EDD-94B8E165E85C}"/>
              </a:ext>
            </a:extLst>
          </p:cNvPr>
          <p:cNvSpPr/>
          <p:nvPr/>
        </p:nvSpPr>
        <p:spPr>
          <a:xfrm>
            <a:off x="767383" y="3527318"/>
            <a:ext cx="1929564" cy="10116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T</a:t>
            </a:r>
            <a:r>
              <a:rPr lang="en-VN" sz="3200" b="1" kern="0" dirty="0">
                <a:solidFill>
                  <a:srgbClr val="000000"/>
                </a:solidFill>
                <a:latin typeface="Cambria" panose="02040503050406030204" pitchFamily="18" charset="0"/>
                <a:sym typeface="Arial"/>
              </a:rPr>
              <a:t>hấp nhất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FE313DB0-D636-136B-A5E5-8335E2E1F85B}"/>
              </a:ext>
            </a:extLst>
          </p:cNvPr>
          <p:cNvSpPr txBox="1"/>
          <p:nvPr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0BCAFF-169C-A8FB-7AD7-20A35511C591}"/>
              </a:ext>
            </a:extLst>
          </p:cNvPr>
          <p:cNvSpPr txBox="1">
            <a:spLocks/>
          </p:cNvSpPr>
          <p:nvPr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F4F0E1-5273-8FF6-C995-9E4A8D98093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E32C59-8941-FF02-6F8A-C1F3B8DE78B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1E5483-FA4A-F2A3-DA58-3348757B69D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7F70086-68DE-66E5-7E9E-C3B5982943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F76E515-07B5-046B-0818-358E30677FB1}"/>
              </a:ext>
            </a:extLst>
          </p:cNvPr>
          <p:cNvSpPr txBox="1">
            <a:spLocks/>
          </p:cNvSpPr>
          <p:nvPr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D96BF54-2AD6-4A20-4117-6249AE5E64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1F8897E-7905-1D83-0BDE-6F1A0ED5CF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7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9" grpId="0"/>
      <p:bldP spid="20" grpId="0" animBg="1"/>
      <p:bldP spid="10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512</Words>
  <Application>Microsoft Office PowerPoint</Application>
  <PresentationFormat>Widescreen</PresentationFormat>
  <Paragraphs>132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#9Slide04 Tinos Bold</vt:lpstr>
      <vt:lpstr>Calibri Light</vt:lpstr>
      <vt:lpstr>#9Slide03 Swiss 721 Black Conde</vt:lpstr>
      <vt:lpstr>#9Slide07 HoneyCream</vt:lpstr>
      <vt:lpstr>SVN-Newton</vt:lpstr>
      <vt:lpstr>#9Slide05 SVNVanilla Daisy Pro</vt:lpstr>
      <vt:lpstr>Cambria</vt:lpstr>
      <vt:lpstr>Arial</vt:lpstr>
      <vt:lpstr>Fredoka One</vt:lpstr>
      <vt:lpstr>Englebert</vt:lpstr>
      <vt:lpstr>Times New Roman</vt:lpstr>
      <vt:lpstr>#9Slide07 Cadena</vt:lpstr>
      <vt:lpstr>Calibri</vt:lpstr>
      <vt:lpstr>Office Theme</vt:lpstr>
      <vt:lpstr>Cute Instagram Business Plan by Slidesgo</vt:lpstr>
      <vt:lpstr>Tiết 1 _Trang 58</vt:lpstr>
      <vt:lpstr>PowerPoint Presentation</vt:lpstr>
      <vt:lpstr>PowerPoint Presentation</vt:lpstr>
      <vt:lpstr>PowerPoint Presentation</vt:lpstr>
      <vt:lpstr>Bài 1: Câu nào đúng, câu nào sai?</vt:lpstr>
      <vt:lpstr>Bài 1: Câu nào đúng, câu nào sai?</vt:lpstr>
      <vt:lpstr>PowerPoint Presentation</vt:lpstr>
      <vt:lpstr>Bài 3: Cho biết số đo chiều cao của bốn con vật như sau: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Tiết 1 _Trang 58</dc:title>
  <dc:creator>Windows User</dc:creator>
  <cp:keywords>MangnonTeam;MNT</cp:keywords>
  <cp:lastModifiedBy>SingPC</cp:lastModifiedBy>
  <cp:revision>4</cp:revision>
  <dcterms:created xsi:type="dcterms:W3CDTF">2023-03-05T12:15:02Z</dcterms:created>
  <dcterms:modified xsi:type="dcterms:W3CDTF">2024-04-12T08:56:17Z</dcterms:modified>
</cp:coreProperties>
</file>