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3" r:id="rId8"/>
  </p:sldIdLst>
  <p:sldSz cx="12192000" cy="6858000"/>
  <p:notesSz cx="6858000" cy="9144000"/>
  <p:embeddedFontLst>
    <p:embeddedFont>
      <p:font typeface="#9Slide07 HoneyCream" panose="020B0604020202020204" charset="0"/>
      <p:regular r:id="rId9"/>
    </p:embeddedFont>
    <p:embeddedFont>
      <p:font typeface="Barlow Condensed ExtraBold" panose="00000906000000000000" pitchFamily="2" charset="0"/>
      <p:bold r:id="rId10"/>
    </p:embeddedFont>
    <p:embeddedFont>
      <p:font typeface="UTM Avo" panose="02040603050506020204" pitchFamily="18" charset="0"/>
      <p:regular r:id="rId11"/>
      <p:bold r:id="rId12"/>
      <p:italic r:id="rId13"/>
      <p:boldItalic r:id="rId14"/>
    </p:embeddedFont>
    <p:embeddedFont>
      <p:font typeface="UTM Azuki" panose="02040603050506020204" pitchFamily="18" charset="0"/>
      <p:regular r:id="rId15"/>
    </p:embeddedFont>
    <p:embeddedFont>
      <p:font typeface="UTM Hanzel" panose="0204060305050602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1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4D1C7-2724-4A42-AE5E-AA9725A943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7922F-6315-4908-B8BD-C5E01668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20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7" y="2160177"/>
            <a:ext cx="4700892" cy="4700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3771" y="-63939"/>
            <a:ext cx="7121597" cy="37814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So sánh các số </a:t>
            </a:r>
          </a:p>
          <a:p>
            <a:pPr algn="ctr">
              <a:lnSpc>
                <a:spcPct val="80000"/>
              </a:lnSpc>
            </a:pPr>
            <a:r>
              <a:rPr lang="en-US" sz="8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có ba chữ số</a:t>
            </a:r>
            <a:endParaRPr lang="en-US" sz="8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8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308982" y="5893455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14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74" y="722214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8" y="2726029"/>
            <a:ext cx="819207" cy="1322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1627356"/>
            <a:ext cx="850596" cy="7700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3791" y="3572558"/>
            <a:ext cx="307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Hanzel" panose="02040603050506020204" pitchFamily="18" charset="0"/>
              </a:rPr>
              <a:t>(Tiết 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73182" y="-136437"/>
            <a:ext cx="1523956" cy="16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pic>
        <p:nvPicPr>
          <p:cNvPr id="3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275981" y="-104094"/>
            <a:ext cx="1705293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" y="-301750"/>
            <a:ext cx="1519199" cy="1389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94464" y="433387"/>
            <a:ext cx="1705293" cy="866775"/>
          </a:xfrm>
          <a:prstGeom prst="rect">
            <a:avLst/>
          </a:prstGeom>
        </p:spPr>
      </p:pic>
      <p:pic>
        <p:nvPicPr>
          <p:cNvPr id="9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4" y="0"/>
            <a:ext cx="1027737" cy="181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7" y="643265"/>
            <a:ext cx="8698042" cy="28836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0713" y="970197"/>
            <a:ext cx="6025047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 TẬP</a:t>
            </a:r>
            <a:endParaRPr lang="en-US" sz="9600" b="1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425" y="1903751"/>
            <a:ext cx="11436263" cy="478186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662" y="344775"/>
            <a:ext cx="6337348" cy="1229194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2985" y="482318"/>
            <a:ext cx="5546360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Bài 1. </a:t>
            </a:r>
            <a:r>
              <a:rPr lang="en-US" sz="5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&gt;; &lt;; =  </a:t>
            </a:r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?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630589" y="2738009"/>
            <a:ext cx="4562467" cy="830997"/>
            <a:chOff x="1169590" y="4716338"/>
            <a:chExt cx="4562467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314           502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3167241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597505" y="3929016"/>
            <a:ext cx="4562467" cy="836307"/>
            <a:chOff x="1169590" y="4711028"/>
            <a:chExt cx="4562467" cy="8363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537           399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3212213" y="471102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597505" y="5103340"/>
            <a:ext cx="4562467" cy="851297"/>
            <a:chOff x="1169590" y="4696038"/>
            <a:chExt cx="4562467" cy="8512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635           635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3197223" y="469603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364101" y="2704315"/>
            <a:ext cx="4562467" cy="830997"/>
            <a:chOff x="1169590" y="4716338"/>
            <a:chExt cx="4562467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365           366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3182235" y="47709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331017" y="3900632"/>
            <a:ext cx="4562467" cy="830997"/>
            <a:chOff x="1169590" y="4716338"/>
            <a:chExt cx="4562467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718           718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3212212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331017" y="5089946"/>
            <a:ext cx="4562467" cy="830997"/>
            <a:chOff x="1169590" y="4716338"/>
            <a:chExt cx="4562467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45624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800" b="1" dirty="0">
                  <a:latin typeface="UTM Avo" panose="02040603050506020204" pitchFamily="18" charset="0"/>
                </a:rPr>
                <a:t>212           121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3182229" y="47559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800" b="1" dirty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3610835" y="2704315"/>
            <a:ext cx="9559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3610835" y="3824210"/>
            <a:ext cx="917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3579996" y="5054221"/>
            <a:ext cx="8339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8373639" y="2617458"/>
            <a:ext cx="7553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8373640" y="3847120"/>
            <a:ext cx="7553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8343656" y="5007900"/>
            <a:ext cx="815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6" y="1155352"/>
            <a:ext cx="1637247" cy="1739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3" y="921597"/>
            <a:ext cx="1637247" cy="17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686893"/>
            <a:ext cx="10008323" cy="2608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4" y="478819"/>
            <a:ext cx="9629112" cy="954107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Ở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623966" y="3906900"/>
            <a:ext cx="6106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b="1" dirty="0">
                <a:latin typeface="UTM Avo" panose="02040603050506020204" pitchFamily="18" charset="0"/>
              </a:rPr>
              <a:t>Chú mèo đeo số lớn nhất là: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588043" y="3558416"/>
            <a:ext cx="1534531" cy="1781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588043" y="4802937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779489" y="426981"/>
            <a:ext cx="726566" cy="7572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670946" y="279889"/>
            <a:ext cx="9166942" cy="147380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).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292751" y="2100339"/>
            <a:ext cx="5755885" cy="4429357"/>
            <a:chOff x="3292751" y="1710599"/>
            <a:chExt cx="5755885" cy="44293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337721" y="5426578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567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292751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657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756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b="1" dirty="0">
                  <a:latin typeface="UTM Avo" panose="02040603050506020204" pitchFamily="18" charset="0"/>
                </a:rPr>
                <a:t>765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4528280" y="279719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607778" y="276426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81352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27" y="3078330"/>
            <a:ext cx="2214195" cy="3900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" y="4657285"/>
            <a:ext cx="2308103" cy="22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42296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224103"/>
            <a:ext cx="10158437" cy="23730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Mai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</a:rPr>
              <a:t> nhất. Nam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en-VN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2165273"/>
            <a:ext cx="7436212" cy="397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7270798" y="1193795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1217557" y="1695993"/>
            <a:ext cx="1554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2989651" y="1689862"/>
            <a:ext cx="8229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7154452" y="1695993"/>
            <a:ext cx="14630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966115"/>
            <a:ext cx="1654375" cy="754694"/>
            <a:chOff x="7921929" y="3983094"/>
            <a:chExt cx="1819813" cy="1104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3983094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Nam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961070"/>
            <a:ext cx="1654375" cy="830997"/>
            <a:chOff x="7921929" y="3983094"/>
            <a:chExt cx="1819813" cy="1216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24104" y="3983094"/>
              <a:ext cx="1778735" cy="121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FF3300"/>
                  </a:solidFill>
                  <a:latin typeface="UTM Avo" panose="02040603050506020204" pitchFamily="18" charset="0"/>
                </a:rPr>
                <a:t>Việt</a:t>
              </a:r>
              <a:endParaRPr lang="en-US" sz="3200" b="1" dirty="0">
                <a:solidFill>
                  <a:srgbClr val="FF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932424"/>
            <a:ext cx="1654375" cy="754694"/>
            <a:chOff x="7921929" y="3941160"/>
            <a:chExt cx="1819813" cy="1104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3941160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UTM Avo" panose="02040603050506020204" pitchFamily="18" charset="0"/>
                </a:rPr>
                <a:t>Mai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66" y="4571999"/>
            <a:ext cx="2697184" cy="2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447" y="325674"/>
            <a:ext cx="11641015" cy="3094892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39" y="2284863"/>
            <a:ext cx="4700892" cy="4700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1348" y="1078894"/>
            <a:ext cx="10168809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Chúc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các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em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học</a:t>
            </a:r>
            <a:r>
              <a:rPr lang="en-US" sz="96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tốt</a:t>
            </a:r>
            <a:endParaRPr lang="en-US" sz="9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6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9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288521" y="5890563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-346319" y="221580"/>
            <a:ext cx="1705293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1" y="23924"/>
            <a:ext cx="1519199" cy="1389213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724126" y="759061"/>
            <a:ext cx="1705293" cy="866775"/>
          </a:xfrm>
          <a:prstGeom prst="rect">
            <a:avLst/>
          </a:prstGeom>
        </p:spPr>
      </p:pic>
      <p:pic>
        <p:nvPicPr>
          <p:cNvPr id="12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#9Slide07 HoneyCream</vt:lpstr>
      <vt:lpstr>UTM Azuki</vt:lpstr>
      <vt:lpstr>SVN-Newton</vt:lpstr>
      <vt:lpstr>UTM Hanzel</vt:lpstr>
      <vt:lpstr>Arial</vt:lpstr>
      <vt:lpstr>UTM Avo</vt:lpstr>
      <vt:lpstr>Barlow Condensed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SingPC</cp:lastModifiedBy>
  <cp:revision>17</cp:revision>
  <dcterms:created xsi:type="dcterms:W3CDTF">2023-02-26T12:48:28Z</dcterms:created>
  <dcterms:modified xsi:type="dcterms:W3CDTF">2024-04-12T08:58:41Z</dcterms:modified>
</cp:coreProperties>
</file>