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7" r:id="rId2"/>
    <p:sldId id="270" r:id="rId3"/>
    <p:sldId id="280" r:id="rId4"/>
    <p:sldId id="281" r:id="rId5"/>
    <p:sldId id="273" r:id="rId6"/>
    <p:sldId id="274" r:id="rId7"/>
    <p:sldId id="283" r:id="rId8"/>
    <p:sldId id="282" r:id="rId9"/>
    <p:sldId id="285" r:id="rId10"/>
  </p:sldIdLst>
  <p:sldSz cx="12192000" cy="6858000"/>
  <p:notesSz cx="6858000" cy="9144000"/>
  <p:embeddedFontLst>
    <p:embeddedFont>
      <p:font typeface="等线" panose="02010600030101010101" pitchFamily="2" charset="-122"/>
      <p:regular r:id="rId12"/>
    </p:embeddedFont>
    <p:embeddedFont>
      <p:font typeface="#9Slide03 AllRoundGothic" panose="020B0604020202020204" charset="0"/>
      <p:regular r:id="rId13"/>
    </p:embeddedFont>
    <p:embeddedFont>
      <p:font typeface="#9Slide03 SVNLifehack Sans" panose="00000500000000000000" charset="0"/>
      <p:regular r:id="rId14"/>
    </p:embeddedFont>
    <p:embeddedFont>
      <p:font typeface="#9Slide05 Aphrodite Pro" panose="020B0604020202020204" charset="0"/>
      <p:regular r:id="rId15"/>
    </p:embeddedFont>
    <p:embeddedFont>
      <p:font typeface="#9Slide07 Bungee" panose="020B0604020202020204" charset="0"/>
      <p:regular r:id="rId16"/>
    </p:embeddedFont>
    <p:embeddedFont>
      <p:font typeface="#9Slide07 FS North Land Sans" panose="020B0604020202020204" charset="0"/>
      <p:regular r:id="rId17"/>
    </p:embeddedFont>
    <p:embeddedFont>
      <p:font typeface="#9Slide07 HoneyCream" panose="020B0604020202020204" charset="0"/>
      <p:regular r:id="rId18"/>
    </p:embeddedFont>
    <p:embeddedFont>
      <p:font typeface="#9Slide07 SVNBango" panose="02000000000000000000" charset="0"/>
      <p:regular r:id="rId19"/>
    </p:embeddedFont>
    <p:embeddedFont>
      <p:font typeface="Bowlby One" panose="020B0604020202020204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Syne" panose="020B0604020202020204" charset="0"/>
      <p:regular r:id="rId25"/>
      <p:bold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  <p:embeddedFont>
      <p:font typeface="UTM Swiss 721 Black Condensed" panose="02000500000000000000" pitchFamily="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28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72AE7-3D34-4CDD-B0DD-B4A3C14B38F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EE705-6AD9-4C47-AA0E-AA3494E51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1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0" y="3428993"/>
            <a:ext cx="12192000" cy="3413707"/>
            <a:chOff x="0" y="2571745"/>
            <a:chExt cx="9144000" cy="2560280"/>
          </a:xfrm>
        </p:grpSpPr>
        <p:sp>
          <p:nvSpPr>
            <p:cNvPr id="160" name="Google Shape;160;p8"/>
            <p:cNvSpPr/>
            <p:nvPr/>
          </p:nvSpPr>
          <p:spPr>
            <a:xfrm>
              <a:off x="0" y="2572125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1" name="Google Shape;161;p8"/>
            <p:cNvGrpSpPr/>
            <p:nvPr/>
          </p:nvGrpSpPr>
          <p:grpSpPr>
            <a:xfrm>
              <a:off x="109" y="2571745"/>
              <a:ext cx="9143781" cy="2559828"/>
              <a:chOff x="249425" y="2865140"/>
              <a:chExt cx="7136331" cy="1988834"/>
            </a:xfrm>
          </p:grpSpPr>
          <p:sp>
            <p:nvSpPr>
              <p:cNvPr id="162" name="Google Shape;162;p8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0" name="Google Shape;190;p8"/>
          <p:cNvSpPr txBox="1">
            <a:spLocks noGrp="1"/>
          </p:cNvSpPr>
          <p:nvPr>
            <p:ph type="title"/>
          </p:nvPr>
        </p:nvSpPr>
        <p:spPr>
          <a:xfrm>
            <a:off x="1850800" y="1967400"/>
            <a:ext cx="8490400" cy="3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91" name="Google Shape;191;p8"/>
          <p:cNvGrpSpPr/>
          <p:nvPr/>
        </p:nvGrpSpPr>
        <p:grpSpPr>
          <a:xfrm>
            <a:off x="-914018" y="3751600"/>
            <a:ext cx="2113081" cy="1036432"/>
            <a:chOff x="-317614" y="1364125"/>
            <a:chExt cx="1584811" cy="777324"/>
          </a:xfrm>
        </p:grpSpPr>
        <p:sp>
          <p:nvSpPr>
            <p:cNvPr id="192" name="Google Shape;192;p8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6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70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61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028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07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03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28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54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"/>
          <p:cNvSpPr txBox="1">
            <a:spLocks noGrp="1"/>
          </p:cNvSpPr>
          <p:nvPr>
            <p:ph type="title"/>
          </p:nvPr>
        </p:nvSpPr>
        <p:spPr>
          <a:xfrm>
            <a:off x="950967" y="518167"/>
            <a:ext cx="102812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21"/>
          <p:cNvGrpSpPr/>
          <p:nvPr/>
        </p:nvGrpSpPr>
        <p:grpSpPr>
          <a:xfrm>
            <a:off x="-1281018" y="3628067"/>
            <a:ext cx="2113081" cy="1036432"/>
            <a:chOff x="-317614" y="1364125"/>
            <a:chExt cx="1584811" cy="777324"/>
          </a:xfrm>
        </p:grpSpPr>
        <p:sp>
          <p:nvSpPr>
            <p:cNvPr id="479" name="Google Shape;479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1"/>
          <p:cNvGrpSpPr/>
          <p:nvPr/>
        </p:nvGrpSpPr>
        <p:grpSpPr>
          <a:xfrm>
            <a:off x="11314916" y="2408933"/>
            <a:ext cx="2113081" cy="1036432"/>
            <a:chOff x="-317614" y="1364125"/>
            <a:chExt cx="1584811" cy="777324"/>
          </a:xfrm>
        </p:grpSpPr>
        <p:sp>
          <p:nvSpPr>
            <p:cNvPr id="482" name="Google Shape;482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841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0"/>
          <p:cNvSpPr/>
          <p:nvPr/>
        </p:nvSpPr>
        <p:spPr>
          <a:xfrm>
            <a:off x="0" y="0"/>
            <a:ext cx="12192000" cy="160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34" name="Google Shape;634;p30"/>
          <p:cNvGrpSpPr/>
          <p:nvPr/>
        </p:nvGrpSpPr>
        <p:grpSpPr>
          <a:xfrm>
            <a:off x="6725849" y="6041800"/>
            <a:ext cx="2113081" cy="1036432"/>
            <a:chOff x="-317614" y="1364125"/>
            <a:chExt cx="1584811" cy="777324"/>
          </a:xfrm>
        </p:grpSpPr>
        <p:sp>
          <p:nvSpPr>
            <p:cNvPr id="635" name="Google Shape;635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30"/>
          <p:cNvGrpSpPr/>
          <p:nvPr/>
        </p:nvGrpSpPr>
        <p:grpSpPr>
          <a:xfrm>
            <a:off x="-1172118" y="2910784"/>
            <a:ext cx="2113081" cy="1036432"/>
            <a:chOff x="-317614" y="1364125"/>
            <a:chExt cx="1584811" cy="777324"/>
          </a:xfrm>
        </p:grpSpPr>
        <p:sp>
          <p:nvSpPr>
            <p:cNvPr id="638" name="Google Shape;638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30"/>
          <p:cNvGrpSpPr/>
          <p:nvPr/>
        </p:nvGrpSpPr>
        <p:grpSpPr>
          <a:xfrm>
            <a:off x="11092282" y="3772617"/>
            <a:ext cx="2113081" cy="1036432"/>
            <a:chOff x="-317614" y="1364125"/>
            <a:chExt cx="1584811" cy="777324"/>
          </a:xfrm>
        </p:grpSpPr>
        <p:sp>
          <p:nvSpPr>
            <p:cNvPr id="641" name="Google Shape;641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493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0" y="3444493"/>
            <a:ext cx="12192000" cy="3413707"/>
            <a:chOff x="0" y="2583370"/>
            <a:chExt cx="9144000" cy="2560280"/>
          </a:xfrm>
        </p:grpSpPr>
        <p:sp>
          <p:nvSpPr>
            <p:cNvPr id="11" name="Google Shape;11;p2"/>
            <p:cNvSpPr/>
            <p:nvPr/>
          </p:nvSpPr>
          <p:spPr>
            <a:xfrm>
              <a:off x="0" y="2583750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09" y="2583370"/>
              <a:ext cx="9143781" cy="2559828"/>
              <a:chOff x="249425" y="2865140"/>
              <a:chExt cx="7136331" cy="1988834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321000" y="1584951"/>
            <a:ext cx="7550000" cy="29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66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321000" y="4635447"/>
            <a:ext cx="755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910982" y="6215967"/>
            <a:ext cx="2113081" cy="1036432"/>
            <a:chOff x="-317614" y="1364125"/>
            <a:chExt cx="1584811" cy="777324"/>
          </a:xfrm>
        </p:grpSpPr>
        <p:sp>
          <p:nvSpPr>
            <p:cNvPr id="44" name="Google Shape;44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32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03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76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86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18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69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3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25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5167" y="210533"/>
            <a:ext cx="1028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owlby One"/>
              <a:buNone/>
              <a:defRPr sz="33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5167" y="1536633"/>
            <a:ext cx="10281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192A7-2A99-B683-6F9E-D2ACF97C1F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3FE04-640C-18EE-B1A1-6F689EB88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-168482" y="6700002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EEB91D57-5187-DE66-F25B-2D907815C943}"/>
              </a:ext>
            </a:extLst>
          </p:cNvPr>
          <p:cNvSpPr txBox="1"/>
          <p:nvPr userDrawn="1"/>
        </p:nvSpPr>
        <p:spPr>
          <a:xfrm>
            <a:off x="1943878" y="80349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5CA09E-B18A-4215-1B7A-D66D72696E83}"/>
              </a:ext>
            </a:extLst>
          </p:cNvPr>
          <p:cNvSpPr txBox="1">
            <a:spLocks/>
          </p:cNvSpPr>
          <p:nvPr userDrawn="1"/>
        </p:nvSpPr>
        <p:spPr>
          <a:xfrm>
            <a:off x="-409975" y="8977556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6AFB92B-B4B9-01F8-2A19-28EE1F344DC5}"/>
              </a:ext>
            </a:extLst>
          </p:cNvPr>
          <p:cNvSpPr txBox="1">
            <a:spLocks/>
          </p:cNvSpPr>
          <p:nvPr userDrawn="1"/>
        </p:nvSpPr>
        <p:spPr>
          <a:xfrm>
            <a:off x="-760155" y="573830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A782F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82F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DDB155-A3D0-1BCA-0CB1-4828A19ACDB5}"/>
              </a:ext>
            </a:extLst>
          </p:cNvPr>
          <p:cNvSpPr txBox="1"/>
          <p:nvPr userDrawn="1"/>
        </p:nvSpPr>
        <p:spPr>
          <a:xfrm>
            <a:off x="8908808" y="450926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2133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52848-6BE2-DDDF-A7A9-A5E87B17BA39}"/>
              </a:ext>
            </a:extLst>
          </p:cNvPr>
          <p:cNvSpPr txBox="1"/>
          <p:nvPr userDrawn="1"/>
        </p:nvSpPr>
        <p:spPr>
          <a:xfrm>
            <a:off x="-1625981" y="9793238"/>
            <a:ext cx="15633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Sản phẩm của Măng Non – Tài liệu Tiểu học.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5072159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7" r:id="rId15"/>
    <p:sldLayoutId id="2147483678" r:id="rId16"/>
    <p:sldLayoutId id="2147483680" r:id="rId17"/>
    <p:sldLayoutId id="2147483681" r:id="rId18"/>
    <p:sldLayoutId id="2147483684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image" Target="../media/image22.jpeg"/><Relationship Id="rId4" Type="http://schemas.microsoft.com/office/2007/relationships/hdphoto" Target="../media/hdphoto1.wdp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62DF45-4FAF-87BC-EF02-96A340401C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DD"/>
          </a:solidFill>
          <a:ln>
            <a:solidFill>
              <a:srgbClr val="FFD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5AEBF-6DB6-6249-63DE-2B2CB478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3"/>
            <a:ext cx="12192000" cy="6797587"/>
          </a:xfrm>
          <a:prstGeom prst="rect">
            <a:avLst/>
          </a:prstGeom>
        </p:spPr>
      </p:pic>
      <p:grpSp>
        <p:nvGrpSpPr>
          <p:cNvPr id="5" name="Google Shape;770;p37">
            <a:extLst>
              <a:ext uri="{FF2B5EF4-FFF2-40B4-BE49-F238E27FC236}">
                <a16:creationId xmlns:a16="http://schemas.microsoft.com/office/drawing/2014/main" id="{30AC665D-C0B1-ECC0-CFEF-E611B75B2813}"/>
              </a:ext>
            </a:extLst>
          </p:cNvPr>
          <p:cNvGrpSpPr/>
          <p:nvPr/>
        </p:nvGrpSpPr>
        <p:grpSpPr>
          <a:xfrm>
            <a:off x="717317" y="3064265"/>
            <a:ext cx="649319" cy="1069372"/>
            <a:chOff x="580566" y="2496995"/>
            <a:chExt cx="486989" cy="802029"/>
          </a:xfrm>
        </p:grpSpPr>
        <p:grpSp>
          <p:nvGrpSpPr>
            <p:cNvPr id="6" name="Google Shape;771;p37">
              <a:extLst>
                <a:ext uri="{FF2B5EF4-FFF2-40B4-BE49-F238E27FC236}">
                  <a16:creationId xmlns:a16="http://schemas.microsoft.com/office/drawing/2014/main" id="{0C4F31F7-4077-F4AD-5AA0-7FCDECC6AAFE}"/>
                </a:ext>
              </a:extLst>
            </p:cNvPr>
            <p:cNvGrpSpPr/>
            <p:nvPr/>
          </p:nvGrpSpPr>
          <p:grpSpPr>
            <a:xfrm rot="-983863">
              <a:off x="825757" y="2517605"/>
              <a:ext cx="196412" cy="349885"/>
              <a:chOff x="3259872" y="1716022"/>
              <a:chExt cx="207126" cy="368934"/>
            </a:xfrm>
          </p:grpSpPr>
          <p:sp>
            <p:nvSpPr>
              <p:cNvPr id="13" name="Google Shape;772;p37">
                <a:extLst>
                  <a:ext uri="{FF2B5EF4-FFF2-40B4-BE49-F238E27FC236}">
                    <a16:creationId xmlns:a16="http://schemas.microsoft.com/office/drawing/2014/main" id="{8D2DDACF-D205-A52B-B8F7-3A5DF65F115A}"/>
                  </a:ext>
                </a:extLst>
              </p:cNvPr>
              <p:cNvSpPr/>
              <p:nvPr/>
            </p:nvSpPr>
            <p:spPr>
              <a:xfrm>
                <a:off x="3259872" y="1716022"/>
                <a:ext cx="207124" cy="368934"/>
              </a:xfrm>
              <a:custGeom>
                <a:avLst/>
                <a:gdLst/>
                <a:ahLst/>
                <a:cxnLst/>
                <a:rect l="l" t="t" r="r" b="b"/>
                <a:pathLst>
                  <a:path w="207124" h="368934" extrusionOk="0">
                    <a:moveTo>
                      <a:pt x="205171" y="163117"/>
                    </a:moveTo>
                    <a:cubicBezTo>
                      <a:pt x="207248" y="165565"/>
                      <a:pt x="208105" y="169232"/>
                      <a:pt x="205533" y="172414"/>
                    </a:cubicBezTo>
                    <a:cubicBezTo>
                      <a:pt x="150022" y="242965"/>
                      <a:pt x="88519" y="307888"/>
                      <a:pt x="21025" y="367190"/>
                    </a:cubicBezTo>
                    <a:cubicBezTo>
                      <a:pt x="15405" y="372077"/>
                      <a:pt x="6718" y="365847"/>
                      <a:pt x="10509" y="358999"/>
                    </a:cubicBezTo>
                    <a:cubicBezTo>
                      <a:pt x="40465" y="305563"/>
                      <a:pt x="69202" y="251157"/>
                      <a:pt x="101359" y="199064"/>
                    </a:cubicBezTo>
                    <a:cubicBezTo>
                      <a:pt x="69812" y="200655"/>
                      <a:pt x="38751" y="199798"/>
                      <a:pt x="7328" y="196131"/>
                    </a:cubicBezTo>
                    <a:cubicBezTo>
                      <a:pt x="2556" y="195521"/>
                      <a:pt x="-2331" y="190263"/>
                      <a:pt x="1213" y="185368"/>
                    </a:cubicBezTo>
                    <a:cubicBezTo>
                      <a:pt x="46456" y="121788"/>
                      <a:pt x="93405" y="59428"/>
                      <a:pt x="145002" y="859"/>
                    </a:cubicBezTo>
                    <a:cubicBezTo>
                      <a:pt x="147078" y="-1589"/>
                      <a:pt x="151365" y="1716"/>
                      <a:pt x="149527" y="4288"/>
                    </a:cubicBezTo>
                    <a:cubicBezTo>
                      <a:pt x="147936" y="6364"/>
                      <a:pt x="146469" y="8564"/>
                      <a:pt x="144878" y="10641"/>
                    </a:cubicBezTo>
                    <a:cubicBezTo>
                      <a:pt x="103187" y="67991"/>
                      <a:pt x="60877" y="124969"/>
                      <a:pt x="20158" y="183167"/>
                    </a:cubicBezTo>
                    <a:cubicBezTo>
                      <a:pt x="47666" y="185739"/>
                      <a:pt x="74936" y="186349"/>
                      <a:pt x="102816" y="184758"/>
                    </a:cubicBezTo>
                    <a:cubicBezTo>
                      <a:pt x="105502" y="184634"/>
                      <a:pt x="107216" y="185863"/>
                      <a:pt x="108321" y="187444"/>
                    </a:cubicBezTo>
                    <a:cubicBezTo>
                      <a:pt x="108445" y="187320"/>
                      <a:pt x="108569" y="187196"/>
                      <a:pt x="108569" y="187082"/>
                    </a:cubicBezTo>
                    <a:cubicBezTo>
                      <a:pt x="110645" y="183901"/>
                      <a:pt x="115046" y="186711"/>
                      <a:pt x="113579" y="190016"/>
                    </a:cubicBezTo>
                    <a:cubicBezTo>
                      <a:pt x="92795" y="237584"/>
                      <a:pt x="67973" y="283551"/>
                      <a:pt x="42665" y="329043"/>
                    </a:cubicBezTo>
                    <a:cubicBezTo>
                      <a:pt x="97444" y="278055"/>
                      <a:pt x="148183" y="223277"/>
                      <a:pt x="194770" y="164470"/>
                    </a:cubicBezTo>
                    <a:cubicBezTo>
                      <a:pt x="157842" y="166794"/>
                      <a:pt x="117865" y="160555"/>
                      <a:pt x="81546" y="156526"/>
                    </a:cubicBezTo>
                    <a:cubicBezTo>
                      <a:pt x="73965" y="155669"/>
                      <a:pt x="73717" y="143810"/>
                      <a:pt x="81546" y="144420"/>
                    </a:cubicBezTo>
                    <a:cubicBezTo>
                      <a:pt x="82651" y="144420"/>
                      <a:pt x="83871" y="144543"/>
                      <a:pt x="84966" y="144543"/>
                    </a:cubicBezTo>
                    <a:cubicBezTo>
                      <a:pt x="113827" y="104434"/>
                      <a:pt x="135953" y="63962"/>
                      <a:pt x="148183" y="15299"/>
                    </a:cubicBezTo>
                    <a:cubicBezTo>
                      <a:pt x="148431" y="14565"/>
                      <a:pt x="148669" y="14079"/>
                      <a:pt x="148917" y="13584"/>
                    </a:cubicBezTo>
                    <a:cubicBezTo>
                      <a:pt x="151727" y="9307"/>
                      <a:pt x="159680" y="12117"/>
                      <a:pt x="158213" y="17985"/>
                    </a:cubicBezTo>
                    <a:cubicBezTo>
                      <a:pt x="147574" y="64448"/>
                      <a:pt x="126057" y="109929"/>
                      <a:pt x="93415" y="145029"/>
                    </a:cubicBezTo>
                    <a:cubicBezTo>
                      <a:pt x="129972" y="147106"/>
                      <a:pt x="169710" y="148696"/>
                      <a:pt x="204314" y="158850"/>
                    </a:cubicBezTo>
                    <a:cubicBezTo>
                      <a:pt x="206515" y="159450"/>
                      <a:pt x="206515" y="161898"/>
                      <a:pt x="205171" y="1631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773;p37">
                <a:extLst>
                  <a:ext uri="{FF2B5EF4-FFF2-40B4-BE49-F238E27FC236}">
                    <a16:creationId xmlns:a16="http://schemas.microsoft.com/office/drawing/2014/main" id="{6782472D-CC8F-0A1E-1E7B-3CAD356053BB}"/>
                  </a:ext>
                </a:extLst>
              </p:cNvPr>
              <p:cNvGrpSpPr/>
              <p:nvPr/>
            </p:nvGrpSpPr>
            <p:grpSpPr>
              <a:xfrm>
                <a:off x="3259963" y="1727596"/>
                <a:ext cx="207035" cy="305219"/>
                <a:chOff x="3259963" y="1727596"/>
                <a:chExt cx="207035" cy="305219"/>
              </a:xfrm>
            </p:grpSpPr>
            <p:sp>
              <p:nvSpPr>
                <p:cNvPr id="15" name="Google Shape;774;p37">
                  <a:extLst>
                    <a:ext uri="{FF2B5EF4-FFF2-40B4-BE49-F238E27FC236}">
                      <a16:creationId xmlns:a16="http://schemas.microsoft.com/office/drawing/2014/main" id="{E4D9C660-811E-7148-174C-25DF423271BE}"/>
                    </a:ext>
                  </a:extLst>
                </p:cNvPr>
                <p:cNvSpPr/>
                <p:nvPr/>
              </p:nvSpPr>
              <p:spPr>
                <a:xfrm>
                  <a:off x="3347324" y="1727596"/>
                  <a:ext cx="70938" cy="132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38" h="132568" extrusionOk="0">
                      <a:moveTo>
                        <a:pt x="0" y="129397"/>
                      </a:moveTo>
                      <a:cubicBezTo>
                        <a:pt x="2191" y="130483"/>
                        <a:pt x="4438" y="131531"/>
                        <a:pt x="6715" y="132569"/>
                      </a:cubicBezTo>
                      <a:cubicBezTo>
                        <a:pt x="38919" y="97593"/>
                        <a:pt x="60207" y="52492"/>
                        <a:pt x="70761" y="6410"/>
                      </a:cubicBezTo>
                      <a:cubicBezTo>
                        <a:pt x="71733" y="2505"/>
                        <a:pt x="68542" y="10"/>
                        <a:pt x="65465" y="0"/>
                      </a:cubicBezTo>
                      <a:cubicBezTo>
                        <a:pt x="62894" y="4991"/>
                        <a:pt x="60198" y="9906"/>
                        <a:pt x="57578" y="14878"/>
                      </a:cubicBezTo>
                      <a:cubicBezTo>
                        <a:pt x="45310" y="57207"/>
                        <a:pt x="25403" y="93583"/>
                        <a:pt x="0" y="1293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775;p37">
                  <a:extLst>
                    <a:ext uri="{FF2B5EF4-FFF2-40B4-BE49-F238E27FC236}">
                      <a16:creationId xmlns:a16="http://schemas.microsoft.com/office/drawing/2014/main" id="{4BAF996B-B511-4816-BE3F-ECE841E3547B}"/>
                    </a:ext>
                  </a:extLst>
                </p:cNvPr>
                <p:cNvSpPr/>
                <p:nvPr/>
              </p:nvSpPr>
              <p:spPr>
                <a:xfrm>
                  <a:off x="3335218" y="1861223"/>
                  <a:ext cx="131780" cy="171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80" h="171592" extrusionOk="0">
                      <a:moveTo>
                        <a:pt x="129826" y="17917"/>
                      </a:moveTo>
                      <a:cubicBezTo>
                        <a:pt x="131169" y="16697"/>
                        <a:pt x="131169" y="14249"/>
                        <a:pt x="128968" y="13640"/>
                      </a:cubicBezTo>
                      <a:cubicBezTo>
                        <a:pt x="95364" y="3781"/>
                        <a:pt x="56931" y="2000"/>
                        <a:pt x="21250" y="0"/>
                      </a:cubicBezTo>
                      <a:cubicBezTo>
                        <a:pt x="23346" y="924"/>
                        <a:pt x="25365" y="1895"/>
                        <a:pt x="27556" y="2743"/>
                      </a:cubicBezTo>
                      <a:cubicBezTo>
                        <a:pt x="35176" y="5705"/>
                        <a:pt x="41434" y="10354"/>
                        <a:pt x="46130" y="15964"/>
                      </a:cubicBezTo>
                      <a:cubicBezTo>
                        <a:pt x="70637" y="18688"/>
                        <a:pt x="95659" y="20745"/>
                        <a:pt x="119434" y="19250"/>
                      </a:cubicBezTo>
                      <a:cubicBezTo>
                        <a:pt x="85925" y="61551"/>
                        <a:pt x="50187" y="101689"/>
                        <a:pt x="12430" y="139903"/>
                      </a:cubicBezTo>
                      <a:cubicBezTo>
                        <a:pt x="8201" y="150447"/>
                        <a:pt x="4067" y="161011"/>
                        <a:pt x="0" y="171593"/>
                      </a:cubicBezTo>
                      <a:cubicBezTo>
                        <a:pt x="46511" y="126378"/>
                        <a:pt x="89983" y="78315"/>
                        <a:pt x="130197" y="27194"/>
                      </a:cubicBezTo>
                      <a:cubicBezTo>
                        <a:pt x="132759" y="24032"/>
                        <a:pt x="131902" y="20364"/>
                        <a:pt x="129826" y="1791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776;p37">
                  <a:extLst>
                    <a:ext uri="{FF2B5EF4-FFF2-40B4-BE49-F238E27FC236}">
                      <a16:creationId xmlns:a16="http://schemas.microsoft.com/office/drawing/2014/main" id="{7A9440F5-F486-02B9-93B1-56AB9E2921D0}"/>
                    </a:ext>
                  </a:extLst>
                </p:cNvPr>
                <p:cNvSpPr/>
                <p:nvPr/>
              </p:nvSpPr>
              <p:spPr>
                <a:xfrm>
                  <a:off x="3259963" y="1902199"/>
                  <a:ext cx="38355" cy="12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5" h="12572" extrusionOk="0">
                      <a:moveTo>
                        <a:pt x="7237" y="9954"/>
                      </a:moveTo>
                      <a:cubicBezTo>
                        <a:pt x="17638" y="11173"/>
                        <a:pt x="28001" y="11963"/>
                        <a:pt x="38355" y="12573"/>
                      </a:cubicBezTo>
                      <a:cubicBezTo>
                        <a:pt x="29945" y="8811"/>
                        <a:pt x="21315" y="5686"/>
                        <a:pt x="12133" y="4181"/>
                      </a:cubicBezTo>
                      <a:cubicBezTo>
                        <a:pt x="7704" y="3458"/>
                        <a:pt x="3951" y="1972"/>
                        <a:pt x="712" y="0"/>
                      </a:cubicBezTo>
                      <a:cubicBezTo>
                        <a:pt x="-1783" y="4648"/>
                        <a:pt x="2732" y="9373"/>
                        <a:pt x="7237" y="995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" name="Google Shape;777;p37">
              <a:extLst>
                <a:ext uri="{FF2B5EF4-FFF2-40B4-BE49-F238E27FC236}">
                  <a16:creationId xmlns:a16="http://schemas.microsoft.com/office/drawing/2014/main" id="{3CA4318D-38A7-A096-6AB8-8D3B21F32091}"/>
                </a:ext>
              </a:extLst>
            </p:cNvPr>
            <p:cNvGrpSpPr/>
            <p:nvPr/>
          </p:nvGrpSpPr>
          <p:grpSpPr>
            <a:xfrm rot="-1531629">
              <a:off x="666579" y="2808699"/>
              <a:ext cx="256709" cy="457335"/>
              <a:chOff x="3259872" y="1716022"/>
              <a:chExt cx="207126" cy="368934"/>
            </a:xfrm>
          </p:grpSpPr>
          <p:sp>
            <p:nvSpPr>
              <p:cNvPr id="8" name="Google Shape;778;p37">
                <a:extLst>
                  <a:ext uri="{FF2B5EF4-FFF2-40B4-BE49-F238E27FC236}">
                    <a16:creationId xmlns:a16="http://schemas.microsoft.com/office/drawing/2014/main" id="{CFCC6470-7659-B831-BCB2-3FDF1C662FC2}"/>
                  </a:ext>
                </a:extLst>
              </p:cNvPr>
              <p:cNvSpPr/>
              <p:nvPr/>
            </p:nvSpPr>
            <p:spPr>
              <a:xfrm>
                <a:off x="3259872" y="1716022"/>
                <a:ext cx="207124" cy="368934"/>
              </a:xfrm>
              <a:custGeom>
                <a:avLst/>
                <a:gdLst/>
                <a:ahLst/>
                <a:cxnLst/>
                <a:rect l="l" t="t" r="r" b="b"/>
                <a:pathLst>
                  <a:path w="207124" h="368934" extrusionOk="0">
                    <a:moveTo>
                      <a:pt x="205171" y="163117"/>
                    </a:moveTo>
                    <a:cubicBezTo>
                      <a:pt x="207248" y="165565"/>
                      <a:pt x="208105" y="169232"/>
                      <a:pt x="205533" y="172414"/>
                    </a:cubicBezTo>
                    <a:cubicBezTo>
                      <a:pt x="150022" y="242965"/>
                      <a:pt x="88519" y="307888"/>
                      <a:pt x="21025" y="367190"/>
                    </a:cubicBezTo>
                    <a:cubicBezTo>
                      <a:pt x="15405" y="372077"/>
                      <a:pt x="6718" y="365847"/>
                      <a:pt x="10509" y="358999"/>
                    </a:cubicBezTo>
                    <a:cubicBezTo>
                      <a:pt x="40465" y="305563"/>
                      <a:pt x="69202" y="251157"/>
                      <a:pt x="101359" y="199064"/>
                    </a:cubicBezTo>
                    <a:cubicBezTo>
                      <a:pt x="69812" y="200655"/>
                      <a:pt x="38751" y="199798"/>
                      <a:pt x="7328" y="196131"/>
                    </a:cubicBezTo>
                    <a:cubicBezTo>
                      <a:pt x="2556" y="195521"/>
                      <a:pt x="-2331" y="190263"/>
                      <a:pt x="1213" y="185368"/>
                    </a:cubicBezTo>
                    <a:cubicBezTo>
                      <a:pt x="46456" y="121788"/>
                      <a:pt x="93405" y="59428"/>
                      <a:pt x="145002" y="859"/>
                    </a:cubicBezTo>
                    <a:cubicBezTo>
                      <a:pt x="147078" y="-1589"/>
                      <a:pt x="151365" y="1716"/>
                      <a:pt x="149527" y="4288"/>
                    </a:cubicBezTo>
                    <a:cubicBezTo>
                      <a:pt x="147936" y="6364"/>
                      <a:pt x="146469" y="8564"/>
                      <a:pt x="144878" y="10641"/>
                    </a:cubicBezTo>
                    <a:cubicBezTo>
                      <a:pt x="103187" y="67991"/>
                      <a:pt x="60877" y="124969"/>
                      <a:pt x="20158" y="183167"/>
                    </a:cubicBezTo>
                    <a:cubicBezTo>
                      <a:pt x="47666" y="185739"/>
                      <a:pt x="74936" y="186349"/>
                      <a:pt x="102816" y="184758"/>
                    </a:cubicBezTo>
                    <a:cubicBezTo>
                      <a:pt x="105502" y="184634"/>
                      <a:pt x="107216" y="185863"/>
                      <a:pt x="108321" y="187444"/>
                    </a:cubicBezTo>
                    <a:cubicBezTo>
                      <a:pt x="108445" y="187320"/>
                      <a:pt x="108569" y="187196"/>
                      <a:pt x="108569" y="187082"/>
                    </a:cubicBezTo>
                    <a:cubicBezTo>
                      <a:pt x="110645" y="183901"/>
                      <a:pt x="115046" y="186711"/>
                      <a:pt x="113579" y="190016"/>
                    </a:cubicBezTo>
                    <a:cubicBezTo>
                      <a:pt x="92795" y="237584"/>
                      <a:pt x="67973" y="283551"/>
                      <a:pt x="42665" y="329043"/>
                    </a:cubicBezTo>
                    <a:cubicBezTo>
                      <a:pt x="97444" y="278055"/>
                      <a:pt x="148183" y="223277"/>
                      <a:pt x="194770" y="164470"/>
                    </a:cubicBezTo>
                    <a:cubicBezTo>
                      <a:pt x="157842" y="166794"/>
                      <a:pt x="117865" y="160555"/>
                      <a:pt x="81546" y="156526"/>
                    </a:cubicBezTo>
                    <a:cubicBezTo>
                      <a:pt x="73965" y="155669"/>
                      <a:pt x="73717" y="143810"/>
                      <a:pt x="81546" y="144420"/>
                    </a:cubicBezTo>
                    <a:cubicBezTo>
                      <a:pt x="82651" y="144420"/>
                      <a:pt x="83871" y="144543"/>
                      <a:pt x="84966" y="144543"/>
                    </a:cubicBezTo>
                    <a:cubicBezTo>
                      <a:pt x="113827" y="104434"/>
                      <a:pt x="135953" y="63962"/>
                      <a:pt x="148183" y="15299"/>
                    </a:cubicBezTo>
                    <a:cubicBezTo>
                      <a:pt x="148431" y="14565"/>
                      <a:pt x="148669" y="14079"/>
                      <a:pt x="148917" y="13584"/>
                    </a:cubicBezTo>
                    <a:cubicBezTo>
                      <a:pt x="151727" y="9307"/>
                      <a:pt x="159680" y="12117"/>
                      <a:pt x="158213" y="17985"/>
                    </a:cubicBezTo>
                    <a:cubicBezTo>
                      <a:pt x="147574" y="64448"/>
                      <a:pt x="126057" y="109929"/>
                      <a:pt x="93415" y="145029"/>
                    </a:cubicBezTo>
                    <a:cubicBezTo>
                      <a:pt x="129972" y="147106"/>
                      <a:pt x="169710" y="148696"/>
                      <a:pt x="204314" y="158850"/>
                    </a:cubicBezTo>
                    <a:cubicBezTo>
                      <a:pt x="206515" y="159450"/>
                      <a:pt x="206515" y="161898"/>
                      <a:pt x="205171" y="1631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grpSp>
            <p:nvGrpSpPr>
              <p:cNvPr id="9" name="Google Shape;779;p37">
                <a:extLst>
                  <a:ext uri="{FF2B5EF4-FFF2-40B4-BE49-F238E27FC236}">
                    <a16:creationId xmlns:a16="http://schemas.microsoft.com/office/drawing/2014/main" id="{CC2EE7B3-FE5E-2045-2F21-041F1E3E4F73}"/>
                  </a:ext>
                </a:extLst>
              </p:cNvPr>
              <p:cNvGrpSpPr/>
              <p:nvPr/>
            </p:nvGrpSpPr>
            <p:grpSpPr>
              <a:xfrm>
                <a:off x="3259963" y="1727596"/>
                <a:ext cx="207035" cy="305219"/>
                <a:chOff x="3259963" y="1727596"/>
                <a:chExt cx="207035" cy="305219"/>
              </a:xfrm>
            </p:grpSpPr>
            <p:sp>
              <p:nvSpPr>
                <p:cNvPr id="10" name="Google Shape;780;p37">
                  <a:extLst>
                    <a:ext uri="{FF2B5EF4-FFF2-40B4-BE49-F238E27FC236}">
                      <a16:creationId xmlns:a16="http://schemas.microsoft.com/office/drawing/2014/main" id="{6818132C-3615-5F04-2422-726C845F0CED}"/>
                    </a:ext>
                  </a:extLst>
                </p:cNvPr>
                <p:cNvSpPr/>
                <p:nvPr/>
              </p:nvSpPr>
              <p:spPr>
                <a:xfrm>
                  <a:off x="3347324" y="1727596"/>
                  <a:ext cx="70938" cy="132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38" h="132568" extrusionOk="0">
                      <a:moveTo>
                        <a:pt x="0" y="129397"/>
                      </a:moveTo>
                      <a:cubicBezTo>
                        <a:pt x="2191" y="130483"/>
                        <a:pt x="4438" y="131531"/>
                        <a:pt x="6715" y="132569"/>
                      </a:cubicBezTo>
                      <a:cubicBezTo>
                        <a:pt x="38919" y="97593"/>
                        <a:pt x="60207" y="52492"/>
                        <a:pt x="70761" y="6410"/>
                      </a:cubicBezTo>
                      <a:cubicBezTo>
                        <a:pt x="71733" y="2505"/>
                        <a:pt x="68542" y="10"/>
                        <a:pt x="65465" y="0"/>
                      </a:cubicBezTo>
                      <a:cubicBezTo>
                        <a:pt x="62894" y="4991"/>
                        <a:pt x="60198" y="9906"/>
                        <a:pt x="57578" y="14878"/>
                      </a:cubicBezTo>
                      <a:cubicBezTo>
                        <a:pt x="45310" y="57207"/>
                        <a:pt x="25403" y="93583"/>
                        <a:pt x="0" y="1293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781;p37">
                  <a:extLst>
                    <a:ext uri="{FF2B5EF4-FFF2-40B4-BE49-F238E27FC236}">
                      <a16:creationId xmlns:a16="http://schemas.microsoft.com/office/drawing/2014/main" id="{176436D9-B8CF-8CB9-EB5A-69E7AA4FED03}"/>
                    </a:ext>
                  </a:extLst>
                </p:cNvPr>
                <p:cNvSpPr/>
                <p:nvPr/>
              </p:nvSpPr>
              <p:spPr>
                <a:xfrm>
                  <a:off x="3335218" y="1861223"/>
                  <a:ext cx="131780" cy="171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80" h="171592" extrusionOk="0">
                      <a:moveTo>
                        <a:pt x="129826" y="17917"/>
                      </a:moveTo>
                      <a:cubicBezTo>
                        <a:pt x="131169" y="16697"/>
                        <a:pt x="131169" y="14249"/>
                        <a:pt x="128968" y="13640"/>
                      </a:cubicBezTo>
                      <a:cubicBezTo>
                        <a:pt x="95364" y="3781"/>
                        <a:pt x="56931" y="2000"/>
                        <a:pt x="21250" y="0"/>
                      </a:cubicBezTo>
                      <a:cubicBezTo>
                        <a:pt x="23346" y="924"/>
                        <a:pt x="25365" y="1895"/>
                        <a:pt x="27556" y="2743"/>
                      </a:cubicBezTo>
                      <a:cubicBezTo>
                        <a:pt x="35176" y="5705"/>
                        <a:pt x="41434" y="10354"/>
                        <a:pt x="46130" y="15964"/>
                      </a:cubicBezTo>
                      <a:cubicBezTo>
                        <a:pt x="70637" y="18688"/>
                        <a:pt x="95659" y="20745"/>
                        <a:pt x="119434" y="19250"/>
                      </a:cubicBezTo>
                      <a:cubicBezTo>
                        <a:pt x="85925" y="61551"/>
                        <a:pt x="50187" y="101689"/>
                        <a:pt x="12430" y="139903"/>
                      </a:cubicBezTo>
                      <a:cubicBezTo>
                        <a:pt x="8201" y="150447"/>
                        <a:pt x="4067" y="161011"/>
                        <a:pt x="0" y="171593"/>
                      </a:cubicBezTo>
                      <a:cubicBezTo>
                        <a:pt x="46511" y="126378"/>
                        <a:pt x="89983" y="78315"/>
                        <a:pt x="130197" y="27194"/>
                      </a:cubicBezTo>
                      <a:cubicBezTo>
                        <a:pt x="132759" y="24032"/>
                        <a:pt x="131902" y="20364"/>
                        <a:pt x="129826" y="1791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782;p37">
                  <a:extLst>
                    <a:ext uri="{FF2B5EF4-FFF2-40B4-BE49-F238E27FC236}">
                      <a16:creationId xmlns:a16="http://schemas.microsoft.com/office/drawing/2014/main" id="{9B8387FC-3D22-379D-3964-B98A620BA38B}"/>
                    </a:ext>
                  </a:extLst>
                </p:cNvPr>
                <p:cNvSpPr/>
                <p:nvPr/>
              </p:nvSpPr>
              <p:spPr>
                <a:xfrm>
                  <a:off x="3259963" y="1902199"/>
                  <a:ext cx="38355" cy="12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5" h="12572" extrusionOk="0">
                      <a:moveTo>
                        <a:pt x="7237" y="9954"/>
                      </a:moveTo>
                      <a:cubicBezTo>
                        <a:pt x="17638" y="11173"/>
                        <a:pt x="28001" y="11963"/>
                        <a:pt x="38355" y="12573"/>
                      </a:cubicBezTo>
                      <a:cubicBezTo>
                        <a:pt x="29945" y="8811"/>
                        <a:pt x="21315" y="5686"/>
                        <a:pt x="12133" y="4181"/>
                      </a:cubicBezTo>
                      <a:cubicBezTo>
                        <a:pt x="7704" y="3458"/>
                        <a:pt x="3951" y="1972"/>
                        <a:pt x="712" y="0"/>
                      </a:cubicBezTo>
                      <a:cubicBezTo>
                        <a:pt x="-1783" y="4648"/>
                        <a:pt x="2732" y="9373"/>
                        <a:pt x="7237" y="995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48" name="Google Shape;84;p3">
            <a:extLst>
              <a:ext uri="{FF2B5EF4-FFF2-40B4-BE49-F238E27FC236}">
                <a16:creationId xmlns:a16="http://schemas.microsoft.com/office/drawing/2014/main" id="{069FAEF1-1800-F050-FD7A-A4BE20185E38}"/>
              </a:ext>
            </a:extLst>
          </p:cNvPr>
          <p:cNvSpPr/>
          <p:nvPr/>
        </p:nvSpPr>
        <p:spPr>
          <a:xfrm>
            <a:off x="2249286" y="1037682"/>
            <a:ext cx="8499887" cy="446313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70DA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" name="Google Shape;809;p37">
            <a:extLst>
              <a:ext uri="{FF2B5EF4-FFF2-40B4-BE49-F238E27FC236}">
                <a16:creationId xmlns:a16="http://schemas.microsoft.com/office/drawing/2014/main" id="{D59E7AA9-8933-C9A2-3AAB-92035FDB6B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3262">
            <a:off x="10636567" y="3023261"/>
            <a:ext cx="638528" cy="4222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37000"/>
              </a:schemeClr>
            </a:outerShdw>
          </a:effectLst>
        </p:spPr>
      </p:pic>
      <p:pic>
        <p:nvPicPr>
          <p:cNvPr id="45" name="Google Shape;810;p37">
            <a:extLst>
              <a:ext uri="{FF2B5EF4-FFF2-40B4-BE49-F238E27FC236}">
                <a16:creationId xmlns:a16="http://schemas.microsoft.com/office/drawing/2014/main" id="{C6342A0F-402D-CAAE-AF7E-C43B26C6B6D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3480" y="2145954"/>
            <a:ext cx="509331" cy="730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9000"/>
              </a:schemeClr>
            </a:outerShdw>
          </a:effectLst>
        </p:spPr>
      </p:pic>
      <p:pic>
        <p:nvPicPr>
          <p:cNvPr id="46" name="Google Shape;811;p37">
            <a:extLst>
              <a:ext uri="{FF2B5EF4-FFF2-40B4-BE49-F238E27FC236}">
                <a16:creationId xmlns:a16="http://schemas.microsoft.com/office/drawing/2014/main" id="{2028621F-FFC2-1C14-E74E-A0BA7960FA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11291" y="2587646"/>
            <a:ext cx="509331" cy="730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9000"/>
              </a:schemeClr>
            </a:outerShdw>
          </a:effectLst>
        </p:spPr>
      </p:pic>
      <p:pic>
        <p:nvPicPr>
          <p:cNvPr id="47" name="Google Shape;812;p37">
            <a:extLst>
              <a:ext uri="{FF2B5EF4-FFF2-40B4-BE49-F238E27FC236}">
                <a16:creationId xmlns:a16="http://schemas.microsoft.com/office/drawing/2014/main" id="{704B805D-2110-E5E0-2C8B-1E93DF90BB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3260">
            <a:off x="10890702" y="2318522"/>
            <a:ext cx="462981" cy="70238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37000"/>
              </a:schemeClr>
            </a:outerShdw>
          </a:effectLst>
        </p:spPr>
      </p:pic>
      <p:pic>
        <p:nvPicPr>
          <p:cNvPr id="41" name="Google Shape;806;p37">
            <a:extLst>
              <a:ext uri="{FF2B5EF4-FFF2-40B4-BE49-F238E27FC236}">
                <a16:creationId xmlns:a16="http://schemas.microsoft.com/office/drawing/2014/main" id="{EE98F2D2-69BB-826A-5DE8-297C17F659B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07628">
            <a:off x="9877536" y="541079"/>
            <a:ext cx="2042665" cy="1888352"/>
          </a:xfrm>
          <a:prstGeom prst="rect">
            <a:avLst/>
          </a:prstGeom>
          <a:noFill/>
          <a:ln>
            <a:noFill/>
          </a:ln>
          <a:effectLst>
            <a:outerShdw blurRad="57150" dist="28575" dir="45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43" name="Google Shape;808;p37">
            <a:extLst>
              <a:ext uri="{FF2B5EF4-FFF2-40B4-BE49-F238E27FC236}">
                <a16:creationId xmlns:a16="http://schemas.microsoft.com/office/drawing/2014/main" id="{82AEF410-71B5-F364-B53E-86F02D5E537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89856" flipH="1">
            <a:off x="496799" y="-3190"/>
            <a:ext cx="3382437" cy="1743191"/>
          </a:xfrm>
          <a:prstGeom prst="rect">
            <a:avLst/>
          </a:prstGeom>
          <a:noFill/>
          <a:ln>
            <a:noFill/>
          </a:ln>
          <a:effectLst>
            <a:outerShdw blurRad="85725" dist="28575" dir="3360000" algn="bl" rotWithShape="0">
              <a:schemeClr val="dk1">
                <a:alpha val="39000"/>
              </a:schemeClr>
            </a:outerShdw>
          </a:effectLst>
        </p:spPr>
      </p:pic>
      <p:pic>
        <p:nvPicPr>
          <p:cNvPr id="53" name="Google Shape;1025;p46">
            <a:extLst>
              <a:ext uri="{FF2B5EF4-FFF2-40B4-BE49-F238E27FC236}">
                <a16:creationId xmlns:a16="http://schemas.microsoft.com/office/drawing/2014/main" id="{5F117E15-1E0A-3AFA-BAA8-E74D07F780C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73073">
            <a:off x="143657" y="16591"/>
            <a:ext cx="2063041" cy="1924435"/>
          </a:xfrm>
          <a:prstGeom prst="rect">
            <a:avLst/>
          </a:prstGeom>
          <a:noFill/>
          <a:ln>
            <a:noFill/>
          </a:ln>
          <a:effectLst>
            <a:outerShdw blurRad="57150" dist="19050" dir="42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54" name="Google Shape;1026;p46">
            <a:extLst>
              <a:ext uri="{FF2B5EF4-FFF2-40B4-BE49-F238E27FC236}">
                <a16:creationId xmlns:a16="http://schemas.microsoft.com/office/drawing/2014/main" id="{F6C1B7E2-52BD-6465-E189-9733362F9A6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56449">
            <a:off x="917226" y="1909798"/>
            <a:ext cx="3361532" cy="3545129"/>
          </a:xfrm>
          <a:prstGeom prst="rect">
            <a:avLst/>
          </a:prstGeom>
          <a:noFill/>
          <a:ln>
            <a:noFill/>
          </a:ln>
          <a:effectLst>
            <a:outerShdw blurRad="57150" dist="19050" dir="4200000" algn="bl" rotWithShape="0">
              <a:schemeClr val="dk1">
                <a:alpha val="30000"/>
              </a:schemeClr>
            </a:outerShdw>
          </a:effectLst>
        </p:spPr>
      </p:pic>
      <p:pic>
        <p:nvPicPr>
          <p:cNvPr id="55" name="Google Shape;1357;p56">
            <a:extLst>
              <a:ext uri="{FF2B5EF4-FFF2-40B4-BE49-F238E27FC236}">
                <a16:creationId xmlns:a16="http://schemas.microsoft.com/office/drawing/2014/main" id="{C509A392-A56D-5DF7-0ACD-B4DE3D30F7F3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232348">
            <a:off x="9547230" y="-54555"/>
            <a:ext cx="1032503" cy="162746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0000"/>
              </a:schemeClr>
            </a:outerShdw>
          </a:effectLst>
        </p:spPr>
      </p:pic>
      <p:pic>
        <p:nvPicPr>
          <p:cNvPr id="56" name="Google Shape;1367;p56">
            <a:extLst>
              <a:ext uri="{FF2B5EF4-FFF2-40B4-BE49-F238E27FC236}">
                <a16:creationId xmlns:a16="http://schemas.microsoft.com/office/drawing/2014/main" id="{7F0C35AA-E75C-6D83-7EA3-6E66BF41F184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354146">
            <a:off x="9133339" y="787777"/>
            <a:ext cx="720799" cy="111556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0000"/>
              </a:schemeClr>
            </a:outerShdw>
          </a:effectLst>
        </p:spPr>
      </p:pic>
      <p:grpSp>
        <p:nvGrpSpPr>
          <p:cNvPr id="57" name="Google Shape;2013;p50">
            <a:extLst>
              <a:ext uri="{FF2B5EF4-FFF2-40B4-BE49-F238E27FC236}">
                <a16:creationId xmlns:a16="http://schemas.microsoft.com/office/drawing/2014/main" id="{BAF3AFCB-877F-19FD-D58D-618700534470}"/>
              </a:ext>
            </a:extLst>
          </p:cNvPr>
          <p:cNvGrpSpPr/>
          <p:nvPr/>
        </p:nvGrpSpPr>
        <p:grpSpPr>
          <a:xfrm rot="-629897">
            <a:off x="9774740" y="4397446"/>
            <a:ext cx="2305587" cy="2044805"/>
            <a:chOff x="6765075" y="2719225"/>
            <a:chExt cx="2231025" cy="2117350"/>
          </a:xfrm>
        </p:grpSpPr>
        <p:grpSp>
          <p:nvGrpSpPr>
            <p:cNvPr id="58" name="Google Shape;2014;p50">
              <a:extLst>
                <a:ext uri="{FF2B5EF4-FFF2-40B4-BE49-F238E27FC236}">
                  <a16:creationId xmlns:a16="http://schemas.microsoft.com/office/drawing/2014/main" id="{F360EF08-49BC-A0B6-F02B-47B319EF8736}"/>
                </a:ext>
              </a:extLst>
            </p:cNvPr>
            <p:cNvGrpSpPr/>
            <p:nvPr/>
          </p:nvGrpSpPr>
          <p:grpSpPr>
            <a:xfrm>
              <a:off x="6765700" y="2719400"/>
              <a:ext cx="2230100" cy="2117000"/>
              <a:chOff x="3905850" y="562725"/>
              <a:chExt cx="2230100" cy="2117000"/>
            </a:xfrm>
          </p:grpSpPr>
          <p:sp>
            <p:nvSpPr>
              <p:cNvPr id="132" name="Google Shape;2015;p50">
                <a:extLst>
                  <a:ext uri="{FF2B5EF4-FFF2-40B4-BE49-F238E27FC236}">
                    <a16:creationId xmlns:a16="http://schemas.microsoft.com/office/drawing/2014/main" id="{9F824515-1A65-FD55-9842-9CEBEDD8F134}"/>
                  </a:ext>
                </a:extLst>
              </p:cNvPr>
              <p:cNvSpPr/>
              <p:nvPr/>
            </p:nvSpPr>
            <p:spPr>
              <a:xfrm>
                <a:off x="5750550" y="2519523"/>
                <a:ext cx="385400" cy="138925"/>
              </a:xfrm>
              <a:custGeom>
                <a:avLst/>
                <a:gdLst/>
                <a:ahLst/>
                <a:cxnLst/>
                <a:rect l="l" t="t" r="r" b="b"/>
                <a:pathLst>
                  <a:path w="15416" h="5557" extrusionOk="0">
                    <a:moveTo>
                      <a:pt x="10349" y="1"/>
                    </a:moveTo>
                    <a:cubicBezTo>
                      <a:pt x="9819" y="1"/>
                      <a:pt x="9288" y="48"/>
                      <a:pt x="8775" y="142"/>
                    </a:cubicBezTo>
                    <a:cubicBezTo>
                      <a:pt x="6361" y="533"/>
                      <a:pt x="4208" y="1805"/>
                      <a:pt x="2316" y="3404"/>
                    </a:cubicBezTo>
                    <a:cubicBezTo>
                      <a:pt x="1762" y="3893"/>
                      <a:pt x="1174" y="4382"/>
                      <a:pt x="653" y="4904"/>
                    </a:cubicBezTo>
                    <a:cubicBezTo>
                      <a:pt x="489" y="5067"/>
                      <a:pt x="228" y="5361"/>
                      <a:pt x="0" y="5557"/>
                    </a:cubicBezTo>
                    <a:cubicBezTo>
                      <a:pt x="1599" y="4937"/>
                      <a:pt x="3262" y="4317"/>
                      <a:pt x="4926" y="4089"/>
                    </a:cubicBezTo>
                    <a:cubicBezTo>
                      <a:pt x="5371" y="4018"/>
                      <a:pt x="5804" y="3987"/>
                      <a:pt x="6229" y="3987"/>
                    </a:cubicBezTo>
                    <a:cubicBezTo>
                      <a:pt x="7766" y="3987"/>
                      <a:pt x="9199" y="4390"/>
                      <a:pt x="10732" y="4774"/>
                    </a:cubicBezTo>
                    <a:cubicBezTo>
                      <a:pt x="11198" y="4883"/>
                      <a:pt x="11821" y="4971"/>
                      <a:pt x="12455" y="4971"/>
                    </a:cubicBezTo>
                    <a:cubicBezTo>
                      <a:pt x="13906" y="4971"/>
                      <a:pt x="15415" y="4509"/>
                      <a:pt x="15234" y="2784"/>
                    </a:cubicBezTo>
                    <a:cubicBezTo>
                      <a:pt x="15266" y="2490"/>
                      <a:pt x="15168" y="2262"/>
                      <a:pt x="15005" y="1968"/>
                    </a:cubicBezTo>
                    <a:cubicBezTo>
                      <a:pt x="14614" y="1283"/>
                      <a:pt x="13864" y="761"/>
                      <a:pt x="13113" y="468"/>
                    </a:cubicBezTo>
                    <a:cubicBezTo>
                      <a:pt x="12254" y="154"/>
                      <a:pt x="11301" y="1"/>
                      <a:pt x="10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grpSp>
            <p:nvGrpSpPr>
              <p:cNvPr id="133" name="Google Shape;2016;p50">
                <a:extLst>
                  <a:ext uri="{FF2B5EF4-FFF2-40B4-BE49-F238E27FC236}">
                    <a16:creationId xmlns:a16="http://schemas.microsoft.com/office/drawing/2014/main" id="{6FDB34C0-E2EC-3387-8439-5C0FB36F9FA9}"/>
                  </a:ext>
                </a:extLst>
              </p:cNvPr>
              <p:cNvGrpSpPr/>
              <p:nvPr/>
            </p:nvGrpSpPr>
            <p:grpSpPr>
              <a:xfrm>
                <a:off x="3905850" y="562725"/>
                <a:ext cx="2198075" cy="2117000"/>
                <a:chOff x="3905850" y="562725"/>
                <a:chExt cx="2198075" cy="2117000"/>
              </a:xfrm>
            </p:grpSpPr>
            <p:sp>
              <p:nvSpPr>
                <p:cNvPr id="134" name="Google Shape;2017;p50">
                  <a:extLst>
                    <a:ext uri="{FF2B5EF4-FFF2-40B4-BE49-F238E27FC236}">
                      <a16:creationId xmlns:a16="http://schemas.microsoft.com/office/drawing/2014/main" id="{8850D148-8480-5F1F-AE69-B06E9F0E2548}"/>
                    </a:ext>
                  </a:extLst>
                </p:cNvPr>
                <p:cNvSpPr/>
                <p:nvPr/>
              </p:nvSpPr>
              <p:spPr>
                <a:xfrm>
                  <a:off x="3905850" y="571350"/>
                  <a:ext cx="685050" cy="3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2" h="13420" extrusionOk="0">
                      <a:moveTo>
                        <a:pt x="27273" y="13093"/>
                      </a:moveTo>
                      <a:lnTo>
                        <a:pt x="27273" y="13093"/>
                      </a:lnTo>
                      <a:lnTo>
                        <a:pt x="27273" y="13093"/>
                      </a:lnTo>
                      <a:cubicBezTo>
                        <a:pt x="27273" y="13093"/>
                        <a:pt x="27273" y="13093"/>
                        <a:pt x="27273" y="13093"/>
                      </a:cubicBezTo>
                      <a:cubicBezTo>
                        <a:pt x="27273" y="13093"/>
                        <a:pt x="27273" y="13093"/>
                        <a:pt x="27273" y="13093"/>
                      </a:cubicBezTo>
                      <a:close/>
                      <a:moveTo>
                        <a:pt x="14136" y="1"/>
                      </a:moveTo>
                      <a:cubicBezTo>
                        <a:pt x="12471" y="1"/>
                        <a:pt x="10868" y="731"/>
                        <a:pt x="9659" y="2133"/>
                      </a:cubicBezTo>
                      <a:cubicBezTo>
                        <a:pt x="8843" y="3079"/>
                        <a:pt x="8191" y="4318"/>
                        <a:pt x="8158" y="5949"/>
                      </a:cubicBezTo>
                      <a:cubicBezTo>
                        <a:pt x="8158" y="5949"/>
                        <a:pt x="6795" y="5366"/>
                        <a:pt x="5225" y="5366"/>
                      </a:cubicBezTo>
                      <a:cubicBezTo>
                        <a:pt x="2849" y="5366"/>
                        <a:pt x="1" y="6702"/>
                        <a:pt x="688" y="13419"/>
                      </a:cubicBezTo>
                      <a:lnTo>
                        <a:pt x="27273" y="13093"/>
                      </a:lnTo>
                      <a:lnTo>
                        <a:pt x="27273" y="13093"/>
                      </a:lnTo>
                      <a:cubicBezTo>
                        <a:pt x="27246" y="13065"/>
                        <a:pt x="27401" y="4771"/>
                        <a:pt x="22686" y="4771"/>
                      </a:cubicBezTo>
                      <a:cubicBezTo>
                        <a:pt x="22030" y="4771"/>
                        <a:pt x="21281" y="4932"/>
                        <a:pt x="20423" y="5297"/>
                      </a:cubicBezTo>
                      <a:cubicBezTo>
                        <a:pt x="20423" y="5297"/>
                        <a:pt x="20358" y="991"/>
                        <a:pt x="15073" y="78"/>
                      </a:cubicBezTo>
                      <a:cubicBezTo>
                        <a:pt x="14760" y="26"/>
                        <a:pt x="14447" y="1"/>
                        <a:pt x="1413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2018;p50">
                  <a:extLst>
                    <a:ext uri="{FF2B5EF4-FFF2-40B4-BE49-F238E27FC236}">
                      <a16:creationId xmlns:a16="http://schemas.microsoft.com/office/drawing/2014/main" id="{EB3586E1-B163-D50B-1EB3-3C6541DAD425}"/>
                    </a:ext>
                  </a:extLst>
                </p:cNvPr>
                <p:cNvSpPr/>
                <p:nvPr/>
              </p:nvSpPr>
              <p:spPr>
                <a:xfrm>
                  <a:off x="3979575" y="562725"/>
                  <a:ext cx="2124350" cy="21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74" h="84680" extrusionOk="0">
                      <a:moveTo>
                        <a:pt x="23162" y="36044"/>
                      </a:moveTo>
                      <a:lnTo>
                        <a:pt x="23651" y="38066"/>
                      </a:lnTo>
                      <a:lnTo>
                        <a:pt x="24304" y="40806"/>
                      </a:lnTo>
                      <a:cubicBezTo>
                        <a:pt x="22216" y="41165"/>
                        <a:pt x="20357" y="41687"/>
                        <a:pt x="18661" y="42339"/>
                      </a:cubicBezTo>
                      <a:cubicBezTo>
                        <a:pt x="18245" y="41065"/>
                        <a:pt x="17453" y="39908"/>
                        <a:pt x="16005" y="39908"/>
                      </a:cubicBezTo>
                      <a:cubicBezTo>
                        <a:pt x="15748" y="39908"/>
                        <a:pt x="15470" y="39945"/>
                        <a:pt x="15170" y="40023"/>
                      </a:cubicBezTo>
                      <a:cubicBezTo>
                        <a:pt x="16212" y="38656"/>
                        <a:pt x="17580" y="37418"/>
                        <a:pt x="19110" y="36375"/>
                      </a:cubicBezTo>
                      <a:lnTo>
                        <a:pt x="19110" y="36375"/>
                      </a:lnTo>
                      <a:cubicBezTo>
                        <a:pt x="19045" y="37601"/>
                        <a:pt x="19215" y="38740"/>
                        <a:pt x="19965" y="39534"/>
                      </a:cubicBezTo>
                      <a:cubicBezTo>
                        <a:pt x="20297" y="39875"/>
                        <a:pt x="20591" y="40015"/>
                        <a:pt x="20848" y="40015"/>
                      </a:cubicBezTo>
                      <a:cubicBezTo>
                        <a:pt x="21452" y="40015"/>
                        <a:pt x="21857" y="39245"/>
                        <a:pt x="22086" y="38490"/>
                      </a:cubicBezTo>
                      <a:cubicBezTo>
                        <a:pt x="22183" y="38164"/>
                        <a:pt x="22575" y="36402"/>
                        <a:pt x="23162" y="36044"/>
                      </a:cubicBezTo>
                      <a:close/>
                      <a:moveTo>
                        <a:pt x="13180" y="45732"/>
                      </a:moveTo>
                      <a:lnTo>
                        <a:pt x="13083" y="45797"/>
                      </a:lnTo>
                      <a:lnTo>
                        <a:pt x="13083" y="45732"/>
                      </a:lnTo>
                      <a:close/>
                      <a:moveTo>
                        <a:pt x="62991" y="39828"/>
                      </a:moveTo>
                      <a:lnTo>
                        <a:pt x="62991" y="39893"/>
                      </a:lnTo>
                      <a:cubicBezTo>
                        <a:pt x="66155" y="42959"/>
                        <a:pt x="68341" y="46906"/>
                        <a:pt x="67329" y="50984"/>
                      </a:cubicBezTo>
                      <a:lnTo>
                        <a:pt x="67068" y="50886"/>
                      </a:lnTo>
                      <a:cubicBezTo>
                        <a:pt x="65274" y="48341"/>
                        <a:pt x="62241" y="46188"/>
                        <a:pt x="58261" y="44460"/>
                      </a:cubicBezTo>
                      <a:cubicBezTo>
                        <a:pt x="58391" y="44101"/>
                        <a:pt x="58457" y="43775"/>
                        <a:pt x="58522" y="43546"/>
                      </a:cubicBezTo>
                      <a:cubicBezTo>
                        <a:pt x="58587" y="42926"/>
                        <a:pt x="58652" y="40676"/>
                        <a:pt x="59598" y="40643"/>
                      </a:cubicBezTo>
                      <a:cubicBezTo>
                        <a:pt x="59620" y="40641"/>
                        <a:pt x="59641" y="40640"/>
                        <a:pt x="59661" y="40640"/>
                      </a:cubicBezTo>
                      <a:cubicBezTo>
                        <a:pt x="60772" y="40640"/>
                        <a:pt x="59889" y="43220"/>
                        <a:pt x="61523" y="43220"/>
                      </a:cubicBezTo>
                      <a:cubicBezTo>
                        <a:pt x="62404" y="43220"/>
                        <a:pt x="62795" y="41426"/>
                        <a:pt x="62991" y="39828"/>
                      </a:cubicBezTo>
                      <a:close/>
                      <a:moveTo>
                        <a:pt x="32622" y="67848"/>
                      </a:moveTo>
                      <a:lnTo>
                        <a:pt x="32622" y="67848"/>
                      </a:lnTo>
                      <a:cubicBezTo>
                        <a:pt x="34416" y="68207"/>
                        <a:pt x="36308" y="68435"/>
                        <a:pt x="38200" y="68664"/>
                      </a:cubicBezTo>
                      <a:cubicBezTo>
                        <a:pt x="39896" y="68827"/>
                        <a:pt x="41560" y="68892"/>
                        <a:pt x="43158" y="68924"/>
                      </a:cubicBezTo>
                      <a:cubicBezTo>
                        <a:pt x="43256" y="70001"/>
                        <a:pt x="43647" y="70980"/>
                        <a:pt x="44104" y="71828"/>
                      </a:cubicBezTo>
                      <a:cubicBezTo>
                        <a:pt x="43181" y="71850"/>
                        <a:pt x="42119" y="71888"/>
                        <a:pt x="41281" y="71888"/>
                      </a:cubicBezTo>
                      <a:cubicBezTo>
                        <a:pt x="40904" y="71888"/>
                        <a:pt x="40573" y="71880"/>
                        <a:pt x="40320" y="71860"/>
                      </a:cubicBezTo>
                      <a:cubicBezTo>
                        <a:pt x="37874" y="71828"/>
                        <a:pt x="34449" y="71175"/>
                        <a:pt x="33078" y="68892"/>
                      </a:cubicBezTo>
                      <a:cubicBezTo>
                        <a:pt x="32883" y="68566"/>
                        <a:pt x="32720" y="68207"/>
                        <a:pt x="32622" y="67848"/>
                      </a:cubicBezTo>
                      <a:close/>
                      <a:moveTo>
                        <a:pt x="44081" y="1"/>
                      </a:moveTo>
                      <a:cubicBezTo>
                        <a:pt x="40898" y="1"/>
                        <a:pt x="38624" y="2478"/>
                        <a:pt x="38624" y="2478"/>
                      </a:cubicBezTo>
                      <a:cubicBezTo>
                        <a:pt x="38624" y="2478"/>
                        <a:pt x="40155" y="1480"/>
                        <a:pt x="41569" y="1480"/>
                      </a:cubicBezTo>
                      <a:cubicBezTo>
                        <a:pt x="42749" y="1480"/>
                        <a:pt x="43849" y="2176"/>
                        <a:pt x="43908" y="4729"/>
                      </a:cubicBezTo>
                      <a:cubicBezTo>
                        <a:pt x="43876" y="6751"/>
                        <a:pt x="42212" y="7664"/>
                        <a:pt x="40451" y="7991"/>
                      </a:cubicBezTo>
                      <a:cubicBezTo>
                        <a:pt x="38232" y="8382"/>
                        <a:pt x="35949" y="8219"/>
                        <a:pt x="33829" y="9002"/>
                      </a:cubicBezTo>
                      <a:cubicBezTo>
                        <a:pt x="31676" y="9785"/>
                        <a:pt x="29849" y="11350"/>
                        <a:pt x="29523" y="13764"/>
                      </a:cubicBezTo>
                      <a:cubicBezTo>
                        <a:pt x="29490" y="14188"/>
                        <a:pt x="29425" y="14612"/>
                        <a:pt x="29490" y="15036"/>
                      </a:cubicBezTo>
                      <a:cubicBezTo>
                        <a:pt x="29164" y="15330"/>
                        <a:pt x="28871" y="15689"/>
                        <a:pt x="28577" y="16048"/>
                      </a:cubicBezTo>
                      <a:cubicBezTo>
                        <a:pt x="28544" y="16080"/>
                        <a:pt x="28512" y="16146"/>
                        <a:pt x="28446" y="16211"/>
                      </a:cubicBezTo>
                      <a:cubicBezTo>
                        <a:pt x="28283" y="16472"/>
                        <a:pt x="28186" y="16700"/>
                        <a:pt x="28055" y="16961"/>
                      </a:cubicBezTo>
                      <a:cubicBezTo>
                        <a:pt x="27892" y="17222"/>
                        <a:pt x="27761" y="17548"/>
                        <a:pt x="27696" y="17874"/>
                      </a:cubicBezTo>
                      <a:lnTo>
                        <a:pt x="27598" y="17874"/>
                      </a:lnTo>
                      <a:cubicBezTo>
                        <a:pt x="23814" y="18168"/>
                        <a:pt x="21759" y="22670"/>
                        <a:pt x="24108" y="25703"/>
                      </a:cubicBezTo>
                      <a:lnTo>
                        <a:pt x="24173" y="25801"/>
                      </a:lnTo>
                      <a:cubicBezTo>
                        <a:pt x="24173" y="25801"/>
                        <a:pt x="23856" y="25749"/>
                        <a:pt x="23380" y="25749"/>
                      </a:cubicBezTo>
                      <a:cubicBezTo>
                        <a:pt x="22011" y="25749"/>
                        <a:pt x="19327" y="26180"/>
                        <a:pt x="19085" y="29520"/>
                      </a:cubicBezTo>
                      <a:cubicBezTo>
                        <a:pt x="19052" y="30335"/>
                        <a:pt x="19248" y="31085"/>
                        <a:pt x="19770" y="31836"/>
                      </a:cubicBezTo>
                      <a:cubicBezTo>
                        <a:pt x="19763" y="31903"/>
                        <a:pt x="19756" y="31972"/>
                        <a:pt x="19747" y="32042"/>
                      </a:cubicBezTo>
                      <a:lnTo>
                        <a:pt x="19747" y="32042"/>
                      </a:lnTo>
                      <a:lnTo>
                        <a:pt x="19737" y="32031"/>
                      </a:lnTo>
                      <a:cubicBezTo>
                        <a:pt x="17095" y="33434"/>
                        <a:pt x="14713" y="35163"/>
                        <a:pt x="12854" y="37446"/>
                      </a:cubicBezTo>
                      <a:cubicBezTo>
                        <a:pt x="12300" y="37087"/>
                        <a:pt x="11615" y="36761"/>
                        <a:pt x="10636" y="36598"/>
                      </a:cubicBezTo>
                      <a:cubicBezTo>
                        <a:pt x="10425" y="36563"/>
                        <a:pt x="10212" y="36546"/>
                        <a:pt x="9999" y="36546"/>
                      </a:cubicBezTo>
                      <a:cubicBezTo>
                        <a:pt x="8833" y="36546"/>
                        <a:pt x="7675" y="37068"/>
                        <a:pt x="6819" y="38033"/>
                      </a:cubicBezTo>
                      <a:cubicBezTo>
                        <a:pt x="6232" y="38686"/>
                        <a:pt x="5776" y="39567"/>
                        <a:pt x="5743" y="40708"/>
                      </a:cubicBezTo>
                      <a:cubicBezTo>
                        <a:pt x="5743" y="40708"/>
                        <a:pt x="4782" y="40295"/>
                        <a:pt x="3676" y="40295"/>
                      </a:cubicBezTo>
                      <a:cubicBezTo>
                        <a:pt x="2004" y="40295"/>
                        <a:pt x="0" y="41241"/>
                        <a:pt x="491" y="45993"/>
                      </a:cubicBezTo>
                      <a:lnTo>
                        <a:pt x="9821" y="45862"/>
                      </a:lnTo>
                      <a:cubicBezTo>
                        <a:pt x="9821" y="46352"/>
                        <a:pt x="9853" y="46841"/>
                        <a:pt x="9951" y="47330"/>
                      </a:cubicBezTo>
                      <a:cubicBezTo>
                        <a:pt x="8548" y="48113"/>
                        <a:pt x="7472" y="48994"/>
                        <a:pt x="7537" y="49842"/>
                      </a:cubicBezTo>
                      <a:cubicBezTo>
                        <a:pt x="7598" y="50440"/>
                        <a:pt x="7919" y="50598"/>
                        <a:pt x="8242" y="50598"/>
                      </a:cubicBezTo>
                      <a:cubicBezTo>
                        <a:pt x="8606" y="50598"/>
                        <a:pt x="8972" y="50396"/>
                        <a:pt x="8972" y="50396"/>
                      </a:cubicBezTo>
                      <a:lnTo>
                        <a:pt x="8972" y="50396"/>
                      </a:lnTo>
                      <a:cubicBezTo>
                        <a:pt x="7820" y="56217"/>
                        <a:pt x="11127" y="60026"/>
                        <a:pt x="12876" y="60026"/>
                      </a:cubicBezTo>
                      <a:cubicBezTo>
                        <a:pt x="13156" y="60026"/>
                        <a:pt x="13396" y="59928"/>
                        <a:pt x="13572" y="59726"/>
                      </a:cubicBezTo>
                      <a:cubicBezTo>
                        <a:pt x="13702" y="59563"/>
                        <a:pt x="13768" y="59432"/>
                        <a:pt x="13768" y="59432"/>
                      </a:cubicBezTo>
                      <a:cubicBezTo>
                        <a:pt x="14028" y="59530"/>
                        <a:pt x="14224" y="59563"/>
                        <a:pt x="14420" y="59595"/>
                      </a:cubicBezTo>
                      <a:cubicBezTo>
                        <a:pt x="17649" y="62792"/>
                        <a:pt x="22803" y="65402"/>
                        <a:pt x="29034" y="67065"/>
                      </a:cubicBezTo>
                      <a:cubicBezTo>
                        <a:pt x="29001" y="67587"/>
                        <a:pt x="29001" y="68109"/>
                        <a:pt x="29034" y="68598"/>
                      </a:cubicBezTo>
                      <a:cubicBezTo>
                        <a:pt x="29295" y="71110"/>
                        <a:pt x="30665" y="73165"/>
                        <a:pt x="32589" y="74242"/>
                      </a:cubicBezTo>
                      <a:cubicBezTo>
                        <a:pt x="34389" y="75235"/>
                        <a:pt x="36337" y="75549"/>
                        <a:pt x="38349" y="75549"/>
                      </a:cubicBezTo>
                      <a:cubicBezTo>
                        <a:pt x="38451" y="75549"/>
                        <a:pt x="38554" y="75548"/>
                        <a:pt x="38656" y="75546"/>
                      </a:cubicBezTo>
                      <a:cubicBezTo>
                        <a:pt x="39183" y="75546"/>
                        <a:pt x="40753" y="75643"/>
                        <a:pt x="41464" y="75643"/>
                      </a:cubicBezTo>
                      <a:cubicBezTo>
                        <a:pt x="41671" y="75643"/>
                        <a:pt x="41805" y="75635"/>
                        <a:pt x="41820" y="75613"/>
                      </a:cubicBezTo>
                      <a:lnTo>
                        <a:pt x="41820" y="75613"/>
                      </a:lnTo>
                      <a:cubicBezTo>
                        <a:pt x="41752" y="75748"/>
                        <a:pt x="38120" y="83064"/>
                        <a:pt x="43615" y="84680"/>
                      </a:cubicBezTo>
                      <a:lnTo>
                        <a:pt x="45865" y="73752"/>
                      </a:lnTo>
                      <a:cubicBezTo>
                        <a:pt x="45963" y="73785"/>
                        <a:pt x="45996" y="73883"/>
                        <a:pt x="46061" y="73915"/>
                      </a:cubicBezTo>
                      <a:cubicBezTo>
                        <a:pt x="46290" y="74046"/>
                        <a:pt x="46485" y="74209"/>
                        <a:pt x="46681" y="74307"/>
                      </a:cubicBezTo>
                      <a:cubicBezTo>
                        <a:pt x="46877" y="74437"/>
                        <a:pt x="47105" y="74535"/>
                        <a:pt x="47333" y="74633"/>
                      </a:cubicBezTo>
                      <a:cubicBezTo>
                        <a:pt x="48945" y="75363"/>
                        <a:pt x="50642" y="75582"/>
                        <a:pt x="52423" y="75582"/>
                      </a:cubicBezTo>
                      <a:cubicBezTo>
                        <a:pt x="52553" y="75582"/>
                        <a:pt x="52683" y="75581"/>
                        <a:pt x="52813" y="75579"/>
                      </a:cubicBezTo>
                      <a:cubicBezTo>
                        <a:pt x="53312" y="75579"/>
                        <a:pt x="54742" y="75648"/>
                        <a:pt x="55497" y="75648"/>
                      </a:cubicBezTo>
                      <a:cubicBezTo>
                        <a:pt x="55773" y="75648"/>
                        <a:pt x="55959" y="75639"/>
                        <a:pt x="55977" y="75613"/>
                      </a:cubicBezTo>
                      <a:lnTo>
                        <a:pt x="55977" y="75613"/>
                      </a:lnTo>
                      <a:cubicBezTo>
                        <a:pt x="55908" y="75750"/>
                        <a:pt x="52246" y="83064"/>
                        <a:pt x="57739" y="84647"/>
                      </a:cubicBezTo>
                      <a:lnTo>
                        <a:pt x="60414" y="71795"/>
                      </a:lnTo>
                      <a:cubicBezTo>
                        <a:pt x="59762" y="71795"/>
                        <a:pt x="55912" y="71926"/>
                        <a:pt x="54575" y="71926"/>
                      </a:cubicBezTo>
                      <a:cubicBezTo>
                        <a:pt x="52128" y="71860"/>
                        <a:pt x="48703" y="71306"/>
                        <a:pt x="47301" y="69022"/>
                      </a:cubicBezTo>
                      <a:cubicBezTo>
                        <a:pt x="47268" y="68990"/>
                        <a:pt x="47268" y="68924"/>
                        <a:pt x="47236" y="68892"/>
                      </a:cubicBezTo>
                      <a:cubicBezTo>
                        <a:pt x="54184" y="68533"/>
                        <a:pt x="60186" y="66804"/>
                        <a:pt x="64100" y="64032"/>
                      </a:cubicBezTo>
                      <a:cubicBezTo>
                        <a:pt x="64100" y="64032"/>
                        <a:pt x="64133" y="64162"/>
                        <a:pt x="64263" y="64325"/>
                      </a:cubicBezTo>
                      <a:cubicBezTo>
                        <a:pt x="64440" y="64626"/>
                        <a:pt x="64762" y="64775"/>
                        <a:pt x="65170" y="64775"/>
                      </a:cubicBezTo>
                      <a:cubicBezTo>
                        <a:pt x="67015" y="64775"/>
                        <a:pt x="70630" y="61741"/>
                        <a:pt x="70657" y="56105"/>
                      </a:cubicBezTo>
                      <a:cubicBezTo>
                        <a:pt x="70657" y="56105"/>
                        <a:pt x="71080" y="56443"/>
                        <a:pt x="71492" y="56443"/>
                      </a:cubicBezTo>
                      <a:cubicBezTo>
                        <a:pt x="71756" y="56443"/>
                        <a:pt x="72017" y="56303"/>
                        <a:pt x="72157" y="55844"/>
                      </a:cubicBezTo>
                      <a:cubicBezTo>
                        <a:pt x="72418" y="55028"/>
                        <a:pt x="71505" y="53887"/>
                        <a:pt x="70298" y="52876"/>
                      </a:cubicBezTo>
                      <a:cubicBezTo>
                        <a:pt x="71407" y="49809"/>
                        <a:pt x="71309" y="46515"/>
                        <a:pt x="69776" y="43253"/>
                      </a:cubicBezTo>
                      <a:cubicBezTo>
                        <a:pt x="68536" y="40676"/>
                        <a:pt x="66710" y="38490"/>
                        <a:pt x="64557" y="36598"/>
                      </a:cubicBezTo>
                      <a:lnTo>
                        <a:pt x="64557" y="36598"/>
                      </a:lnTo>
                      <a:cubicBezTo>
                        <a:pt x="64785" y="37055"/>
                        <a:pt x="65046" y="37446"/>
                        <a:pt x="65274" y="37903"/>
                      </a:cubicBezTo>
                      <a:cubicBezTo>
                        <a:pt x="65535" y="38392"/>
                        <a:pt x="65796" y="39208"/>
                        <a:pt x="65633" y="39795"/>
                      </a:cubicBezTo>
                      <a:cubicBezTo>
                        <a:pt x="65764" y="39208"/>
                        <a:pt x="65535" y="38425"/>
                        <a:pt x="65274" y="37936"/>
                      </a:cubicBezTo>
                      <a:cubicBezTo>
                        <a:pt x="64883" y="37120"/>
                        <a:pt x="64328" y="36370"/>
                        <a:pt x="64002" y="35489"/>
                      </a:cubicBezTo>
                      <a:cubicBezTo>
                        <a:pt x="63741" y="34739"/>
                        <a:pt x="63513" y="33434"/>
                        <a:pt x="63415" y="32455"/>
                      </a:cubicBezTo>
                      <a:cubicBezTo>
                        <a:pt x="63415" y="32031"/>
                        <a:pt x="63350" y="31640"/>
                        <a:pt x="63317" y="31216"/>
                      </a:cubicBezTo>
                      <a:cubicBezTo>
                        <a:pt x="63350" y="31020"/>
                        <a:pt x="63350" y="30759"/>
                        <a:pt x="63350" y="30531"/>
                      </a:cubicBezTo>
                      <a:cubicBezTo>
                        <a:pt x="63350" y="30335"/>
                        <a:pt x="63350" y="30107"/>
                        <a:pt x="63317" y="29911"/>
                      </a:cubicBezTo>
                      <a:lnTo>
                        <a:pt x="84944" y="29683"/>
                      </a:lnTo>
                      <a:cubicBezTo>
                        <a:pt x="84858" y="29683"/>
                        <a:pt x="84973" y="22265"/>
                        <a:pt x="80808" y="22265"/>
                      </a:cubicBezTo>
                      <a:cubicBezTo>
                        <a:pt x="80229" y="22265"/>
                        <a:pt x="79568" y="22408"/>
                        <a:pt x="78812" y="22735"/>
                      </a:cubicBezTo>
                      <a:cubicBezTo>
                        <a:pt x="78812" y="22735"/>
                        <a:pt x="78779" y="18886"/>
                        <a:pt x="74082" y="18135"/>
                      </a:cubicBezTo>
                      <a:cubicBezTo>
                        <a:pt x="73797" y="18088"/>
                        <a:pt x="73512" y="18064"/>
                        <a:pt x="73230" y="18064"/>
                      </a:cubicBezTo>
                      <a:cubicBezTo>
                        <a:pt x="71763" y="18064"/>
                        <a:pt x="70353" y="18699"/>
                        <a:pt x="69287" y="19929"/>
                      </a:cubicBezTo>
                      <a:cubicBezTo>
                        <a:pt x="68569" y="20745"/>
                        <a:pt x="67982" y="21887"/>
                        <a:pt x="67916" y="23355"/>
                      </a:cubicBezTo>
                      <a:cubicBezTo>
                        <a:pt x="67916" y="23355"/>
                        <a:pt x="66704" y="22824"/>
                        <a:pt x="65312" y="22824"/>
                      </a:cubicBezTo>
                      <a:cubicBezTo>
                        <a:pt x="63616" y="22824"/>
                        <a:pt x="61653" y="23612"/>
                        <a:pt x="61295" y="27106"/>
                      </a:cubicBezTo>
                      <a:cubicBezTo>
                        <a:pt x="60389" y="26665"/>
                        <a:pt x="59484" y="26610"/>
                        <a:pt x="59088" y="26610"/>
                      </a:cubicBezTo>
                      <a:cubicBezTo>
                        <a:pt x="58956" y="26610"/>
                        <a:pt x="58881" y="26617"/>
                        <a:pt x="58881" y="26617"/>
                      </a:cubicBezTo>
                      <a:cubicBezTo>
                        <a:pt x="58881" y="26617"/>
                        <a:pt x="62404" y="23876"/>
                        <a:pt x="60805" y="19408"/>
                      </a:cubicBezTo>
                      <a:cubicBezTo>
                        <a:pt x="59925" y="16896"/>
                        <a:pt x="57902" y="16015"/>
                        <a:pt x="56271" y="15721"/>
                      </a:cubicBezTo>
                      <a:cubicBezTo>
                        <a:pt x="55619" y="15330"/>
                        <a:pt x="54869" y="15036"/>
                        <a:pt x="54118" y="14906"/>
                      </a:cubicBezTo>
                      <a:cubicBezTo>
                        <a:pt x="56402" y="7012"/>
                        <a:pt x="49095" y="5936"/>
                        <a:pt x="49095" y="5936"/>
                      </a:cubicBezTo>
                      <a:cubicBezTo>
                        <a:pt x="49780" y="1956"/>
                        <a:pt x="47464" y="977"/>
                        <a:pt x="47464" y="977"/>
                      </a:cubicBezTo>
                      <a:cubicBezTo>
                        <a:pt x="46270" y="268"/>
                        <a:pt x="45127" y="1"/>
                        <a:pt x="4408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2019;p50">
                  <a:extLst>
                    <a:ext uri="{FF2B5EF4-FFF2-40B4-BE49-F238E27FC236}">
                      <a16:creationId xmlns:a16="http://schemas.microsoft.com/office/drawing/2014/main" id="{E2ECC2BB-7AC9-8DC5-A38A-7603A4B985D2}"/>
                    </a:ext>
                  </a:extLst>
                </p:cNvPr>
                <p:cNvSpPr/>
                <p:nvPr/>
              </p:nvSpPr>
              <p:spPr>
                <a:xfrm>
                  <a:off x="4035800" y="2446102"/>
                  <a:ext cx="378000" cy="19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0" h="7685" extrusionOk="0">
                      <a:moveTo>
                        <a:pt x="4293" y="1"/>
                      </a:moveTo>
                      <a:cubicBezTo>
                        <a:pt x="3930" y="1"/>
                        <a:pt x="3569" y="27"/>
                        <a:pt x="3214" y="84"/>
                      </a:cubicBezTo>
                      <a:cubicBezTo>
                        <a:pt x="2431" y="182"/>
                        <a:pt x="1615" y="541"/>
                        <a:pt x="1093" y="1160"/>
                      </a:cubicBezTo>
                      <a:cubicBezTo>
                        <a:pt x="898" y="1421"/>
                        <a:pt x="767" y="1650"/>
                        <a:pt x="669" y="1911"/>
                      </a:cubicBezTo>
                      <a:cubicBezTo>
                        <a:pt x="0" y="4100"/>
                        <a:pt x="2676" y="4759"/>
                        <a:pt x="4363" y="4759"/>
                      </a:cubicBezTo>
                      <a:cubicBezTo>
                        <a:pt x="4486" y="4759"/>
                        <a:pt x="4603" y="4755"/>
                        <a:pt x="4714" y="4749"/>
                      </a:cubicBezTo>
                      <a:cubicBezTo>
                        <a:pt x="5464" y="4724"/>
                        <a:pt x="6200" y="4686"/>
                        <a:pt x="6931" y="4686"/>
                      </a:cubicBezTo>
                      <a:cubicBezTo>
                        <a:pt x="8139" y="4686"/>
                        <a:pt x="9334" y="4791"/>
                        <a:pt x="10553" y="5238"/>
                      </a:cubicBezTo>
                      <a:cubicBezTo>
                        <a:pt x="12184" y="5858"/>
                        <a:pt x="13652" y="6738"/>
                        <a:pt x="15120" y="7684"/>
                      </a:cubicBezTo>
                      <a:cubicBezTo>
                        <a:pt x="14891" y="7456"/>
                        <a:pt x="14761" y="7130"/>
                        <a:pt x="14565" y="6902"/>
                      </a:cubicBezTo>
                      <a:cubicBezTo>
                        <a:pt x="14076" y="6282"/>
                        <a:pt x="13652" y="5695"/>
                        <a:pt x="13195" y="5075"/>
                      </a:cubicBezTo>
                      <a:cubicBezTo>
                        <a:pt x="11695" y="3215"/>
                        <a:pt x="9803" y="1487"/>
                        <a:pt x="7519" y="639"/>
                      </a:cubicBezTo>
                      <a:cubicBezTo>
                        <a:pt x="6513" y="246"/>
                        <a:pt x="5396" y="1"/>
                        <a:pt x="42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2020;p50">
                  <a:extLst>
                    <a:ext uri="{FF2B5EF4-FFF2-40B4-BE49-F238E27FC236}">
                      <a16:creationId xmlns:a16="http://schemas.microsoft.com/office/drawing/2014/main" id="{67F76054-7B6F-53DA-BB69-557A8C581EBC}"/>
                    </a:ext>
                  </a:extLst>
                </p:cNvPr>
                <p:cNvSpPr/>
                <p:nvPr/>
              </p:nvSpPr>
              <p:spPr>
                <a:xfrm>
                  <a:off x="4316400" y="2280925"/>
                  <a:ext cx="221025" cy="3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14648" extrusionOk="0">
                      <a:moveTo>
                        <a:pt x="3035" y="1"/>
                      </a:moveTo>
                      <a:cubicBezTo>
                        <a:pt x="2708" y="1"/>
                        <a:pt x="2480" y="99"/>
                        <a:pt x="2219" y="196"/>
                      </a:cubicBezTo>
                      <a:cubicBezTo>
                        <a:pt x="1" y="1306"/>
                        <a:pt x="1795" y="3948"/>
                        <a:pt x="2937" y="5089"/>
                      </a:cubicBezTo>
                      <a:cubicBezTo>
                        <a:pt x="4339" y="6525"/>
                        <a:pt x="5775" y="7764"/>
                        <a:pt x="6590" y="9656"/>
                      </a:cubicBezTo>
                      <a:cubicBezTo>
                        <a:pt x="7275" y="11255"/>
                        <a:pt x="7601" y="12983"/>
                        <a:pt x="7928" y="14647"/>
                      </a:cubicBezTo>
                      <a:cubicBezTo>
                        <a:pt x="7993" y="14321"/>
                        <a:pt x="8091" y="13995"/>
                        <a:pt x="8156" y="13734"/>
                      </a:cubicBezTo>
                      <a:cubicBezTo>
                        <a:pt x="8319" y="13016"/>
                        <a:pt x="8417" y="12266"/>
                        <a:pt x="8515" y="11548"/>
                      </a:cubicBezTo>
                      <a:cubicBezTo>
                        <a:pt x="8841" y="9134"/>
                        <a:pt x="8808" y="6623"/>
                        <a:pt x="7862" y="4372"/>
                      </a:cubicBezTo>
                      <a:cubicBezTo>
                        <a:pt x="7340" y="3034"/>
                        <a:pt x="6427" y="1730"/>
                        <a:pt x="5285" y="816"/>
                      </a:cubicBezTo>
                      <a:cubicBezTo>
                        <a:pt x="4666" y="327"/>
                        <a:pt x="3817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2021;p50">
                  <a:extLst>
                    <a:ext uri="{FF2B5EF4-FFF2-40B4-BE49-F238E27FC236}">
                      <a16:creationId xmlns:a16="http://schemas.microsoft.com/office/drawing/2014/main" id="{A2553F78-3328-2496-E9B2-72A72AB21E1A}"/>
                    </a:ext>
                  </a:extLst>
                </p:cNvPr>
                <p:cNvSpPr/>
                <p:nvPr/>
              </p:nvSpPr>
              <p:spPr>
                <a:xfrm>
                  <a:off x="5649750" y="2299725"/>
                  <a:ext cx="260975" cy="33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3406" extrusionOk="0">
                      <a:moveTo>
                        <a:pt x="7053" y="0"/>
                      </a:moveTo>
                      <a:cubicBezTo>
                        <a:pt x="6456" y="0"/>
                        <a:pt x="5843" y="152"/>
                        <a:pt x="5317" y="390"/>
                      </a:cubicBezTo>
                      <a:cubicBezTo>
                        <a:pt x="4013" y="1043"/>
                        <a:pt x="2936" y="2152"/>
                        <a:pt x="2121" y="3326"/>
                      </a:cubicBezTo>
                      <a:cubicBezTo>
                        <a:pt x="718" y="5381"/>
                        <a:pt x="196" y="7828"/>
                        <a:pt x="66" y="10209"/>
                      </a:cubicBezTo>
                      <a:cubicBezTo>
                        <a:pt x="33" y="10959"/>
                        <a:pt x="0" y="11742"/>
                        <a:pt x="0" y="12460"/>
                      </a:cubicBezTo>
                      <a:cubicBezTo>
                        <a:pt x="0" y="12721"/>
                        <a:pt x="33" y="13080"/>
                        <a:pt x="0" y="13406"/>
                      </a:cubicBezTo>
                      <a:cubicBezTo>
                        <a:pt x="653" y="11807"/>
                        <a:pt x="1338" y="10176"/>
                        <a:pt x="2316" y="8806"/>
                      </a:cubicBezTo>
                      <a:cubicBezTo>
                        <a:pt x="3491" y="7078"/>
                        <a:pt x="5122" y="6132"/>
                        <a:pt x="6785" y="5055"/>
                      </a:cubicBezTo>
                      <a:cubicBezTo>
                        <a:pt x="8155" y="4142"/>
                        <a:pt x="10439" y="1891"/>
                        <a:pt x="8416" y="390"/>
                      </a:cubicBezTo>
                      <a:cubicBezTo>
                        <a:pt x="8221" y="227"/>
                        <a:pt x="7992" y="97"/>
                        <a:pt x="7699" y="64"/>
                      </a:cubicBezTo>
                      <a:cubicBezTo>
                        <a:pt x="7489" y="21"/>
                        <a:pt x="7272" y="0"/>
                        <a:pt x="705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#9Slide07 Bungee" pitchFamily="2" charset="0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9" name="Google Shape;2022;p50">
              <a:extLst>
                <a:ext uri="{FF2B5EF4-FFF2-40B4-BE49-F238E27FC236}">
                  <a16:creationId xmlns:a16="http://schemas.microsoft.com/office/drawing/2014/main" id="{54C19238-4B82-1A8B-0D3F-FEBC2C472785}"/>
                </a:ext>
              </a:extLst>
            </p:cNvPr>
            <p:cNvGrpSpPr/>
            <p:nvPr/>
          </p:nvGrpSpPr>
          <p:grpSpPr>
            <a:xfrm>
              <a:off x="6765075" y="2719225"/>
              <a:ext cx="2231025" cy="2117350"/>
              <a:chOff x="3905825" y="561575"/>
              <a:chExt cx="2231025" cy="2117350"/>
            </a:xfrm>
          </p:grpSpPr>
          <p:sp>
            <p:nvSpPr>
              <p:cNvPr id="60" name="Google Shape;2023;p50">
                <a:extLst>
                  <a:ext uri="{FF2B5EF4-FFF2-40B4-BE49-F238E27FC236}">
                    <a16:creationId xmlns:a16="http://schemas.microsoft.com/office/drawing/2014/main" id="{7F741A9E-4C35-7FD8-E68C-EABD5B167EEB}"/>
                  </a:ext>
                </a:extLst>
              </p:cNvPr>
              <p:cNvSpPr/>
              <p:nvPr/>
            </p:nvSpPr>
            <p:spPr>
              <a:xfrm>
                <a:off x="3905825" y="571350"/>
                <a:ext cx="685650" cy="336300"/>
              </a:xfrm>
              <a:custGeom>
                <a:avLst/>
                <a:gdLst/>
                <a:ahLst/>
                <a:cxnLst/>
                <a:rect l="l" t="t" r="r" b="b"/>
                <a:pathLst>
                  <a:path w="27426" h="13452" extrusionOk="0">
                    <a:moveTo>
                      <a:pt x="14170" y="1"/>
                    </a:moveTo>
                    <a:cubicBezTo>
                      <a:pt x="12505" y="1"/>
                      <a:pt x="10901" y="731"/>
                      <a:pt x="9692" y="2133"/>
                    </a:cubicBezTo>
                    <a:cubicBezTo>
                      <a:pt x="8877" y="3079"/>
                      <a:pt x="8224" y="4318"/>
                      <a:pt x="8192" y="5949"/>
                    </a:cubicBezTo>
                    <a:cubicBezTo>
                      <a:pt x="8179" y="5949"/>
                      <a:pt x="6812" y="5368"/>
                      <a:pt x="5241" y="5368"/>
                    </a:cubicBezTo>
                    <a:cubicBezTo>
                      <a:pt x="2857" y="5368"/>
                      <a:pt x="1" y="6707"/>
                      <a:pt x="689" y="13452"/>
                    </a:cubicBezTo>
                    <a:lnTo>
                      <a:pt x="27274" y="13126"/>
                    </a:lnTo>
                    <a:cubicBezTo>
                      <a:pt x="27274" y="13126"/>
                      <a:pt x="27425" y="4771"/>
                      <a:pt x="22710" y="4771"/>
                    </a:cubicBezTo>
                    <a:cubicBezTo>
                      <a:pt x="22057" y="4771"/>
                      <a:pt x="21310" y="4932"/>
                      <a:pt x="20457" y="5297"/>
                    </a:cubicBezTo>
                    <a:cubicBezTo>
                      <a:pt x="20457" y="5297"/>
                      <a:pt x="20391" y="991"/>
                      <a:pt x="15107" y="78"/>
                    </a:cubicBezTo>
                    <a:cubicBezTo>
                      <a:pt x="14794" y="26"/>
                      <a:pt x="14481" y="1"/>
                      <a:pt x="14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2024;p50">
                <a:extLst>
                  <a:ext uri="{FF2B5EF4-FFF2-40B4-BE49-F238E27FC236}">
                    <a16:creationId xmlns:a16="http://schemas.microsoft.com/office/drawing/2014/main" id="{2163BDE9-C099-3CE0-9FC2-132BAC389F7A}"/>
                  </a:ext>
                </a:extLst>
              </p:cNvPr>
              <p:cNvSpPr/>
              <p:nvPr/>
            </p:nvSpPr>
            <p:spPr>
              <a:xfrm>
                <a:off x="5496825" y="1014325"/>
                <a:ext cx="608325" cy="297000"/>
              </a:xfrm>
              <a:custGeom>
                <a:avLst/>
                <a:gdLst/>
                <a:ahLst/>
                <a:cxnLst/>
                <a:rect l="l" t="t" r="r" b="b"/>
                <a:pathLst>
                  <a:path w="24333" h="11880" extrusionOk="0">
                    <a:moveTo>
                      <a:pt x="12540" y="0"/>
                    </a:moveTo>
                    <a:cubicBezTo>
                      <a:pt x="11073" y="0"/>
                      <a:pt x="9663" y="635"/>
                      <a:pt x="8597" y="1865"/>
                    </a:cubicBezTo>
                    <a:cubicBezTo>
                      <a:pt x="7879" y="2681"/>
                      <a:pt x="7292" y="3823"/>
                      <a:pt x="7226" y="5291"/>
                    </a:cubicBezTo>
                    <a:cubicBezTo>
                      <a:pt x="7213" y="5277"/>
                      <a:pt x="5974" y="4730"/>
                      <a:pt x="4564" y="4730"/>
                    </a:cubicBezTo>
                    <a:cubicBezTo>
                      <a:pt x="2470" y="4730"/>
                      <a:pt x="0" y="5935"/>
                      <a:pt x="605" y="11880"/>
                    </a:cubicBezTo>
                    <a:lnTo>
                      <a:pt x="24156" y="11619"/>
                    </a:lnTo>
                    <a:cubicBezTo>
                      <a:pt x="24156" y="11619"/>
                      <a:pt x="24332" y="4201"/>
                      <a:pt x="20136" y="4201"/>
                    </a:cubicBezTo>
                    <a:cubicBezTo>
                      <a:pt x="19553" y="4201"/>
                      <a:pt x="18886" y="4344"/>
                      <a:pt x="18122" y="4671"/>
                    </a:cubicBezTo>
                    <a:cubicBezTo>
                      <a:pt x="18122" y="4671"/>
                      <a:pt x="18089" y="822"/>
                      <a:pt x="13392" y="71"/>
                    </a:cubicBezTo>
                    <a:cubicBezTo>
                      <a:pt x="13107" y="24"/>
                      <a:pt x="12822" y="0"/>
                      <a:pt x="125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2025;p50">
                <a:extLst>
                  <a:ext uri="{FF2B5EF4-FFF2-40B4-BE49-F238E27FC236}">
                    <a16:creationId xmlns:a16="http://schemas.microsoft.com/office/drawing/2014/main" id="{B52BA94E-2A38-F1D1-2AC4-93CC3EC92EBE}"/>
                  </a:ext>
                </a:extLst>
              </p:cNvPr>
              <p:cNvSpPr/>
              <p:nvPr/>
            </p:nvSpPr>
            <p:spPr>
              <a:xfrm>
                <a:off x="3978825" y="1474375"/>
                <a:ext cx="482650" cy="235725"/>
              </a:xfrm>
              <a:custGeom>
                <a:avLst/>
                <a:gdLst/>
                <a:ahLst/>
                <a:cxnLst/>
                <a:rect l="l" t="t" r="r" b="b"/>
                <a:pathLst>
                  <a:path w="19306" h="9429" extrusionOk="0">
                    <a:moveTo>
                      <a:pt x="9933" y="1"/>
                    </a:moveTo>
                    <a:cubicBezTo>
                      <a:pt x="8789" y="1"/>
                      <a:pt x="7657" y="522"/>
                      <a:pt x="6817" y="1470"/>
                    </a:cubicBezTo>
                    <a:cubicBezTo>
                      <a:pt x="6230" y="2122"/>
                      <a:pt x="5773" y="3035"/>
                      <a:pt x="5740" y="4177"/>
                    </a:cubicBezTo>
                    <a:cubicBezTo>
                      <a:pt x="5740" y="4177"/>
                      <a:pt x="4765" y="3752"/>
                      <a:pt x="3649" y="3752"/>
                    </a:cubicBezTo>
                    <a:cubicBezTo>
                      <a:pt x="1981" y="3752"/>
                      <a:pt x="0" y="4700"/>
                      <a:pt x="489" y="9429"/>
                    </a:cubicBezTo>
                    <a:lnTo>
                      <a:pt x="19180" y="9233"/>
                    </a:lnTo>
                    <a:cubicBezTo>
                      <a:pt x="19180" y="9233"/>
                      <a:pt x="19306" y="3348"/>
                      <a:pt x="15980" y="3348"/>
                    </a:cubicBezTo>
                    <a:cubicBezTo>
                      <a:pt x="15518" y="3348"/>
                      <a:pt x="14989" y="3462"/>
                      <a:pt x="14385" y="3720"/>
                    </a:cubicBezTo>
                    <a:cubicBezTo>
                      <a:pt x="14385" y="3720"/>
                      <a:pt x="14352" y="654"/>
                      <a:pt x="10633" y="67"/>
                    </a:cubicBezTo>
                    <a:cubicBezTo>
                      <a:pt x="10401" y="23"/>
                      <a:pt x="10167" y="1"/>
                      <a:pt x="99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2026;p50">
                <a:extLst>
                  <a:ext uri="{FF2B5EF4-FFF2-40B4-BE49-F238E27FC236}">
                    <a16:creationId xmlns:a16="http://schemas.microsoft.com/office/drawing/2014/main" id="{546ECA8C-30E7-4DE1-D0B6-AC6C97B8DA1E}"/>
                  </a:ext>
                </a:extLst>
              </p:cNvPr>
              <p:cNvSpPr/>
              <p:nvPr/>
            </p:nvSpPr>
            <p:spPr>
              <a:xfrm>
                <a:off x="4035025" y="2446102"/>
                <a:ext cx="376325" cy="191300"/>
              </a:xfrm>
              <a:custGeom>
                <a:avLst/>
                <a:gdLst/>
                <a:ahLst/>
                <a:cxnLst/>
                <a:rect l="l" t="t" r="r" b="b"/>
                <a:pathLst>
                  <a:path w="15053" h="7652" extrusionOk="0">
                    <a:moveTo>
                      <a:pt x="4264" y="1"/>
                    </a:moveTo>
                    <a:cubicBezTo>
                      <a:pt x="3898" y="1"/>
                      <a:pt x="3535" y="27"/>
                      <a:pt x="3179" y="84"/>
                    </a:cubicBezTo>
                    <a:cubicBezTo>
                      <a:pt x="2429" y="182"/>
                      <a:pt x="1614" y="541"/>
                      <a:pt x="1059" y="1160"/>
                    </a:cubicBezTo>
                    <a:cubicBezTo>
                      <a:pt x="863" y="1421"/>
                      <a:pt x="733" y="1650"/>
                      <a:pt x="668" y="1911"/>
                    </a:cubicBezTo>
                    <a:cubicBezTo>
                      <a:pt x="1" y="4093"/>
                      <a:pt x="2686" y="4727"/>
                      <a:pt x="4326" y="4727"/>
                    </a:cubicBezTo>
                    <a:cubicBezTo>
                      <a:pt x="4451" y="4727"/>
                      <a:pt x="4569" y="4723"/>
                      <a:pt x="4680" y="4716"/>
                    </a:cubicBezTo>
                    <a:cubicBezTo>
                      <a:pt x="5430" y="4691"/>
                      <a:pt x="6161" y="4653"/>
                      <a:pt x="6886" y="4653"/>
                    </a:cubicBezTo>
                    <a:cubicBezTo>
                      <a:pt x="8085" y="4653"/>
                      <a:pt x="9267" y="4758"/>
                      <a:pt x="10486" y="5205"/>
                    </a:cubicBezTo>
                    <a:cubicBezTo>
                      <a:pt x="12117" y="5825"/>
                      <a:pt x="13585" y="6706"/>
                      <a:pt x="15053" y="7652"/>
                    </a:cubicBezTo>
                    <a:cubicBezTo>
                      <a:pt x="14857" y="7358"/>
                      <a:pt x="14662" y="7097"/>
                      <a:pt x="14531" y="6869"/>
                    </a:cubicBezTo>
                    <a:cubicBezTo>
                      <a:pt x="14074" y="6282"/>
                      <a:pt x="13650" y="5662"/>
                      <a:pt x="13194" y="5075"/>
                    </a:cubicBezTo>
                    <a:cubicBezTo>
                      <a:pt x="11661" y="3215"/>
                      <a:pt x="9801" y="1487"/>
                      <a:pt x="7518" y="639"/>
                    </a:cubicBezTo>
                    <a:cubicBezTo>
                      <a:pt x="6512" y="246"/>
                      <a:pt x="5376" y="1"/>
                      <a:pt x="42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2027;p50">
                <a:extLst>
                  <a:ext uri="{FF2B5EF4-FFF2-40B4-BE49-F238E27FC236}">
                    <a16:creationId xmlns:a16="http://schemas.microsoft.com/office/drawing/2014/main" id="{6E5EA3F3-B9BF-6FEC-16D5-753019E36936}"/>
                  </a:ext>
                </a:extLst>
              </p:cNvPr>
              <p:cNvSpPr/>
              <p:nvPr/>
            </p:nvSpPr>
            <p:spPr>
              <a:xfrm>
                <a:off x="4160650" y="2515800"/>
                <a:ext cx="25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6" extrusionOk="0">
                    <a:moveTo>
                      <a:pt x="1" y="66"/>
                    </a:moveTo>
                    <a:lnTo>
                      <a:pt x="1" y="66"/>
                    </a:lnTo>
                    <a:cubicBezTo>
                      <a:pt x="1" y="33"/>
                      <a:pt x="1" y="0"/>
                      <a:pt x="1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2028;p50">
                <a:extLst>
                  <a:ext uri="{FF2B5EF4-FFF2-40B4-BE49-F238E27FC236}">
                    <a16:creationId xmlns:a16="http://schemas.microsoft.com/office/drawing/2014/main" id="{B52F64D7-C730-3B67-1527-ECC1EC6DBA4D}"/>
                  </a:ext>
                </a:extLst>
              </p:cNvPr>
              <p:cNvSpPr/>
              <p:nvPr/>
            </p:nvSpPr>
            <p:spPr>
              <a:xfrm>
                <a:off x="4066375" y="2487327"/>
                <a:ext cx="416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2168" extrusionOk="0">
                    <a:moveTo>
                      <a:pt x="327" y="1"/>
                    </a:moveTo>
                    <a:cubicBezTo>
                      <a:pt x="99" y="1"/>
                      <a:pt x="1" y="164"/>
                      <a:pt x="33" y="392"/>
                    </a:cubicBezTo>
                    <a:cubicBezTo>
                      <a:pt x="33" y="751"/>
                      <a:pt x="99" y="1142"/>
                      <a:pt x="327" y="1436"/>
                    </a:cubicBezTo>
                    <a:cubicBezTo>
                      <a:pt x="523" y="1730"/>
                      <a:pt x="816" y="1958"/>
                      <a:pt x="1142" y="2121"/>
                    </a:cubicBezTo>
                    <a:cubicBezTo>
                      <a:pt x="1195" y="2152"/>
                      <a:pt x="1250" y="2167"/>
                      <a:pt x="1304" y="2167"/>
                    </a:cubicBezTo>
                    <a:cubicBezTo>
                      <a:pt x="1418" y="2167"/>
                      <a:pt x="1522" y="2101"/>
                      <a:pt x="1567" y="1991"/>
                    </a:cubicBezTo>
                    <a:cubicBezTo>
                      <a:pt x="1664" y="1827"/>
                      <a:pt x="1632" y="1632"/>
                      <a:pt x="1469" y="1566"/>
                    </a:cubicBezTo>
                    <a:cubicBezTo>
                      <a:pt x="1403" y="1501"/>
                      <a:pt x="1338" y="1469"/>
                      <a:pt x="1240" y="1436"/>
                    </a:cubicBezTo>
                    <a:cubicBezTo>
                      <a:pt x="1240" y="1403"/>
                      <a:pt x="1208" y="1403"/>
                      <a:pt x="1175" y="1338"/>
                    </a:cubicBezTo>
                    <a:cubicBezTo>
                      <a:pt x="1175" y="1306"/>
                      <a:pt x="1142" y="1306"/>
                      <a:pt x="1142" y="1306"/>
                    </a:cubicBezTo>
                    <a:cubicBezTo>
                      <a:pt x="1077" y="1273"/>
                      <a:pt x="1012" y="1240"/>
                      <a:pt x="979" y="1175"/>
                    </a:cubicBezTo>
                    <a:lnTo>
                      <a:pt x="882" y="1110"/>
                    </a:lnTo>
                    <a:cubicBezTo>
                      <a:pt x="849" y="1110"/>
                      <a:pt x="849" y="1077"/>
                      <a:pt x="849" y="1077"/>
                    </a:cubicBezTo>
                    <a:cubicBezTo>
                      <a:pt x="816" y="1045"/>
                      <a:pt x="751" y="947"/>
                      <a:pt x="718" y="914"/>
                    </a:cubicBezTo>
                    <a:lnTo>
                      <a:pt x="718" y="881"/>
                    </a:lnTo>
                    <a:cubicBezTo>
                      <a:pt x="686" y="881"/>
                      <a:pt x="686" y="816"/>
                      <a:pt x="686" y="784"/>
                    </a:cubicBezTo>
                    <a:cubicBezTo>
                      <a:pt x="653" y="751"/>
                      <a:pt x="653" y="718"/>
                      <a:pt x="653" y="653"/>
                    </a:cubicBezTo>
                    <a:lnTo>
                      <a:pt x="653" y="588"/>
                    </a:lnTo>
                    <a:lnTo>
                      <a:pt x="653" y="327"/>
                    </a:lnTo>
                    <a:cubicBezTo>
                      <a:pt x="653" y="131"/>
                      <a:pt x="490" y="1"/>
                      <a:pt x="3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2029;p50">
                <a:extLst>
                  <a:ext uri="{FF2B5EF4-FFF2-40B4-BE49-F238E27FC236}">
                    <a16:creationId xmlns:a16="http://schemas.microsoft.com/office/drawing/2014/main" id="{D8882578-C374-F255-699E-5CA11E963D7B}"/>
                  </a:ext>
                </a:extLst>
              </p:cNvPr>
              <p:cNvSpPr/>
              <p:nvPr/>
            </p:nvSpPr>
            <p:spPr>
              <a:xfrm>
                <a:off x="4316400" y="2280925"/>
                <a:ext cx="221025" cy="36620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14648" extrusionOk="0">
                    <a:moveTo>
                      <a:pt x="3035" y="1"/>
                    </a:moveTo>
                    <a:cubicBezTo>
                      <a:pt x="2708" y="33"/>
                      <a:pt x="2480" y="99"/>
                      <a:pt x="2219" y="196"/>
                    </a:cubicBezTo>
                    <a:cubicBezTo>
                      <a:pt x="1" y="1306"/>
                      <a:pt x="1795" y="3948"/>
                      <a:pt x="2937" y="5089"/>
                    </a:cubicBezTo>
                    <a:cubicBezTo>
                      <a:pt x="4405" y="6525"/>
                      <a:pt x="5775" y="7764"/>
                      <a:pt x="6590" y="9656"/>
                    </a:cubicBezTo>
                    <a:cubicBezTo>
                      <a:pt x="7243" y="11255"/>
                      <a:pt x="7601" y="12983"/>
                      <a:pt x="7928" y="14647"/>
                    </a:cubicBezTo>
                    <a:cubicBezTo>
                      <a:pt x="8025" y="14321"/>
                      <a:pt x="8091" y="13995"/>
                      <a:pt x="8156" y="13734"/>
                    </a:cubicBezTo>
                    <a:lnTo>
                      <a:pt x="8515" y="11548"/>
                    </a:lnTo>
                    <a:cubicBezTo>
                      <a:pt x="8841" y="9134"/>
                      <a:pt x="8808" y="6655"/>
                      <a:pt x="7862" y="4372"/>
                    </a:cubicBezTo>
                    <a:cubicBezTo>
                      <a:pt x="7275" y="3034"/>
                      <a:pt x="6427" y="1730"/>
                      <a:pt x="5285" y="816"/>
                    </a:cubicBezTo>
                    <a:cubicBezTo>
                      <a:pt x="4666" y="327"/>
                      <a:pt x="3850" y="1"/>
                      <a:pt x="30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2030;p50">
                <a:extLst>
                  <a:ext uri="{FF2B5EF4-FFF2-40B4-BE49-F238E27FC236}">
                    <a16:creationId xmlns:a16="http://schemas.microsoft.com/office/drawing/2014/main" id="{73E0CB19-9B0D-C699-F9A7-8D5A27C7F2B3}"/>
                  </a:ext>
                </a:extLst>
              </p:cNvPr>
              <p:cNvSpPr/>
              <p:nvPr/>
            </p:nvSpPr>
            <p:spPr>
              <a:xfrm>
                <a:off x="4358000" y="2293900"/>
                <a:ext cx="375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504" extrusionOk="0">
                    <a:moveTo>
                      <a:pt x="1211" y="0"/>
                    </a:moveTo>
                    <a:cubicBezTo>
                      <a:pt x="1199" y="0"/>
                      <a:pt x="1187" y="1"/>
                      <a:pt x="1175" y="4"/>
                    </a:cubicBezTo>
                    <a:cubicBezTo>
                      <a:pt x="947" y="69"/>
                      <a:pt x="686" y="134"/>
                      <a:pt x="490" y="330"/>
                    </a:cubicBezTo>
                    <a:cubicBezTo>
                      <a:pt x="262" y="493"/>
                      <a:pt x="196" y="754"/>
                      <a:pt x="98" y="950"/>
                    </a:cubicBezTo>
                    <a:cubicBezTo>
                      <a:pt x="1" y="1406"/>
                      <a:pt x="33" y="1928"/>
                      <a:pt x="229" y="2320"/>
                    </a:cubicBezTo>
                    <a:cubicBezTo>
                      <a:pt x="292" y="2445"/>
                      <a:pt x="395" y="2504"/>
                      <a:pt x="503" y="2504"/>
                    </a:cubicBezTo>
                    <a:cubicBezTo>
                      <a:pt x="564" y="2504"/>
                      <a:pt x="627" y="2485"/>
                      <a:pt x="686" y="2450"/>
                    </a:cubicBezTo>
                    <a:cubicBezTo>
                      <a:pt x="849" y="2385"/>
                      <a:pt x="881" y="2189"/>
                      <a:pt x="816" y="2026"/>
                    </a:cubicBezTo>
                    <a:cubicBezTo>
                      <a:pt x="751" y="2026"/>
                      <a:pt x="751" y="1961"/>
                      <a:pt x="751" y="1961"/>
                    </a:cubicBezTo>
                    <a:cubicBezTo>
                      <a:pt x="751" y="1928"/>
                      <a:pt x="718" y="1896"/>
                      <a:pt x="718" y="1863"/>
                    </a:cubicBezTo>
                    <a:lnTo>
                      <a:pt x="686" y="1733"/>
                    </a:lnTo>
                    <a:lnTo>
                      <a:pt x="686" y="1635"/>
                    </a:lnTo>
                    <a:lnTo>
                      <a:pt x="686" y="1374"/>
                    </a:lnTo>
                    <a:lnTo>
                      <a:pt x="686" y="1308"/>
                    </a:lnTo>
                    <a:lnTo>
                      <a:pt x="686" y="1276"/>
                    </a:lnTo>
                    <a:cubicBezTo>
                      <a:pt x="718" y="1243"/>
                      <a:pt x="718" y="1211"/>
                      <a:pt x="718" y="1145"/>
                    </a:cubicBezTo>
                    <a:cubicBezTo>
                      <a:pt x="718" y="1113"/>
                      <a:pt x="751" y="1080"/>
                      <a:pt x="751" y="1048"/>
                    </a:cubicBezTo>
                    <a:cubicBezTo>
                      <a:pt x="816" y="1048"/>
                      <a:pt x="816" y="982"/>
                      <a:pt x="816" y="982"/>
                    </a:cubicBezTo>
                    <a:cubicBezTo>
                      <a:pt x="816" y="950"/>
                      <a:pt x="816" y="917"/>
                      <a:pt x="849" y="884"/>
                    </a:cubicBezTo>
                    <a:lnTo>
                      <a:pt x="881" y="819"/>
                    </a:lnTo>
                    <a:lnTo>
                      <a:pt x="979" y="754"/>
                    </a:lnTo>
                    <a:cubicBezTo>
                      <a:pt x="979" y="754"/>
                      <a:pt x="979" y="721"/>
                      <a:pt x="1012" y="721"/>
                    </a:cubicBezTo>
                    <a:lnTo>
                      <a:pt x="1077" y="721"/>
                    </a:lnTo>
                    <a:cubicBezTo>
                      <a:pt x="1142" y="656"/>
                      <a:pt x="1142" y="656"/>
                      <a:pt x="1175" y="656"/>
                    </a:cubicBezTo>
                    <a:cubicBezTo>
                      <a:pt x="1371" y="656"/>
                      <a:pt x="1501" y="558"/>
                      <a:pt x="1501" y="330"/>
                    </a:cubicBezTo>
                    <a:cubicBezTo>
                      <a:pt x="1501" y="179"/>
                      <a:pt x="1361" y="0"/>
                      <a:pt x="12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2031;p50">
                <a:extLst>
                  <a:ext uri="{FF2B5EF4-FFF2-40B4-BE49-F238E27FC236}">
                    <a16:creationId xmlns:a16="http://schemas.microsoft.com/office/drawing/2014/main" id="{0CA5220A-5380-8AB0-05F8-A06A6E38483C}"/>
                  </a:ext>
                </a:extLst>
              </p:cNvPr>
              <p:cNvSpPr/>
              <p:nvPr/>
            </p:nvSpPr>
            <p:spPr>
              <a:xfrm>
                <a:off x="5749725" y="2520698"/>
                <a:ext cx="387125" cy="138575"/>
              </a:xfrm>
              <a:custGeom>
                <a:avLst/>
                <a:gdLst/>
                <a:ahLst/>
                <a:cxnLst/>
                <a:rect l="l" t="t" r="r" b="b"/>
                <a:pathLst>
                  <a:path w="15485" h="5543" extrusionOk="0">
                    <a:moveTo>
                      <a:pt x="10345" y="1"/>
                    </a:moveTo>
                    <a:cubicBezTo>
                      <a:pt x="9811" y="1"/>
                      <a:pt x="9280" y="45"/>
                      <a:pt x="8775" y="127"/>
                    </a:cubicBezTo>
                    <a:cubicBezTo>
                      <a:pt x="6361" y="551"/>
                      <a:pt x="4208" y="1791"/>
                      <a:pt x="2317" y="3389"/>
                    </a:cubicBezTo>
                    <a:cubicBezTo>
                      <a:pt x="1762" y="3879"/>
                      <a:pt x="1175" y="4368"/>
                      <a:pt x="653" y="4890"/>
                    </a:cubicBezTo>
                    <a:cubicBezTo>
                      <a:pt x="490" y="5053"/>
                      <a:pt x="229" y="5347"/>
                      <a:pt x="1" y="5542"/>
                    </a:cubicBezTo>
                    <a:cubicBezTo>
                      <a:pt x="1566" y="4922"/>
                      <a:pt x="3263" y="4335"/>
                      <a:pt x="4926" y="4074"/>
                    </a:cubicBezTo>
                    <a:cubicBezTo>
                      <a:pt x="5371" y="4004"/>
                      <a:pt x="5803" y="3973"/>
                      <a:pt x="6226" y="3973"/>
                    </a:cubicBezTo>
                    <a:cubicBezTo>
                      <a:pt x="7754" y="3973"/>
                      <a:pt x="9167" y="4376"/>
                      <a:pt x="10700" y="4759"/>
                    </a:cubicBezTo>
                    <a:cubicBezTo>
                      <a:pt x="11184" y="4864"/>
                      <a:pt x="11798" y="4943"/>
                      <a:pt x="12419" y="4943"/>
                    </a:cubicBezTo>
                    <a:cubicBezTo>
                      <a:pt x="13931" y="4943"/>
                      <a:pt x="15484" y="4471"/>
                      <a:pt x="15299" y="2737"/>
                    </a:cubicBezTo>
                    <a:cubicBezTo>
                      <a:pt x="15234" y="2509"/>
                      <a:pt x="15169" y="2215"/>
                      <a:pt x="15006" y="1954"/>
                    </a:cubicBezTo>
                    <a:cubicBezTo>
                      <a:pt x="14582" y="1269"/>
                      <a:pt x="13864" y="747"/>
                      <a:pt x="13114" y="454"/>
                    </a:cubicBezTo>
                    <a:cubicBezTo>
                      <a:pt x="12258" y="140"/>
                      <a:pt x="11295" y="1"/>
                      <a:pt x="103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2032;p50">
                <a:extLst>
                  <a:ext uri="{FF2B5EF4-FFF2-40B4-BE49-F238E27FC236}">
                    <a16:creationId xmlns:a16="http://schemas.microsoft.com/office/drawing/2014/main" id="{40C13C45-EE5E-B5F5-E812-07689BF43F22}"/>
                  </a:ext>
                </a:extLst>
              </p:cNvPr>
              <p:cNvSpPr/>
              <p:nvPr/>
            </p:nvSpPr>
            <p:spPr>
              <a:xfrm>
                <a:off x="6021625" y="2575325"/>
                <a:ext cx="2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9" extrusionOk="0">
                    <a:moveTo>
                      <a:pt x="0" y="98"/>
                    </a:moveTo>
                    <a:lnTo>
                      <a:pt x="0" y="98"/>
                    </a:lnTo>
                    <a:cubicBezTo>
                      <a:pt x="0" y="66"/>
                      <a:pt x="0" y="1"/>
                      <a:pt x="0" y="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2033;p50">
                <a:extLst>
                  <a:ext uri="{FF2B5EF4-FFF2-40B4-BE49-F238E27FC236}">
                    <a16:creationId xmlns:a16="http://schemas.microsoft.com/office/drawing/2014/main" id="{07F6ADB3-4400-0594-89BB-5B6E43342C9C}"/>
                  </a:ext>
                </a:extLst>
              </p:cNvPr>
              <p:cNvSpPr/>
              <p:nvPr/>
            </p:nvSpPr>
            <p:spPr>
              <a:xfrm>
                <a:off x="6068575" y="2578898"/>
                <a:ext cx="49775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898" extrusionOk="0">
                    <a:moveTo>
                      <a:pt x="1672" y="0"/>
                    </a:moveTo>
                    <a:cubicBezTo>
                      <a:pt x="1533" y="0"/>
                      <a:pt x="1392" y="112"/>
                      <a:pt x="1338" y="246"/>
                    </a:cubicBezTo>
                    <a:cubicBezTo>
                      <a:pt x="1338" y="311"/>
                      <a:pt x="1306" y="409"/>
                      <a:pt x="1273" y="474"/>
                    </a:cubicBezTo>
                    <a:cubicBezTo>
                      <a:pt x="1273" y="539"/>
                      <a:pt x="1273" y="539"/>
                      <a:pt x="1240" y="572"/>
                    </a:cubicBezTo>
                    <a:cubicBezTo>
                      <a:pt x="1240" y="605"/>
                      <a:pt x="1175" y="637"/>
                      <a:pt x="1175" y="637"/>
                    </a:cubicBezTo>
                    <a:cubicBezTo>
                      <a:pt x="1175" y="702"/>
                      <a:pt x="1143" y="735"/>
                      <a:pt x="1143" y="735"/>
                    </a:cubicBezTo>
                    <a:cubicBezTo>
                      <a:pt x="1143" y="735"/>
                      <a:pt x="1143" y="768"/>
                      <a:pt x="1110" y="768"/>
                    </a:cubicBezTo>
                    <a:cubicBezTo>
                      <a:pt x="1045" y="800"/>
                      <a:pt x="1012" y="898"/>
                      <a:pt x="979" y="931"/>
                    </a:cubicBezTo>
                    <a:lnTo>
                      <a:pt x="947" y="963"/>
                    </a:lnTo>
                    <a:cubicBezTo>
                      <a:pt x="882" y="963"/>
                      <a:pt x="882" y="1029"/>
                      <a:pt x="849" y="1029"/>
                    </a:cubicBezTo>
                    <a:cubicBezTo>
                      <a:pt x="816" y="1061"/>
                      <a:pt x="719" y="1094"/>
                      <a:pt x="686" y="1127"/>
                    </a:cubicBezTo>
                    <a:lnTo>
                      <a:pt x="653" y="1127"/>
                    </a:lnTo>
                    <a:cubicBezTo>
                      <a:pt x="621" y="1127"/>
                      <a:pt x="555" y="1192"/>
                      <a:pt x="523" y="1192"/>
                    </a:cubicBezTo>
                    <a:cubicBezTo>
                      <a:pt x="458" y="1224"/>
                      <a:pt x="360" y="1224"/>
                      <a:pt x="294" y="1257"/>
                    </a:cubicBezTo>
                    <a:cubicBezTo>
                      <a:pt x="131" y="1290"/>
                      <a:pt x="1" y="1518"/>
                      <a:pt x="66" y="1681"/>
                    </a:cubicBezTo>
                    <a:cubicBezTo>
                      <a:pt x="117" y="1809"/>
                      <a:pt x="249" y="1897"/>
                      <a:pt x="383" y="1897"/>
                    </a:cubicBezTo>
                    <a:cubicBezTo>
                      <a:pt x="419" y="1897"/>
                      <a:pt x="455" y="1891"/>
                      <a:pt x="490" y="1877"/>
                    </a:cubicBezTo>
                    <a:cubicBezTo>
                      <a:pt x="849" y="1746"/>
                      <a:pt x="1175" y="1616"/>
                      <a:pt x="1436" y="1355"/>
                    </a:cubicBezTo>
                    <a:cubicBezTo>
                      <a:pt x="1697" y="1094"/>
                      <a:pt x="1828" y="735"/>
                      <a:pt x="1925" y="376"/>
                    </a:cubicBezTo>
                    <a:cubicBezTo>
                      <a:pt x="1991" y="213"/>
                      <a:pt x="1925" y="17"/>
                      <a:pt x="1762" y="17"/>
                    </a:cubicBezTo>
                    <a:cubicBezTo>
                      <a:pt x="1733" y="6"/>
                      <a:pt x="1703" y="0"/>
                      <a:pt x="1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2034;p50">
                <a:extLst>
                  <a:ext uri="{FF2B5EF4-FFF2-40B4-BE49-F238E27FC236}">
                    <a16:creationId xmlns:a16="http://schemas.microsoft.com/office/drawing/2014/main" id="{7E1A1866-0089-7371-6BE0-BA29F78471F9}"/>
                  </a:ext>
                </a:extLst>
              </p:cNvPr>
              <p:cNvSpPr/>
              <p:nvPr/>
            </p:nvSpPr>
            <p:spPr>
              <a:xfrm>
                <a:off x="5650575" y="2298900"/>
                <a:ext cx="260150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13407" extrusionOk="0">
                    <a:moveTo>
                      <a:pt x="7054" y="1"/>
                    </a:moveTo>
                    <a:cubicBezTo>
                      <a:pt x="6458" y="1"/>
                      <a:pt x="5851" y="152"/>
                      <a:pt x="5350" y="391"/>
                    </a:cubicBezTo>
                    <a:cubicBezTo>
                      <a:pt x="4045" y="1043"/>
                      <a:pt x="2936" y="2152"/>
                      <a:pt x="2120" y="3327"/>
                    </a:cubicBezTo>
                    <a:cubicBezTo>
                      <a:pt x="718" y="5349"/>
                      <a:pt x="196" y="7796"/>
                      <a:pt x="65" y="10209"/>
                    </a:cubicBezTo>
                    <a:cubicBezTo>
                      <a:pt x="33" y="10960"/>
                      <a:pt x="0" y="11710"/>
                      <a:pt x="0" y="12460"/>
                    </a:cubicBezTo>
                    <a:cubicBezTo>
                      <a:pt x="0" y="12689"/>
                      <a:pt x="33" y="13080"/>
                      <a:pt x="0" y="13406"/>
                    </a:cubicBezTo>
                    <a:cubicBezTo>
                      <a:pt x="652" y="11808"/>
                      <a:pt x="1337" y="10209"/>
                      <a:pt x="2316" y="8774"/>
                    </a:cubicBezTo>
                    <a:cubicBezTo>
                      <a:pt x="3490" y="7078"/>
                      <a:pt x="5121" y="6132"/>
                      <a:pt x="6818" y="5023"/>
                    </a:cubicBezTo>
                    <a:cubicBezTo>
                      <a:pt x="8122" y="4175"/>
                      <a:pt x="10406" y="1891"/>
                      <a:pt x="8449" y="391"/>
                    </a:cubicBezTo>
                    <a:cubicBezTo>
                      <a:pt x="8220" y="228"/>
                      <a:pt x="7992" y="97"/>
                      <a:pt x="7698" y="65"/>
                    </a:cubicBezTo>
                    <a:cubicBezTo>
                      <a:pt x="7489" y="21"/>
                      <a:pt x="7272" y="1"/>
                      <a:pt x="7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2035;p50">
                <a:extLst>
                  <a:ext uri="{FF2B5EF4-FFF2-40B4-BE49-F238E27FC236}">
                    <a16:creationId xmlns:a16="http://schemas.microsoft.com/office/drawing/2014/main" id="{68B50AD0-F219-4254-D502-1841A26E3DCB}"/>
                  </a:ext>
                </a:extLst>
              </p:cNvPr>
              <p:cNvSpPr/>
              <p:nvPr/>
            </p:nvSpPr>
            <p:spPr>
              <a:xfrm>
                <a:off x="5834050" y="2312575"/>
                <a:ext cx="3345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2487" extrusionOk="0">
                    <a:moveTo>
                      <a:pt x="391" y="1"/>
                    </a:moveTo>
                    <a:cubicBezTo>
                      <a:pt x="238" y="1"/>
                      <a:pt x="62" y="93"/>
                      <a:pt x="33" y="235"/>
                    </a:cubicBezTo>
                    <a:cubicBezTo>
                      <a:pt x="1" y="464"/>
                      <a:pt x="131" y="561"/>
                      <a:pt x="294" y="659"/>
                    </a:cubicBezTo>
                    <a:cubicBezTo>
                      <a:pt x="327" y="659"/>
                      <a:pt x="327" y="692"/>
                      <a:pt x="359" y="692"/>
                    </a:cubicBezTo>
                    <a:lnTo>
                      <a:pt x="457" y="692"/>
                    </a:lnTo>
                    <a:lnTo>
                      <a:pt x="490" y="725"/>
                    </a:lnTo>
                    <a:cubicBezTo>
                      <a:pt x="522" y="757"/>
                      <a:pt x="522" y="822"/>
                      <a:pt x="555" y="822"/>
                    </a:cubicBezTo>
                    <a:lnTo>
                      <a:pt x="555" y="855"/>
                    </a:lnTo>
                    <a:cubicBezTo>
                      <a:pt x="555" y="888"/>
                      <a:pt x="620" y="920"/>
                      <a:pt x="620" y="986"/>
                    </a:cubicBezTo>
                    <a:lnTo>
                      <a:pt x="620" y="1018"/>
                    </a:lnTo>
                    <a:lnTo>
                      <a:pt x="620" y="1149"/>
                    </a:lnTo>
                    <a:lnTo>
                      <a:pt x="620" y="1279"/>
                    </a:lnTo>
                    <a:lnTo>
                      <a:pt x="620" y="1312"/>
                    </a:lnTo>
                    <a:lnTo>
                      <a:pt x="620" y="1344"/>
                    </a:lnTo>
                    <a:cubicBezTo>
                      <a:pt x="620" y="1410"/>
                      <a:pt x="555" y="1507"/>
                      <a:pt x="555" y="1573"/>
                    </a:cubicBezTo>
                    <a:lnTo>
                      <a:pt x="555" y="1671"/>
                    </a:lnTo>
                    <a:cubicBezTo>
                      <a:pt x="555" y="1671"/>
                      <a:pt x="522" y="1736"/>
                      <a:pt x="522" y="1801"/>
                    </a:cubicBezTo>
                    <a:cubicBezTo>
                      <a:pt x="522" y="1834"/>
                      <a:pt x="490" y="1866"/>
                      <a:pt x="490" y="1932"/>
                    </a:cubicBezTo>
                    <a:lnTo>
                      <a:pt x="457" y="1964"/>
                    </a:lnTo>
                    <a:cubicBezTo>
                      <a:pt x="327" y="2095"/>
                      <a:pt x="327" y="2290"/>
                      <a:pt x="457" y="2388"/>
                    </a:cubicBezTo>
                    <a:cubicBezTo>
                      <a:pt x="506" y="2453"/>
                      <a:pt x="596" y="2486"/>
                      <a:pt x="681" y="2486"/>
                    </a:cubicBezTo>
                    <a:cubicBezTo>
                      <a:pt x="767" y="2486"/>
                      <a:pt x="849" y="2453"/>
                      <a:pt x="881" y="2388"/>
                    </a:cubicBezTo>
                    <a:cubicBezTo>
                      <a:pt x="1175" y="2029"/>
                      <a:pt x="1338" y="1540"/>
                      <a:pt x="1305" y="1051"/>
                    </a:cubicBezTo>
                    <a:cubicBezTo>
                      <a:pt x="1273" y="986"/>
                      <a:pt x="1175" y="725"/>
                      <a:pt x="1044" y="496"/>
                    </a:cubicBezTo>
                    <a:cubicBezTo>
                      <a:pt x="881" y="235"/>
                      <a:pt x="686" y="137"/>
                      <a:pt x="457" y="7"/>
                    </a:cubicBezTo>
                    <a:cubicBezTo>
                      <a:pt x="436" y="3"/>
                      <a:pt x="414" y="1"/>
                      <a:pt x="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3" name="Google Shape;2036;p50">
                <a:extLst>
                  <a:ext uri="{FF2B5EF4-FFF2-40B4-BE49-F238E27FC236}">
                    <a16:creationId xmlns:a16="http://schemas.microsoft.com/office/drawing/2014/main" id="{3DC57140-CEA9-F752-7D36-D418ED74CD94}"/>
                  </a:ext>
                </a:extLst>
              </p:cNvPr>
              <p:cNvSpPr/>
              <p:nvPr/>
            </p:nvSpPr>
            <p:spPr>
              <a:xfrm>
                <a:off x="4693175" y="1967050"/>
                <a:ext cx="441200" cy="71105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28442" extrusionOk="0">
                    <a:moveTo>
                      <a:pt x="7630" y="0"/>
                    </a:moveTo>
                    <a:cubicBezTo>
                      <a:pt x="7273" y="0"/>
                      <a:pt x="6872" y="155"/>
                      <a:pt x="6459" y="519"/>
                    </a:cubicBezTo>
                    <a:cubicBezTo>
                      <a:pt x="3132" y="3455"/>
                      <a:pt x="0" y="8250"/>
                      <a:pt x="457" y="12393"/>
                    </a:cubicBezTo>
                    <a:cubicBezTo>
                      <a:pt x="685" y="14872"/>
                      <a:pt x="2088" y="16959"/>
                      <a:pt x="4013" y="18036"/>
                    </a:cubicBezTo>
                    <a:cubicBezTo>
                      <a:pt x="5740" y="18989"/>
                      <a:pt x="7604" y="19317"/>
                      <a:pt x="9529" y="19317"/>
                    </a:cubicBezTo>
                    <a:cubicBezTo>
                      <a:pt x="9712" y="19317"/>
                      <a:pt x="9896" y="19314"/>
                      <a:pt x="10080" y="19308"/>
                    </a:cubicBezTo>
                    <a:cubicBezTo>
                      <a:pt x="10651" y="19308"/>
                      <a:pt x="12445" y="19421"/>
                      <a:pt x="13046" y="19421"/>
                    </a:cubicBezTo>
                    <a:cubicBezTo>
                      <a:pt x="13166" y="19421"/>
                      <a:pt x="13238" y="19417"/>
                      <a:pt x="13244" y="19406"/>
                    </a:cubicBezTo>
                    <a:lnTo>
                      <a:pt x="13244" y="19406"/>
                    </a:lnTo>
                    <a:cubicBezTo>
                      <a:pt x="13235" y="19424"/>
                      <a:pt x="9500" y="26813"/>
                      <a:pt x="15038" y="28442"/>
                    </a:cubicBezTo>
                    <a:lnTo>
                      <a:pt x="17648" y="15655"/>
                    </a:lnTo>
                    <a:cubicBezTo>
                      <a:pt x="17158" y="15655"/>
                      <a:pt x="14853" y="15710"/>
                      <a:pt x="13166" y="15710"/>
                    </a:cubicBezTo>
                    <a:cubicBezTo>
                      <a:pt x="12604" y="15710"/>
                      <a:pt x="12110" y="15704"/>
                      <a:pt x="11776" y="15687"/>
                    </a:cubicBezTo>
                    <a:cubicBezTo>
                      <a:pt x="9330" y="15655"/>
                      <a:pt x="5905" y="15002"/>
                      <a:pt x="4534" y="12719"/>
                    </a:cubicBezTo>
                    <a:cubicBezTo>
                      <a:pt x="2610" y="9620"/>
                      <a:pt x="5970" y="5510"/>
                      <a:pt x="8155" y="3553"/>
                    </a:cubicBezTo>
                    <a:cubicBezTo>
                      <a:pt x="9700" y="2163"/>
                      <a:pt x="8969" y="0"/>
                      <a:pt x="7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2037;p50">
                <a:extLst>
                  <a:ext uri="{FF2B5EF4-FFF2-40B4-BE49-F238E27FC236}">
                    <a16:creationId xmlns:a16="http://schemas.microsoft.com/office/drawing/2014/main" id="{5E3AE579-3842-815D-66CB-77A99F181A25}"/>
                  </a:ext>
                </a:extLst>
              </p:cNvPr>
              <p:cNvSpPr/>
              <p:nvPr/>
            </p:nvSpPr>
            <p:spPr>
              <a:xfrm>
                <a:off x="5053625" y="1969775"/>
                <a:ext cx="435500" cy="709150"/>
              </a:xfrm>
              <a:custGeom>
                <a:avLst/>
                <a:gdLst/>
                <a:ahLst/>
                <a:cxnLst/>
                <a:rect l="l" t="t" r="r" b="b"/>
                <a:pathLst>
                  <a:path w="17420" h="28366" extrusionOk="0">
                    <a:moveTo>
                      <a:pt x="7470" y="0"/>
                    </a:moveTo>
                    <a:cubicBezTo>
                      <a:pt x="7114" y="0"/>
                      <a:pt x="6716" y="158"/>
                      <a:pt x="6296" y="541"/>
                    </a:cubicBezTo>
                    <a:cubicBezTo>
                      <a:pt x="4176" y="2465"/>
                      <a:pt x="2121" y="5075"/>
                      <a:pt x="1044" y="7750"/>
                    </a:cubicBezTo>
                    <a:cubicBezTo>
                      <a:pt x="392" y="9315"/>
                      <a:pt x="0" y="10946"/>
                      <a:pt x="163" y="12447"/>
                    </a:cubicBezTo>
                    <a:cubicBezTo>
                      <a:pt x="392" y="14600"/>
                      <a:pt x="1501" y="16492"/>
                      <a:pt x="3067" y="17633"/>
                    </a:cubicBezTo>
                    <a:cubicBezTo>
                      <a:pt x="3262" y="17796"/>
                      <a:pt x="3491" y="17927"/>
                      <a:pt x="3686" y="18025"/>
                    </a:cubicBezTo>
                    <a:cubicBezTo>
                      <a:pt x="3882" y="18155"/>
                      <a:pt x="4143" y="18286"/>
                      <a:pt x="4339" y="18351"/>
                    </a:cubicBezTo>
                    <a:cubicBezTo>
                      <a:pt x="5920" y="19081"/>
                      <a:pt x="7643" y="19300"/>
                      <a:pt x="9402" y="19300"/>
                    </a:cubicBezTo>
                    <a:cubicBezTo>
                      <a:pt x="9530" y="19300"/>
                      <a:pt x="9658" y="19299"/>
                      <a:pt x="9786" y="19297"/>
                    </a:cubicBezTo>
                    <a:cubicBezTo>
                      <a:pt x="9850" y="19294"/>
                      <a:pt x="9930" y="19293"/>
                      <a:pt x="10022" y="19293"/>
                    </a:cubicBezTo>
                    <a:cubicBezTo>
                      <a:pt x="10681" y="19293"/>
                      <a:pt x="11968" y="19361"/>
                      <a:pt x="12606" y="19361"/>
                    </a:cubicBezTo>
                    <a:cubicBezTo>
                      <a:pt x="12825" y="19361"/>
                      <a:pt x="12967" y="19353"/>
                      <a:pt x="12982" y="19331"/>
                    </a:cubicBezTo>
                    <a:lnTo>
                      <a:pt x="12982" y="19331"/>
                    </a:lnTo>
                    <a:cubicBezTo>
                      <a:pt x="12914" y="19467"/>
                      <a:pt x="9250" y="26782"/>
                      <a:pt x="14744" y="28365"/>
                    </a:cubicBezTo>
                    <a:lnTo>
                      <a:pt x="17419" y="15513"/>
                    </a:lnTo>
                    <a:cubicBezTo>
                      <a:pt x="16871" y="15513"/>
                      <a:pt x="14319" y="15597"/>
                      <a:pt x="12619" y="15597"/>
                    </a:cubicBezTo>
                    <a:cubicBezTo>
                      <a:pt x="12194" y="15597"/>
                      <a:pt x="11822" y="15591"/>
                      <a:pt x="11548" y="15578"/>
                    </a:cubicBezTo>
                    <a:cubicBezTo>
                      <a:pt x="9101" y="15546"/>
                      <a:pt x="5676" y="14991"/>
                      <a:pt x="4306" y="12708"/>
                    </a:cubicBezTo>
                    <a:cubicBezTo>
                      <a:pt x="3360" y="11142"/>
                      <a:pt x="3752" y="9315"/>
                      <a:pt x="4665" y="7586"/>
                    </a:cubicBezTo>
                    <a:cubicBezTo>
                      <a:pt x="5317" y="6379"/>
                      <a:pt x="6263" y="5238"/>
                      <a:pt x="7144" y="4324"/>
                    </a:cubicBezTo>
                    <a:lnTo>
                      <a:pt x="8155" y="214"/>
                    </a:lnTo>
                    <a:cubicBezTo>
                      <a:pt x="7953" y="79"/>
                      <a:pt x="7722" y="0"/>
                      <a:pt x="74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2038;p50">
                <a:extLst>
                  <a:ext uri="{FF2B5EF4-FFF2-40B4-BE49-F238E27FC236}">
                    <a16:creationId xmlns:a16="http://schemas.microsoft.com/office/drawing/2014/main" id="{FDAAC59B-767E-72DD-4E0E-193169E248AC}"/>
                  </a:ext>
                </a:extLst>
              </p:cNvPr>
              <p:cNvSpPr/>
              <p:nvPr/>
            </p:nvSpPr>
            <p:spPr>
              <a:xfrm>
                <a:off x="4534150" y="1353700"/>
                <a:ext cx="985950" cy="842450"/>
              </a:xfrm>
              <a:custGeom>
                <a:avLst/>
                <a:gdLst/>
                <a:ahLst/>
                <a:cxnLst/>
                <a:rect l="l" t="t" r="r" b="b"/>
                <a:pathLst>
                  <a:path w="39438" h="33698" extrusionOk="0">
                    <a:moveTo>
                      <a:pt x="0" y="1"/>
                    </a:moveTo>
                    <a:lnTo>
                      <a:pt x="7536" y="31903"/>
                    </a:lnTo>
                    <a:lnTo>
                      <a:pt x="26194" y="33697"/>
                    </a:lnTo>
                    <a:lnTo>
                      <a:pt x="39438" y="1175"/>
                    </a:lnTo>
                    <a:lnTo>
                      <a:pt x="39438" y="1175"/>
                    </a:lnTo>
                    <a:cubicBezTo>
                      <a:pt x="37047" y="3057"/>
                      <a:pt x="31841" y="4106"/>
                      <a:pt x="24979" y="4106"/>
                    </a:cubicBezTo>
                    <a:cubicBezTo>
                      <a:pt x="23039" y="4106"/>
                      <a:pt x="20967" y="4023"/>
                      <a:pt x="18789" y="3850"/>
                    </a:cubicBezTo>
                    <a:cubicBezTo>
                      <a:pt x="8743" y="3067"/>
                      <a:pt x="2741" y="1697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2039;p50">
                <a:extLst>
                  <a:ext uri="{FF2B5EF4-FFF2-40B4-BE49-F238E27FC236}">
                    <a16:creationId xmlns:a16="http://schemas.microsoft.com/office/drawing/2014/main" id="{94E1E0A7-65AB-8B26-A153-CF115B69384C}"/>
                  </a:ext>
                </a:extLst>
              </p:cNvPr>
              <p:cNvSpPr/>
              <p:nvPr/>
            </p:nvSpPr>
            <p:spPr>
              <a:xfrm>
                <a:off x="4729875" y="1417325"/>
                <a:ext cx="72600" cy="745375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9815" fill="none" extrusionOk="0">
                    <a:moveTo>
                      <a:pt x="0" y="0"/>
                    </a:moveTo>
                    <a:lnTo>
                      <a:pt x="2903" y="29815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2040;p50">
                <a:extLst>
                  <a:ext uri="{FF2B5EF4-FFF2-40B4-BE49-F238E27FC236}">
                    <a16:creationId xmlns:a16="http://schemas.microsoft.com/office/drawing/2014/main" id="{18362E6F-36A7-AEE9-CCB1-57D772DC514C}"/>
                  </a:ext>
                </a:extLst>
              </p:cNvPr>
              <p:cNvSpPr/>
              <p:nvPr/>
            </p:nvSpPr>
            <p:spPr>
              <a:xfrm>
                <a:off x="4942700" y="1452375"/>
                <a:ext cx="68550" cy="71930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8772" fill="none" extrusionOk="0">
                    <a:moveTo>
                      <a:pt x="2741" y="1"/>
                    </a:moveTo>
                    <a:lnTo>
                      <a:pt x="1" y="28772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2041;p50">
                <a:extLst>
                  <a:ext uri="{FF2B5EF4-FFF2-40B4-BE49-F238E27FC236}">
                    <a16:creationId xmlns:a16="http://schemas.microsoft.com/office/drawing/2014/main" id="{C981023E-E2C3-1C52-D4FD-CB3B618771D9}"/>
                  </a:ext>
                </a:extLst>
              </p:cNvPr>
              <p:cNvSpPr/>
              <p:nvPr/>
            </p:nvSpPr>
            <p:spPr>
              <a:xfrm>
                <a:off x="5091950" y="1449950"/>
                <a:ext cx="194100" cy="73722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9489" fill="none" extrusionOk="0">
                    <a:moveTo>
                      <a:pt x="7764" y="0"/>
                    </a:moveTo>
                    <a:lnTo>
                      <a:pt x="0" y="29488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2042;p50">
                <a:extLst>
                  <a:ext uri="{FF2B5EF4-FFF2-40B4-BE49-F238E27FC236}">
                    <a16:creationId xmlns:a16="http://schemas.microsoft.com/office/drawing/2014/main" id="{A2B049E8-0734-9393-5394-C5F9FB3FB7EE}"/>
                  </a:ext>
                </a:extLst>
              </p:cNvPr>
              <p:cNvSpPr/>
              <p:nvPr/>
            </p:nvSpPr>
            <p:spPr>
              <a:xfrm>
                <a:off x="4570025" y="1511100"/>
                <a:ext cx="8612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34448" h="3655" fill="none" extrusionOk="0">
                    <a:moveTo>
                      <a:pt x="1" y="1"/>
                    </a:moveTo>
                    <a:cubicBezTo>
                      <a:pt x="5350" y="979"/>
                      <a:pt x="11222" y="1860"/>
                      <a:pt x="17485" y="2512"/>
                    </a:cubicBezTo>
                    <a:cubicBezTo>
                      <a:pt x="23193" y="3099"/>
                      <a:pt x="29424" y="3426"/>
                      <a:pt x="34447" y="3654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2043;p50">
                <a:extLst>
                  <a:ext uri="{FF2B5EF4-FFF2-40B4-BE49-F238E27FC236}">
                    <a16:creationId xmlns:a16="http://schemas.microsoft.com/office/drawing/2014/main" id="{6CBA564D-F870-F71C-CAE0-52B9BABDEBE8}"/>
                  </a:ext>
                </a:extLst>
              </p:cNvPr>
              <p:cNvSpPr/>
              <p:nvPr/>
            </p:nvSpPr>
            <p:spPr>
              <a:xfrm>
                <a:off x="4610000" y="1677475"/>
                <a:ext cx="7592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30370" h="3328" fill="none" extrusionOk="0">
                    <a:moveTo>
                      <a:pt x="0" y="0"/>
                    </a:moveTo>
                    <a:cubicBezTo>
                      <a:pt x="4306" y="946"/>
                      <a:pt x="9297" y="1827"/>
                      <a:pt x="14810" y="2447"/>
                    </a:cubicBezTo>
                    <a:cubicBezTo>
                      <a:pt x="20616" y="3099"/>
                      <a:pt x="25835" y="3327"/>
                      <a:pt x="30369" y="3327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2044;p50">
                <a:extLst>
                  <a:ext uri="{FF2B5EF4-FFF2-40B4-BE49-F238E27FC236}">
                    <a16:creationId xmlns:a16="http://schemas.microsoft.com/office/drawing/2014/main" id="{BA8F3AF1-7E86-5A26-0840-5996523D083A}"/>
                  </a:ext>
                </a:extLst>
              </p:cNvPr>
              <p:cNvSpPr/>
              <p:nvPr/>
            </p:nvSpPr>
            <p:spPr>
              <a:xfrm>
                <a:off x="4648325" y="1840575"/>
                <a:ext cx="6581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26325" h="3426" fill="none" extrusionOk="0">
                    <a:moveTo>
                      <a:pt x="0" y="0"/>
                    </a:moveTo>
                    <a:cubicBezTo>
                      <a:pt x="3132" y="1011"/>
                      <a:pt x="7470" y="2153"/>
                      <a:pt x="12722" y="2773"/>
                    </a:cubicBezTo>
                    <a:cubicBezTo>
                      <a:pt x="18267" y="3425"/>
                      <a:pt x="22965" y="3295"/>
                      <a:pt x="26324" y="3066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2045;p50">
                <a:extLst>
                  <a:ext uri="{FF2B5EF4-FFF2-40B4-BE49-F238E27FC236}">
                    <a16:creationId xmlns:a16="http://schemas.microsoft.com/office/drawing/2014/main" id="{0482508D-E827-BFA7-6400-358DCC0160F2}"/>
                  </a:ext>
                </a:extLst>
              </p:cNvPr>
              <p:cNvSpPr/>
              <p:nvPr/>
            </p:nvSpPr>
            <p:spPr>
              <a:xfrm>
                <a:off x="4691550" y="2015075"/>
                <a:ext cx="543125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21725" h="3165" fill="none" extrusionOk="0">
                    <a:moveTo>
                      <a:pt x="0" y="1"/>
                    </a:moveTo>
                    <a:cubicBezTo>
                      <a:pt x="2838" y="849"/>
                      <a:pt x="6394" y="1762"/>
                      <a:pt x="10504" y="2349"/>
                    </a:cubicBezTo>
                    <a:cubicBezTo>
                      <a:pt x="14777" y="3002"/>
                      <a:pt x="18626" y="3165"/>
                      <a:pt x="21725" y="3165"/>
                    </a:cubicBezTo>
                  </a:path>
                </a:pathLst>
              </a:custGeom>
              <a:noFill/>
              <a:ln w="49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2046;p50">
                <a:extLst>
                  <a:ext uri="{FF2B5EF4-FFF2-40B4-BE49-F238E27FC236}">
                    <a16:creationId xmlns:a16="http://schemas.microsoft.com/office/drawing/2014/main" id="{4432A51C-EAA1-8139-94BF-A59F44E77B4E}"/>
                  </a:ext>
                </a:extLst>
              </p:cNvPr>
              <p:cNvSpPr/>
              <p:nvPr/>
            </p:nvSpPr>
            <p:spPr>
              <a:xfrm>
                <a:off x="4224250" y="1578800"/>
                <a:ext cx="1487500" cy="707900"/>
              </a:xfrm>
              <a:custGeom>
                <a:avLst/>
                <a:gdLst/>
                <a:ahLst/>
                <a:cxnLst/>
                <a:rect l="l" t="t" r="r" b="b"/>
                <a:pathLst>
                  <a:path w="59500" h="28316" extrusionOk="0">
                    <a:moveTo>
                      <a:pt x="14615" y="0"/>
                    </a:moveTo>
                    <a:cubicBezTo>
                      <a:pt x="6851" y="1370"/>
                      <a:pt x="1534" y="4730"/>
                      <a:pt x="947" y="10308"/>
                    </a:cubicBezTo>
                    <a:cubicBezTo>
                      <a:pt x="1" y="18985"/>
                      <a:pt x="12396" y="26422"/>
                      <a:pt x="28380" y="28021"/>
                    </a:cubicBezTo>
                    <a:cubicBezTo>
                      <a:pt x="30411" y="28219"/>
                      <a:pt x="32403" y="28316"/>
                      <a:pt x="34336" y="28316"/>
                    </a:cubicBezTo>
                    <a:cubicBezTo>
                      <a:pt x="47649" y="28316"/>
                      <a:pt x="58143" y="23724"/>
                      <a:pt x="58912" y="16147"/>
                    </a:cubicBezTo>
                    <a:cubicBezTo>
                      <a:pt x="59500" y="10732"/>
                      <a:pt x="54737" y="6230"/>
                      <a:pt x="47137" y="3262"/>
                    </a:cubicBezTo>
                    <a:lnTo>
                      <a:pt x="42439" y="14712"/>
                    </a:lnTo>
                    <a:cubicBezTo>
                      <a:pt x="40578" y="15022"/>
                      <a:pt x="38359" y="15228"/>
                      <a:pt x="35714" y="15228"/>
                    </a:cubicBezTo>
                    <a:cubicBezTo>
                      <a:pt x="33910" y="15228"/>
                      <a:pt x="31908" y="15132"/>
                      <a:pt x="29685" y="14907"/>
                    </a:cubicBezTo>
                    <a:cubicBezTo>
                      <a:pt x="24629" y="14418"/>
                      <a:pt x="20682" y="13570"/>
                      <a:pt x="17583" y="12559"/>
                    </a:cubicBezTo>
                    <a:lnTo>
                      <a:pt x="1461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2047;p50">
                <a:extLst>
                  <a:ext uri="{FF2B5EF4-FFF2-40B4-BE49-F238E27FC236}">
                    <a16:creationId xmlns:a16="http://schemas.microsoft.com/office/drawing/2014/main" id="{6772B811-7CCA-FE16-2740-B4459B800992}"/>
                  </a:ext>
                </a:extLst>
              </p:cNvPr>
              <p:cNvSpPr/>
              <p:nvPr/>
            </p:nvSpPr>
            <p:spPr>
              <a:xfrm>
                <a:off x="4420800" y="1757375"/>
                <a:ext cx="1083000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43320" h="9461" fill="none" extrusionOk="0">
                    <a:moveTo>
                      <a:pt x="0" y="1"/>
                    </a:moveTo>
                    <a:cubicBezTo>
                      <a:pt x="0" y="1"/>
                      <a:pt x="4665" y="6199"/>
                      <a:pt x="21823" y="7830"/>
                    </a:cubicBezTo>
                    <a:cubicBezTo>
                      <a:pt x="38981" y="9461"/>
                      <a:pt x="43319" y="3980"/>
                      <a:pt x="43319" y="3980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2048;p50">
                <a:extLst>
                  <a:ext uri="{FF2B5EF4-FFF2-40B4-BE49-F238E27FC236}">
                    <a16:creationId xmlns:a16="http://schemas.microsoft.com/office/drawing/2014/main" id="{9F595EC3-5575-17EB-4F19-5DA1FD839065}"/>
                  </a:ext>
                </a:extLst>
              </p:cNvPr>
              <p:cNvSpPr/>
              <p:nvPr/>
            </p:nvSpPr>
            <p:spPr>
              <a:xfrm>
                <a:off x="4322125" y="1843350"/>
                <a:ext cx="196075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9886" extrusionOk="0">
                    <a:moveTo>
                      <a:pt x="562" y="1"/>
                    </a:moveTo>
                    <a:cubicBezTo>
                      <a:pt x="273" y="1"/>
                      <a:pt x="0" y="174"/>
                      <a:pt x="0" y="541"/>
                    </a:cubicBezTo>
                    <a:cubicBezTo>
                      <a:pt x="33" y="2629"/>
                      <a:pt x="555" y="4586"/>
                      <a:pt x="1827" y="6250"/>
                    </a:cubicBezTo>
                    <a:cubicBezTo>
                      <a:pt x="3099" y="7881"/>
                      <a:pt x="4893" y="8990"/>
                      <a:pt x="6720" y="9838"/>
                    </a:cubicBezTo>
                    <a:cubicBezTo>
                      <a:pt x="6808" y="9871"/>
                      <a:pt x="6891" y="9886"/>
                      <a:pt x="6969" y="9886"/>
                    </a:cubicBezTo>
                    <a:cubicBezTo>
                      <a:pt x="7583" y="9886"/>
                      <a:pt x="7843" y="8953"/>
                      <a:pt x="7177" y="8664"/>
                    </a:cubicBezTo>
                    <a:cubicBezTo>
                      <a:pt x="5546" y="7914"/>
                      <a:pt x="4013" y="6935"/>
                      <a:pt x="2871" y="5532"/>
                    </a:cubicBezTo>
                    <a:cubicBezTo>
                      <a:pt x="1762" y="4130"/>
                      <a:pt x="1272" y="2368"/>
                      <a:pt x="1240" y="639"/>
                    </a:cubicBezTo>
                    <a:cubicBezTo>
                      <a:pt x="1240" y="223"/>
                      <a:pt x="890" y="1"/>
                      <a:pt x="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2049;p50">
                <a:extLst>
                  <a:ext uri="{FF2B5EF4-FFF2-40B4-BE49-F238E27FC236}">
                    <a16:creationId xmlns:a16="http://schemas.microsoft.com/office/drawing/2014/main" id="{E2FD29A7-F488-1AD1-09DA-DD3A0FCC24E3}"/>
                  </a:ext>
                </a:extLst>
              </p:cNvPr>
              <p:cNvSpPr/>
              <p:nvPr/>
            </p:nvSpPr>
            <p:spPr>
              <a:xfrm>
                <a:off x="5458150" y="1968775"/>
                <a:ext cx="198150" cy="203425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8137" extrusionOk="0">
                    <a:moveTo>
                      <a:pt x="7190" y="1"/>
                    </a:moveTo>
                    <a:cubicBezTo>
                      <a:pt x="6924" y="1"/>
                      <a:pt x="6728" y="176"/>
                      <a:pt x="6621" y="417"/>
                    </a:cubicBezTo>
                    <a:cubicBezTo>
                      <a:pt x="6066" y="1820"/>
                      <a:pt x="5251" y="3125"/>
                      <a:pt x="4239" y="4201"/>
                    </a:cubicBezTo>
                    <a:cubicBezTo>
                      <a:pt x="3163" y="5310"/>
                      <a:pt x="1858" y="6159"/>
                      <a:pt x="553" y="6974"/>
                    </a:cubicBezTo>
                    <a:cubicBezTo>
                      <a:pt x="1" y="7333"/>
                      <a:pt x="361" y="8137"/>
                      <a:pt x="880" y="8137"/>
                    </a:cubicBezTo>
                    <a:cubicBezTo>
                      <a:pt x="974" y="8137"/>
                      <a:pt x="1073" y="8110"/>
                      <a:pt x="1173" y="8050"/>
                    </a:cubicBezTo>
                    <a:cubicBezTo>
                      <a:pt x="2608" y="7202"/>
                      <a:pt x="3978" y="6256"/>
                      <a:pt x="5120" y="5017"/>
                    </a:cubicBezTo>
                    <a:cubicBezTo>
                      <a:pt x="6294" y="3810"/>
                      <a:pt x="7110" y="2342"/>
                      <a:pt x="7828" y="776"/>
                    </a:cubicBezTo>
                    <a:cubicBezTo>
                      <a:pt x="7925" y="450"/>
                      <a:pt x="7664" y="91"/>
                      <a:pt x="7371" y="26"/>
                    </a:cubicBezTo>
                    <a:cubicBezTo>
                      <a:pt x="7307" y="9"/>
                      <a:pt x="7247" y="1"/>
                      <a:pt x="71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2050;p50">
                <a:extLst>
                  <a:ext uri="{FF2B5EF4-FFF2-40B4-BE49-F238E27FC236}">
                    <a16:creationId xmlns:a16="http://schemas.microsoft.com/office/drawing/2014/main" id="{C3599925-D338-EC54-173C-C27EEEEA63CD}"/>
                  </a:ext>
                </a:extLst>
              </p:cNvPr>
              <p:cNvSpPr/>
              <p:nvPr/>
            </p:nvSpPr>
            <p:spPr>
              <a:xfrm>
                <a:off x="5414075" y="2156975"/>
                <a:ext cx="3997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208" extrusionOk="0">
                    <a:moveTo>
                      <a:pt x="783" y="1"/>
                    </a:moveTo>
                    <a:cubicBezTo>
                      <a:pt x="0" y="1"/>
                      <a:pt x="0" y="1207"/>
                      <a:pt x="783" y="1207"/>
                    </a:cubicBezTo>
                    <a:cubicBezTo>
                      <a:pt x="1599" y="1207"/>
                      <a:pt x="1599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2051;p50">
                <a:extLst>
                  <a:ext uri="{FF2B5EF4-FFF2-40B4-BE49-F238E27FC236}">
                    <a16:creationId xmlns:a16="http://schemas.microsoft.com/office/drawing/2014/main" id="{D1ECDD44-41C7-8ED5-3502-B9364D4E41E9}"/>
                  </a:ext>
                </a:extLst>
              </p:cNvPr>
              <p:cNvSpPr/>
              <p:nvPr/>
            </p:nvSpPr>
            <p:spPr>
              <a:xfrm>
                <a:off x="4433850" y="561575"/>
                <a:ext cx="1189825" cy="1173225"/>
              </a:xfrm>
              <a:custGeom>
                <a:avLst/>
                <a:gdLst/>
                <a:ahLst/>
                <a:cxnLst/>
                <a:rect l="l" t="t" r="r" b="b"/>
                <a:pathLst>
                  <a:path w="47593" h="46929" extrusionOk="0">
                    <a:moveTo>
                      <a:pt x="25867" y="0"/>
                    </a:moveTo>
                    <a:cubicBezTo>
                      <a:pt x="22660" y="0"/>
                      <a:pt x="20355" y="2491"/>
                      <a:pt x="20355" y="2491"/>
                    </a:cubicBezTo>
                    <a:cubicBezTo>
                      <a:pt x="20355" y="2491"/>
                      <a:pt x="21904" y="1488"/>
                      <a:pt x="23330" y="1488"/>
                    </a:cubicBezTo>
                    <a:cubicBezTo>
                      <a:pt x="24513" y="1488"/>
                      <a:pt x="25613" y="2179"/>
                      <a:pt x="25672" y="4709"/>
                    </a:cubicBezTo>
                    <a:cubicBezTo>
                      <a:pt x="25639" y="6764"/>
                      <a:pt x="23943" y="7645"/>
                      <a:pt x="22214" y="7971"/>
                    </a:cubicBezTo>
                    <a:cubicBezTo>
                      <a:pt x="19996" y="8395"/>
                      <a:pt x="17713" y="8232"/>
                      <a:pt x="15592" y="9015"/>
                    </a:cubicBezTo>
                    <a:cubicBezTo>
                      <a:pt x="13440" y="9765"/>
                      <a:pt x="11613" y="11364"/>
                      <a:pt x="11287" y="13778"/>
                    </a:cubicBezTo>
                    <a:cubicBezTo>
                      <a:pt x="11124" y="14789"/>
                      <a:pt x="11287" y="15865"/>
                      <a:pt x="11645" y="16844"/>
                    </a:cubicBezTo>
                    <a:cubicBezTo>
                      <a:pt x="11711" y="17040"/>
                      <a:pt x="12004" y="17888"/>
                      <a:pt x="12265" y="17986"/>
                    </a:cubicBezTo>
                    <a:cubicBezTo>
                      <a:pt x="12265" y="17986"/>
                      <a:pt x="11430" y="17819"/>
                      <a:pt x="10278" y="17819"/>
                    </a:cubicBezTo>
                    <a:cubicBezTo>
                      <a:pt x="9990" y="17819"/>
                      <a:pt x="9682" y="17829"/>
                      <a:pt x="9362" y="17855"/>
                    </a:cubicBezTo>
                    <a:cubicBezTo>
                      <a:pt x="5546" y="18149"/>
                      <a:pt x="3523" y="22618"/>
                      <a:pt x="5839" y="25684"/>
                    </a:cubicBezTo>
                    <a:lnTo>
                      <a:pt x="5937" y="25749"/>
                    </a:lnTo>
                    <a:cubicBezTo>
                      <a:pt x="5937" y="25749"/>
                      <a:pt x="5634" y="25702"/>
                      <a:pt x="5175" y="25702"/>
                    </a:cubicBezTo>
                    <a:cubicBezTo>
                      <a:pt x="3809" y="25702"/>
                      <a:pt x="1060" y="26122"/>
                      <a:pt x="816" y="29468"/>
                    </a:cubicBezTo>
                    <a:cubicBezTo>
                      <a:pt x="783" y="30283"/>
                      <a:pt x="979" y="31066"/>
                      <a:pt x="1533" y="31784"/>
                    </a:cubicBezTo>
                    <a:cubicBezTo>
                      <a:pt x="1272" y="34165"/>
                      <a:pt x="0" y="37721"/>
                      <a:pt x="1729" y="39515"/>
                    </a:cubicBezTo>
                    <a:cubicBezTo>
                      <a:pt x="2060" y="39855"/>
                      <a:pt x="2352" y="39995"/>
                      <a:pt x="2609" y="39995"/>
                    </a:cubicBezTo>
                    <a:cubicBezTo>
                      <a:pt x="3215" y="39995"/>
                      <a:pt x="3620" y="39217"/>
                      <a:pt x="3849" y="38438"/>
                    </a:cubicBezTo>
                    <a:cubicBezTo>
                      <a:pt x="3974" y="38096"/>
                      <a:pt x="4425" y="35911"/>
                      <a:pt x="5090" y="35911"/>
                    </a:cubicBezTo>
                    <a:cubicBezTo>
                      <a:pt x="5122" y="35911"/>
                      <a:pt x="5154" y="35916"/>
                      <a:pt x="5187" y="35927"/>
                    </a:cubicBezTo>
                    <a:cubicBezTo>
                      <a:pt x="5815" y="36106"/>
                      <a:pt x="5236" y="37630"/>
                      <a:pt x="6318" y="37630"/>
                    </a:cubicBezTo>
                    <a:cubicBezTo>
                      <a:pt x="6416" y="37630"/>
                      <a:pt x="6527" y="37617"/>
                      <a:pt x="6655" y="37590"/>
                    </a:cubicBezTo>
                    <a:cubicBezTo>
                      <a:pt x="7176" y="37486"/>
                      <a:pt x="7466" y="37187"/>
                      <a:pt x="7692" y="37187"/>
                    </a:cubicBezTo>
                    <a:cubicBezTo>
                      <a:pt x="7890" y="37187"/>
                      <a:pt x="8040" y="37417"/>
                      <a:pt x="8253" y="38210"/>
                    </a:cubicBezTo>
                    <a:cubicBezTo>
                      <a:pt x="8710" y="39939"/>
                      <a:pt x="8318" y="42483"/>
                      <a:pt x="9558" y="43918"/>
                    </a:cubicBezTo>
                    <a:cubicBezTo>
                      <a:pt x="9874" y="44292"/>
                      <a:pt x="10222" y="44444"/>
                      <a:pt x="10585" y="44444"/>
                    </a:cubicBezTo>
                    <a:cubicBezTo>
                      <a:pt x="11046" y="44444"/>
                      <a:pt x="11530" y="44200"/>
                      <a:pt x="12004" y="43853"/>
                    </a:cubicBezTo>
                    <a:cubicBezTo>
                      <a:pt x="12461" y="43527"/>
                      <a:pt x="12657" y="43266"/>
                      <a:pt x="12885" y="42777"/>
                    </a:cubicBezTo>
                    <a:cubicBezTo>
                      <a:pt x="13211" y="41994"/>
                      <a:pt x="13374" y="40004"/>
                      <a:pt x="14027" y="39450"/>
                    </a:cubicBezTo>
                    <a:cubicBezTo>
                      <a:pt x="14614" y="39025"/>
                      <a:pt x="15332" y="39286"/>
                      <a:pt x="15919" y="38797"/>
                    </a:cubicBezTo>
                    <a:cubicBezTo>
                      <a:pt x="16278" y="38471"/>
                      <a:pt x="16538" y="37949"/>
                      <a:pt x="16702" y="37460"/>
                    </a:cubicBezTo>
                    <a:cubicBezTo>
                      <a:pt x="18202" y="37655"/>
                      <a:pt x="19833" y="37884"/>
                      <a:pt x="21627" y="38079"/>
                    </a:cubicBezTo>
                    <a:cubicBezTo>
                      <a:pt x="23782" y="38295"/>
                      <a:pt x="25838" y="38392"/>
                      <a:pt x="27774" y="38392"/>
                    </a:cubicBezTo>
                    <a:cubicBezTo>
                      <a:pt x="29354" y="38392"/>
                      <a:pt x="30854" y="38327"/>
                      <a:pt x="32261" y="38210"/>
                    </a:cubicBezTo>
                    <a:lnTo>
                      <a:pt x="32261" y="38210"/>
                    </a:lnTo>
                    <a:cubicBezTo>
                      <a:pt x="32200" y="39341"/>
                      <a:pt x="32311" y="40873"/>
                      <a:pt x="33507" y="40873"/>
                    </a:cubicBezTo>
                    <a:cubicBezTo>
                      <a:pt x="33587" y="40873"/>
                      <a:pt x="33672" y="40866"/>
                      <a:pt x="33762" y="40852"/>
                    </a:cubicBezTo>
                    <a:cubicBezTo>
                      <a:pt x="34847" y="40693"/>
                      <a:pt x="34870" y="38566"/>
                      <a:pt x="35574" y="38566"/>
                    </a:cubicBezTo>
                    <a:cubicBezTo>
                      <a:pt x="35589" y="38566"/>
                      <a:pt x="35605" y="38567"/>
                      <a:pt x="35621" y="38569"/>
                    </a:cubicBezTo>
                    <a:cubicBezTo>
                      <a:pt x="36273" y="38601"/>
                      <a:pt x="36208" y="40820"/>
                      <a:pt x="36273" y="41146"/>
                    </a:cubicBezTo>
                    <a:cubicBezTo>
                      <a:pt x="36306" y="42548"/>
                      <a:pt x="36013" y="44245"/>
                      <a:pt x="36730" y="45647"/>
                    </a:cubicBezTo>
                    <a:cubicBezTo>
                      <a:pt x="37175" y="46573"/>
                      <a:pt x="37632" y="46929"/>
                      <a:pt x="38064" y="46929"/>
                    </a:cubicBezTo>
                    <a:cubicBezTo>
                      <a:pt x="39154" y="46929"/>
                      <a:pt x="40080" y="44667"/>
                      <a:pt x="40220" y="43592"/>
                    </a:cubicBezTo>
                    <a:cubicBezTo>
                      <a:pt x="40318" y="42972"/>
                      <a:pt x="40351" y="40722"/>
                      <a:pt x="41330" y="40689"/>
                    </a:cubicBezTo>
                    <a:cubicBezTo>
                      <a:pt x="41351" y="40687"/>
                      <a:pt x="41371" y="40686"/>
                      <a:pt x="41391" y="40686"/>
                    </a:cubicBezTo>
                    <a:cubicBezTo>
                      <a:pt x="42471" y="40686"/>
                      <a:pt x="41588" y="43266"/>
                      <a:pt x="43254" y="43266"/>
                    </a:cubicBezTo>
                    <a:cubicBezTo>
                      <a:pt x="44102" y="43266"/>
                      <a:pt x="44494" y="41472"/>
                      <a:pt x="44722" y="39874"/>
                    </a:cubicBezTo>
                    <a:cubicBezTo>
                      <a:pt x="45140" y="40271"/>
                      <a:pt x="45751" y="40632"/>
                      <a:pt x="46298" y="40632"/>
                    </a:cubicBezTo>
                    <a:cubicBezTo>
                      <a:pt x="46648" y="40632"/>
                      <a:pt x="46972" y="40484"/>
                      <a:pt x="47201" y="40102"/>
                    </a:cubicBezTo>
                    <a:cubicBezTo>
                      <a:pt x="47593" y="39515"/>
                      <a:pt x="47266" y="38569"/>
                      <a:pt x="47005" y="37982"/>
                    </a:cubicBezTo>
                    <a:cubicBezTo>
                      <a:pt x="46581" y="37166"/>
                      <a:pt x="46059" y="36416"/>
                      <a:pt x="45733" y="35535"/>
                    </a:cubicBezTo>
                    <a:cubicBezTo>
                      <a:pt x="45440" y="34785"/>
                      <a:pt x="45244" y="33480"/>
                      <a:pt x="45113" y="32501"/>
                    </a:cubicBezTo>
                    <a:cubicBezTo>
                      <a:pt x="45113" y="32077"/>
                      <a:pt x="45081" y="31686"/>
                      <a:pt x="45048" y="31262"/>
                    </a:cubicBezTo>
                    <a:cubicBezTo>
                      <a:pt x="45081" y="31066"/>
                      <a:pt x="45081" y="30805"/>
                      <a:pt x="45081" y="30577"/>
                    </a:cubicBezTo>
                    <a:cubicBezTo>
                      <a:pt x="45081" y="26865"/>
                      <a:pt x="41576" y="26659"/>
                      <a:pt x="40797" y="26659"/>
                    </a:cubicBezTo>
                    <a:cubicBezTo>
                      <a:pt x="40699" y="26659"/>
                      <a:pt x="40645" y="26663"/>
                      <a:pt x="40645" y="26663"/>
                    </a:cubicBezTo>
                    <a:cubicBezTo>
                      <a:pt x="40645" y="26663"/>
                      <a:pt x="44135" y="23922"/>
                      <a:pt x="42537" y="19454"/>
                    </a:cubicBezTo>
                    <a:cubicBezTo>
                      <a:pt x="41336" y="16002"/>
                      <a:pt x="37931" y="15600"/>
                      <a:pt x="36407" y="15600"/>
                    </a:cubicBezTo>
                    <a:cubicBezTo>
                      <a:pt x="35943" y="15600"/>
                      <a:pt x="35654" y="15637"/>
                      <a:pt x="35654" y="15637"/>
                    </a:cubicBezTo>
                    <a:cubicBezTo>
                      <a:pt x="38590" y="7091"/>
                      <a:pt x="30859" y="5949"/>
                      <a:pt x="30859" y="5949"/>
                    </a:cubicBezTo>
                    <a:cubicBezTo>
                      <a:pt x="31544" y="1937"/>
                      <a:pt x="29228" y="958"/>
                      <a:pt x="29228" y="958"/>
                    </a:cubicBezTo>
                    <a:cubicBezTo>
                      <a:pt x="28044" y="263"/>
                      <a:pt x="26908" y="0"/>
                      <a:pt x="2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2052;p50">
                <a:extLst>
                  <a:ext uri="{FF2B5EF4-FFF2-40B4-BE49-F238E27FC236}">
                    <a16:creationId xmlns:a16="http://schemas.microsoft.com/office/drawing/2014/main" id="{7C3BD4E6-C79F-C03F-3722-E064E10332CA}"/>
                  </a:ext>
                </a:extLst>
              </p:cNvPr>
              <p:cNvSpPr/>
              <p:nvPr/>
            </p:nvSpPr>
            <p:spPr>
              <a:xfrm>
                <a:off x="4742100" y="1011200"/>
                <a:ext cx="220200" cy="75875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3035" fill="none" extrusionOk="0">
                    <a:moveTo>
                      <a:pt x="1" y="1"/>
                    </a:moveTo>
                    <a:cubicBezTo>
                      <a:pt x="1" y="1"/>
                      <a:pt x="4208" y="3034"/>
                      <a:pt x="8808" y="1534"/>
                    </a:cubicBezTo>
                  </a:path>
                </a:pathLst>
              </a:custGeom>
              <a:noFill/>
              <a:ln w="57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2053;p50">
                <a:extLst>
                  <a:ext uri="{FF2B5EF4-FFF2-40B4-BE49-F238E27FC236}">
                    <a16:creationId xmlns:a16="http://schemas.microsoft.com/office/drawing/2014/main" id="{A767BDE8-FCAD-8B92-FF95-73F7B7721BF7}"/>
                  </a:ext>
                </a:extLst>
              </p:cNvPr>
              <p:cNvSpPr/>
              <p:nvPr/>
            </p:nvSpPr>
            <p:spPr>
              <a:xfrm>
                <a:off x="4582275" y="1203650"/>
                <a:ext cx="262600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3427" fill="none" extrusionOk="0">
                    <a:moveTo>
                      <a:pt x="0" y="1"/>
                    </a:moveTo>
                    <a:cubicBezTo>
                      <a:pt x="0" y="1"/>
                      <a:pt x="3784" y="3132"/>
                      <a:pt x="10504" y="3426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2054;p50">
                <a:extLst>
                  <a:ext uri="{FF2B5EF4-FFF2-40B4-BE49-F238E27FC236}">
                    <a16:creationId xmlns:a16="http://schemas.microsoft.com/office/drawing/2014/main" id="{9F4B32A1-8BCD-F005-11A6-E75FAA682157}"/>
                  </a:ext>
                </a:extLst>
              </p:cNvPr>
              <p:cNvSpPr/>
              <p:nvPr/>
            </p:nvSpPr>
            <p:spPr>
              <a:xfrm>
                <a:off x="5191450" y="952500"/>
                <a:ext cx="134575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762" fill="none" extrusionOk="0">
                    <a:moveTo>
                      <a:pt x="0" y="1011"/>
                    </a:moveTo>
                    <a:cubicBezTo>
                      <a:pt x="0" y="1011"/>
                      <a:pt x="3425" y="1761"/>
                      <a:pt x="5382" y="0"/>
                    </a:cubicBezTo>
                  </a:path>
                </a:pathLst>
              </a:custGeom>
              <a:noFill/>
              <a:ln w="57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2055;p50">
                <a:extLst>
                  <a:ext uri="{FF2B5EF4-FFF2-40B4-BE49-F238E27FC236}">
                    <a16:creationId xmlns:a16="http://schemas.microsoft.com/office/drawing/2014/main" id="{347FA593-7FE2-19D7-CC5C-41BB1621CCF4}"/>
                  </a:ext>
                </a:extLst>
              </p:cNvPr>
              <p:cNvSpPr/>
              <p:nvPr/>
            </p:nvSpPr>
            <p:spPr>
              <a:xfrm>
                <a:off x="5189000" y="1228125"/>
                <a:ext cx="261800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10472" h="3654" fill="none" extrusionOk="0">
                    <a:moveTo>
                      <a:pt x="0" y="2904"/>
                    </a:moveTo>
                    <a:cubicBezTo>
                      <a:pt x="0" y="2904"/>
                      <a:pt x="6589" y="3654"/>
                      <a:pt x="10471" y="1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2056;p50">
                <a:extLst>
                  <a:ext uri="{FF2B5EF4-FFF2-40B4-BE49-F238E27FC236}">
                    <a16:creationId xmlns:a16="http://schemas.microsoft.com/office/drawing/2014/main" id="{6DFF977E-4973-31CA-122E-411B44A5F3D6}"/>
                  </a:ext>
                </a:extLst>
              </p:cNvPr>
              <p:cNvSpPr/>
              <p:nvPr/>
            </p:nvSpPr>
            <p:spPr>
              <a:xfrm>
                <a:off x="5168600" y="707025"/>
                <a:ext cx="383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294" fill="none" extrusionOk="0">
                    <a:moveTo>
                      <a:pt x="1" y="294"/>
                    </a:moveTo>
                    <a:cubicBezTo>
                      <a:pt x="1" y="294"/>
                      <a:pt x="849" y="0"/>
                      <a:pt x="1534" y="131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2057;p50">
                <a:extLst>
                  <a:ext uri="{FF2B5EF4-FFF2-40B4-BE49-F238E27FC236}">
                    <a16:creationId xmlns:a16="http://schemas.microsoft.com/office/drawing/2014/main" id="{FA753AB6-0C17-7791-3F73-EA47B3864749}"/>
                  </a:ext>
                </a:extLst>
              </p:cNvPr>
              <p:cNvSpPr/>
              <p:nvPr/>
            </p:nvSpPr>
            <p:spPr>
              <a:xfrm>
                <a:off x="4473800" y="1355350"/>
                <a:ext cx="137025" cy="60375"/>
              </a:xfrm>
              <a:custGeom>
                <a:avLst/>
                <a:gdLst/>
                <a:ahLst/>
                <a:cxnLst/>
                <a:rect l="l" t="t" r="r" b="b"/>
                <a:pathLst>
                  <a:path w="5481" h="2415" fill="none" extrusionOk="0">
                    <a:moveTo>
                      <a:pt x="5481" y="2414"/>
                    </a:moveTo>
                    <a:cubicBezTo>
                      <a:pt x="5481" y="2414"/>
                      <a:pt x="2382" y="2284"/>
                      <a:pt x="1" y="0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2058;p50">
                <a:extLst>
                  <a:ext uri="{FF2B5EF4-FFF2-40B4-BE49-F238E27FC236}">
                    <a16:creationId xmlns:a16="http://schemas.microsoft.com/office/drawing/2014/main" id="{0936DC16-0AD8-F85B-18A7-F218B46B0812}"/>
                  </a:ext>
                </a:extLst>
              </p:cNvPr>
              <p:cNvSpPr/>
              <p:nvPr/>
            </p:nvSpPr>
            <p:spPr>
              <a:xfrm>
                <a:off x="5357800" y="1343100"/>
                <a:ext cx="20307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4731" fill="none" extrusionOk="0">
                    <a:moveTo>
                      <a:pt x="8123" y="1"/>
                    </a:moveTo>
                    <a:cubicBezTo>
                      <a:pt x="8123" y="1"/>
                      <a:pt x="6622" y="4013"/>
                      <a:pt x="1" y="4731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2059;p50">
                <a:extLst>
                  <a:ext uri="{FF2B5EF4-FFF2-40B4-BE49-F238E27FC236}">
                    <a16:creationId xmlns:a16="http://schemas.microsoft.com/office/drawing/2014/main" id="{3FE7F2F0-DFCA-6AF2-0424-CF24A853A7CF}"/>
                  </a:ext>
                </a:extLst>
              </p:cNvPr>
              <p:cNvSpPr/>
              <p:nvPr/>
            </p:nvSpPr>
            <p:spPr>
              <a:xfrm>
                <a:off x="4581450" y="1029450"/>
                <a:ext cx="93800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5645" extrusionOk="0">
                    <a:moveTo>
                      <a:pt x="2987" y="0"/>
                    </a:moveTo>
                    <a:cubicBezTo>
                      <a:pt x="2874" y="0"/>
                      <a:pt x="2756" y="29"/>
                      <a:pt x="2643" y="86"/>
                    </a:cubicBezTo>
                    <a:cubicBezTo>
                      <a:pt x="881" y="999"/>
                      <a:pt x="0" y="3250"/>
                      <a:pt x="490" y="5175"/>
                    </a:cubicBezTo>
                    <a:cubicBezTo>
                      <a:pt x="547" y="5459"/>
                      <a:pt x="826" y="5644"/>
                      <a:pt x="1156" y="5644"/>
                    </a:cubicBezTo>
                    <a:cubicBezTo>
                      <a:pt x="1205" y="5644"/>
                      <a:pt x="1255" y="5640"/>
                      <a:pt x="1305" y="5632"/>
                    </a:cubicBezTo>
                    <a:cubicBezTo>
                      <a:pt x="1631" y="5534"/>
                      <a:pt x="1827" y="5142"/>
                      <a:pt x="1729" y="4816"/>
                    </a:cubicBezTo>
                    <a:cubicBezTo>
                      <a:pt x="1697" y="4588"/>
                      <a:pt x="1664" y="4490"/>
                      <a:pt x="1664" y="4359"/>
                    </a:cubicBezTo>
                    <a:lnTo>
                      <a:pt x="1664" y="3740"/>
                    </a:lnTo>
                    <a:lnTo>
                      <a:pt x="1664" y="3674"/>
                    </a:lnTo>
                    <a:lnTo>
                      <a:pt x="1664" y="3576"/>
                    </a:lnTo>
                    <a:cubicBezTo>
                      <a:pt x="1664" y="3511"/>
                      <a:pt x="1697" y="3381"/>
                      <a:pt x="1697" y="3283"/>
                    </a:cubicBezTo>
                    <a:cubicBezTo>
                      <a:pt x="1729" y="3218"/>
                      <a:pt x="1729" y="3087"/>
                      <a:pt x="1794" y="3022"/>
                    </a:cubicBezTo>
                    <a:cubicBezTo>
                      <a:pt x="1794" y="2957"/>
                      <a:pt x="1827" y="2891"/>
                      <a:pt x="1827" y="2859"/>
                    </a:cubicBezTo>
                    <a:lnTo>
                      <a:pt x="1827" y="2794"/>
                    </a:lnTo>
                    <a:lnTo>
                      <a:pt x="1827" y="2761"/>
                    </a:lnTo>
                    <a:cubicBezTo>
                      <a:pt x="1892" y="2598"/>
                      <a:pt x="1990" y="2402"/>
                      <a:pt x="2121" y="2239"/>
                    </a:cubicBezTo>
                    <a:cubicBezTo>
                      <a:pt x="2219" y="2043"/>
                      <a:pt x="2219" y="2043"/>
                      <a:pt x="2382" y="1880"/>
                    </a:cubicBezTo>
                    <a:cubicBezTo>
                      <a:pt x="2480" y="1782"/>
                      <a:pt x="2545" y="1717"/>
                      <a:pt x="2610" y="1619"/>
                    </a:cubicBezTo>
                    <a:cubicBezTo>
                      <a:pt x="2643" y="1587"/>
                      <a:pt x="2675" y="1587"/>
                      <a:pt x="2675" y="1554"/>
                    </a:cubicBezTo>
                    <a:cubicBezTo>
                      <a:pt x="2675" y="1554"/>
                      <a:pt x="2773" y="1489"/>
                      <a:pt x="2773" y="1456"/>
                    </a:cubicBezTo>
                    <a:lnTo>
                      <a:pt x="2806" y="1424"/>
                    </a:lnTo>
                    <a:cubicBezTo>
                      <a:pt x="2838" y="1391"/>
                      <a:pt x="2871" y="1326"/>
                      <a:pt x="2936" y="1326"/>
                    </a:cubicBezTo>
                    <a:cubicBezTo>
                      <a:pt x="3001" y="1293"/>
                      <a:pt x="3099" y="1228"/>
                      <a:pt x="3197" y="1163"/>
                    </a:cubicBezTo>
                    <a:cubicBezTo>
                      <a:pt x="3621" y="1097"/>
                      <a:pt x="3752" y="641"/>
                      <a:pt x="3523" y="314"/>
                    </a:cubicBezTo>
                    <a:cubicBezTo>
                      <a:pt x="3396" y="102"/>
                      <a:pt x="3199" y="0"/>
                      <a:pt x="29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2060;p50">
                <a:extLst>
                  <a:ext uri="{FF2B5EF4-FFF2-40B4-BE49-F238E27FC236}">
                    <a16:creationId xmlns:a16="http://schemas.microsoft.com/office/drawing/2014/main" id="{D113ED42-5D49-9C53-B09B-B0102A89E147}"/>
                  </a:ext>
                </a:extLst>
              </p:cNvPr>
              <p:cNvSpPr/>
              <p:nvPr/>
            </p:nvSpPr>
            <p:spPr>
              <a:xfrm>
                <a:off x="5488275" y="1292550"/>
                <a:ext cx="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4" extrusionOk="0">
                    <a:moveTo>
                      <a:pt x="1" y="0"/>
                    </a:move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33"/>
                      <a:pt x="1" y="0"/>
                    </a:cubicBezTo>
                    <a:close/>
                  </a:path>
                </a:pathLst>
              </a:custGeom>
              <a:solidFill>
                <a:srgbClr val="FDA1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2061;p50">
                <a:extLst>
                  <a:ext uri="{FF2B5EF4-FFF2-40B4-BE49-F238E27FC236}">
                    <a16:creationId xmlns:a16="http://schemas.microsoft.com/office/drawing/2014/main" id="{5EC98281-B78A-ADBF-EBF9-050ACBE71112}"/>
                  </a:ext>
                </a:extLst>
              </p:cNvPr>
              <p:cNvSpPr/>
              <p:nvPr/>
            </p:nvSpPr>
            <p:spPr>
              <a:xfrm>
                <a:off x="5471975" y="1256350"/>
                <a:ext cx="644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4462" extrusionOk="0">
                    <a:moveTo>
                      <a:pt x="761" y="1"/>
                    </a:moveTo>
                    <a:cubicBezTo>
                      <a:pt x="522" y="1"/>
                      <a:pt x="274" y="117"/>
                      <a:pt x="163" y="339"/>
                    </a:cubicBezTo>
                    <a:cubicBezTo>
                      <a:pt x="0" y="666"/>
                      <a:pt x="98" y="1024"/>
                      <a:pt x="424" y="1220"/>
                    </a:cubicBezTo>
                    <a:cubicBezTo>
                      <a:pt x="457" y="1220"/>
                      <a:pt x="457" y="1253"/>
                      <a:pt x="490" y="1253"/>
                    </a:cubicBezTo>
                    <a:lnTo>
                      <a:pt x="620" y="1383"/>
                    </a:lnTo>
                    <a:lnTo>
                      <a:pt x="620" y="1416"/>
                    </a:lnTo>
                    <a:cubicBezTo>
                      <a:pt x="653" y="1481"/>
                      <a:pt x="685" y="1546"/>
                      <a:pt x="685" y="1579"/>
                    </a:cubicBezTo>
                    <a:cubicBezTo>
                      <a:pt x="685" y="1644"/>
                      <a:pt x="751" y="1644"/>
                      <a:pt x="751" y="1677"/>
                    </a:cubicBezTo>
                    <a:cubicBezTo>
                      <a:pt x="751" y="1709"/>
                      <a:pt x="783" y="1807"/>
                      <a:pt x="783" y="1840"/>
                    </a:cubicBezTo>
                    <a:cubicBezTo>
                      <a:pt x="816" y="1938"/>
                      <a:pt x="816" y="2003"/>
                      <a:pt x="816" y="2036"/>
                    </a:cubicBezTo>
                    <a:lnTo>
                      <a:pt x="816" y="2134"/>
                    </a:lnTo>
                    <a:cubicBezTo>
                      <a:pt x="816" y="2297"/>
                      <a:pt x="848" y="2427"/>
                      <a:pt x="816" y="2558"/>
                    </a:cubicBezTo>
                    <a:lnTo>
                      <a:pt x="816" y="2786"/>
                    </a:lnTo>
                    <a:lnTo>
                      <a:pt x="816" y="2851"/>
                    </a:lnTo>
                    <a:cubicBezTo>
                      <a:pt x="783" y="3014"/>
                      <a:pt x="751" y="3145"/>
                      <a:pt x="685" y="3275"/>
                    </a:cubicBezTo>
                    <a:lnTo>
                      <a:pt x="685" y="3308"/>
                    </a:lnTo>
                    <a:cubicBezTo>
                      <a:pt x="653" y="3373"/>
                      <a:pt x="653" y="3438"/>
                      <a:pt x="620" y="3471"/>
                    </a:cubicBezTo>
                    <a:cubicBezTo>
                      <a:pt x="457" y="3764"/>
                      <a:pt x="522" y="4189"/>
                      <a:pt x="848" y="4384"/>
                    </a:cubicBezTo>
                    <a:cubicBezTo>
                      <a:pt x="952" y="4436"/>
                      <a:pt x="1063" y="4462"/>
                      <a:pt x="1172" y="4462"/>
                    </a:cubicBezTo>
                    <a:cubicBezTo>
                      <a:pt x="1404" y="4462"/>
                      <a:pt x="1628" y="4346"/>
                      <a:pt x="1762" y="4123"/>
                    </a:cubicBezTo>
                    <a:cubicBezTo>
                      <a:pt x="2577" y="2982"/>
                      <a:pt x="2414" y="894"/>
                      <a:pt x="1077" y="78"/>
                    </a:cubicBezTo>
                    <a:cubicBezTo>
                      <a:pt x="983" y="26"/>
                      <a:pt x="873" y="1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2062;p50">
                <a:extLst>
                  <a:ext uri="{FF2B5EF4-FFF2-40B4-BE49-F238E27FC236}">
                    <a16:creationId xmlns:a16="http://schemas.microsoft.com/office/drawing/2014/main" id="{7E065218-286B-E30B-B2F3-3E7DFC4001CB}"/>
                  </a:ext>
                </a:extLst>
              </p:cNvPr>
              <p:cNvSpPr/>
              <p:nvPr/>
            </p:nvSpPr>
            <p:spPr>
              <a:xfrm>
                <a:off x="5492350" y="1342300"/>
                <a:ext cx="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3" extrusionOk="0">
                    <a:moveTo>
                      <a:pt x="1" y="0"/>
                    </a:move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A1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2063;p50">
                <a:extLst>
                  <a:ext uri="{FF2B5EF4-FFF2-40B4-BE49-F238E27FC236}">
                    <a16:creationId xmlns:a16="http://schemas.microsoft.com/office/drawing/2014/main" id="{B69A9F46-2E36-2E4C-06A1-7E1D496756FD}"/>
                  </a:ext>
                </a:extLst>
              </p:cNvPr>
              <p:cNvSpPr/>
              <p:nvPr/>
            </p:nvSpPr>
            <p:spPr>
              <a:xfrm>
                <a:off x="5242825" y="763150"/>
                <a:ext cx="766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6458" extrusionOk="0">
                    <a:moveTo>
                      <a:pt x="778" y="0"/>
                    </a:moveTo>
                    <a:cubicBezTo>
                      <a:pt x="551" y="0"/>
                      <a:pt x="301" y="126"/>
                      <a:pt x="163" y="332"/>
                    </a:cubicBezTo>
                    <a:cubicBezTo>
                      <a:pt x="0" y="659"/>
                      <a:pt x="65" y="1050"/>
                      <a:pt x="392" y="1213"/>
                    </a:cubicBezTo>
                    <a:cubicBezTo>
                      <a:pt x="457" y="1278"/>
                      <a:pt x="489" y="1278"/>
                      <a:pt x="522" y="1311"/>
                    </a:cubicBezTo>
                    <a:lnTo>
                      <a:pt x="555" y="1344"/>
                    </a:lnTo>
                    <a:cubicBezTo>
                      <a:pt x="653" y="1441"/>
                      <a:pt x="718" y="1474"/>
                      <a:pt x="783" y="1539"/>
                    </a:cubicBezTo>
                    <a:lnTo>
                      <a:pt x="816" y="1605"/>
                    </a:lnTo>
                    <a:lnTo>
                      <a:pt x="816" y="1637"/>
                    </a:lnTo>
                    <a:cubicBezTo>
                      <a:pt x="848" y="1670"/>
                      <a:pt x="848" y="1702"/>
                      <a:pt x="881" y="1768"/>
                    </a:cubicBezTo>
                    <a:cubicBezTo>
                      <a:pt x="946" y="1800"/>
                      <a:pt x="946" y="1833"/>
                      <a:pt x="979" y="1866"/>
                    </a:cubicBezTo>
                    <a:cubicBezTo>
                      <a:pt x="979" y="1866"/>
                      <a:pt x="1011" y="1931"/>
                      <a:pt x="1011" y="1963"/>
                    </a:cubicBezTo>
                    <a:cubicBezTo>
                      <a:pt x="1109" y="2126"/>
                      <a:pt x="1142" y="2322"/>
                      <a:pt x="1174" y="2518"/>
                    </a:cubicBezTo>
                    <a:lnTo>
                      <a:pt x="1174" y="2616"/>
                    </a:lnTo>
                    <a:lnTo>
                      <a:pt x="1174" y="2746"/>
                    </a:lnTo>
                    <a:cubicBezTo>
                      <a:pt x="1174" y="2844"/>
                      <a:pt x="1174" y="2975"/>
                      <a:pt x="1207" y="3105"/>
                    </a:cubicBezTo>
                    <a:lnTo>
                      <a:pt x="1207" y="3790"/>
                    </a:lnTo>
                    <a:cubicBezTo>
                      <a:pt x="1207" y="3921"/>
                      <a:pt x="1207" y="3986"/>
                      <a:pt x="1174" y="4116"/>
                    </a:cubicBezTo>
                    <a:lnTo>
                      <a:pt x="1174" y="4214"/>
                    </a:lnTo>
                    <a:cubicBezTo>
                      <a:pt x="1174" y="4247"/>
                      <a:pt x="1174" y="4312"/>
                      <a:pt x="1142" y="4377"/>
                    </a:cubicBezTo>
                    <a:cubicBezTo>
                      <a:pt x="1044" y="4769"/>
                      <a:pt x="979" y="5225"/>
                      <a:pt x="881" y="5617"/>
                    </a:cubicBezTo>
                    <a:cubicBezTo>
                      <a:pt x="816" y="6008"/>
                      <a:pt x="1011" y="6334"/>
                      <a:pt x="1338" y="6432"/>
                    </a:cubicBezTo>
                    <a:cubicBezTo>
                      <a:pt x="1393" y="6449"/>
                      <a:pt x="1450" y="6457"/>
                      <a:pt x="1507" y="6457"/>
                    </a:cubicBezTo>
                    <a:cubicBezTo>
                      <a:pt x="1779" y="6457"/>
                      <a:pt x="2039" y="6267"/>
                      <a:pt x="2120" y="5943"/>
                    </a:cubicBezTo>
                    <a:cubicBezTo>
                      <a:pt x="2642" y="4051"/>
                      <a:pt x="3066" y="1213"/>
                      <a:pt x="1044" y="71"/>
                    </a:cubicBezTo>
                    <a:cubicBezTo>
                      <a:pt x="966" y="23"/>
                      <a:pt x="874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2064;p50">
                <a:extLst>
                  <a:ext uri="{FF2B5EF4-FFF2-40B4-BE49-F238E27FC236}">
                    <a16:creationId xmlns:a16="http://schemas.microsoft.com/office/drawing/2014/main" id="{4DA8D4DD-908E-A007-C849-138BC7940EFF}"/>
                  </a:ext>
                </a:extLst>
              </p:cNvPr>
              <p:cNvSpPr/>
              <p:nvPr/>
            </p:nvSpPr>
            <p:spPr>
              <a:xfrm>
                <a:off x="4668700" y="1570150"/>
                <a:ext cx="51400" cy="7992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3197" extrusionOk="0">
                    <a:moveTo>
                      <a:pt x="800" y="0"/>
                    </a:moveTo>
                    <a:cubicBezTo>
                      <a:pt x="697" y="0"/>
                      <a:pt x="593" y="23"/>
                      <a:pt x="490" y="85"/>
                    </a:cubicBezTo>
                    <a:lnTo>
                      <a:pt x="360" y="216"/>
                    </a:lnTo>
                    <a:cubicBezTo>
                      <a:pt x="294" y="313"/>
                      <a:pt x="262" y="411"/>
                      <a:pt x="196" y="509"/>
                    </a:cubicBezTo>
                    <a:cubicBezTo>
                      <a:pt x="33" y="966"/>
                      <a:pt x="1" y="1455"/>
                      <a:pt x="131" y="1879"/>
                    </a:cubicBezTo>
                    <a:cubicBezTo>
                      <a:pt x="262" y="2434"/>
                      <a:pt x="588" y="2825"/>
                      <a:pt x="1012" y="3119"/>
                    </a:cubicBezTo>
                    <a:cubicBezTo>
                      <a:pt x="1106" y="3171"/>
                      <a:pt x="1216" y="3196"/>
                      <a:pt x="1328" y="3196"/>
                    </a:cubicBezTo>
                    <a:cubicBezTo>
                      <a:pt x="1567" y="3196"/>
                      <a:pt x="1814" y="3080"/>
                      <a:pt x="1925" y="2858"/>
                    </a:cubicBezTo>
                    <a:cubicBezTo>
                      <a:pt x="2056" y="2499"/>
                      <a:pt x="1958" y="2108"/>
                      <a:pt x="1632" y="1944"/>
                    </a:cubicBezTo>
                    <a:lnTo>
                      <a:pt x="1469" y="1781"/>
                    </a:lnTo>
                    <a:cubicBezTo>
                      <a:pt x="1436" y="1716"/>
                      <a:pt x="1436" y="1683"/>
                      <a:pt x="1403" y="1651"/>
                    </a:cubicBezTo>
                    <a:cubicBezTo>
                      <a:pt x="1338" y="1553"/>
                      <a:pt x="1338" y="1520"/>
                      <a:pt x="1338" y="1423"/>
                    </a:cubicBezTo>
                    <a:lnTo>
                      <a:pt x="1338" y="1194"/>
                    </a:lnTo>
                    <a:cubicBezTo>
                      <a:pt x="1403" y="1064"/>
                      <a:pt x="1403" y="901"/>
                      <a:pt x="1469" y="803"/>
                    </a:cubicBezTo>
                    <a:cubicBezTo>
                      <a:pt x="1501" y="607"/>
                      <a:pt x="1469" y="411"/>
                      <a:pt x="1403" y="313"/>
                    </a:cubicBezTo>
                    <a:cubicBezTo>
                      <a:pt x="1306" y="183"/>
                      <a:pt x="1142" y="20"/>
                      <a:pt x="979" y="20"/>
                    </a:cubicBezTo>
                    <a:cubicBezTo>
                      <a:pt x="920" y="8"/>
                      <a:pt x="860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2065;p50">
                <a:extLst>
                  <a:ext uri="{FF2B5EF4-FFF2-40B4-BE49-F238E27FC236}">
                    <a16:creationId xmlns:a16="http://schemas.microsoft.com/office/drawing/2014/main" id="{C303F9AB-4897-93F3-6627-778C7FD04E0A}"/>
                  </a:ext>
                </a:extLst>
              </p:cNvPr>
              <p:cNvSpPr/>
              <p:nvPr/>
            </p:nvSpPr>
            <p:spPr>
              <a:xfrm>
                <a:off x="5365150" y="1637200"/>
                <a:ext cx="56275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896" extrusionOk="0">
                    <a:moveTo>
                      <a:pt x="1570" y="0"/>
                    </a:moveTo>
                    <a:cubicBezTo>
                      <a:pt x="1283" y="0"/>
                      <a:pt x="1003" y="189"/>
                      <a:pt x="946" y="502"/>
                    </a:cubicBezTo>
                    <a:cubicBezTo>
                      <a:pt x="848" y="796"/>
                      <a:pt x="816" y="1089"/>
                      <a:pt x="718" y="1383"/>
                    </a:cubicBezTo>
                    <a:cubicBezTo>
                      <a:pt x="685" y="1448"/>
                      <a:pt x="685" y="1481"/>
                      <a:pt x="652" y="1546"/>
                    </a:cubicBezTo>
                    <a:lnTo>
                      <a:pt x="620" y="1578"/>
                    </a:lnTo>
                    <a:cubicBezTo>
                      <a:pt x="620" y="1578"/>
                      <a:pt x="555" y="1578"/>
                      <a:pt x="555" y="1611"/>
                    </a:cubicBezTo>
                    <a:cubicBezTo>
                      <a:pt x="228" y="1676"/>
                      <a:pt x="0" y="2100"/>
                      <a:pt x="98" y="2427"/>
                    </a:cubicBezTo>
                    <a:cubicBezTo>
                      <a:pt x="212" y="2711"/>
                      <a:pt x="474" y="2896"/>
                      <a:pt x="776" y="2896"/>
                    </a:cubicBezTo>
                    <a:cubicBezTo>
                      <a:pt x="821" y="2896"/>
                      <a:pt x="867" y="2892"/>
                      <a:pt x="913" y="2883"/>
                    </a:cubicBezTo>
                    <a:cubicBezTo>
                      <a:pt x="1403" y="2753"/>
                      <a:pt x="1729" y="2329"/>
                      <a:pt x="1892" y="1905"/>
                    </a:cubicBezTo>
                    <a:cubicBezTo>
                      <a:pt x="2023" y="1481"/>
                      <a:pt x="2120" y="1154"/>
                      <a:pt x="2186" y="796"/>
                    </a:cubicBezTo>
                    <a:cubicBezTo>
                      <a:pt x="2251" y="632"/>
                      <a:pt x="2186" y="437"/>
                      <a:pt x="2120" y="306"/>
                    </a:cubicBezTo>
                    <a:cubicBezTo>
                      <a:pt x="2023" y="176"/>
                      <a:pt x="1859" y="13"/>
                      <a:pt x="1696" y="13"/>
                    </a:cubicBezTo>
                    <a:cubicBezTo>
                      <a:pt x="1655" y="4"/>
                      <a:pt x="1612" y="0"/>
                      <a:pt x="15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2066;p50">
                <a:extLst>
                  <a:ext uri="{FF2B5EF4-FFF2-40B4-BE49-F238E27FC236}">
                    <a16:creationId xmlns:a16="http://schemas.microsoft.com/office/drawing/2014/main" id="{0A5810BD-729D-017B-B4B8-10C462873433}"/>
                  </a:ext>
                </a:extLst>
              </p:cNvPr>
              <p:cNvSpPr/>
              <p:nvPr/>
            </p:nvSpPr>
            <p:spPr>
              <a:xfrm>
                <a:off x="4478700" y="1497725"/>
                <a:ext cx="25300" cy="3787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515" extrusionOk="0">
                    <a:moveTo>
                      <a:pt x="474" y="0"/>
                    </a:moveTo>
                    <a:cubicBezTo>
                      <a:pt x="386" y="0"/>
                      <a:pt x="307" y="23"/>
                      <a:pt x="261" y="46"/>
                    </a:cubicBezTo>
                    <a:cubicBezTo>
                      <a:pt x="163" y="144"/>
                      <a:pt x="98" y="209"/>
                      <a:pt x="66" y="340"/>
                    </a:cubicBezTo>
                    <a:cubicBezTo>
                      <a:pt x="66" y="438"/>
                      <a:pt x="0" y="503"/>
                      <a:pt x="0" y="633"/>
                    </a:cubicBezTo>
                    <a:cubicBezTo>
                      <a:pt x="0" y="699"/>
                      <a:pt x="0" y="797"/>
                      <a:pt x="66" y="927"/>
                    </a:cubicBezTo>
                    <a:cubicBezTo>
                      <a:pt x="98" y="1090"/>
                      <a:pt x="131" y="1188"/>
                      <a:pt x="163" y="1318"/>
                    </a:cubicBezTo>
                    <a:lnTo>
                      <a:pt x="294" y="1449"/>
                    </a:lnTo>
                    <a:cubicBezTo>
                      <a:pt x="326" y="1482"/>
                      <a:pt x="392" y="1514"/>
                      <a:pt x="457" y="1514"/>
                    </a:cubicBezTo>
                    <a:lnTo>
                      <a:pt x="620" y="1514"/>
                    </a:lnTo>
                    <a:cubicBezTo>
                      <a:pt x="653" y="1514"/>
                      <a:pt x="751" y="1482"/>
                      <a:pt x="783" y="1482"/>
                    </a:cubicBezTo>
                    <a:cubicBezTo>
                      <a:pt x="881" y="1416"/>
                      <a:pt x="946" y="1318"/>
                      <a:pt x="979" y="1188"/>
                    </a:cubicBezTo>
                    <a:lnTo>
                      <a:pt x="1012" y="1090"/>
                    </a:lnTo>
                    <a:cubicBezTo>
                      <a:pt x="1012" y="992"/>
                      <a:pt x="1012" y="960"/>
                      <a:pt x="946" y="862"/>
                    </a:cubicBezTo>
                    <a:cubicBezTo>
                      <a:pt x="914" y="829"/>
                      <a:pt x="914" y="764"/>
                      <a:pt x="914" y="666"/>
                    </a:cubicBezTo>
                    <a:lnTo>
                      <a:pt x="914" y="503"/>
                    </a:lnTo>
                    <a:lnTo>
                      <a:pt x="914" y="373"/>
                    </a:lnTo>
                    <a:cubicBezTo>
                      <a:pt x="914" y="340"/>
                      <a:pt x="914" y="275"/>
                      <a:pt x="881" y="209"/>
                    </a:cubicBezTo>
                    <a:lnTo>
                      <a:pt x="751" y="112"/>
                    </a:lnTo>
                    <a:cubicBezTo>
                      <a:pt x="718" y="46"/>
                      <a:pt x="653" y="14"/>
                      <a:pt x="587" y="14"/>
                    </a:cubicBezTo>
                    <a:cubicBezTo>
                      <a:pt x="549" y="4"/>
                      <a:pt x="511" y="0"/>
                      <a:pt x="4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2067;p50">
                <a:extLst>
                  <a:ext uri="{FF2B5EF4-FFF2-40B4-BE49-F238E27FC236}">
                    <a16:creationId xmlns:a16="http://schemas.microsoft.com/office/drawing/2014/main" id="{C27465FF-6134-A839-96FC-C11A0A913004}"/>
                  </a:ext>
                </a:extLst>
              </p:cNvPr>
              <p:cNvSpPr/>
              <p:nvPr/>
            </p:nvSpPr>
            <p:spPr>
              <a:xfrm>
                <a:off x="5499700" y="1585000"/>
                <a:ext cx="2447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547" extrusionOk="0">
                    <a:moveTo>
                      <a:pt x="456" y="0"/>
                    </a:moveTo>
                    <a:cubicBezTo>
                      <a:pt x="372" y="0"/>
                      <a:pt x="300" y="30"/>
                      <a:pt x="229" y="78"/>
                    </a:cubicBezTo>
                    <a:cubicBezTo>
                      <a:pt x="163" y="143"/>
                      <a:pt x="66" y="241"/>
                      <a:pt x="33" y="339"/>
                    </a:cubicBezTo>
                    <a:cubicBezTo>
                      <a:pt x="33" y="437"/>
                      <a:pt x="0" y="502"/>
                      <a:pt x="0" y="633"/>
                    </a:cubicBezTo>
                    <a:cubicBezTo>
                      <a:pt x="0" y="731"/>
                      <a:pt x="0" y="796"/>
                      <a:pt x="33" y="926"/>
                    </a:cubicBezTo>
                    <a:cubicBezTo>
                      <a:pt x="66" y="1089"/>
                      <a:pt x="98" y="1220"/>
                      <a:pt x="163" y="1318"/>
                    </a:cubicBezTo>
                    <a:lnTo>
                      <a:pt x="294" y="1448"/>
                    </a:lnTo>
                    <a:cubicBezTo>
                      <a:pt x="327" y="1481"/>
                      <a:pt x="359" y="1546"/>
                      <a:pt x="424" y="1546"/>
                    </a:cubicBezTo>
                    <a:lnTo>
                      <a:pt x="588" y="1546"/>
                    </a:lnTo>
                    <a:cubicBezTo>
                      <a:pt x="653" y="1546"/>
                      <a:pt x="718" y="1481"/>
                      <a:pt x="751" y="1481"/>
                    </a:cubicBezTo>
                    <a:cubicBezTo>
                      <a:pt x="848" y="1416"/>
                      <a:pt x="914" y="1318"/>
                      <a:pt x="979" y="1220"/>
                    </a:cubicBezTo>
                    <a:lnTo>
                      <a:pt x="979" y="1089"/>
                    </a:lnTo>
                    <a:cubicBezTo>
                      <a:pt x="979" y="1024"/>
                      <a:pt x="979" y="959"/>
                      <a:pt x="946" y="894"/>
                    </a:cubicBezTo>
                    <a:cubicBezTo>
                      <a:pt x="881" y="861"/>
                      <a:pt x="881" y="763"/>
                      <a:pt x="881" y="698"/>
                    </a:cubicBezTo>
                    <a:lnTo>
                      <a:pt x="881" y="535"/>
                    </a:lnTo>
                    <a:lnTo>
                      <a:pt x="881" y="404"/>
                    </a:lnTo>
                    <a:cubicBezTo>
                      <a:pt x="881" y="372"/>
                      <a:pt x="881" y="274"/>
                      <a:pt x="848" y="241"/>
                    </a:cubicBezTo>
                    <a:lnTo>
                      <a:pt x="718" y="111"/>
                    </a:lnTo>
                    <a:cubicBezTo>
                      <a:pt x="685" y="78"/>
                      <a:pt x="653" y="13"/>
                      <a:pt x="555" y="13"/>
                    </a:cubicBezTo>
                    <a:cubicBezTo>
                      <a:pt x="520" y="4"/>
                      <a:pt x="487" y="0"/>
                      <a:pt x="4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2068;p50">
                <a:extLst>
                  <a:ext uri="{FF2B5EF4-FFF2-40B4-BE49-F238E27FC236}">
                    <a16:creationId xmlns:a16="http://schemas.microsoft.com/office/drawing/2014/main" id="{5F7BB14B-B574-EDC2-71B9-C3F00203437C}"/>
                  </a:ext>
                </a:extLst>
              </p:cNvPr>
              <p:cNvSpPr/>
              <p:nvPr/>
            </p:nvSpPr>
            <p:spPr>
              <a:xfrm>
                <a:off x="5003050" y="1123750"/>
                <a:ext cx="8565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426" extrusionOk="0">
                    <a:moveTo>
                      <a:pt x="1730" y="0"/>
                    </a:moveTo>
                    <a:cubicBezTo>
                      <a:pt x="751" y="0"/>
                      <a:pt x="1" y="783"/>
                      <a:pt x="1" y="1729"/>
                    </a:cubicBezTo>
                    <a:cubicBezTo>
                      <a:pt x="1" y="2675"/>
                      <a:pt x="784" y="3425"/>
                      <a:pt x="1730" y="3425"/>
                    </a:cubicBezTo>
                    <a:cubicBezTo>
                      <a:pt x="2643" y="3425"/>
                      <a:pt x="3426" y="2675"/>
                      <a:pt x="3426" y="1729"/>
                    </a:cubicBezTo>
                    <a:cubicBezTo>
                      <a:pt x="3426" y="783"/>
                      <a:pt x="2643" y="0"/>
                      <a:pt x="17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2069;p50">
                <a:extLst>
                  <a:ext uri="{FF2B5EF4-FFF2-40B4-BE49-F238E27FC236}">
                    <a16:creationId xmlns:a16="http://schemas.microsoft.com/office/drawing/2014/main" id="{9A37919A-E68E-E0BB-84D5-2423E27D7F01}"/>
                  </a:ext>
                </a:extLst>
              </p:cNvPr>
              <p:cNvSpPr/>
              <p:nvPr/>
            </p:nvSpPr>
            <p:spPr>
              <a:xfrm>
                <a:off x="4796750" y="1208825"/>
                <a:ext cx="50480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20192" h="9679" extrusionOk="0">
                    <a:moveTo>
                      <a:pt x="3017" y="1"/>
                    </a:moveTo>
                    <a:cubicBezTo>
                      <a:pt x="1558" y="1"/>
                      <a:pt x="370" y="523"/>
                      <a:pt x="196" y="2240"/>
                    </a:cubicBezTo>
                    <a:cubicBezTo>
                      <a:pt x="0" y="4328"/>
                      <a:pt x="1207" y="5992"/>
                      <a:pt x="2805" y="7199"/>
                    </a:cubicBezTo>
                    <a:cubicBezTo>
                      <a:pt x="3817" y="8014"/>
                      <a:pt x="4991" y="8634"/>
                      <a:pt x="6100" y="8993"/>
                    </a:cubicBezTo>
                    <a:cubicBezTo>
                      <a:pt x="7346" y="9443"/>
                      <a:pt x="8668" y="9679"/>
                      <a:pt x="9988" y="9679"/>
                    </a:cubicBezTo>
                    <a:cubicBezTo>
                      <a:pt x="11917" y="9679"/>
                      <a:pt x="13843" y="9177"/>
                      <a:pt x="15527" y="8112"/>
                    </a:cubicBezTo>
                    <a:cubicBezTo>
                      <a:pt x="17093" y="7133"/>
                      <a:pt x="20192" y="4067"/>
                      <a:pt x="18463" y="2012"/>
                    </a:cubicBezTo>
                    <a:cubicBezTo>
                      <a:pt x="17843" y="1360"/>
                      <a:pt x="16734" y="1033"/>
                      <a:pt x="15755" y="936"/>
                    </a:cubicBezTo>
                    <a:cubicBezTo>
                      <a:pt x="15397" y="903"/>
                      <a:pt x="15070" y="903"/>
                      <a:pt x="14777" y="903"/>
                    </a:cubicBezTo>
                    <a:cubicBezTo>
                      <a:pt x="13309" y="936"/>
                      <a:pt x="11939" y="1490"/>
                      <a:pt x="10406" y="1490"/>
                    </a:cubicBezTo>
                    <a:cubicBezTo>
                      <a:pt x="9492" y="1490"/>
                      <a:pt x="8612" y="1294"/>
                      <a:pt x="7731" y="1001"/>
                    </a:cubicBezTo>
                    <a:cubicBezTo>
                      <a:pt x="6720" y="675"/>
                      <a:pt x="5089" y="153"/>
                      <a:pt x="3556" y="22"/>
                    </a:cubicBezTo>
                    <a:cubicBezTo>
                      <a:pt x="3373" y="8"/>
                      <a:pt x="3193" y="1"/>
                      <a:pt x="3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2070;p50">
                <a:extLst>
                  <a:ext uri="{FF2B5EF4-FFF2-40B4-BE49-F238E27FC236}">
                    <a16:creationId xmlns:a16="http://schemas.microsoft.com/office/drawing/2014/main" id="{87ED2600-D5FA-7E6E-69F5-7FF7A66D42BA}"/>
                  </a:ext>
                </a:extLst>
              </p:cNvPr>
              <p:cNvSpPr/>
              <p:nvPr/>
            </p:nvSpPr>
            <p:spPr>
              <a:xfrm>
                <a:off x="4866875" y="1324600"/>
                <a:ext cx="318075" cy="126200"/>
              </a:xfrm>
              <a:custGeom>
                <a:avLst/>
                <a:gdLst/>
                <a:ahLst/>
                <a:cxnLst/>
                <a:rect l="l" t="t" r="r" b="b"/>
                <a:pathLst>
                  <a:path w="12723" h="5048" extrusionOk="0">
                    <a:moveTo>
                      <a:pt x="5917" y="0"/>
                    </a:moveTo>
                    <a:cubicBezTo>
                      <a:pt x="3439" y="0"/>
                      <a:pt x="1263" y="1035"/>
                      <a:pt x="0" y="2568"/>
                    </a:cubicBezTo>
                    <a:cubicBezTo>
                      <a:pt x="1012" y="3383"/>
                      <a:pt x="2186" y="4003"/>
                      <a:pt x="3295" y="4362"/>
                    </a:cubicBezTo>
                    <a:cubicBezTo>
                      <a:pt x="4541" y="4812"/>
                      <a:pt x="5863" y="5048"/>
                      <a:pt x="7183" y="5048"/>
                    </a:cubicBezTo>
                    <a:cubicBezTo>
                      <a:pt x="9112" y="5048"/>
                      <a:pt x="11038" y="4546"/>
                      <a:pt x="12722" y="3481"/>
                    </a:cubicBezTo>
                    <a:cubicBezTo>
                      <a:pt x="11580" y="1589"/>
                      <a:pt x="9232" y="252"/>
                      <a:pt x="6557" y="23"/>
                    </a:cubicBezTo>
                    <a:cubicBezTo>
                      <a:pt x="6342" y="8"/>
                      <a:pt x="6128" y="0"/>
                      <a:pt x="5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2071;p50">
                <a:extLst>
                  <a:ext uri="{FF2B5EF4-FFF2-40B4-BE49-F238E27FC236}">
                    <a16:creationId xmlns:a16="http://schemas.microsoft.com/office/drawing/2014/main" id="{05642563-DEB5-4359-29FE-6355CBCAC980}"/>
                  </a:ext>
                </a:extLst>
              </p:cNvPr>
              <p:cNvSpPr/>
              <p:nvPr/>
            </p:nvSpPr>
            <p:spPr>
              <a:xfrm>
                <a:off x="5144950" y="931750"/>
                <a:ext cx="322150" cy="317125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12685" extrusionOk="0">
                    <a:moveTo>
                      <a:pt x="6221" y="0"/>
                    </a:moveTo>
                    <a:cubicBezTo>
                      <a:pt x="6130" y="0"/>
                      <a:pt x="6035" y="4"/>
                      <a:pt x="5938" y="15"/>
                    </a:cubicBezTo>
                    <a:cubicBezTo>
                      <a:pt x="3948" y="145"/>
                      <a:pt x="2186" y="1156"/>
                      <a:pt x="1110" y="2722"/>
                    </a:cubicBezTo>
                    <a:cubicBezTo>
                      <a:pt x="1045" y="2755"/>
                      <a:pt x="1012" y="2787"/>
                      <a:pt x="979" y="2885"/>
                    </a:cubicBezTo>
                    <a:cubicBezTo>
                      <a:pt x="523" y="3701"/>
                      <a:pt x="164" y="4581"/>
                      <a:pt x="33" y="5625"/>
                    </a:cubicBezTo>
                    <a:cubicBezTo>
                      <a:pt x="33" y="5690"/>
                      <a:pt x="1" y="6310"/>
                      <a:pt x="1" y="6506"/>
                    </a:cubicBezTo>
                    <a:cubicBezTo>
                      <a:pt x="33" y="9279"/>
                      <a:pt x="1925" y="11660"/>
                      <a:pt x="4470" y="12410"/>
                    </a:cubicBezTo>
                    <a:cubicBezTo>
                      <a:pt x="4926" y="12541"/>
                      <a:pt x="5383" y="12638"/>
                      <a:pt x="5872" y="12671"/>
                    </a:cubicBezTo>
                    <a:cubicBezTo>
                      <a:pt x="6015" y="12680"/>
                      <a:pt x="6156" y="12685"/>
                      <a:pt x="6297" y="12685"/>
                    </a:cubicBezTo>
                    <a:cubicBezTo>
                      <a:pt x="9606" y="12685"/>
                      <a:pt x="12406" y="10147"/>
                      <a:pt x="12625" y="6799"/>
                    </a:cubicBezTo>
                    <a:cubicBezTo>
                      <a:pt x="12886" y="3276"/>
                      <a:pt x="10276" y="275"/>
                      <a:pt x="6753" y="15"/>
                    </a:cubicBezTo>
                    <a:cubicBezTo>
                      <a:pt x="6579" y="15"/>
                      <a:pt x="6405" y="0"/>
                      <a:pt x="6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2072;p50">
                <a:extLst>
                  <a:ext uri="{FF2B5EF4-FFF2-40B4-BE49-F238E27FC236}">
                    <a16:creationId xmlns:a16="http://schemas.microsoft.com/office/drawing/2014/main" id="{C6CC4677-D1BF-DC24-EFCA-E425669E377E}"/>
                  </a:ext>
                </a:extLst>
              </p:cNvPr>
              <p:cNvSpPr/>
              <p:nvPr/>
            </p:nvSpPr>
            <p:spPr>
              <a:xfrm>
                <a:off x="5142500" y="964325"/>
                <a:ext cx="212075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11369" extrusionOk="0">
                    <a:moveTo>
                      <a:pt x="3135" y="0"/>
                    </a:moveTo>
                    <a:cubicBezTo>
                      <a:pt x="3049" y="0"/>
                      <a:pt x="2961" y="6"/>
                      <a:pt x="2871" y="16"/>
                    </a:cubicBezTo>
                    <a:cubicBezTo>
                      <a:pt x="2741" y="82"/>
                      <a:pt x="2610" y="82"/>
                      <a:pt x="2513" y="114"/>
                    </a:cubicBezTo>
                    <a:cubicBezTo>
                      <a:pt x="947" y="1321"/>
                      <a:pt x="66" y="3180"/>
                      <a:pt x="66" y="5040"/>
                    </a:cubicBezTo>
                    <a:lnTo>
                      <a:pt x="66" y="5203"/>
                    </a:lnTo>
                    <a:cubicBezTo>
                      <a:pt x="1" y="5529"/>
                      <a:pt x="99" y="5953"/>
                      <a:pt x="164" y="6279"/>
                    </a:cubicBezTo>
                    <a:cubicBezTo>
                      <a:pt x="262" y="6932"/>
                      <a:pt x="490" y="7519"/>
                      <a:pt x="784" y="8073"/>
                    </a:cubicBezTo>
                    <a:cubicBezTo>
                      <a:pt x="1795" y="9900"/>
                      <a:pt x="3720" y="11205"/>
                      <a:pt x="5872" y="11368"/>
                    </a:cubicBezTo>
                    <a:lnTo>
                      <a:pt x="6525" y="11368"/>
                    </a:lnTo>
                    <a:cubicBezTo>
                      <a:pt x="7112" y="11335"/>
                      <a:pt x="7732" y="11238"/>
                      <a:pt x="8286" y="11042"/>
                    </a:cubicBezTo>
                    <a:cubicBezTo>
                      <a:pt x="8482" y="10259"/>
                      <a:pt x="7471" y="9965"/>
                      <a:pt x="7569" y="9248"/>
                    </a:cubicBezTo>
                    <a:cubicBezTo>
                      <a:pt x="7601" y="8628"/>
                      <a:pt x="7993" y="8171"/>
                      <a:pt x="7667" y="7584"/>
                    </a:cubicBezTo>
                    <a:cubicBezTo>
                      <a:pt x="7406" y="7127"/>
                      <a:pt x="6753" y="6997"/>
                      <a:pt x="6296" y="6703"/>
                    </a:cubicBezTo>
                    <a:cubicBezTo>
                      <a:pt x="5351" y="6149"/>
                      <a:pt x="5938" y="5660"/>
                      <a:pt x="5938" y="4583"/>
                    </a:cubicBezTo>
                    <a:cubicBezTo>
                      <a:pt x="5938" y="3931"/>
                      <a:pt x="5644" y="3670"/>
                      <a:pt x="5024" y="3376"/>
                    </a:cubicBezTo>
                    <a:cubicBezTo>
                      <a:pt x="4339" y="3050"/>
                      <a:pt x="4209" y="3115"/>
                      <a:pt x="4307" y="2365"/>
                    </a:cubicBezTo>
                    <a:cubicBezTo>
                      <a:pt x="4372" y="1908"/>
                      <a:pt x="4666" y="1321"/>
                      <a:pt x="4535" y="897"/>
                    </a:cubicBezTo>
                    <a:cubicBezTo>
                      <a:pt x="4390" y="345"/>
                      <a:pt x="3831" y="0"/>
                      <a:pt x="3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2073;p50">
                <a:extLst>
                  <a:ext uri="{FF2B5EF4-FFF2-40B4-BE49-F238E27FC236}">
                    <a16:creationId xmlns:a16="http://schemas.microsoft.com/office/drawing/2014/main" id="{DEBD839D-AA19-D900-FE66-E479832BD045}"/>
                  </a:ext>
                </a:extLst>
              </p:cNvPr>
              <p:cNvSpPr/>
              <p:nvPr/>
            </p:nvSpPr>
            <p:spPr>
              <a:xfrm>
                <a:off x="5459725" y="1059325"/>
                <a:ext cx="6202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653" fill="none" extrusionOk="0">
                    <a:moveTo>
                      <a:pt x="1" y="653"/>
                    </a:moveTo>
                    <a:lnTo>
                      <a:pt x="2480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2074;p50">
                <a:extLst>
                  <a:ext uri="{FF2B5EF4-FFF2-40B4-BE49-F238E27FC236}">
                    <a16:creationId xmlns:a16="http://schemas.microsoft.com/office/drawing/2014/main" id="{22BCC673-5582-8C5D-1439-9D7BE6616EC6}"/>
                  </a:ext>
                </a:extLst>
              </p:cNvPr>
              <p:cNvSpPr/>
              <p:nvPr/>
            </p:nvSpPr>
            <p:spPr>
              <a:xfrm>
                <a:off x="5443425" y="977775"/>
                <a:ext cx="595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403" fill="none" extrusionOk="0">
                    <a:moveTo>
                      <a:pt x="1" y="1403"/>
                    </a:moveTo>
                    <a:lnTo>
                      <a:pt x="2382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2075;p50">
                <a:extLst>
                  <a:ext uri="{FF2B5EF4-FFF2-40B4-BE49-F238E27FC236}">
                    <a16:creationId xmlns:a16="http://schemas.microsoft.com/office/drawing/2014/main" id="{2F4A324E-AEBF-E627-273F-1A958122BF3D}"/>
                  </a:ext>
                </a:extLst>
              </p:cNvPr>
              <p:cNvSpPr/>
              <p:nvPr/>
            </p:nvSpPr>
            <p:spPr>
              <a:xfrm>
                <a:off x="5403475" y="914975"/>
                <a:ext cx="440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91" fill="none" extrusionOk="0">
                    <a:moveTo>
                      <a:pt x="0" y="1990"/>
                    </a:moveTo>
                    <a:lnTo>
                      <a:pt x="1762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2076;p50">
                <a:extLst>
                  <a:ext uri="{FF2B5EF4-FFF2-40B4-BE49-F238E27FC236}">
                    <a16:creationId xmlns:a16="http://schemas.microsoft.com/office/drawing/2014/main" id="{3C7C6C18-D86A-DCB2-C807-315C4E945458}"/>
                  </a:ext>
                </a:extLst>
              </p:cNvPr>
              <p:cNvSpPr/>
              <p:nvPr/>
            </p:nvSpPr>
            <p:spPr>
              <a:xfrm>
                <a:off x="4667075" y="894225"/>
                <a:ext cx="322150" cy="317150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12686" extrusionOk="0">
                    <a:moveTo>
                      <a:pt x="6214" y="0"/>
                    </a:moveTo>
                    <a:cubicBezTo>
                      <a:pt x="6126" y="0"/>
                      <a:pt x="6035" y="4"/>
                      <a:pt x="5937" y="15"/>
                    </a:cubicBezTo>
                    <a:cubicBezTo>
                      <a:pt x="3947" y="145"/>
                      <a:pt x="2186" y="1157"/>
                      <a:pt x="1077" y="2690"/>
                    </a:cubicBezTo>
                    <a:cubicBezTo>
                      <a:pt x="1044" y="2755"/>
                      <a:pt x="1012" y="2788"/>
                      <a:pt x="979" y="2853"/>
                    </a:cubicBezTo>
                    <a:cubicBezTo>
                      <a:pt x="490" y="3701"/>
                      <a:pt x="164" y="4614"/>
                      <a:pt x="33" y="5593"/>
                    </a:cubicBezTo>
                    <a:cubicBezTo>
                      <a:pt x="33" y="5691"/>
                      <a:pt x="0" y="6311"/>
                      <a:pt x="0" y="6506"/>
                    </a:cubicBezTo>
                    <a:cubicBezTo>
                      <a:pt x="33" y="9279"/>
                      <a:pt x="1892" y="11628"/>
                      <a:pt x="4469" y="12411"/>
                    </a:cubicBezTo>
                    <a:cubicBezTo>
                      <a:pt x="4926" y="12541"/>
                      <a:pt x="5383" y="12606"/>
                      <a:pt x="5872" y="12671"/>
                    </a:cubicBezTo>
                    <a:cubicBezTo>
                      <a:pt x="6014" y="12681"/>
                      <a:pt x="6156" y="12685"/>
                      <a:pt x="6297" y="12685"/>
                    </a:cubicBezTo>
                    <a:cubicBezTo>
                      <a:pt x="9605" y="12685"/>
                      <a:pt x="12405" y="10147"/>
                      <a:pt x="12624" y="6767"/>
                    </a:cubicBezTo>
                    <a:cubicBezTo>
                      <a:pt x="12885" y="3277"/>
                      <a:pt x="10276" y="243"/>
                      <a:pt x="6753" y="15"/>
                    </a:cubicBezTo>
                    <a:cubicBezTo>
                      <a:pt x="6557" y="15"/>
                      <a:pt x="6390" y="0"/>
                      <a:pt x="6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2077;p50">
                <a:extLst>
                  <a:ext uri="{FF2B5EF4-FFF2-40B4-BE49-F238E27FC236}">
                    <a16:creationId xmlns:a16="http://schemas.microsoft.com/office/drawing/2014/main" id="{5E96389E-70AA-B97E-217F-1C278AE2C762}"/>
                  </a:ext>
                </a:extLst>
              </p:cNvPr>
              <p:cNvSpPr/>
              <p:nvPr/>
            </p:nvSpPr>
            <p:spPr>
              <a:xfrm>
                <a:off x="4663825" y="926575"/>
                <a:ext cx="212050" cy="284450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11378" extrusionOk="0">
                    <a:moveTo>
                      <a:pt x="3151" y="1"/>
                    </a:moveTo>
                    <a:cubicBezTo>
                      <a:pt x="3049" y="1"/>
                      <a:pt x="2944" y="9"/>
                      <a:pt x="2838" y="26"/>
                    </a:cubicBezTo>
                    <a:cubicBezTo>
                      <a:pt x="2740" y="58"/>
                      <a:pt x="2610" y="58"/>
                      <a:pt x="2479" y="124"/>
                    </a:cubicBezTo>
                    <a:cubicBezTo>
                      <a:pt x="946" y="1331"/>
                      <a:pt x="33" y="3157"/>
                      <a:pt x="33" y="5049"/>
                    </a:cubicBezTo>
                    <a:lnTo>
                      <a:pt x="33" y="5212"/>
                    </a:lnTo>
                    <a:cubicBezTo>
                      <a:pt x="0" y="5539"/>
                      <a:pt x="65" y="5930"/>
                      <a:pt x="163" y="6256"/>
                    </a:cubicBezTo>
                    <a:cubicBezTo>
                      <a:pt x="294" y="6974"/>
                      <a:pt x="489" y="7528"/>
                      <a:pt x="783" y="8050"/>
                    </a:cubicBezTo>
                    <a:cubicBezTo>
                      <a:pt x="1794" y="9910"/>
                      <a:pt x="3719" y="11214"/>
                      <a:pt x="5872" y="11377"/>
                    </a:cubicBezTo>
                    <a:lnTo>
                      <a:pt x="6524" y="11377"/>
                    </a:lnTo>
                    <a:cubicBezTo>
                      <a:pt x="7079" y="11312"/>
                      <a:pt x="7698" y="11247"/>
                      <a:pt x="8285" y="11051"/>
                    </a:cubicBezTo>
                    <a:cubicBezTo>
                      <a:pt x="8481" y="10268"/>
                      <a:pt x="7470" y="9975"/>
                      <a:pt x="7535" y="9225"/>
                    </a:cubicBezTo>
                    <a:cubicBezTo>
                      <a:pt x="7568" y="8637"/>
                      <a:pt x="7992" y="8181"/>
                      <a:pt x="7666" y="7561"/>
                    </a:cubicBezTo>
                    <a:cubicBezTo>
                      <a:pt x="7372" y="7137"/>
                      <a:pt x="6720" y="7006"/>
                      <a:pt x="6263" y="6713"/>
                    </a:cubicBezTo>
                    <a:cubicBezTo>
                      <a:pt x="5350" y="6158"/>
                      <a:pt x="5904" y="5669"/>
                      <a:pt x="5904" y="4593"/>
                    </a:cubicBezTo>
                    <a:cubicBezTo>
                      <a:pt x="5904" y="3940"/>
                      <a:pt x="5611" y="3647"/>
                      <a:pt x="5023" y="3386"/>
                    </a:cubicBezTo>
                    <a:cubicBezTo>
                      <a:pt x="4306" y="3059"/>
                      <a:pt x="4208" y="3125"/>
                      <a:pt x="4273" y="2342"/>
                    </a:cubicBezTo>
                    <a:cubicBezTo>
                      <a:pt x="4371" y="1918"/>
                      <a:pt x="4632" y="1331"/>
                      <a:pt x="4534" y="874"/>
                    </a:cubicBezTo>
                    <a:cubicBezTo>
                      <a:pt x="4392" y="363"/>
                      <a:pt x="3831" y="1"/>
                      <a:pt x="3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2078;p50">
                <a:extLst>
                  <a:ext uri="{FF2B5EF4-FFF2-40B4-BE49-F238E27FC236}">
                    <a16:creationId xmlns:a16="http://schemas.microsoft.com/office/drawing/2014/main" id="{E763F35C-AF73-8A69-6EC0-38AD2149754A}"/>
                  </a:ext>
                </a:extLst>
              </p:cNvPr>
              <p:cNvSpPr/>
              <p:nvPr/>
            </p:nvSpPr>
            <p:spPr>
              <a:xfrm>
                <a:off x="4673600" y="891325"/>
                <a:ext cx="47325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762" fill="none" extrusionOk="0">
                    <a:moveTo>
                      <a:pt x="1892" y="1762"/>
                    </a:moveTo>
                    <a:lnTo>
                      <a:pt x="0" y="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2079;p50">
                <a:extLst>
                  <a:ext uri="{FF2B5EF4-FFF2-40B4-BE49-F238E27FC236}">
                    <a16:creationId xmlns:a16="http://schemas.microsoft.com/office/drawing/2014/main" id="{AE8CFC16-B8B6-9A63-2AF0-CEFE7A960D4A}"/>
                  </a:ext>
                </a:extLst>
              </p:cNvPr>
              <p:cNvSpPr/>
              <p:nvPr/>
            </p:nvSpPr>
            <p:spPr>
              <a:xfrm>
                <a:off x="4619775" y="950050"/>
                <a:ext cx="612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240" fill="none" extrusionOk="0">
                    <a:moveTo>
                      <a:pt x="2447" y="1240"/>
                    </a:moveTo>
                    <a:lnTo>
                      <a:pt x="1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2080;p50">
                <a:extLst>
                  <a:ext uri="{FF2B5EF4-FFF2-40B4-BE49-F238E27FC236}">
                    <a16:creationId xmlns:a16="http://schemas.microsoft.com/office/drawing/2014/main" id="{E4C14BA0-3FC9-8CC9-C46D-987FE31E00DD}"/>
                  </a:ext>
                </a:extLst>
              </p:cNvPr>
              <p:cNvSpPr/>
              <p:nvPr/>
            </p:nvSpPr>
            <p:spPr>
              <a:xfrm>
                <a:off x="4599400" y="1034025"/>
                <a:ext cx="6607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458" fill="none" extrusionOk="0">
                    <a:moveTo>
                      <a:pt x="2642" y="458"/>
                    </a:moveTo>
                    <a:lnTo>
                      <a:pt x="0" y="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2081;p50">
                <a:extLst>
                  <a:ext uri="{FF2B5EF4-FFF2-40B4-BE49-F238E27FC236}">
                    <a16:creationId xmlns:a16="http://schemas.microsoft.com/office/drawing/2014/main" id="{F3086CFD-71E2-A527-A5BB-14FBC5A1E24D}"/>
                  </a:ext>
                </a:extLst>
              </p:cNvPr>
              <p:cNvSpPr/>
              <p:nvPr/>
            </p:nvSpPr>
            <p:spPr>
              <a:xfrm>
                <a:off x="4215300" y="1360225"/>
                <a:ext cx="258525" cy="51567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20627" extrusionOk="0">
                    <a:moveTo>
                      <a:pt x="10308" y="1"/>
                    </a:moveTo>
                    <a:cubicBezTo>
                      <a:pt x="7437" y="1469"/>
                      <a:pt x="4828" y="3426"/>
                      <a:pt x="2936" y="6003"/>
                    </a:cubicBezTo>
                    <a:cubicBezTo>
                      <a:pt x="718" y="8906"/>
                      <a:pt x="0" y="12103"/>
                      <a:pt x="489" y="15332"/>
                    </a:cubicBezTo>
                    <a:cubicBezTo>
                      <a:pt x="718" y="16800"/>
                      <a:pt x="1174" y="18333"/>
                      <a:pt x="1892" y="19801"/>
                    </a:cubicBezTo>
                    <a:cubicBezTo>
                      <a:pt x="2183" y="20384"/>
                      <a:pt x="2661" y="20626"/>
                      <a:pt x="3154" y="20626"/>
                    </a:cubicBezTo>
                    <a:cubicBezTo>
                      <a:pt x="4261" y="20626"/>
                      <a:pt x="5450" y="19404"/>
                      <a:pt x="4795" y="18072"/>
                    </a:cubicBezTo>
                    <a:cubicBezTo>
                      <a:pt x="4469" y="17387"/>
                      <a:pt x="4175" y="16702"/>
                      <a:pt x="4012" y="16050"/>
                    </a:cubicBezTo>
                    <a:cubicBezTo>
                      <a:pt x="3817" y="15332"/>
                      <a:pt x="3751" y="14680"/>
                      <a:pt x="3686" y="14027"/>
                    </a:cubicBezTo>
                    <a:cubicBezTo>
                      <a:pt x="3523" y="10048"/>
                      <a:pt x="6198" y="6753"/>
                      <a:pt x="9656" y="4339"/>
                    </a:cubicBezTo>
                    <a:cubicBezTo>
                      <a:pt x="9753" y="2871"/>
                      <a:pt x="10145" y="1273"/>
                      <a:pt x="10341" y="34"/>
                    </a:cubicBezTo>
                    <a:lnTo>
                      <a:pt x="103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2082;p50">
                <a:extLst>
                  <a:ext uri="{FF2B5EF4-FFF2-40B4-BE49-F238E27FC236}">
                    <a16:creationId xmlns:a16="http://schemas.microsoft.com/office/drawing/2014/main" id="{93FEC53C-72AF-9DE5-8F65-44924388AA00}"/>
                  </a:ext>
                </a:extLst>
              </p:cNvPr>
              <p:cNvSpPr/>
              <p:nvPr/>
            </p:nvSpPr>
            <p:spPr>
              <a:xfrm>
                <a:off x="4162525" y="1705400"/>
                <a:ext cx="307225" cy="355575"/>
              </a:xfrm>
              <a:custGeom>
                <a:avLst/>
                <a:gdLst/>
                <a:ahLst/>
                <a:cxnLst/>
                <a:rect l="l" t="t" r="r" b="b"/>
                <a:pathLst>
                  <a:path w="12289" h="14223" extrusionOk="0">
                    <a:moveTo>
                      <a:pt x="7005" y="0"/>
                    </a:moveTo>
                    <a:cubicBezTo>
                      <a:pt x="5332" y="0"/>
                      <a:pt x="0" y="2223"/>
                      <a:pt x="154" y="4070"/>
                    </a:cubicBezTo>
                    <a:cubicBezTo>
                      <a:pt x="214" y="4653"/>
                      <a:pt x="514" y="4811"/>
                      <a:pt x="821" y="4811"/>
                    </a:cubicBezTo>
                    <a:cubicBezTo>
                      <a:pt x="1184" y="4811"/>
                      <a:pt x="1556" y="4592"/>
                      <a:pt x="1557" y="4592"/>
                    </a:cubicBezTo>
                    <a:lnTo>
                      <a:pt x="1557" y="4592"/>
                    </a:lnTo>
                    <a:cubicBezTo>
                      <a:pt x="405" y="10436"/>
                      <a:pt x="3730" y="14223"/>
                      <a:pt x="5487" y="14223"/>
                    </a:cubicBezTo>
                    <a:cubicBezTo>
                      <a:pt x="5770" y="14223"/>
                      <a:pt x="6012" y="14124"/>
                      <a:pt x="6189" y="13921"/>
                    </a:cubicBezTo>
                    <a:cubicBezTo>
                      <a:pt x="6319" y="13758"/>
                      <a:pt x="6384" y="13660"/>
                      <a:pt x="6384" y="13660"/>
                    </a:cubicBezTo>
                    <a:cubicBezTo>
                      <a:pt x="6735" y="13773"/>
                      <a:pt x="7035" y="13820"/>
                      <a:pt x="7291" y="13820"/>
                    </a:cubicBezTo>
                    <a:cubicBezTo>
                      <a:pt x="8584" y="13820"/>
                      <a:pt x="8766" y="12616"/>
                      <a:pt x="8766" y="12616"/>
                    </a:cubicBezTo>
                    <a:cubicBezTo>
                      <a:pt x="9088" y="12741"/>
                      <a:pt x="9358" y="12793"/>
                      <a:pt x="9583" y="12793"/>
                    </a:cubicBezTo>
                    <a:cubicBezTo>
                      <a:pt x="10066" y="12793"/>
                      <a:pt x="10349" y="12556"/>
                      <a:pt x="10527" y="12290"/>
                    </a:cubicBezTo>
                    <a:cubicBezTo>
                      <a:pt x="10788" y="11931"/>
                      <a:pt x="10690" y="11442"/>
                      <a:pt x="10429" y="11116"/>
                    </a:cubicBezTo>
                    <a:cubicBezTo>
                      <a:pt x="8537" y="9126"/>
                      <a:pt x="8733" y="4722"/>
                      <a:pt x="8733" y="4722"/>
                    </a:cubicBezTo>
                    <a:cubicBezTo>
                      <a:pt x="8733" y="4722"/>
                      <a:pt x="12288" y="3450"/>
                      <a:pt x="11799" y="2406"/>
                    </a:cubicBezTo>
                    <a:cubicBezTo>
                      <a:pt x="11578" y="1940"/>
                      <a:pt x="10286" y="1713"/>
                      <a:pt x="8881" y="1713"/>
                    </a:cubicBezTo>
                    <a:cubicBezTo>
                      <a:pt x="8419" y="1713"/>
                      <a:pt x="7945" y="1738"/>
                      <a:pt x="7493" y="1786"/>
                    </a:cubicBezTo>
                    <a:lnTo>
                      <a:pt x="7689" y="1656"/>
                    </a:lnTo>
                    <a:cubicBezTo>
                      <a:pt x="7689" y="1656"/>
                      <a:pt x="8570" y="318"/>
                      <a:pt x="7265" y="25"/>
                    </a:cubicBezTo>
                    <a:cubicBezTo>
                      <a:pt x="7193" y="8"/>
                      <a:pt x="7105" y="0"/>
                      <a:pt x="70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2083;p50">
                <a:extLst>
                  <a:ext uri="{FF2B5EF4-FFF2-40B4-BE49-F238E27FC236}">
                    <a16:creationId xmlns:a16="http://schemas.microsoft.com/office/drawing/2014/main" id="{DB559A9E-9B34-3A36-29F5-99A52ACC6529}"/>
                  </a:ext>
                </a:extLst>
              </p:cNvPr>
              <p:cNvSpPr/>
              <p:nvPr/>
            </p:nvSpPr>
            <p:spPr>
              <a:xfrm>
                <a:off x="4162275" y="1698675"/>
                <a:ext cx="307475" cy="391450"/>
              </a:xfrm>
              <a:custGeom>
                <a:avLst/>
                <a:gdLst/>
                <a:ahLst/>
                <a:cxnLst/>
                <a:rect l="l" t="t" r="r" b="b"/>
                <a:pathLst>
                  <a:path w="12299" h="15658" fill="none" extrusionOk="0">
                    <a:moveTo>
                      <a:pt x="7699" y="1925"/>
                    </a:moveTo>
                    <a:cubicBezTo>
                      <a:pt x="7699" y="1925"/>
                      <a:pt x="8580" y="587"/>
                      <a:pt x="7275" y="294"/>
                    </a:cubicBezTo>
                    <a:cubicBezTo>
                      <a:pt x="6003" y="0"/>
                      <a:pt x="1" y="2381"/>
                      <a:pt x="164" y="4339"/>
                    </a:cubicBezTo>
                    <a:cubicBezTo>
                      <a:pt x="294" y="5611"/>
                      <a:pt x="1567" y="4861"/>
                      <a:pt x="1567" y="4861"/>
                    </a:cubicBezTo>
                    <a:cubicBezTo>
                      <a:pt x="229" y="11645"/>
                      <a:pt x="4926" y="15658"/>
                      <a:pt x="6199" y="14190"/>
                    </a:cubicBezTo>
                    <a:cubicBezTo>
                      <a:pt x="6329" y="14027"/>
                      <a:pt x="6394" y="13929"/>
                      <a:pt x="6394" y="13929"/>
                    </a:cubicBezTo>
                    <a:cubicBezTo>
                      <a:pt x="8515" y="14614"/>
                      <a:pt x="8776" y="12885"/>
                      <a:pt x="8776" y="12885"/>
                    </a:cubicBezTo>
                    <a:cubicBezTo>
                      <a:pt x="9787" y="13276"/>
                      <a:pt x="10276" y="12950"/>
                      <a:pt x="10537" y="12559"/>
                    </a:cubicBezTo>
                    <a:cubicBezTo>
                      <a:pt x="10798" y="12200"/>
                      <a:pt x="10700" y="11711"/>
                      <a:pt x="10439" y="11385"/>
                    </a:cubicBezTo>
                    <a:cubicBezTo>
                      <a:pt x="8547" y="9395"/>
                      <a:pt x="8743" y="4991"/>
                      <a:pt x="8743" y="4991"/>
                    </a:cubicBezTo>
                    <a:cubicBezTo>
                      <a:pt x="8743" y="4991"/>
                      <a:pt x="12298" y="3719"/>
                      <a:pt x="11809" y="2675"/>
                    </a:cubicBezTo>
                    <a:cubicBezTo>
                      <a:pt x="11516" y="2055"/>
                      <a:pt x="9330" y="1860"/>
                      <a:pt x="7503" y="2055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2084;p50">
                <a:extLst>
                  <a:ext uri="{FF2B5EF4-FFF2-40B4-BE49-F238E27FC236}">
                    <a16:creationId xmlns:a16="http://schemas.microsoft.com/office/drawing/2014/main" id="{D4BE0E94-8185-065F-2A4D-1CF9EF294F06}"/>
                  </a:ext>
                </a:extLst>
              </p:cNvPr>
              <p:cNvSpPr/>
              <p:nvPr/>
            </p:nvSpPr>
            <p:spPr>
              <a:xfrm>
                <a:off x="4328650" y="1902550"/>
                <a:ext cx="5302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4796" fill="none" extrusionOk="0">
                    <a:moveTo>
                      <a:pt x="0" y="0"/>
                    </a:moveTo>
                    <a:cubicBezTo>
                      <a:pt x="0" y="0"/>
                      <a:pt x="0" y="2577"/>
                      <a:pt x="2121" y="4795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2085;p50">
                <a:extLst>
                  <a:ext uri="{FF2B5EF4-FFF2-40B4-BE49-F238E27FC236}">
                    <a16:creationId xmlns:a16="http://schemas.microsoft.com/office/drawing/2014/main" id="{5A125925-B838-B8A0-5EAA-C2CC7470169A}"/>
                  </a:ext>
                </a:extLst>
              </p:cNvPr>
              <p:cNvSpPr/>
              <p:nvPr/>
            </p:nvSpPr>
            <p:spPr>
              <a:xfrm>
                <a:off x="4265850" y="1921300"/>
                <a:ext cx="56300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5090" fill="none" extrusionOk="0">
                    <a:moveTo>
                      <a:pt x="1" y="0"/>
                    </a:moveTo>
                    <a:cubicBezTo>
                      <a:pt x="1" y="0"/>
                      <a:pt x="164" y="2512"/>
                      <a:pt x="2251" y="5089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2086;p50">
                <a:extLst>
                  <a:ext uri="{FF2B5EF4-FFF2-40B4-BE49-F238E27FC236}">
                    <a16:creationId xmlns:a16="http://schemas.microsoft.com/office/drawing/2014/main" id="{56034A89-799E-D2CD-7364-AD7E2A94584B}"/>
                  </a:ext>
                </a:extLst>
              </p:cNvPr>
              <p:cNvSpPr/>
              <p:nvPr/>
            </p:nvSpPr>
            <p:spPr>
              <a:xfrm>
                <a:off x="4306625" y="1745975"/>
                <a:ext cx="4650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83" fill="none" extrusionOk="0">
                    <a:moveTo>
                      <a:pt x="1860" y="0"/>
                    </a:moveTo>
                    <a:lnTo>
                      <a:pt x="1" y="783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2087;p50">
                <a:extLst>
                  <a:ext uri="{FF2B5EF4-FFF2-40B4-BE49-F238E27FC236}">
                    <a16:creationId xmlns:a16="http://schemas.microsoft.com/office/drawing/2014/main" id="{C360A288-74B2-297C-C753-4442E6EB9D39}"/>
                  </a:ext>
                </a:extLst>
              </p:cNvPr>
              <p:cNvSpPr/>
              <p:nvPr/>
            </p:nvSpPr>
            <p:spPr>
              <a:xfrm>
                <a:off x="4201425" y="1801425"/>
                <a:ext cx="3182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751" fill="none" extrusionOk="0">
                    <a:moveTo>
                      <a:pt x="1273" y="0"/>
                    </a:moveTo>
                    <a:lnTo>
                      <a:pt x="1" y="751"/>
                    </a:lnTo>
                  </a:path>
                </a:pathLst>
              </a:custGeom>
              <a:noFill/>
              <a:ln w="49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2088;p50">
                <a:extLst>
                  <a:ext uri="{FF2B5EF4-FFF2-40B4-BE49-F238E27FC236}">
                    <a16:creationId xmlns:a16="http://schemas.microsoft.com/office/drawing/2014/main" id="{27983076-1F5D-1FE5-7B70-FB6B986892C3}"/>
                  </a:ext>
                </a:extLst>
              </p:cNvPr>
              <p:cNvSpPr/>
              <p:nvPr/>
            </p:nvSpPr>
            <p:spPr>
              <a:xfrm>
                <a:off x="5554325" y="1477675"/>
                <a:ext cx="207975" cy="525225"/>
              </a:xfrm>
              <a:custGeom>
                <a:avLst/>
                <a:gdLst/>
                <a:ahLst/>
                <a:cxnLst/>
                <a:rect l="l" t="t" r="r" b="b"/>
                <a:pathLst>
                  <a:path w="8319" h="21009" extrusionOk="0">
                    <a:moveTo>
                      <a:pt x="1501" y="0"/>
                    </a:moveTo>
                    <a:cubicBezTo>
                      <a:pt x="1762" y="457"/>
                      <a:pt x="2056" y="848"/>
                      <a:pt x="2252" y="1305"/>
                    </a:cubicBezTo>
                    <a:cubicBezTo>
                      <a:pt x="2545" y="1860"/>
                      <a:pt x="2871" y="2773"/>
                      <a:pt x="2545" y="3327"/>
                    </a:cubicBezTo>
                    <a:cubicBezTo>
                      <a:pt x="2316" y="3710"/>
                      <a:pt x="1992" y="3858"/>
                      <a:pt x="1640" y="3858"/>
                    </a:cubicBezTo>
                    <a:cubicBezTo>
                      <a:pt x="1090" y="3858"/>
                      <a:pt x="471" y="3497"/>
                      <a:pt x="34" y="3099"/>
                    </a:cubicBezTo>
                    <a:cubicBezTo>
                      <a:pt x="1" y="3132"/>
                      <a:pt x="1" y="3230"/>
                      <a:pt x="1" y="3262"/>
                    </a:cubicBezTo>
                    <a:cubicBezTo>
                      <a:pt x="3132" y="6361"/>
                      <a:pt x="5351" y="10308"/>
                      <a:pt x="4339" y="14386"/>
                    </a:cubicBezTo>
                    <a:cubicBezTo>
                      <a:pt x="4209" y="15038"/>
                      <a:pt x="3948" y="15658"/>
                      <a:pt x="3622" y="16310"/>
                    </a:cubicBezTo>
                    <a:cubicBezTo>
                      <a:pt x="3328" y="16930"/>
                      <a:pt x="2937" y="17550"/>
                      <a:pt x="2447" y="18137"/>
                    </a:cubicBezTo>
                    <a:cubicBezTo>
                      <a:pt x="1473" y="19427"/>
                      <a:pt x="2626" y="21009"/>
                      <a:pt x="3816" y="21009"/>
                    </a:cubicBezTo>
                    <a:cubicBezTo>
                      <a:pt x="4220" y="21009"/>
                      <a:pt x="4628" y="20826"/>
                      <a:pt x="4959" y="20388"/>
                    </a:cubicBezTo>
                    <a:cubicBezTo>
                      <a:pt x="5970" y="19083"/>
                      <a:pt x="6753" y="17745"/>
                      <a:pt x="7243" y="16310"/>
                    </a:cubicBezTo>
                    <a:cubicBezTo>
                      <a:pt x="8319" y="13211"/>
                      <a:pt x="8254" y="9917"/>
                      <a:pt x="6753" y="6655"/>
                    </a:cubicBezTo>
                    <a:cubicBezTo>
                      <a:pt x="5514" y="4078"/>
                      <a:pt x="3687" y="1860"/>
                      <a:pt x="1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2089;p50">
                <a:extLst>
                  <a:ext uri="{FF2B5EF4-FFF2-40B4-BE49-F238E27FC236}">
                    <a16:creationId xmlns:a16="http://schemas.microsoft.com/office/drawing/2014/main" id="{1D0AA122-7702-91FD-CB01-1A2846D49587}"/>
                  </a:ext>
                </a:extLst>
              </p:cNvPr>
              <p:cNvSpPr/>
              <p:nvPr/>
            </p:nvSpPr>
            <p:spPr>
              <a:xfrm>
                <a:off x="5480125" y="1825075"/>
                <a:ext cx="314800" cy="358450"/>
              </a:xfrm>
              <a:custGeom>
                <a:avLst/>
                <a:gdLst/>
                <a:ahLst/>
                <a:cxnLst/>
                <a:rect l="l" t="t" r="r" b="b"/>
                <a:pathLst>
                  <a:path w="12592" h="14338" extrusionOk="0">
                    <a:moveTo>
                      <a:pt x="5839" y="0"/>
                    </a:moveTo>
                    <a:cubicBezTo>
                      <a:pt x="4535" y="0"/>
                      <a:pt x="5154" y="1533"/>
                      <a:pt x="5154" y="1533"/>
                    </a:cubicBezTo>
                    <a:lnTo>
                      <a:pt x="5285" y="1664"/>
                    </a:lnTo>
                    <a:cubicBezTo>
                      <a:pt x="4244" y="1330"/>
                      <a:pt x="3026" y="1103"/>
                      <a:pt x="2136" y="1103"/>
                    </a:cubicBezTo>
                    <a:cubicBezTo>
                      <a:pt x="1547" y="1103"/>
                      <a:pt x="1102" y="1202"/>
                      <a:pt x="946" y="1436"/>
                    </a:cubicBezTo>
                    <a:cubicBezTo>
                      <a:pt x="261" y="2382"/>
                      <a:pt x="3458" y="4339"/>
                      <a:pt x="3458" y="4339"/>
                    </a:cubicBezTo>
                    <a:cubicBezTo>
                      <a:pt x="3458" y="4339"/>
                      <a:pt x="2773" y="8645"/>
                      <a:pt x="522" y="10243"/>
                    </a:cubicBezTo>
                    <a:cubicBezTo>
                      <a:pt x="164" y="10504"/>
                      <a:pt x="0" y="10993"/>
                      <a:pt x="164" y="11385"/>
                    </a:cubicBezTo>
                    <a:cubicBezTo>
                      <a:pt x="301" y="11769"/>
                      <a:pt x="646" y="12107"/>
                      <a:pt x="1375" y="12107"/>
                    </a:cubicBezTo>
                    <a:cubicBezTo>
                      <a:pt x="1512" y="12107"/>
                      <a:pt x="1662" y="12095"/>
                      <a:pt x="1827" y="12070"/>
                    </a:cubicBezTo>
                    <a:lnTo>
                      <a:pt x="1827" y="12070"/>
                    </a:lnTo>
                    <a:cubicBezTo>
                      <a:pt x="1827" y="12070"/>
                      <a:pt x="1772" y="13571"/>
                      <a:pt x="3482" y="13571"/>
                    </a:cubicBezTo>
                    <a:cubicBezTo>
                      <a:pt x="3625" y="13571"/>
                      <a:pt x="3779" y="13560"/>
                      <a:pt x="3947" y="13538"/>
                    </a:cubicBezTo>
                    <a:cubicBezTo>
                      <a:pt x="3947" y="13538"/>
                      <a:pt x="4013" y="13668"/>
                      <a:pt x="4111" y="13864"/>
                    </a:cubicBezTo>
                    <a:cubicBezTo>
                      <a:pt x="4290" y="14181"/>
                      <a:pt x="4619" y="14337"/>
                      <a:pt x="5036" y="14337"/>
                    </a:cubicBezTo>
                    <a:cubicBezTo>
                      <a:pt x="6887" y="14337"/>
                      <a:pt x="10483" y="11262"/>
                      <a:pt x="10537" y="5643"/>
                    </a:cubicBezTo>
                    <a:cubicBezTo>
                      <a:pt x="10537" y="5643"/>
                      <a:pt x="10962" y="5996"/>
                      <a:pt x="11375" y="5996"/>
                    </a:cubicBezTo>
                    <a:cubicBezTo>
                      <a:pt x="11639" y="5996"/>
                      <a:pt x="11897" y="5853"/>
                      <a:pt x="12037" y="5383"/>
                    </a:cubicBezTo>
                    <a:cubicBezTo>
                      <a:pt x="12592" y="3523"/>
                      <a:pt x="7177" y="0"/>
                      <a:pt x="5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2090;p50">
                <a:extLst>
                  <a:ext uri="{FF2B5EF4-FFF2-40B4-BE49-F238E27FC236}">
                    <a16:creationId xmlns:a16="http://schemas.microsoft.com/office/drawing/2014/main" id="{9FF916EE-B0E6-8E4A-0D81-E6BC53281EC8}"/>
                  </a:ext>
                </a:extLst>
              </p:cNvPr>
              <p:cNvSpPr/>
              <p:nvPr/>
            </p:nvSpPr>
            <p:spPr>
              <a:xfrm>
                <a:off x="5480125" y="1825075"/>
                <a:ext cx="314800" cy="389825"/>
              </a:xfrm>
              <a:custGeom>
                <a:avLst/>
                <a:gdLst/>
                <a:ahLst/>
                <a:cxnLst/>
                <a:rect l="l" t="t" r="r" b="b"/>
                <a:pathLst>
                  <a:path w="12592" h="15593" fill="none" extrusionOk="0">
                    <a:moveTo>
                      <a:pt x="5154" y="1533"/>
                    </a:moveTo>
                    <a:cubicBezTo>
                      <a:pt x="5154" y="1533"/>
                      <a:pt x="4535" y="0"/>
                      <a:pt x="5839" y="0"/>
                    </a:cubicBezTo>
                    <a:cubicBezTo>
                      <a:pt x="7177" y="0"/>
                      <a:pt x="12592" y="3523"/>
                      <a:pt x="12037" y="5383"/>
                    </a:cubicBezTo>
                    <a:cubicBezTo>
                      <a:pt x="11678" y="6589"/>
                      <a:pt x="10537" y="5643"/>
                      <a:pt x="10537" y="5643"/>
                    </a:cubicBezTo>
                    <a:cubicBezTo>
                      <a:pt x="10471" y="12526"/>
                      <a:pt x="5089" y="15593"/>
                      <a:pt x="4111" y="13864"/>
                    </a:cubicBezTo>
                    <a:cubicBezTo>
                      <a:pt x="4013" y="13668"/>
                      <a:pt x="3947" y="13538"/>
                      <a:pt x="3947" y="13538"/>
                    </a:cubicBezTo>
                    <a:cubicBezTo>
                      <a:pt x="1762" y="13831"/>
                      <a:pt x="1827" y="12070"/>
                      <a:pt x="1827" y="12070"/>
                    </a:cubicBezTo>
                    <a:cubicBezTo>
                      <a:pt x="783" y="12233"/>
                      <a:pt x="327" y="11841"/>
                      <a:pt x="164" y="11385"/>
                    </a:cubicBezTo>
                    <a:cubicBezTo>
                      <a:pt x="0" y="10993"/>
                      <a:pt x="164" y="10504"/>
                      <a:pt x="522" y="10243"/>
                    </a:cubicBezTo>
                    <a:cubicBezTo>
                      <a:pt x="2773" y="8645"/>
                      <a:pt x="3458" y="4339"/>
                      <a:pt x="3458" y="4339"/>
                    </a:cubicBezTo>
                    <a:cubicBezTo>
                      <a:pt x="3458" y="4339"/>
                      <a:pt x="261" y="2382"/>
                      <a:pt x="946" y="1436"/>
                    </a:cubicBezTo>
                    <a:cubicBezTo>
                      <a:pt x="1338" y="848"/>
                      <a:pt x="3556" y="1109"/>
                      <a:pt x="5285" y="1664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2091;p50">
                <a:extLst>
                  <a:ext uri="{FF2B5EF4-FFF2-40B4-BE49-F238E27FC236}">
                    <a16:creationId xmlns:a16="http://schemas.microsoft.com/office/drawing/2014/main" id="{CD88F4D2-6837-B5F1-3B95-EAA9B5D3F42E}"/>
                  </a:ext>
                </a:extLst>
              </p:cNvPr>
              <p:cNvSpPr/>
              <p:nvPr/>
            </p:nvSpPr>
            <p:spPr>
              <a:xfrm>
                <a:off x="5528250" y="2020800"/>
                <a:ext cx="75050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4241" fill="none" extrusionOk="0">
                    <a:moveTo>
                      <a:pt x="3001" y="0"/>
                    </a:moveTo>
                    <a:cubicBezTo>
                      <a:pt x="3001" y="0"/>
                      <a:pt x="2479" y="2544"/>
                      <a:pt x="0" y="4241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092;p50">
                <a:extLst>
                  <a:ext uri="{FF2B5EF4-FFF2-40B4-BE49-F238E27FC236}">
                    <a16:creationId xmlns:a16="http://schemas.microsoft.com/office/drawing/2014/main" id="{B16A946C-06B7-4162-F643-85421857E268}"/>
                  </a:ext>
                </a:extLst>
              </p:cNvPr>
              <p:cNvSpPr/>
              <p:nvPr/>
            </p:nvSpPr>
            <p:spPr>
              <a:xfrm>
                <a:off x="5580425" y="2050950"/>
                <a:ext cx="7995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4503" fill="none" extrusionOk="0">
                    <a:moveTo>
                      <a:pt x="3197" y="1"/>
                    </a:moveTo>
                    <a:cubicBezTo>
                      <a:pt x="3197" y="1"/>
                      <a:pt x="2545" y="2447"/>
                      <a:pt x="1" y="4503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093;p50">
                <a:extLst>
                  <a:ext uri="{FF2B5EF4-FFF2-40B4-BE49-F238E27FC236}">
                    <a16:creationId xmlns:a16="http://schemas.microsoft.com/office/drawing/2014/main" id="{C0375269-686D-E738-3DFC-0F201BEDA54E}"/>
                  </a:ext>
                </a:extLst>
              </p:cNvPr>
              <p:cNvSpPr/>
              <p:nvPr/>
            </p:nvSpPr>
            <p:spPr>
              <a:xfrm>
                <a:off x="5611425" y="1862575"/>
                <a:ext cx="399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078" fill="none" extrusionOk="0">
                    <a:moveTo>
                      <a:pt x="0" y="1"/>
                    </a:moveTo>
                    <a:lnTo>
                      <a:pt x="1599" y="1077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094;p50">
                <a:extLst>
                  <a:ext uri="{FF2B5EF4-FFF2-40B4-BE49-F238E27FC236}">
                    <a16:creationId xmlns:a16="http://schemas.microsoft.com/office/drawing/2014/main" id="{8346E25E-A36D-1383-728C-2473FE1A4562}"/>
                  </a:ext>
                </a:extLst>
              </p:cNvPr>
              <p:cNvSpPr/>
              <p:nvPr/>
            </p:nvSpPr>
            <p:spPr>
              <a:xfrm>
                <a:off x="5716625" y="1940875"/>
                <a:ext cx="2692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1012" fill="none" extrusionOk="0">
                    <a:moveTo>
                      <a:pt x="0" y="0"/>
                    </a:moveTo>
                    <a:lnTo>
                      <a:pt x="1077" y="101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9" name="Google Shape;1230;p40">
            <a:extLst>
              <a:ext uri="{FF2B5EF4-FFF2-40B4-BE49-F238E27FC236}">
                <a16:creationId xmlns:a16="http://schemas.microsoft.com/office/drawing/2014/main" id="{3DC846AD-133E-C6AC-9A48-FF8D804C9924}"/>
              </a:ext>
            </a:extLst>
          </p:cNvPr>
          <p:cNvGrpSpPr/>
          <p:nvPr/>
        </p:nvGrpSpPr>
        <p:grpSpPr>
          <a:xfrm rot="-1461729">
            <a:off x="8682383" y="4798402"/>
            <a:ext cx="1950748" cy="1973463"/>
            <a:chOff x="4612120" y="743097"/>
            <a:chExt cx="1596487" cy="1856109"/>
          </a:xfrm>
        </p:grpSpPr>
        <p:grpSp>
          <p:nvGrpSpPr>
            <p:cNvPr id="140" name="Google Shape;1231;p40">
              <a:extLst>
                <a:ext uri="{FF2B5EF4-FFF2-40B4-BE49-F238E27FC236}">
                  <a16:creationId xmlns:a16="http://schemas.microsoft.com/office/drawing/2014/main" id="{58E05912-F60D-76CD-FA61-8DD72AFA1FA2}"/>
                </a:ext>
              </a:extLst>
            </p:cNvPr>
            <p:cNvGrpSpPr/>
            <p:nvPr/>
          </p:nvGrpSpPr>
          <p:grpSpPr>
            <a:xfrm>
              <a:off x="4612120" y="743627"/>
              <a:ext cx="1596487" cy="1855039"/>
              <a:chOff x="1672575" y="571000"/>
              <a:chExt cx="1821850" cy="2116900"/>
            </a:xfrm>
          </p:grpSpPr>
          <p:sp>
            <p:nvSpPr>
              <p:cNvPr id="224" name="Google Shape;1232;p40">
                <a:extLst>
                  <a:ext uri="{FF2B5EF4-FFF2-40B4-BE49-F238E27FC236}">
                    <a16:creationId xmlns:a16="http://schemas.microsoft.com/office/drawing/2014/main" id="{530EC470-E4B4-0367-9D7D-4E612B6F2182}"/>
                  </a:ext>
                </a:extLst>
              </p:cNvPr>
              <p:cNvSpPr/>
              <p:nvPr/>
            </p:nvSpPr>
            <p:spPr>
              <a:xfrm>
                <a:off x="1672575" y="571000"/>
                <a:ext cx="1821850" cy="2116900"/>
              </a:xfrm>
              <a:custGeom>
                <a:avLst/>
                <a:gdLst/>
                <a:ahLst/>
                <a:cxnLst/>
                <a:rect l="l" t="t" r="r" b="b"/>
                <a:pathLst>
                  <a:path w="72874" h="84676" extrusionOk="0">
                    <a:moveTo>
                      <a:pt x="16897" y="38192"/>
                    </a:moveTo>
                    <a:lnTo>
                      <a:pt x="16897" y="38192"/>
                    </a:lnTo>
                    <a:cubicBezTo>
                      <a:pt x="16930" y="38224"/>
                      <a:pt x="17028" y="38355"/>
                      <a:pt x="17061" y="38420"/>
                    </a:cubicBezTo>
                    <a:cubicBezTo>
                      <a:pt x="17126" y="38583"/>
                      <a:pt x="17224" y="38714"/>
                      <a:pt x="17256" y="38877"/>
                    </a:cubicBezTo>
                    <a:lnTo>
                      <a:pt x="17028" y="38877"/>
                    </a:lnTo>
                    <a:cubicBezTo>
                      <a:pt x="16963" y="38648"/>
                      <a:pt x="16930" y="38387"/>
                      <a:pt x="16897" y="38192"/>
                    </a:cubicBezTo>
                    <a:close/>
                    <a:moveTo>
                      <a:pt x="52192" y="38942"/>
                    </a:moveTo>
                    <a:lnTo>
                      <a:pt x="52192" y="38942"/>
                    </a:lnTo>
                    <a:cubicBezTo>
                      <a:pt x="52217" y="38991"/>
                      <a:pt x="52232" y="39044"/>
                      <a:pt x="52243" y="39099"/>
                    </a:cubicBezTo>
                    <a:lnTo>
                      <a:pt x="52243" y="39099"/>
                    </a:lnTo>
                    <a:cubicBezTo>
                      <a:pt x="52229" y="39053"/>
                      <a:pt x="52212" y="39002"/>
                      <a:pt x="52192" y="38942"/>
                    </a:cubicBezTo>
                    <a:close/>
                    <a:moveTo>
                      <a:pt x="31642" y="0"/>
                    </a:moveTo>
                    <a:cubicBezTo>
                      <a:pt x="31200" y="0"/>
                      <a:pt x="30744" y="120"/>
                      <a:pt x="30239" y="385"/>
                    </a:cubicBezTo>
                    <a:cubicBezTo>
                      <a:pt x="29163" y="907"/>
                      <a:pt x="28445" y="2016"/>
                      <a:pt x="27466" y="2506"/>
                    </a:cubicBezTo>
                    <a:cubicBezTo>
                      <a:pt x="27187" y="2655"/>
                      <a:pt x="26864" y="2687"/>
                      <a:pt x="26524" y="2687"/>
                    </a:cubicBezTo>
                    <a:cubicBezTo>
                      <a:pt x="26269" y="2687"/>
                      <a:pt x="26003" y="2669"/>
                      <a:pt x="25737" y="2669"/>
                    </a:cubicBezTo>
                    <a:lnTo>
                      <a:pt x="25118" y="2669"/>
                    </a:lnTo>
                    <a:cubicBezTo>
                      <a:pt x="25052" y="2669"/>
                      <a:pt x="24922" y="2701"/>
                      <a:pt x="24857" y="2701"/>
                    </a:cubicBezTo>
                    <a:cubicBezTo>
                      <a:pt x="23258" y="3158"/>
                      <a:pt x="22182" y="4169"/>
                      <a:pt x="21138" y="5311"/>
                    </a:cubicBezTo>
                    <a:cubicBezTo>
                      <a:pt x="20975" y="5474"/>
                      <a:pt x="20844" y="5637"/>
                      <a:pt x="20681" y="5800"/>
                    </a:cubicBezTo>
                    <a:cubicBezTo>
                      <a:pt x="20453" y="6094"/>
                      <a:pt x="20192" y="6257"/>
                      <a:pt x="19996" y="6387"/>
                    </a:cubicBezTo>
                    <a:cubicBezTo>
                      <a:pt x="19638" y="6583"/>
                      <a:pt x="19246" y="6616"/>
                      <a:pt x="18692" y="6746"/>
                    </a:cubicBezTo>
                    <a:cubicBezTo>
                      <a:pt x="17419" y="7040"/>
                      <a:pt x="16212" y="7757"/>
                      <a:pt x="15169" y="8703"/>
                    </a:cubicBezTo>
                    <a:cubicBezTo>
                      <a:pt x="14157" y="9649"/>
                      <a:pt x="13374" y="10824"/>
                      <a:pt x="12950" y="11998"/>
                    </a:cubicBezTo>
                    <a:cubicBezTo>
                      <a:pt x="12363" y="13531"/>
                      <a:pt x="12820" y="15032"/>
                      <a:pt x="12070" y="16500"/>
                    </a:cubicBezTo>
                    <a:cubicBezTo>
                      <a:pt x="11417" y="17804"/>
                      <a:pt x="10993" y="19044"/>
                      <a:pt x="10993" y="20414"/>
                    </a:cubicBezTo>
                    <a:cubicBezTo>
                      <a:pt x="10993" y="21229"/>
                      <a:pt x="11156" y="22045"/>
                      <a:pt x="11515" y="22860"/>
                    </a:cubicBezTo>
                    <a:cubicBezTo>
                      <a:pt x="12037" y="24100"/>
                      <a:pt x="13114" y="24850"/>
                      <a:pt x="13048" y="26220"/>
                    </a:cubicBezTo>
                    <a:cubicBezTo>
                      <a:pt x="13048" y="26644"/>
                      <a:pt x="13016" y="27003"/>
                      <a:pt x="13048" y="27362"/>
                    </a:cubicBezTo>
                    <a:cubicBezTo>
                      <a:pt x="12722" y="27329"/>
                      <a:pt x="12396" y="27297"/>
                      <a:pt x="12135" y="27264"/>
                    </a:cubicBezTo>
                    <a:cubicBezTo>
                      <a:pt x="12042" y="27250"/>
                      <a:pt x="11952" y="27243"/>
                      <a:pt x="11865" y="27243"/>
                    </a:cubicBezTo>
                    <a:cubicBezTo>
                      <a:pt x="10179" y="27243"/>
                      <a:pt x="9615" y="29823"/>
                      <a:pt x="11352" y="30102"/>
                    </a:cubicBezTo>
                    <a:lnTo>
                      <a:pt x="13048" y="30363"/>
                    </a:lnTo>
                    <a:lnTo>
                      <a:pt x="15005" y="34375"/>
                    </a:lnTo>
                    <a:cubicBezTo>
                      <a:pt x="14581" y="35615"/>
                      <a:pt x="14190" y="36887"/>
                      <a:pt x="13962" y="38127"/>
                    </a:cubicBezTo>
                    <a:cubicBezTo>
                      <a:pt x="13864" y="38453"/>
                      <a:pt x="13799" y="38877"/>
                      <a:pt x="13766" y="39236"/>
                    </a:cubicBezTo>
                    <a:cubicBezTo>
                      <a:pt x="12983" y="39497"/>
                      <a:pt x="12200" y="39888"/>
                      <a:pt x="11483" y="40410"/>
                    </a:cubicBezTo>
                    <a:cubicBezTo>
                      <a:pt x="8873" y="42334"/>
                      <a:pt x="7144" y="45140"/>
                      <a:pt x="5839" y="48141"/>
                    </a:cubicBezTo>
                    <a:lnTo>
                      <a:pt x="5807" y="48141"/>
                    </a:lnTo>
                    <a:cubicBezTo>
                      <a:pt x="5648" y="48084"/>
                      <a:pt x="5484" y="48055"/>
                      <a:pt x="5324" y="48055"/>
                    </a:cubicBezTo>
                    <a:cubicBezTo>
                      <a:pt x="5025" y="48055"/>
                      <a:pt x="4736" y="48157"/>
                      <a:pt x="4502" y="48369"/>
                    </a:cubicBezTo>
                    <a:cubicBezTo>
                      <a:pt x="4306" y="48565"/>
                      <a:pt x="4143" y="49348"/>
                      <a:pt x="4208" y="49772"/>
                    </a:cubicBezTo>
                    <a:cubicBezTo>
                      <a:pt x="3425" y="50196"/>
                      <a:pt x="2186" y="50653"/>
                      <a:pt x="1240" y="52218"/>
                    </a:cubicBezTo>
                    <a:cubicBezTo>
                      <a:pt x="555" y="53393"/>
                      <a:pt x="98" y="54828"/>
                      <a:pt x="66" y="56165"/>
                    </a:cubicBezTo>
                    <a:cubicBezTo>
                      <a:pt x="0" y="56850"/>
                      <a:pt x="131" y="57568"/>
                      <a:pt x="555" y="58155"/>
                    </a:cubicBezTo>
                    <a:cubicBezTo>
                      <a:pt x="751" y="58481"/>
                      <a:pt x="1077" y="58808"/>
                      <a:pt x="1436" y="58938"/>
                    </a:cubicBezTo>
                    <a:cubicBezTo>
                      <a:pt x="1574" y="58984"/>
                      <a:pt x="1696" y="59030"/>
                      <a:pt x="1836" y="59030"/>
                    </a:cubicBezTo>
                    <a:cubicBezTo>
                      <a:pt x="1895" y="59030"/>
                      <a:pt x="1956" y="59022"/>
                      <a:pt x="2023" y="59003"/>
                    </a:cubicBezTo>
                    <a:cubicBezTo>
                      <a:pt x="2055" y="59003"/>
                      <a:pt x="2447" y="58971"/>
                      <a:pt x="2447" y="58971"/>
                    </a:cubicBezTo>
                    <a:cubicBezTo>
                      <a:pt x="2447" y="58971"/>
                      <a:pt x="3020" y="59898"/>
                      <a:pt x="3924" y="59898"/>
                    </a:cubicBezTo>
                    <a:cubicBezTo>
                      <a:pt x="4278" y="59898"/>
                      <a:pt x="4682" y="59756"/>
                      <a:pt x="5122" y="59362"/>
                    </a:cubicBezTo>
                    <a:cubicBezTo>
                      <a:pt x="5122" y="59362"/>
                      <a:pt x="5714" y="60200"/>
                      <a:pt x="6448" y="60200"/>
                    </a:cubicBezTo>
                    <a:cubicBezTo>
                      <a:pt x="7025" y="60200"/>
                      <a:pt x="7689" y="59682"/>
                      <a:pt x="8221" y="57829"/>
                    </a:cubicBezTo>
                    <a:cubicBezTo>
                      <a:pt x="8286" y="57601"/>
                      <a:pt x="9427" y="57829"/>
                      <a:pt x="10341" y="57144"/>
                    </a:cubicBezTo>
                    <a:cubicBezTo>
                      <a:pt x="10439" y="57013"/>
                      <a:pt x="11352" y="56296"/>
                      <a:pt x="11483" y="55154"/>
                    </a:cubicBezTo>
                    <a:cubicBezTo>
                      <a:pt x="11646" y="53817"/>
                      <a:pt x="10667" y="52349"/>
                      <a:pt x="9036" y="51696"/>
                    </a:cubicBezTo>
                    <a:cubicBezTo>
                      <a:pt x="9036" y="51696"/>
                      <a:pt x="10830" y="50718"/>
                      <a:pt x="9721" y="49837"/>
                    </a:cubicBezTo>
                    <a:cubicBezTo>
                      <a:pt x="9427" y="49609"/>
                      <a:pt x="8938" y="49348"/>
                      <a:pt x="8449" y="49119"/>
                    </a:cubicBezTo>
                    <a:cubicBezTo>
                      <a:pt x="9427" y="46934"/>
                      <a:pt x="10602" y="44879"/>
                      <a:pt x="12363" y="43280"/>
                    </a:cubicBezTo>
                    <a:cubicBezTo>
                      <a:pt x="12983" y="42693"/>
                      <a:pt x="13635" y="42302"/>
                      <a:pt x="14288" y="42008"/>
                    </a:cubicBezTo>
                    <a:cubicBezTo>
                      <a:pt x="14320" y="42106"/>
                      <a:pt x="14418" y="42139"/>
                      <a:pt x="14451" y="42171"/>
                    </a:cubicBezTo>
                    <a:cubicBezTo>
                      <a:pt x="14756" y="42446"/>
                      <a:pt x="15133" y="42585"/>
                      <a:pt x="15504" y="42585"/>
                    </a:cubicBezTo>
                    <a:cubicBezTo>
                      <a:pt x="15926" y="42585"/>
                      <a:pt x="16341" y="42405"/>
                      <a:pt x="16636" y="42041"/>
                    </a:cubicBezTo>
                    <a:cubicBezTo>
                      <a:pt x="16767" y="41878"/>
                      <a:pt x="16865" y="41715"/>
                      <a:pt x="16930" y="41584"/>
                    </a:cubicBezTo>
                    <a:cubicBezTo>
                      <a:pt x="17517" y="41617"/>
                      <a:pt x="18072" y="41682"/>
                      <a:pt x="18659" y="41813"/>
                    </a:cubicBezTo>
                    <a:cubicBezTo>
                      <a:pt x="18920" y="42628"/>
                      <a:pt x="19344" y="43476"/>
                      <a:pt x="19866" y="44324"/>
                    </a:cubicBezTo>
                    <a:cubicBezTo>
                      <a:pt x="20029" y="44585"/>
                      <a:pt x="20192" y="44814"/>
                      <a:pt x="20355" y="45107"/>
                    </a:cubicBezTo>
                    <a:cubicBezTo>
                      <a:pt x="21921" y="48239"/>
                      <a:pt x="23421" y="51403"/>
                      <a:pt x="24955" y="54534"/>
                    </a:cubicBezTo>
                    <a:cubicBezTo>
                      <a:pt x="24726" y="55219"/>
                      <a:pt x="24530" y="55937"/>
                      <a:pt x="24400" y="56655"/>
                    </a:cubicBezTo>
                    <a:cubicBezTo>
                      <a:pt x="24237" y="57503"/>
                      <a:pt x="23911" y="58775"/>
                      <a:pt x="24726" y="59460"/>
                    </a:cubicBezTo>
                    <a:cubicBezTo>
                      <a:pt x="24945" y="59632"/>
                      <a:pt x="25209" y="59721"/>
                      <a:pt x="25464" y="59721"/>
                    </a:cubicBezTo>
                    <a:cubicBezTo>
                      <a:pt x="25741" y="59721"/>
                      <a:pt x="26007" y="59616"/>
                      <a:pt x="26194" y="59395"/>
                    </a:cubicBezTo>
                    <a:cubicBezTo>
                      <a:pt x="26553" y="58938"/>
                      <a:pt x="26553" y="58253"/>
                      <a:pt x="26520" y="57633"/>
                    </a:cubicBezTo>
                    <a:lnTo>
                      <a:pt x="26520" y="57633"/>
                    </a:lnTo>
                    <a:cubicBezTo>
                      <a:pt x="26912" y="58449"/>
                      <a:pt x="27336" y="59297"/>
                      <a:pt x="27727" y="60112"/>
                    </a:cubicBezTo>
                    <a:cubicBezTo>
                      <a:pt x="27075" y="62494"/>
                      <a:pt x="25770" y="64875"/>
                      <a:pt x="23421" y="65136"/>
                    </a:cubicBezTo>
                    <a:cubicBezTo>
                      <a:pt x="23298" y="65147"/>
                      <a:pt x="23174" y="65152"/>
                      <a:pt x="23051" y="65152"/>
                    </a:cubicBezTo>
                    <a:cubicBezTo>
                      <a:pt x="20612" y="65152"/>
                      <a:pt x="18329" y="63057"/>
                      <a:pt x="16963" y="61287"/>
                    </a:cubicBezTo>
                    <a:cubicBezTo>
                      <a:pt x="16147" y="60275"/>
                      <a:pt x="13994" y="57307"/>
                      <a:pt x="13635" y="56818"/>
                    </a:cubicBezTo>
                    <a:lnTo>
                      <a:pt x="5448" y="66180"/>
                    </a:lnTo>
                    <a:cubicBezTo>
                      <a:pt x="6270" y="66809"/>
                      <a:pt x="7073" y="67064"/>
                      <a:pt x="7823" y="67064"/>
                    </a:cubicBezTo>
                    <a:cubicBezTo>
                      <a:pt x="8471" y="67064"/>
                      <a:pt x="9079" y="66874"/>
                      <a:pt x="9623" y="66571"/>
                    </a:cubicBezTo>
                    <a:lnTo>
                      <a:pt x="9623" y="66571"/>
                    </a:lnTo>
                    <a:cubicBezTo>
                      <a:pt x="9069" y="67974"/>
                      <a:pt x="8612" y="69442"/>
                      <a:pt x="8318" y="70975"/>
                    </a:cubicBezTo>
                    <a:cubicBezTo>
                      <a:pt x="8090" y="72247"/>
                      <a:pt x="7633" y="74139"/>
                      <a:pt x="8775" y="75117"/>
                    </a:cubicBezTo>
                    <a:cubicBezTo>
                      <a:pt x="9080" y="75392"/>
                      <a:pt x="9457" y="75531"/>
                      <a:pt x="9832" y="75531"/>
                    </a:cubicBezTo>
                    <a:cubicBezTo>
                      <a:pt x="10258" y="75531"/>
                      <a:pt x="10681" y="75351"/>
                      <a:pt x="10993" y="74987"/>
                    </a:cubicBezTo>
                    <a:cubicBezTo>
                      <a:pt x="11646" y="74237"/>
                      <a:pt x="11515" y="72997"/>
                      <a:pt x="11385" y="72019"/>
                    </a:cubicBezTo>
                    <a:cubicBezTo>
                      <a:pt x="11189" y="70094"/>
                      <a:pt x="10602" y="68202"/>
                      <a:pt x="9949" y="66343"/>
                    </a:cubicBezTo>
                    <a:cubicBezTo>
                      <a:pt x="11960" y="65066"/>
                      <a:pt x="13221" y="62478"/>
                      <a:pt x="13275" y="62367"/>
                    </a:cubicBezTo>
                    <a:lnTo>
                      <a:pt x="13275" y="62367"/>
                    </a:lnTo>
                    <a:cubicBezTo>
                      <a:pt x="13255" y="62477"/>
                      <a:pt x="14783" y="64197"/>
                      <a:pt x="15169" y="64712"/>
                    </a:cubicBezTo>
                    <a:cubicBezTo>
                      <a:pt x="16408" y="66343"/>
                      <a:pt x="17778" y="67778"/>
                      <a:pt x="19703" y="68593"/>
                    </a:cubicBezTo>
                    <a:cubicBezTo>
                      <a:pt x="20504" y="68947"/>
                      <a:pt x="21380" y="69125"/>
                      <a:pt x="22277" y="69125"/>
                    </a:cubicBezTo>
                    <a:cubicBezTo>
                      <a:pt x="23533" y="69125"/>
                      <a:pt x="24832" y="68776"/>
                      <a:pt x="26031" y="68072"/>
                    </a:cubicBezTo>
                    <a:cubicBezTo>
                      <a:pt x="27499" y="67158"/>
                      <a:pt x="28673" y="65658"/>
                      <a:pt x="29587" y="63864"/>
                    </a:cubicBezTo>
                    <a:cubicBezTo>
                      <a:pt x="31479" y="67778"/>
                      <a:pt x="33403" y="71692"/>
                      <a:pt x="35295" y="75574"/>
                    </a:cubicBezTo>
                    <a:cubicBezTo>
                      <a:pt x="35619" y="76252"/>
                      <a:pt x="36219" y="76581"/>
                      <a:pt x="36817" y="76581"/>
                    </a:cubicBezTo>
                    <a:cubicBezTo>
                      <a:pt x="37485" y="76581"/>
                      <a:pt x="38151" y="76170"/>
                      <a:pt x="38427" y="75378"/>
                    </a:cubicBezTo>
                    <a:lnTo>
                      <a:pt x="41167" y="67941"/>
                    </a:lnTo>
                    <a:lnTo>
                      <a:pt x="41852" y="66114"/>
                    </a:lnTo>
                    <a:lnTo>
                      <a:pt x="43613" y="61287"/>
                    </a:lnTo>
                    <a:cubicBezTo>
                      <a:pt x="43939" y="62102"/>
                      <a:pt x="44135" y="63015"/>
                      <a:pt x="44200" y="63994"/>
                    </a:cubicBezTo>
                    <a:cubicBezTo>
                      <a:pt x="44363" y="65821"/>
                      <a:pt x="43646" y="74335"/>
                      <a:pt x="43222" y="78673"/>
                    </a:cubicBezTo>
                    <a:cubicBezTo>
                      <a:pt x="40351" y="78477"/>
                      <a:pt x="39144" y="77858"/>
                      <a:pt x="35882" y="77760"/>
                    </a:cubicBezTo>
                    <a:cubicBezTo>
                      <a:pt x="33692" y="77733"/>
                      <a:pt x="32057" y="77686"/>
                      <a:pt x="29387" y="77686"/>
                    </a:cubicBezTo>
                    <a:cubicBezTo>
                      <a:pt x="28757" y="77686"/>
                      <a:pt x="28069" y="77688"/>
                      <a:pt x="27303" y="77694"/>
                    </a:cubicBezTo>
                    <a:cubicBezTo>
                      <a:pt x="21529" y="77727"/>
                      <a:pt x="20551" y="78249"/>
                      <a:pt x="13538" y="78314"/>
                    </a:cubicBezTo>
                    <a:cubicBezTo>
                      <a:pt x="11189" y="78314"/>
                      <a:pt x="8873" y="78477"/>
                      <a:pt x="6753" y="78999"/>
                    </a:cubicBezTo>
                    <a:cubicBezTo>
                      <a:pt x="4795" y="79456"/>
                      <a:pt x="3197" y="80141"/>
                      <a:pt x="3719" y="81120"/>
                    </a:cubicBezTo>
                    <a:cubicBezTo>
                      <a:pt x="4070" y="81771"/>
                      <a:pt x="4994" y="81943"/>
                      <a:pt x="6040" y="81943"/>
                    </a:cubicBezTo>
                    <a:cubicBezTo>
                      <a:pt x="7036" y="81943"/>
                      <a:pt x="8143" y="81787"/>
                      <a:pt x="8971" y="81739"/>
                    </a:cubicBezTo>
                    <a:cubicBezTo>
                      <a:pt x="9668" y="81687"/>
                      <a:pt x="10365" y="81616"/>
                      <a:pt x="11062" y="81616"/>
                    </a:cubicBezTo>
                    <a:cubicBezTo>
                      <a:pt x="11670" y="81616"/>
                      <a:pt x="12277" y="81670"/>
                      <a:pt x="12885" y="81837"/>
                    </a:cubicBezTo>
                    <a:cubicBezTo>
                      <a:pt x="13962" y="82131"/>
                      <a:pt x="14745" y="82718"/>
                      <a:pt x="15821" y="82979"/>
                    </a:cubicBezTo>
                    <a:cubicBezTo>
                      <a:pt x="17778" y="83566"/>
                      <a:pt x="20518" y="83696"/>
                      <a:pt x="22736" y="83729"/>
                    </a:cubicBezTo>
                    <a:cubicBezTo>
                      <a:pt x="22809" y="83731"/>
                      <a:pt x="22881" y="83731"/>
                      <a:pt x="22952" y="83731"/>
                    </a:cubicBezTo>
                    <a:cubicBezTo>
                      <a:pt x="24414" y="83731"/>
                      <a:pt x="25570" y="83417"/>
                      <a:pt x="26814" y="83044"/>
                    </a:cubicBezTo>
                    <a:cubicBezTo>
                      <a:pt x="26892" y="83018"/>
                      <a:pt x="26977" y="83006"/>
                      <a:pt x="27066" y="83006"/>
                    </a:cubicBezTo>
                    <a:cubicBezTo>
                      <a:pt x="27757" y="83006"/>
                      <a:pt x="28738" y="83700"/>
                      <a:pt x="29489" y="83729"/>
                    </a:cubicBezTo>
                    <a:cubicBezTo>
                      <a:pt x="29501" y="83730"/>
                      <a:pt x="29514" y="83730"/>
                      <a:pt x="29526" y="83730"/>
                    </a:cubicBezTo>
                    <a:cubicBezTo>
                      <a:pt x="30134" y="83730"/>
                      <a:pt x="31078" y="83030"/>
                      <a:pt x="31645" y="83030"/>
                    </a:cubicBezTo>
                    <a:cubicBezTo>
                      <a:pt x="31690" y="83030"/>
                      <a:pt x="31732" y="83035"/>
                      <a:pt x="31772" y="83044"/>
                    </a:cubicBezTo>
                    <a:cubicBezTo>
                      <a:pt x="35686" y="84055"/>
                      <a:pt x="39960" y="84675"/>
                      <a:pt x="44298" y="84675"/>
                    </a:cubicBezTo>
                    <a:cubicBezTo>
                      <a:pt x="46288" y="84675"/>
                      <a:pt x="48376" y="84545"/>
                      <a:pt x="50235" y="84218"/>
                    </a:cubicBezTo>
                    <a:cubicBezTo>
                      <a:pt x="51996" y="83892"/>
                      <a:pt x="53497" y="83305"/>
                      <a:pt x="55421" y="83240"/>
                    </a:cubicBezTo>
                    <a:cubicBezTo>
                      <a:pt x="55601" y="83235"/>
                      <a:pt x="55781" y="83233"/>
                      <a:pt x="55962" y="83233"/>
                    </a:cubicBezTo>
                    <a:cubicBezTo>
                      <a:pt x="57134" y="83233"/>
                      <a:pt x="58341" y="83318"/>
                      <a:pt x="59499" y="83403"/>
                    </a:cubicBezTo>
                    <a:cubicBezTo>
                      <a:pt x="59698" y="83411"/>
                      <a:pt x="59903" y="83415"/>
                      <a:pt x="60112" y="83415"/>
                    </a:cubicBezTo>
                    <a:cubicBezTo>
                      <a:pt x="61612" y="83415"/>
                      <a:pt x="63300" y="83205"/>
                      <a:pt x="64359" y="82718"/>
                    </a:cubicBezTo>
                    <a:cubicBezTo>
                      <a:pt x="69285" y="80271"/>
                      <a:pt x="61685" y="79064"/>
                      <a:pt x="54769" y="78803"/>
                    </a:cubicBezTo>
                    <a:cubicBezTo>
                      <a:pt x="53361" y="77798"/>
                      <a:pt x="51482" y="77533"/>
                      <a:pt x="49897" y="77533"/>
                    </a:cubicBezTo>
                    <a:cubicBezTo>
                      <a:pt x="48141" y="77533"/>
                      <a:pt x="46745" y="77858"/>
                      <a:pt x="46745" y="77858"/>
                    </a:cubicBezTo>
                    <a:cubicBezTo>
                      <a:pt x="46745" y="77858"/>
                      <a:pt x="47886" y="64940"/>
                      <a:pt x="47234" y="61906"/>
                    </a:cubicBezTo>
                    <a:cubicBezTo>
                      <a:pt x="46810" y="60112"/>
                      <a:pt x="46125" y="58644"/>
                      <a:pt x="45048" y="57437"/>
                    </a:cubicBezTo>
                    <a:lnTo>
                      <a:pt x="48278" y="48695"/>
                    </a:lnTo>
                    <a:cubicBezTo>
                      <a:pt x="49615" y="47749"/>
                      <a:pt x="50920" y="46542"/>
                      <a:pt x="52029" y="45075"/>
                    </a:cubicBezTo>
                    <a:cubicBezTo>
                      <a:pt x="52290" y="44748"/>
                      <a:pt x="52518" y="44390"/>
                      <a:pt x="52714" y="44063"/>
                    </a:cubicBezTo>
                    <a:lnTo>
                      <a:pt x="53105" y="43444"/>
                    </a:lnTo>
                    <a:cubicBezTo>
                      <a:pt x="54593" y="44162"/>
                      <a:pt x="56137" y="44636"/>
                      <a:pt x="57752" y="44636"/>
                    </a:cubicBezTo>
                    <a:cubicBezTo>
                      <a:pt x="58262" y="44636"/>
                      <a:pt x="58779" y="44589"/>
                      <a:pt x="59303" y="44487"/>
                    </a:cubicBezTo>
                    <a:cubicBezTo>
                      <a:pt x="61945" y="43965"/>
                      <a:pt x="63544" y="42204"/>
                      <a:pt x="64588" y="40084"/>
                    </a:cubicBezTo>
                    <a:cubicBezTo>
                      <a:pt x="65168" y="40264"/>
                      <a:pt x="65708" y="40370"/>
                      <a:pt x="66159" y="40370"/>
                    </a:cubicBezTo>
                    <a:cubicBezTo>
                      <a:pt x="67180" y="40370"/>
                      <a:pt x="67748" y="39825"/>
                      <a:pt x="67295" y="38355"/>
                    </a:cubicBezTo>
                    <a:cubicBezTo>
                      <a:pt x="67295" y="38355"/>
                      <a:pt x="67360" y="38290"/>
                      <a:pt x="67523" y="38257"/>
                    </a:cubicBezTo>
                    <a:cubicBezTo>
                      <a:pt x="68031" y="38489"/>
                      <a:pt x="68538" y="38605"/>
                      <a:pt x="68977" y="38605"/>
                    </a:cubicBezTo>
                    <a:cubicBezTo>
                      <a:pt x="69525" y="38605"/>
                      <a:pt x="69966" y="38424"/>
                      <a:pt x="70166" y="38061"/>
                    </a:cubicBezTo>
                    <a:cubicBezTo>
                      <a:pt x="70427" y="37605"/>
                      <a:pt x="70264" y="37050"/>
                      <a:pt x="69807" y="36496"/>
                    </a:cubicBezTo>
                    <a:cubicBezTo>
                      <a:pt x="69839" y="36463"/>
                      <a:pt x="69839" y="36430"/>
                      <a:pt x="69905" y="36398"/>
                    </a:cubicBezTo>
                    <a:cubicBezTo>
                      <a:pt x="70025" y="36414"/>
                      <a:pt x="70144" y="36422"/>
                      <a:pt x="70260" y="36422"/>
                    </a:cubicBezTo>
                    <a:cubicBezTo>
                      <a:pt x="70831" y="36422"/>
                      <a:pt x="71319" y="36223"/>
                      <a:pt x="71536" y="35843"/>
                    </a:cubicBezTo>
                    <a:cubicBezTo>
                      <a:pt x="71699" y="35517"/>
                      <a:pt x="71634" y="35093"/>
                      <a:pt x="71405" y="34669"/>
                    </a:cubicBezTo>
                    <a:cubicBezTo>
                      <a:pt x="71895" y="34604"/>
                      <a:pt x="72351" y="34310"/>
                      <a:pt x="72580" y="33853"/>
                    </a:cubicBezTo>
                    <a:cubicBezTo>
                      <a:pt x="72873" y="33168"/>
                      <a:pt x="72482" y="32451"/>
                      <a:pt x="71666" y="31864"/>
                    </a:cubicBezTo>
                    <a:cubicBezTo>
                      <a:pt x="71992" y="30330"/>
                      <a:pt x="71601" y="28895"/>
                      <a:pt x="70720" y="28145"/>
                    </a:cubicBezTo>
                    <a:lnTo>
                      <a:pt x="71731" y="27460"/>
                    </a:lnTo>
                    <a:lnTo>
                      <a:pt x="70394" y="26579"/>
                    </a:lnTo>
                    <a:lnTo>
                      <a:pt x="70133" y="27917"/>
                    </a:lnTo>
                    <a:cubicBezTo>
                      <a:pt x="69942" y="27882"/>
                      <a:pt x="69737" y="27865"/>
                      <a:pt x="69521" y="27865"/>
                    </a:cubicBezTo>
                    <a:cubicBezTo>
                      <a:pt x="68520" y="27865"/>
                      <a:pt x="67292" y="28236"/>
                      <a:pt x="66219" y="28960"/>
                    </a:cubicBezTo>
                    <a:cubicBezTo>
                      <a:pt x="65729" y="28667"/>
                      <a:pt x="65273" y="28536"/>
                      <a:pt x="65012" y="28471"/>
                    </a:cubicBezTo>
                    <a:cubicBezTo>
                      <a:pt x="64773" y="28439"/>
                      <a:pt x="64547" y="28424"/>
                      <a:pt x="64331" y="28424"/>
                    </a:cubicBezTo>
                    <a:cubicBezTo>
                      <a:pt x="61040" y="28424"/>
                      <a:pt x="60374" y="31943"/>
                      <a:pt x="60282" y="32157"/>
                    </a:cubicBezTo>
                    <a:cubicBezTo>
                      <a:pt x="59858" y="33168"/>
                      <a:pt x="59858" y="34473"/>
                      <a:pt x="60967" y="35941"/>
                    </a:cubicBezTo>
                    <a:cubicBezTo>
                      <a:pt x="60967" y="35941"/>
                      <a:pt x="58488" y="36985"/>
                      <a:pt x="61260" y="38681"/>
                    </a:cubicBezTo>
                    <a:cubicBezTo>
                      <a:pt x="61489" y="38779"/>
                      <a:pt x="61750" y="38942"/>
                      <a:pt x="61978" y="39073"/>
                    </a:cubicBezTo>
                    <a:cubicBezTo>
                      <a:pt x="61163" y="40671"/>
                      <a:pt x="59923" y="41910"/>
                      <a:pt x="57835" y="41943"/>
                    </a:cubicBezTo>
                    <a:cubicBezTo>
                      <a:pt x="56563" y="41943"/>
                      <a:pt x="55291" y="41584"/>
                      <a:pt x="54117" y="40997"/>
                    </a:cubicBezTo>
                    <a:cubicBezTo>
                      <a:pt x="54573" y="39431"/>
                      <a:pt x="54541" y="38029"/>
                      <a:pt x="53986" y="36952"/>
                    </a:cubicBezTo>
                    <a:cubicBezTo>
                      <a:pt x="53986" y="36756"/>
                      <a:pt x="53954" y="36561"/>
                      <a:pt x="53954" y="36332"/>
                    </a:cubicBezTo>
                    <a:cubicBezTo>
                      <a:pt x="53888" y="35647"/>
                      <a:pt x="53758" y="34962"/>
                      <a:pt x="53562" y="34277"/>
                    </a:cubicBezTo>
                    <a:lnTo>
                      <a:pt x="55193" y="29874"/>
                    </a:lnTo>
                    <a:cubicBezTo>
                      <a:pt x="55846" y="29776"/>
                      <a:pt x="56531" y="29743"/>
                      <a:pt x="57183" y="29678"/>
                    </a:cubicBezTo>
                    <a:cubicBezTo>
                      <a:pt x="58982" y="29457"/>
                      <a:pt x="59010" y="26700"/>
                      <a:pt x="57324" y="26700"/>
                    </a:cubicBezTo>
                    <a:cubicBezTo>
                      <a:pt x="57268" y="26700"/>
                      <a:pt x="57210" y="26703"/>
                      <a:pt x="57150" y="26710"/>
                    </a:cubicBezTo>
                    <a:cubicBezTo>
                      <a:pt x="56498" y="26807"/>
                      <a:pt x="55846" y="26905"/>
                      <a:pt x="55193" y="26938"/>
                    </a:cubicBezTo>
                    <a:cubicBezTo>
                      <a:pt x="55193" y="26514"/>
                      <a:pt x="55128" y="26025"/>
                      <a:pt x="55128" y="25535"/>
                    </a:cubicBezTo>
                    <a:lnTo>
                      <a:pt x="55128" y="25307"/>
                    </a:lnTo>
                    <a:cubicBezTo>
                      <a:pt x="55193" y="24394"/>
                      <a:pt x="55682" y="23741"/>
                      <a:pt x="56107" y="23024"/>
                    </a:cubicBezTo>
                    <a:cubicBezTo>
                      <a:pt x="56270" y="22730"/>
                      <a:pt x="56433" y="22436"/>
                      <a:pt x="56563" y="22110"/>
                    </a:cubicBezTo>
                    <a:cubicBezTo>
                      <a:pt x="57477" y="19827"/>
                      <a:pt x="56889" y="17837"/>
                      <a:pt x="55780" y="15749"/>
                    </a:cubicBezTo>
                    <a:cubicBezTo>
                      <a:pt x="55519" y="15227"/>
                      <a:pt x="55389" y="14640"/>
                      <a:pt x="55291" y="14118"/>
                    </a:cubicBezTo>
                    <a:cubicBezTo>
                      <a:pt x="55226" y="13401"/>
                      <a:pt x="55193" y="12618"/>
                      <a:pt x="54965" y="11900"/>
                    </a:cubicBezTo>
                    <a:cubicBezTo>
                      <a:pt x="54932" y="11672"/>
                      <a:pt x="54867" y="11509"/>
                      <a:pt x="54769" y="11313"/>
                    </a:cubicBezTo>
                    <a:cubicBezTo>
                      <a:pt x="54704" y="11117"/>
                      <a:pt x="54606" y="10922"/>
                      <a:pt x="54476" y="10693"/>
                    </a:cubicBezTo>
                    <a:cubicBezTo>
                      <a:pt x="54443" y="10661"/>
                      <a:pt x="54443" y="10628"/>
                      <a:pt x="54410" y="10595"/>
                    </a:cubicBezTo>
                    <a:lnTo>
                      <a:pt x="54051" y="9976"/>
                    </a:lnTo>
                    <a:cubicBezTo>
                      <a:pt x="53921" y="9780"/>
                      <a:pt x="53758" y="9552"/>
                      <a:pt x="53627" y="9388"/>
                    </a:cubicBezTo>
                    <a:cubicBezTo>
                      <a:pt x="53627" y="9356"/>
                      <a:pt x="53595" y="9356"/>
                      <a:pt x="53595" y="9323"/>
                    </a:cubicBezTo>
                    <a:cubicBezTo>
                      <a:pt x="53432" y="9127"/>
                      <a:pt x="53269" y="8899"/>
                      <a:pt x="53105" y="8736"/>
                    </a:cubicBezTo>
                    <a:cubicBezTo>
                      <a:pt x="51964" y="7529"/>
                      <a:pt x="50463" y="6550"/>
                      <a:pt x="48865" y="6257"/>
                    </a:cubicBezTo>
                    <a:cubicBezTo>
                      <a:pt x="47919" y="6094"/>
                      <a:pt x="47560" y="6094"/>
                      <a:pt x="46875" y="5409"/>
                    </a:cubicBezTo>
                    <a:cubicBezTo>
                      <a:pt x="45636" y="4137"/>
                      <a:pt x="44429" y="2864"/>
                      <a:pt x="42569" y="2473"/>
                    </a:cubicBezTo>
                    <a:cubicBezTo>
                      <a:pt x="42369" y="2419"/>
                      <a:pt x="42161" y="2401"/>
                      <a:pt x="41950" y="2401"/>
                    </a:cubicBezTo>
                    <a:cubicBezTo>
                      <a:pt x="41561" y="2401"/>
                      <a:pt x="41162" y="2461"/>
                      <a:pt x="40780" y="2461"/>
                    </a:cubicBezTo>
                    <a:cubicBezTo>
                      <a:pt x="40493" y="2461"/>
                      <a:pt x="40216" y="2427"/>
                      <a:pt x="39960" y="2310"/>
                    </a:cubicBezTo>
                    <a:cubicBezTo>
                      <a:pt x="38948" y="1853"/>
                      <a:pt x="38166" y="777"/>
                      <a:pt x="37122" y="255"/>
                    </a:cubicBezTo>
                    <a:cubicBezTo>
                      <a:pt x="36823" y="113"/>
                      <a:pt x="36477" y="58"/>
                      <a:pt x="36120" y="58"/>
                    </a:cubicBezTo>
                    <a:cubicBezTo>
                      <a:pt x="34918" y="58"/>
                      <a:pt x="33599" y="679"/>
                      <a:pt x="33599" y="679"/>
                    </a:cubicBezTo>
                    <a:cubicBezTo>
                      <a:pt x="32903" y="254"/>
                      <a:pt x="32287" y="0"/>
                      <a:pt x="31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25" name="Google Shape;1233;p40">
                <a:extLst>
                  <a:ext uri="{FF2B5EF4-FFF2-40B4-BE49-F238E27FC236}">
                    <a16:creationId xmlns:a16="http://schemas.microsoft.com/office/drawing/2014/main" id="{6ECD2546-0B5F-1A82-4CB6-F5BD166EB43B}"/>
                  </a:ext>
                </a:extLst>
              </p:cNvPr>
              <p:cNvSpPr/>
              <p:nvPr/>
            </p:nvSpPr>
            <p:spPr>
              <a:xfrm>
                <a:off x="3346727" y="1699800"/>
                <a:ext cx="995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504" extrusionOk="0">
                    <a:moveTo>
                      <a:pt x="2186" y="0"/>
                    </a:moveTo>
                    <a:cubicBezTo>
                      <a:pt x="1533" y="1566"/>
                      <a:pt x="1011" y="3229"/>
                      <a:pt x="685" y="4958"/>
                    </a:cubicBezTo>
                    <a:cubicBezTo>
                      <a:pt x="457" y="6198"/>
                      <a:pt x="0" y="8122"/>
                      <a:pt x="1142" y="9101"/>
                    </a:cubicBezTo>
                    <a:cubicBezTo>
                      <a:pt x="1442" y="9371"/>
                      <a:pt x="1812" y="9504"/>
                      <a:pt x="2178" y="9504"/>
                    </a:cubicBezTo>
                    <a:cubicBezTo>
                      <a:pt x="2606" y="9504"/>
                      <a:pt x="3028" y="9322"/>
                      <a:pt x="3327" y="8971"/>
                    </a:cubicBezTo>
                    <a:cubicBezTo>
                      <a:pt x="3980" y="8188"/>
                      <a:pt x="3882" y="6981"/>
                      <a:pt x="3751" y="6002"/>
                    </a:cubicBezTo>
                    <a:cubicBezTo>
                      <a:pt x="3556" y="4045"/>
                      <a:pt x="2969" y="2088"/>
                      <a:pt x="2284" y="261"/>
                    </a:cubicBezTo>
                    <a:cubicBezTo>
                      <a:pt x="2251" y="163"/>
                      <a:pt x="2186" y="98"/>
                      <a:pt x="21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26" name="Google Shape;1234;p40">
                <a:extLst>
                  <a:ext uri="{FF2B5EF4-FFF2-40B4-BE49-F238E27FC236}">
                    <a16:creationId xmlns:a16="http://schemas.microsoft.com/office/drawing/2014/main" id="{94AB3AD4-DE4C-5D47-CDAB-928F84284B7E}"/>
                  </a:ext>
                </a:extLst>
              </p:cNvPr>
              <p:cNvSpPr/>
              <p:nvPr/>
            </p:nvSpPr>
            <p:spPr>
              <a:xfrm>
                <a:off x="3122525" y="1897650"/>
                <a:ext cx="6852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6391" extrusionOk="0">
                    <a:moveTo>
                      <a:pt x="1501" y="0"/>
                    </a:moveTo>
                    <a:cubicBezTo>
                      <a:pt x="1044" y="1077"/>
                      <a:pt x="685" y="2153"/>
                      <a:pt x="490" y="3295"/>
                    </a:cubicBezTo>
                    <a:cubicBezTo>
                      <a:pt x="327" y="4176"/>
                      <a:pt x="0" y="5415"/>
                      <a:pt x="816" y="6133"/>
                    </a:cubicBezTo>
                    <a:cubicBezTo>
                      <a:pt x="1031" y="6302"/>
                      <a:pt x="1288" y="6391"/>
                      <a:pt x="1539" y="6391"/>
                    </a:cubicBezTo>
                    <a:cubicBezTo>
                      <a:pt x="1821" y="6391"/>
                      <a:pt x="2094" y="6277"/>
                      <a:pt x="2284" y="6035"/>
                    </a:cubicBezTo>
                    <a:cubicBezTo>
                      <a:pt x="2741" y="5546"/>
                      <a:pt x="2643" y="4698"/>
                      <a:pt x="2577" y="4045"/>
                    </a:cubicBezTo>
                    <a:cubicBezTo>
                      <a:pt x="2447" y="2740"/>
                      <a:pt x="2023" y="1403"/>
                      <a:pt x="1566" y="164"/>
                    </a:cubicBezTo>
                    <a:cubicBezTo>
                      <a:pt x="1534" y="131"/>
                      <a:pt x="1534" y="98"/>
                      <a:pt x="1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235;p40">
              <a:extLst>
                <a:ext uri="{FF2B5EF4-FFF2-40B4-BE49-F238E27FC236}">
                  <a16:creationId xmlns:a16="http://schemas.microsoft.com/office/drawing/2014/main" id="{606A5E16-2502-E98C-F214-82C399A3E6DE}"/>
                </a:ext>
              </a:extLst>
            </p:cNvPr>
            <p:cNvGrpSpPr/>
            <p:nvPr/>
          </p:nvGrpSpPr>
          <p:grpSpPr>
            <a:xfrm>
              <a:off x="4612151" y="743097"/>
              <a:ext cx="1596423" cy="1856109"/>
              <a:chOff x="1672575" y="570125"/>
              <a:chExt cx="1824275" cy="2121025"/>
            </a:xfrm>
          </p:grpSpPr>
          <p:sp>
            <p:nvSpPr>
              <p:cNvPr id="142" name="Google Shape;1236;p40">
                <a:extLst>
                  <a:ext uri="{FF2B5EF4-FFF2-40B4-BE49-F238E27FC236}">
                    <a16:creationId xmlns:a16="http://schemas.microsoft.com/office/drawing/2014/main" id="{C7F4A383-86D1-6030-FFE3-0B48A51C8FA4}"/>
                  </a:ext>
                </a:extLst>
              </p:cNvPr>
              <p:cNvSpPr/>
              <p:nvPr/>
            </p:nvSpPr>
            <p:spPr>
              <a:xfrm>
                <a:off x="1752500" y="2518075"/>
                <a:ext cx="1674075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66963" h="6923" extrusionOk="0">
                    <a:moveTo>
                      <a:pt x="25702" y="1"/>
                    </a:moveTo>
                    <a:cubicBezTo>
                      <a:pt x="25217" y="1"/>
                      <a:pt x="24699" y="3"/>
                      <a:pt x="24139" y="7"/>
                    </a:cubicBezTo>
                    <a:cubicBezTo>
                      <a:pt x="18398" y="7"/>
                      <a:pt x="17354" y="496"/>
                      <a:pt x="10341" y="562"/>
                    </a:cubicBezTo>
                    <a:cubicBezTo>
                      <a:pt x="7992" y="562"/>
                      <a:pt x="5676" y="725"/>
                      <a:pt x="3556" y="1247"/>
                    </a:cubicBezTo>
                    <a:cubicBezTo>
                      <a:pt x="1598" y="1703"/>
                      <a:pt x="0" y="2388"/>
                      <a:pt x="522" y="3367"/>
                    </a:cubicBezTo>
                    <a:cubicBezTo>
                      <a:pt x="873" y="4002"/>
                      <a:pt x="1797" y="4175"/>
                      <a:pt x="2843" y="4175"/>
                    </a:cubicBezTo>
                    <a:cubicBezTo>
                      <a:pt x="3839" y="4175"/>
                      <a:pt x="4946" y="4018"/>
                      <a:pt x="5774" y="3954"/>
                    </a:cubicBezTo>
                    <a:cubicBezTo>
                      <a:pt x="6451" y="3920"/>
                      <a:pt x="7127" y="3860"/>
                      <a:pt x="7804" y="3860"/>
                    </a:cubicBezTo>
                    <a:cubicBezTo>
                      <a:pt x="8432" y="3860"/>
                      <a:pt x="9060" y="3912"/>
                      <a:pt x="9688" y="4085"/>
                    </a:cubicBezTo>
                    <a:cubicBezTo>
                      <a:pt x="10765" y="4378"/>
                      <a:pt x="11548" y="4965"/>
                      <a:pt x="12624" y="5226"/>
                    </a:cubicBezTo>
                    <a:cubicBezTo>
                      <a:pt x="14581" y="5813"/>
                      <a:pt x="17321" y="5944"/>
                      <a:pt x="19539" y="5977"/>
                    </a:cubicBezTo>
                    <a:cubicBezTo>
                      <a:pt x="19612" y="5978"/>
                      <a:pt x="19684" y="5979"/>
                      <a:pt x="19755" y="5979"/>
                    </a:cubicBezTo>
                    <a:cubicBezTo>
                      <a:pt x="21217" y="5979"/>
                      <a:pt x="22373" y="5665"/>
                      <a:pt x="23617" y="5292"/>
                    </a:cubicBezTo>
                    <a:cubicBezTo>
                      <a:pt x="23695" y="5265"/>
                      <a:pt x="23780" y="5254"/>
                      <a:pt x="23869" y="5254"/>
                    </a:cubicBezTo>
                    <a:cubicBezTo>
                      <a:pt x="24560" y="5254"/>
                      <a:pt x="25541" y="5948"/>
                      <a:pt x="26292" y="5977"/>
                    </a:cubicBezTo>
                    <a:cubicBezTo>
                      <a:pt x="26304" y="5977"/>
                      <a:pt x="26317" y="5977"/>
                      <a:pt x="26329" y="5977"/>
                    </a:cubicBezTo>
                    <a:cubicBezTo>
                      <a:pt x="26937" y="5977"/>
                      <a:pt x="27881" y="5278"/>
                      <a:pt x="28448" y="5278"/>
                    </a:cubicBezTo>
                    <a:cubicBezTo>
                      <a:pt x="28493" y="5278"/>
                      <a:pt x="28535" y="5282"/>
                      <a:pt x="28575" y="5292"/>
                    </a:cubicBezTo>
                    <a:cubicBezTo>
                      <a:pt x="32489" y="6303"/>
                      <a:pt x="36763" y="6923"/>
                      <a:pt x="41101" y="6923"/>
                    </a:cubicBezTo>
                    <a:cubicBezTo>
                      <a:pt x="43091" y="6923"/>
                      <a:pt x="45179" y="6792"/>
                      <a:pt x="47038" y="6466"/>
                    </a:cubicBezTo>
                    <a:cubicBezTo>
                      <a:pt x="48799" y="6140"/>
                      <a:pt x="50300" y="5553"/>
                      <a:pt x="52224" y="5487"/>
                    </a:cubicBezTo>
                    <a:cubicBezTo>
                      <a:pt x="52404" y="5483"/>
                      <a:pt x="52584" y="5481"/>
                      <a:pt x="52765" y="5481"/>
                    </a:cubicBezTo>
                    <a:cubicBezTo>
                      <a:pt x="53937" y="5481"/>
                      <a:pt x="55144" y="5566"/>
                      <a:pt x="56302" y="5650"/>
                    </a:cubicBezTo>
                    <a:cubicBezTo>
                      <a:pt x="56501" y="5658"/>
                      <a:pt x="56706" y="5662"/>
                      <a:pt x="56915" y="5662"/>
                    </a:cubicBezTo>
                    <a:cubicBezTo>
                      <a:pt x="58415" y="5662"/>
                      <a:pt x="60103" y="5452"/>
                      <a:pt x="61162" y="4965"/>
                    </a:cubicBezTo>
                    <a:cubicBezTo>
                      <a:pt x="66963" y="2050"/>
                      <a:pt x="55346" y="962"/>
                      <a:pt x="47972" y="962"/>
                    </a:cubicBezTo>
                    <a:cubicBezTo>
                      <a:pt x="47343" y="962"/>
                      <a:pt x="46744" y="970"/>
                      <a:pt x="46190" y="986"/>
                    </a:cubicBezTo>
                    <a:cubicBezTo>
                      <a:pt x="44428" y="1051"/>
                      <a:pt x="44037" y="1084"/>
                      <a:pt x="41949" y="1084"/>
                    </a:cubicBezTo>
                    <a:cubicBezTo>
                      <a:pt x="37513" y="1051"/>
                      <a:pt x="36600" y="170"/>
                      <a:pt x="32718" y="105"/>
                    </a:cubicBezTo>
                    <a:cubicBezTo>
                      <a:pt x="30388" y="77"/>
                      <a:pt x="28687" y="1"/>
                      <a:pt x="257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1237;p40">
                <a:extLst>
                  <a:ext uri="{FF2B5EF4-FFF2-40B4-BE49-F238E27FC236}">
                    <a16:creationId xmlns:a16="http://schemas.microsoft.com/office/drawing/2014/main" id="{EAA9218A-11FE-09FB-73E3-9DC4EA7455C6}"/>
                  </a:ext>
                </a:extLst>
              </p:cNvPr>
              <p:cNvSpPr/>
              <p:nvPr/>
            </p:nvSpPr>
            <p:spPr>
              <a:xfrm>
                <a:off x="1785100" y="2569200"/>
                <a:ext cx="4815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657" extrusionOk="0">
                    <a:moveTo>
                      <a:pt x="914" y="1"/>
                    </a:moveTo>
                    <a:cubicBezTo>
                      <a:pt x="816" y="1"/>
                      <a:pt x="719" y="17"/>
                      <a:pt x="653" y="50"/>
                    </a:cubicBezTo>
                    <a:cubicBezTo>
                      <a:pt x="197" y="311"/>
                      <a:pt x="1" y="637"/>
                      <a:pt x="131" y="963"/>
                    </a:cubicBezTo>
                    <a:cubicBezTo>
                      <a:pt x="229" y="1289"/>
                      <a:pt x="719" y="1550"/>
                      <a:pt x="1371" y="1648"/>
                    </a:cubicBezTo>
                    <a:cubicBezTo>
                      <a:pt x="1411" y="1654"/>
                      <a:pt x="1451" y="1657"/>
                      <a:pt x="1489" y="1657"/>
                    </a:cubicBezTo>
                    <a:cubicBezTo>
                      <a:pt x="1664" y="1657"/>
                      <a:pt x="1807" y="1598"/>
                      <a:pt x="1860" y="1518"/>
                    </a:cubicBezTo>
                    <a:cubicBezTo>
                      <a:pt x="1925" y="1355"/>
                      <a:pt x="1828" y="1224"/>
                      <a:pt x="1632" y="1224"/>
                    </a:cubicBezTo>
                    <a:lnTo>
                      <a:pt x="1371" y="1224"/>
                    </a:lnTo>
                    <a:cubicBezTo>
                      <a:pt x="1338" y="1224"/>
                      <a:pt x="1338" y="1224"/>
                      <a:pt x="1306" y="1192"/>
                    </a:cubicBezTo>
                    <a:cubicBezTo>
                      <a:pt x="1240" y="1192"/>
                      <a:pt x="1240" y="1192"/>
                      <a:pt x="1208" y="1159"/>
                    </a:cubicBezTo>
                    <a:cubicBezTo>
                      <a:pt x="1175" y="1159"/>
                      <a:pt x="1143" y="1126"/>
                      <a:pt x="1077" y="1126"/>
                    </a:cubicBezTo>
                    <a:lnTo>
                      <a:pt x="1045" y="1126"/>
                    </a:lnTo>
                    <a:cubicBezTo>
                      <a:pt x="1045" y="1126"/>
                      <a:pt x="1012" y="1126"/>
                      <a:pt x="1012" y="1061"/>
                    </a:cubicBezTo>
                    <a:lnTo>
                      <a:pt x="914" y="996"/>
                    </a:lnTo>
                    <a:cubicBezTo>
                      <a:pt x="914" y="996"/>
                      <a:pt x="914" y="963"/>
                      <a:pt x="882" y="963"/>
                    </a:cubicBezTo>
                    <a:cubicBezTo>
                      <a:pt x="882" y="898"/>
                      <a:pt x="849" y="898"/>
                      <a:pt x="849" y="865"/>
                    </a:cubicBezTo>
                    <a:lnTo>
                      <a:pt x="849" y="833"/>
                    </a:lnTo>
                    <a:lnTo>
                      <a:pt x="849" y="800"/>
                    </a:lnTo>
                    <a:lnTo>
                      <a:pt x="849" y="702"/>
                    </a:lnTo>
                    <a:lnTo>
                      <a:pt x="849" y="670"/>
                    </a:lnTo>
                    <a:cubicBezTo>
                      <a:pt x="849" y="637"/>
                      <a:pt x="882" y="637"/>
                      <a:pt x="882" y="572"/>
                    </a:cubicBezTo>
                    <a:cubicBezTo>
                      <a:pt x="882" y="539"/>
                      <a:pt x="914" y="539"/>
                      <a:pt x="914" y="506"/>
                    </a:cubicBezTo>
                    <a:lnTo>
                      <a:pt x="979" y="474"/>
                    </a:lnTo>
                    <a:lnTo>
                      <a:pt x="1045" y="376"/>
                    </a:lnTo>
                    <a:lnTo>
                      <a:pt x="1077" y="376"/>
                    </a:lnTo>
                    <a:cubicBezTo>
                      <a:pt x="1143" y="376"/>
                      <a:pt x="1143" y="343"/>
                      <a:pt x="1175" y="343"/>
                    </a:cubicBezTo>
                    <a:cubicBezTo>
                      <a:pt x="1306" y="246"/>
                      <a:pt x="1338" y="148"/>
                      <a:pt x="1175" y="50"/>
                    </a:cubicBezTo>
                    <a:cubicBezTo>
                      <a:pt x="1110" y="17"/>
                      <a:pt x="1012" y="1"/>
                      <a:pt x="9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1238;p40">
                <a:extLst>
                  <a:ext uri="{FF2B5EF4-FFF2-40B4-BE49-F238E27FC236}">
                    <a16:creationId xmlns:a16="http://schemas.microsoft.com/office/drawing/2014/main" id="{69DD8F97-40E5-1139-A07D-8684A883AC03}"/>
                  </a:ext>
                </a:extLst>
              </p:cNvPr>
              <p:cNvSpPr/>
              <p:nvPr/>
            </p:nvSpPr>
            <p:spPr>
              <a:xfrm>
                <a:off x="3235550" y="2587250"/>
                <a:ext cx="517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8" extrusionOk="0">
                    <a:moveTo>
                      <a:pt x="1171" y="1"/>
                    </a:moveTo>
                    <a:cubicBezTo>
                      <a:pt x="1123" y="1"/>
                      <a:pt x="1074" y="5"/>
                      <a:pt x="1025" y="13"/>
                    </a:cubicBezTo>
                    <a:cubicBezTo>
                      <a:pt x="862" y="78"/>
                      <a:pt x="764" y="176"/>
                      <a:pt x="862" y="274"/>
                    </a:cubicBezTo>
                    <a:cubicBezTo>
                      <a:pt x="1188" y="502"/>
                      <a:pt x="1318" y="796"/>
                      <a:pt x="1188" y="1057"/>
                    </a:cubicBezTo>
                    <a:cubicBezTo>
                      <a:pt x="1057" y="1318"/>
                      <a:pt x="731" y="1579"/>
                      <a:pt x="275" y="1742"/>
                    </a:cubicBezTo>
                    <a:cubicBezTo>
                      <a:pt x="0" y="1866"/>
                      <a:pt x="241" y="2068"/>
                      <a:pt x="545" y="2068"/>
                    </a:cubicBezTo>
                    <a:cubicBezTo>
                      <a:pt x="638" y="2068"/>
                      <a:pt x="737" y="2049"/>
                      <a:pt x="829" y="2003"/>
                    </a:cubicBezTo>
                    <a:cubicBezTo>
                      <a:pt x="1351" y="1774"/>
                      <a:pt x="1808" y="1481"/>
                      <a:pt x="1906" y="1122"/>
                    </a:cubicBezTo>
                    <a:cubicBezTo>
                      <a:pt x="2069" y="796"/>
                      <a:pt x="1971" y="437"/>
                      <a:pt x="1547" y="111"/>
                    </a:cubicBezTo>
                    <a:cubicBezTo>
                      <a:pt x="1449" y="37"/>
                      <a:pt x="1314" y="1"/>
                      <a:pt x="1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1239;p40">
                <a:extLst>
                  <a:ext uri="{FF2B5EF4-FFF2-40B4-BE49-F238E27FC236}">
                    <a16:creationId xmlns:a16="http://schemas.microsoft.com/office/drawing/2014/main" id="{92341A8D-DF81-DECA-EA46-3B19A8A9797E}"/>
                  </a:ext>
                </a:extLst>
              </p:cNvPr>
              <p:cNvSpPr/>
              <p:nvPr/>
            </p:nvSpPr>
            <p:spPr>
              <a:xfrm>
                <a:off x="2743025" y="2655850"/>
                <a:ext cx="1959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918" extrusionOk="0">
                    <a:moveTo>
                      <a:pt x="7179" y="0"/>
                    </a:moveTo>
                    <a:cubicBezTo>
                      <a:pt x="7140" y="0"/>
                      <a:pt x="7099" y="3"/>
                      <a:pt x="7058" y="9"/>
                    </a:cubicBezTo>
                    <a:cubicBezTo>
                      <a:pt x="5528" y="285"/>
                      <a:pt x="3843" y="541"/>
                      <a:pt x="2168" y="541"/>
                    </a:cubicBezTo>
                    <a:cubicBezTo>
                      <a:pt x="1664" y="541"/>
                      <a:pt x="1162" y="518"/>
                      <a:pt x="665" y="466"/>
                    </a:cubicBezTo>
                    <a:cubicBezTo>
                      <a:pt x="643" y="464"/>
                      <a:pt x="623" y="463"/>
                      <a:pt x="603" y="463"/>
                    </a:cubicBezTo>
                    <a:cubicBezTo>
                      <a:pt x="160" y="463"/>
                      <a:pt x="1" y="793"/>
                      <a:pt x="469" y="824"/>
                    </a:cubicBezTo>
                    <a:cubicBezTo>
                      <a:pt x="1059" y="889"/>
                      <a:pt x="1649" y="918"/>
                      <a:pt x="2237" y="918"/>
                    </a:cubicBezTo>
                    <a:cubicBezTo>
                      <a:pt x="4022" y="918"/>
                      <a:pt x="5789" y="654"/>
                      <a:pt x="7482" y="335"/>
                    </a:cubicBezTo>
                    <a:cubicBezTo>
                      <a:pt x="7838" y="276"/>
                      <a:pt x="7573" y="0"/>
                      <a:pt x="7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1240;p40">
                <a:extLst>
                  <a:ext uri="{FF2B5EF4-FFF2-40B4-BE49-F238E27FC236}">
                    <a16:creationId xmlns:a16="http://schemas.microsoft.com/office/drawing/2014/main" id="{CC560980-3A04-C4C9-6960-8C623AA46BF1}"/>
                  </a:ext>
                </a:extLst>
              </p:cNvPr>
              <p:cNvSpPr/>
              <p:nvPr/>
            </p:nvSpPr>
            <p:spPr>
              <a:xfrm>
                <a:off x="2814375" y="1385400"/>
                <a:ext cx="521975" cy="303375"/>
              </a:xfrm>
              <a:custGeom>
                <a:avLst/>
                <a:gdLst/>
                <a:ahLst/>
                <a:cxnLst/>
                <a:rect l="l" t="t" r="r" b="b"/>
                <a:pathLst>
                  <a:path w="20879" h="12135" extrusionOk="0">
                    <a:moveTo>
                      <a:pt x="19195" y="1"/>
                    </a:moveTo>
                    <a:cubicBezTo>
                      <a:pt x="18642" y="1"/>
                      <a:pt x="18108" y="308"/>
                      <a:pt x="17937" y="1016"/>
                    </a:cubicBezTo>
                    <a:cubicBezTo>
                      <a:pt x="17219" y="4278"/>
                      <a:pt x="16437" y="9269"/>
                      <a:pt x="12163" y="9334"/>
                    </a:cubicBezTo>
                    <a:cubicBezTo>
                      <a:pt x="12144" y="9335"/>
                      <a:pt x="12124" y="9335"/>
                      <a:pt x="12104" y="9335"/>
                    </a:cubicBezTo>
                    <a:cubicBezTo>
                      <a:pt x="8604" y="9335"/>
                      <a:pt x="5331" y="6453"/>
                      <a:pt x="2606" y="4507"/>
                    </a:cubicBezTo>
                    <a:cubicBezTo>
                      <a:pt x="2356" y="4329"/>
                      <a:pt x="2110" y="4253"/>
                      <a:pt x="1879" y="4253"/>
                    </a:cubicBezTo>
                    <a:cubicBezTo>
                      <a:pt x="751" y="4253"/>
                      <a:pt x="1" y="6081"/>
                      <a:pt x="1138" y="6921"/>
                    </a:cubicBezTo>
                    <a:cubicBezTo>
                      <a:pt x="4260" y="9117"/>
                      <a:pt x="7971" y="12134"/>
                      <a:pt x="11976" y="12134"/>
                    </a:cubicBezTo>
                    <a:cubicBezTo>
                      <a:pt x="12491" y="12134"/>
                      <a:pt x="13010" y="12084"/>
                      <a:pt x="13533" y="11977"/>
                    </a:cubicBezTo>
                    <a:cubicBezTo>
                      <a:pt x="18426" y="10998"/>
                      <a:pt x="19699" y="5909"/>
                      <a:pt x="20645" y="1734"/>
                    </a:cubicBezTo>
                    <a:cubicBezTo>
                      <a:pt x="20879" y="681"/>
                      <a:pt x="20016" y="1"/>
                      <a:pt x="19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1241;p40">
                <a:extLst>
                  <a:ext uri="{FF2B5EF4-FFF2-40B4-BE49-F238E27FC236}">
                    <a16:creationId xmlns:a16="http://schemas.microsoft.com/office/drawing/2014/main" id="{46FAF1EF-8168-3239-2346-B8EECED88B81}"/>
                  </a:ext>
                </a:extLst>
              </p:cNvPr>
              <p:cNvSpPr/>
              <p:nvPr/>
            </p:nvSpPr>
            <p:spPr>
              <a:xfrm>
                <a:off x="1767575" y="1542725"/>
                <a:ext cx="577750" cy="382200"/>
              </a:xfrm>
              <a:custGeom>
                <a:avLst/>
                <a:gdLst/>
                <a:ahLst/>
                <a:cxnLst/>
                <a:rect l="l" t="t" r="r" b="b"/>
                <a:pathLst>
                  <a:path w="23110" h="15288" extrusionOk="0">
                    <a:moveTo>
                      <a:pt x="12627" y="1"/>
                    </a:moveTo>
                    <a:cubicBezTo>
                      <a:pt x="10945" y="1"/>
                      <a:pt x="9284" y="450"/>
                      <a:pt x="7715" y="1606"/>
                    </a:cubicBezTo>
                    <a:cubicBezTo>
                      <a:pt x="3833" y="4444"/>
                      <a:pt x="1974" y="9272"/>
                      <a:pt x="376" y="13578"/>
                    </a:cubicBezTo>
                    <a:cubicBezTo>
                      <a:pt x="1" y="14624"/>
                      <a:pt x="844" y="15288"/>
                      <a:pt x="1713" y="15288"/>
                    </a:cubicBezTo>
                    <a:cubicBezTo>
                      <a:pt x="2280" y="15288"/>
                      <a:pt x="2858" y="15005"/>
                      <a:pt x="3116" y="14361"/>
                    </a:cubicBezTo>
                    <a:cubicBezTo>
                      <a:pt x="4355" y="10903"/>
                      <a:pt x="5791" y="7119"/>
                      <a:pt x="8563" y="4542"/>
                    </a:cubicBezTo>
                    <a:cubicBezTo>
                      <a:pt x="9893" y="3285"/>
                      <a:pt x="11338" y="2812"/>
                      <a:pt x="12821" y="2812"/>
                    </a:cubicBezTo>
                    <a:cubicBezTo>
                      <a:pt x="15340" y="2812"/>
                      <a:pt x="17965" y="4178"/>
                      <a:pt x="20306" y="5390"/>
                    </a:cubicBezTo>
                    <a:cubicBezTo>
                      <a:pt x="20542" y="5512"/>
                      <a:pt x="20772" y="5566"/>
                      <a:pt x="20990" y="5566"/>
                    </a:cubicBezTo>
                    <a:cubicBezTo>
                      <a:pt x="22280" y="5566"/>
                      <a:pt x="23109" y="3674"/>
                      <a:pt x="21742" y="2976"/>
                    </a:cubicBezTo>
                    <a:cubicBezTo>
                      <a:pt x="18926" y="1537"/>
                      <a:pt x="15739" y="1"/>
                      <a:pt x="126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1242;p40">
                <a:extLst>
                  <a:ext uri="{FF2B5EF4-FFF2-40B4-BE49-F238E27FC236}">
                    <a16:creationId xmlns:a16="http://schemas.microsoft.com/office/drawing/2014/main" id="{1B54F1F5-07AE-76C2-C8B0-77F890469825}"/>
                  </a:ext>
                </a:extLst>
              </p:cNvPr>
              <p:cNvSpPr/>
              <p:nvPr/>
            </p:nvSpPr>
            <p:spPr>
              <a:xfrm>
                <a:off x="1672575" y="1773350"/>
                <a:ext cx="291150" cy="303625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2145" extrusionOk="0">
                    <a:moveTo>
                      <a:pt x="5356" y="1"/>
                    </a:moveTo>
                    <a:cubicBezTo>
                      <a:pt x="5045" y="1"/>
                      <a:pt x="4744" y="110"/>
                      <a:pt x="4502" y="308"/>
                    </a:cubicBezTo>
                    <a:cubicBezTo>
                      <a:pt x="4306" y="536"/>
                      <a:pt x="4143" y="1286"/>
                      <a:pt x="4208" y="1710"/>
                    </a:cubicBezTo>
                    <a:cubicBezTo>
                      <a:pt x="3425" y="2167"/>
                      <a:pt x="2186" y="2591"/>
                      <a:pt x="1240" y="4157"/>
                    </a:cubicBezTo>
                    <a:cubicBezTo>
                      <a:pt x="555" y="5331"/>
                      <a:pt x="98" y="6767"/>
                      <a:pt x="66" y="8104"/>
                    </a:cubicBezTo>
                    <a:cubicBezTo>
                      <a:pt x="0" y="8789"/>
                      <a:pt x="131" y="9507"/>
                      <a:pt x="555" y="10094"/>
                    </a:cubicBezTo>
                    <a:cubicBezTo>
                      <a:pt x="751" y="10453"/>
                      <a:pt x="1077" y="10746"/>
                      <a:pt x="1436" y="10877"/>
                    </a:cubicBezTo>
                    <a:cubicBezTo>
                      <a:pt x="1582" y="10950"/>
                      <a:pt x="1711" y="10987"/>
                      <a:pt x="1862" y="10987"/>
                    </a:cubicBezTo>
                    <a:cubicBezTo>
                      <a:pt x="1913" y="10987"/>
                      <a:pt x="1966" y="10983"/>
                      <a:pt x="2023" y="10974"/>
                    </a:cubicBezTo>
                    <a:cubicBezTo>
                      <a:pt x="2055" y="10974"/>
                      <a:pt x="2447" y="10909"/>
                      <a:pt x="2447" y="10909"/>
                    </a:cubicBezTo>
                    <a:cubicBezTo>
                      <a:pt x="2447" y="10909"/>
                      <a:pt x="3019" y="11851"/>
                      <a:pt x="3920" y="11851"/>
                    </a:cubicBezTo>
                    <a:cubicBezTo>
                      <a:pt x="4275" y="11851"/>
                      <a:pt x="4680" y="11705"/>
                      <a:pt x="5122" y="11301"/>
                    </a:cubicBezTo>
                    <a:cubicBezTo>
                      <a:pt x="5122" y="11301"/>
                      <a:pt x="5718" y="12144"/>
                      <a:pt x="6456" y="12144"/>
                    </a:cubicBezTo>
                    <a:cubicBezTo>
                      <a:pt x="7031" y="12144"/>
                      <a:pt x="7691" y="11630"/>
                      <a:pt x="8221" y="9800"/>
                    </a:cubicBezTo>
                    <a:cubicBezTo>
                      <a:pt x="8286" y="9539"/>
                      <a:pt x="9427" y="9800"/>
                      <a:pt x="10341" y="9083"/>
                    </a:cubicBezTo>
                    <a:cubicBezTo>
                      <a:pt x="10439" y="8985"/>
                      <a:pt x="11352" y="8234"/>
                      <a:pt x="11483" y="7093"/>
                    </a:cubicBezTo>
                    <a:cubicBezTo>
                      <a:pt x="11646" y="5788"/>
                      <a:pt x="10667" y="4353"/>
                      <a:pt x="9036" y="3700"/>
                    </a:cubicBezTo>
                    <a:cubicBezTo>
                      <a:pt x="9036" y="3700"/>
                      <a:pt x="10830" y="2722"/>
                      <a:pt x="9721" y="1874"/>
                    </a:cubicBezTo>
                    <a:cubicBezTo>
                      <a:pt x="8906" y="1221"/>
                      <a:pt x="6785" y="406"/>
                      <a:pt x="5807" y="79"/>
                    </a:cubicBezTo>
                    <a:cubicBezTo>
                      <a:pt x="5658" y="26"/>
                      <a:pt x="5506" y="1"/>
                      <a:pt x="53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1243;p40">
                <a:extLst>
                  <a:ext uri="{FF2B5EF4-FFF2-40B4-BE49-F238E27FC236}">
                    <a16:creationId xmlns:a16="http://schemas.microsoft.com/office/drawing/2014/main" id="{9034377B-43BF-7342-4AE8-57AC9B1B8D43}"/>
                  </a:ext>
                </a:extLst>
              </p:cNvPr>
              <p:cNvSpPr/>
              <p:nvPr/>
            </p:nvSpPr>
            <p:spPr>
              <a:xfrm>
                <a:off x="1801425" y="2015075"/>
                <a:ext cx="817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632" extrusionOk="0">
                    <a:moveTo>
                      <a:pt x="0" y="1632"/>
                    </a:moveTo>
                    <a:lnTo>
                      <a:pt x="326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1244;p40">
                <a:extLst>
                  <a:ext uri="{FF2B5EF4-FFF2-40B4-BE49-F238E27FC236}">
                    <a16:creationId xmlns:a16="http://schemas.microsoft.com/office/drawing/2014/main" id="{1AD6731D-B7A9-7474-2FF4-33D8D106A51A}"/>
                  </a:ext>
                </a:extLst>
              </p:cNvPr>
              <p:cNvSpPr/>
              <p:nvPr/>
            </p:nvSpPr>
            <p:spPr>
              <a:xfrm>
                <a:off x="1801425" y="2015075"/>
                <a:ext cx="817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632" fill="none" extrusionOk="0">
                    <a:moveTo>
                      <a:pt x="0" y="1632"/>
                    </a:moveTo>
                    <a:lnTo>
                      <a:pt x="326" y="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1245;p40">
                <a:extLst>
                  <a:ext uri="{FF2B5EF4-FFF2-40B4-BE49-F238E27FC236}">
                    <a16:creationId xmlns:a16="http://schemas.microsoft.com/office/drawing/2014/main" id="{5CE37A60-CA99-6497-850C-7B7597601A6F}"/>
                  </a:ext>
                </a:extLst>
              </p:cNvPr>
              <p:cNvSpPr/>
              <p:nvPr/>
            </p:nvSpPr>
            <p:spPr>
              <a:xfrm>
                <a:off x="1735375" y="2005300"/>
                <a:ext cx="114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97" extrusionOk="0">
                    <a:moveTo>
                      <a:pt x="0" y="1696"/>
                    </a:moveTo>
                    <a:lnTo>
                      <a:pt x="457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1246;p40">
                <a:extLst>
                  <a:ext uri="{FF2B5EF4-FFF2-40B4-BE49-F238E27FC236}">
                    <a16:creationId xmlns:a16="http://schemas.microsoft.com/office/drawing/2014/main" id="{D7877AC4-6693-6C6A-D548-7288F8ED2B66}"/>
                  </a:ext>
                </a:extLst>
              </p:cNvPr>
              <p:cNvSpPr/>
              <p:nvPr/>
            </p:nvSpPr>
            <p:spPr>
              <a:xfrm>
                <a:off x="1735375" y="2005300"/>
                <a:ext cx="114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97" fill="none" extrusionOk="0">
                    <a:moveTo>
                      <a:pt x="0" y="1696"/>
                    </a:moveTo>
                    <a:lnTo>
                      <a:pt x="457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1247;p40">
                <a:extLst>
                  <a:ext uri="{FF2B5EF4-FFF2-40B4-BE49-F238E27FC236}">
                    <a16:creationId xmlns:a16="http://schemas.microsoft.com/office/drawing/2014/main" id="{4E5F50DE-2F00-69A5-41F9-B43E156300F7}"/>
                  </a:ext>
                </a:extLst>
              </p:cNvPr>
              <p:cNvSpPr/>
              <p:nvPr/>
            </p:nvSpPr>
            <p:spPr>
              <a:xfrm>
                <a:off x="1878900" y="1961250"/>
                <a:ext cx="13075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317" extrusionOk="0">
                    <a:moveTo>
                      <a:pt x="0" y="2317"/>
                    </a:moveTo>
                    <a:lnTo>
                      <a:pt x="522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1248;p40">
                <a:extLst>
                  <a:ext uri="{FF2B5EF4-FFF2-40B4-BE49-F238E27FC236}">
                    <a16:creationId xmlns:a16="http://schemas.microsoft.com/office/drawing/2014/main" id="{09B35E63-B176-E738-BB3F-7A4EDF7CD229}"/>
                  </a:ext>
                </a:extLst>
              </p:cNvPr>
              <p:cNvSpPr/>
              <p:nvPr/>
            </p:nvSpPr>
            <p:spPr>
              <a:xfrm>
                <a:off x="1878900" y="1961250"/>
                <a:ext cx="13075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317" fill="none" extrusionOk="0">
                    <a:moveTo>
                      <a:pt x="0" y="2317"/>
                    </a:moveTo>
                    <a:lnTo>
                      <a:pt x="522" y="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1249;p40">
                <a:extLst>
                  <a:ext uri="{FF2B5EF4-FFF2-40B4-BE49-F238E27FC236}">
                    <a16:creationId xmlns:a16="http://schemas.microsoft.com/office/drawing/2014/main" id="{6978C065-1FC4-3F77-99B4-899EFBDFAF03}"/>
                  </a:ext>
                </a:extLst>
              </p:cNvPr>
              <p:cNvSpPr/>
              <p:nvPr/>
            </p:nvSpPr>
            <p:spPr>
              <a:xfrm>
                <a:off x="1859325" y="1848725"/>
                <a:ext cx="39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686" extrusionOk="0">
                    <a:moveTo>
                      <a:pt x="1566" y="685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1250;p40">
                <a:extLst>
                  <a:ext uri="{FF2B5EF4-FFF2-40B4-BE49-F238E27FC236}">
                    <a16:creationId xmlns:a16="http://schemas.microsoft.com/office/drawing/2014/main" id="{AD0A24E6-7D27-3874-DA98-B38BE2003A6D}"/>
                  </a:ext>
                </a:extLst>
              </p:cNvPr>
              <p:cNvSpPr/>
              <p:nvPr/>
            </p:nvSpPr>
            <p:spPr>
              <a:xfrm>
                <a:off x="1859325" y="1848725"/>
                <a:ext cx="39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686" fill="none" extrusionOk="0">
                    <a:moveTo>
                      <a:pt x="1566" y="685"/>
                    </a:moveTo>
                    <a:lnTo>
                      <a:pt x="0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1251;p40">
                <a:extLst>
                  <a:ext uri="{FF2B5EF4-FFF2-40B4-BE49-F238E27FC236}">
                    <a16:creationId xmlns:a16="http://schemas.microsoft.com/office/drawing/2014/main" id="{A7AC6AAD-BCA1-A0FF-04D3-55804D02E3E2}"/>
                  </a:ext>
                </a:extLst>
              </p:cNvPr>
              <p:cNvSpPr/>
              <p:nvPr/>
            </p:nvSpPr>
            <p:spPr>
              <a:xfrm>
                <a:off x="1778575" y="1816100"/>
                <a:ext cx="285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523" extrusionOk="0">
                    <a:moveTo>
                      <a:pt x="1143" y="522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1252;p40">
                <a:extLst>
                  <a:ext uri="{FF2B5EF4-FFF2-40B4-BE49-F238E27FC236}">
                    <a16:creationId xmlns:a16="http://schemas.microsoft.com/office/drawing/2014/main" id="{5AC5931E-24E6-6F54-FE23-ED9FBA024788}"/>
                  </a:ext>
                </a:extLst>
              </p:cNvPr>
              <p:cNvSpPr/>
              <p:nvPr/>
            </p:nvSpPr>
            <p:spPr>
              <a:xfrm>
                <a:off x="1778575" y="1816100"/>
                <a:ext cx="285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523" fill="none" extrusionOk="0">
                    <a:moveTo>
                      <a:pt x="1143" y="522"/>
                    </a:moveTo>
                    <a:lnTo>
                      <a:pt x="1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1253;p40">
                <a:extLst>
                  <a:ext uri="{FF2B5EF4-FFF2-40B4-BE49-F238E27FC236}">
                    <a16:creationId xmlns:a16="http://schemas.microsoft.com/office/drawing/2014/main" id="{61E10493-C109-3E2D-4EA5-DB5DDA363808}"/>
                  </a:ext>
                </a:extLst>
              </p:cNvPr>
              <p:cNvSpPr/>
              <p:nvPr/>
            </p:nvSpPr>
            <p:spPr>
              <a:xfrm>
                <a:off x="1831000" y="1998350"/>
                <a:ext cx="24575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675" extrusionOk="0">
                    <a:moveTo>
                      <a:pt x="470" y="0"/>
                    </a:moveTo>
                    <a:cubicBezTo>
                      <a:pt x="125" y="0"/>
                      <a:pt x="0" y="551"/>
                      <a:pt x="416" y="670"/>
                    </a:cubicBezTo>
                    <a:cubicBezTo>
                      <a:pt x="436" y="673"/>
                      <a:pt x="455" y="674"/>
                      <a:pt x="474" y="674"/>
                    </a:cubicBezTo>
                    <a:cubicBezTo>
                      <a:pt x="854" y="674"/>
                      <a:pt x="983" y="79"/>
                      <a:pt x="579" y="17"/>
                    </a:cubicBezTo>
                    <a:cubicBezTo>
                      <a:pt x="541" y="6"/>
                      <a:pt x="504" y="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1254;p40">
                <a:extLst>
                  <a:ext uri="{FF2B5EF4-FFF2-40B4-BE49-F238E27FC236}">
                    <a16:creationId xmlns:a16="http://schemas.microsoft.com/office/drawing/2014/main" id="{20E665BC-7711-799B-833F-BE747071DD8F}"/>
                  </a:ext>
                </a:extLst>
              </p:cNvPr>
              <p:cNvSpPr/>
              <p:nvPr/>
            </p:nvSpPr>
            <p:spPr>
              <a:xfrm>
                <a:off x="1764850" y="1978775"/>
                <a:ext cx="242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687" extrusionOk="0">
                    <a:moveTo>
                      <a:pt x="449" y="0"/>
                    </a:moveTo>
                    <a:cubicBezTo>
                      <a:pt x="128" y="0"/>
                      <a:pt x="1" y="551"/>
                      <a:pt x="387" y="670"/>
                    </a:cubicBezTo>
                    <a:cubicBezTo>
                      <a:pt x="426" y="681"/>
                      <a:pt x="464" y="686"/>
                      <a:pt x="498" y="686"/>
                    </a:cubicBezTo>
                    <a:cubicBezTo>
                      <a:pt x="867" y="686"/>
                      <a:pt x="967" y="107"/>
                      <a:pt x="550" y="17"/>
                    </a:cubicBezTo>
                    <a:cubicBezTo>
                      <a:pt x="515" y="6"/>
                      <a:pt x="481" y="0"/>
                      <a:pt x="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1255;p40">
                <a:extLst>
                  <a:ext uri="{FF2B5EF4-FFF2-40B4-BE49-F238E27FC236}">
                    <a16:creationId xmlns:a16="http://schemas.microsoft.com/office/drawing/2014/main" id="{09462214-6CC0-D4A3-F39F-953E7CDAA2AC}"/>
                  </a:ext>
                </a:extLst>
              </p:cNvPr>
              <p:cNvSpPr/>
              <p:nvPr/>
            </p:nvSpPr>
            <p:spPr>
              <a:xfrm>
                <a:off x="1697825" y="1959375"/>
                <a:ext cx="25350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673" extrusionOk="0">
                    <a:moveTo>
                      <a:pt x="510" y="1"/>
                    </a:moveTo>
                    <a:cubicBezTo>
                      <a:pt x="169" y="1"/>
                      <a:pt x="1" y="572"/>
                      <a:pt x="426" y="663"/>
                    </a:cubicBezTo>
                    <a:cubicBezTo>
                      <a:pt x="457" y="670"/>
                      <a:pt x="488" y="673"/>
                      <a:pt x="516" y="673"/>
                    </a:cubicBezTo>
                    <a:cubicBezTo>
                      <a:pt x="902" y="673"/>
                      <a:pt x="1014" y="102"/>
                      <a:pt x="589" y="11"/>
                    </a:cubicBezTo>
                    <a:cubicBezTo>
                      <a:pt x="562" y="4"/>
                      <a:pt x="535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1256;p40">
                <a:extLst>
                  <a:ext uri="{FF2B5EF4-FFF2-40B4-BE49-F238E27FC236}">
                    <a16:creationId xmlns:a16="http://schemas.microsoft.com/office/drawing/2014/main" id="{394EC540-6E00-7568-0EC0-5DB8E44353C8}"/>
                  </a:ext>
                </a:extLst>
              </p:cNvPr>
              <p:cNvSpPr/>
              <p:nvPr/>
            </p:nvSpPr>
            <p:spPr>
              <a:xfrm>
                <a:off x="2648450" y="1946625"/>
                <a:ext cx="437400" cy="658075"/>
              </a:xfrm>
              <a:custGeom>
                <a:avLst/>
                <a:gdLst/>
                <a:ahLst/>
                <a:cxnLst/>
                <a:rect l="l" t="t" r="r" b="b"/>
                <a:pathLst>
                  <a:path w="17496" h="26323" extrusionOk="0">
                    <a:moveTo>
                      <a:pt x="2187" y="1"/>
                    </a:moveTo>
                    <a:cubicBezTo>
                      <a:pt x="756" y="1"/>
                      <a:pt x="1" y="2351"/>
                      <a:pt x="1577" y="3195"/>
                    </a:cubicBezTo>
                    <a:cubicBezTo>
                      <a:pt x="3958" y="4402"/>
                      <a:pt x="4937" y="6490"/>
                      <a:pt x="5165" y="9132"/>
                    </a:cubicBezTo>
                    <a:cubicBezTo>
                      <a:pt x="5361" y="11573"/>
                      <a:pt x="3965" y="26290"/>
                      <a:pt x="3958" y="26323"/>
                    </a:cubicBezTo>
                    <a:lnTo>
                      <a:pt x="3958" y="26323"/>
                    </a:lnTo>
                    <a:lnTo>
                      <a:pt x="17496" y="26258"/>
                    </a:lnTo>
                    <a:cubicBezTo>
                      <a:pt x="16463" y="23254"/>
                      <a:pt x="13367" y="22616"/>
                      <a:pt x="10924" y="22616"/>
                    </a:cubicBezTo>
                    <a:cubicBezTo>
                      <a:pt x="9123" y="22616"/>
                      <a:pt x="7677" y="22963"/>
                      <a:pt x="7677" y="22963"/>
                    </a:cubicBezTo>
                    <a:cubicBezTo>
                      <a:pt x="7677" y="22963"/>
                      <a:pt x="8851" y="10046"/>
                      <a:pt x="8166" y="7012"/>
                    </a:cubicBezTo>
                    <a:cubicBezTo>
                      <a:pt x="7416" y="3848"/>
                      <a:pt x="5785" y="1727"/>
                      <a:pt x="2914" y="194"/>
                    </a:cubicBezTo>
                    <a:cubicBezTo>
                      <a:pt x="2660" y="60"/>
                      <a:pt x="2415" y="1"/>
                      <a:pt x="2187" y="1"/>
                    </a:cubicBezTo>
                    <a:close/>
                    <a:moveTo>
                      <a:pt x="3958" y="26323"/>
                    </a:moveTo>
                    <a:lnTo>
                      <a:pt x="3958" y="26323"/>
                    </a:lnTo>
                    <a:cubicBezTo>
                      <a:pt x="3958" y="26323"/>
                      <a:pt x="3958" y="26323"/>
                      <a:pt x="3958" y="26323"/>
                    </a:cubicBezTo>
                    <a:cubicBezTo>
                      <a:pt x="3958" y="26323"/>
                      <a:pt x="3958" y="26323"/>
                      <a:pt x="3958" y="26323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1257;p40">
                <a:extLst>
                  <a:ext uri="{FF2B5EF4-FFF2-40B4-BE49-F238E27FC236}">
                    <a16:creationId xmlns:a16="http://schemas.microsoft.com/office/drawing/2014/main" id="{2F1D2681-E9BF-C3B3-C3BD-78961C82C34E}"/>
                  </a:ext>
                </a:extLst>
              </p:cNvPr>
              <p:cNvSpPr/>
              <p:nvPr/>
            </p:nvSpPr>
            <p:spPr>
              <a:xfrm>
                <a:off x="1807125" y="1949300"/>
                <a:ext cx="655050" cy="3531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14124" extrusionOk="0">
                    <a:moveTo>
                      <a:pt x="24840" y="1"/>
                    </a:moveTo>
                    <a:cubicBezTo>
                      <a:pt x="23973" y="1"/>
                      <a:pt x="22958" y="749"/>
                      <a:pt x="22835" y="2110"/>
                    </a:cubicBezTo>
                    <a:cubicBezTo>
                      <a:pt x="22606" y="4915"/>
                      <a:pt x="21432" y="9808"/>
                      <a:pt x="18007" y="10134"/>
                    </a:cubicBezTo>
                    <a:cubicBezTo>
                      <a:pt x="17885" y="10145"/>
                      <a:pt x="17763" y="10151"/>
                      <a:pt x="17641" y="10151"/>
                    </a:cubicBezTo>
                    <a:cubicBezTo>
                      <a:pt x="15230" y="10151"/>
                      <a:pt x="12946" y="8055"/>
                      <a:pt x="11548" y="6285"/>
                    </a:cubicBezTo>
                    <a:cubicBezTo>
                      <a:pt x="10765" y="5274"/>
                      <a:pt x="8612" y="2305"/>
                      <a:pt x="8188" y="1816"/>
                    </a:cubicBezTo>
                    <a:lnTo>
                      <a:pt x="1" y="11178"/>
                    </a:lnTo>
                    <a:cubicBezTo>
                      <a:pt x="831" y="11789"/>
                      <a:pt x="1628" y="12037"/>
                      <a:pt x="2374" y="12037"/>
                    </a:cubicBezTo>
                    <a:cubicBezTo>
                      <a:pt x="5559" y="12037"/>
                      <a:pt x="7822" y="7509"/>
                      <a:pt x="7893" y="7365"/>
                    </a:cubicBezTo>
                    <a:lnTo>
                      <a:pt x="7893" y="7365"/>
                    </a:lnTo>
                    <a:cubicBezTo>
                      <a:pt x="7872" y="7474"/>
                      <a:pt x="9433" y="9195"/>
                      <a:pt x="9787" y="9710"/>
                    </a:cubicBezTo>
                    <a:cubicBezTo>
                      <a:pt x="11026" y="11341"/>
                      <a:pt x="12461" y="12744"/>
                      <a:pt x="14321" y="13592"/>
                    </a:cubicBezTo>
                    <a:cubicBezTo>
                      <a:pt x="15136" y="13945"/>
                      <a:pt x="16019" y="14123"/>
                      <a:pt x="16918" y="14123"/>
                    </a:cubicBezTo>
                    <a:cubicBezTo>
                      <a:pt x="18178" y="14123"/>
                      <a:pt x="19469" y="13774"/>
                      <a:pt x="20649" y="13070"/>
                    </a:cubicBezTo>
                    <a:cubicBezTo>
                      <a:pt x="23976" y="11015"/>
                      <a:pt x="25770" y="5894"/>
                      <a:pt x="26097" y="1686"/>
                    </a:cubicBezTo>
                    <a:cubicBezTo>
                      <a:pt x="26201" y="535"/>
                      <a:pt x="25573" y="1"/>
                      <a:pt x="24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1258;p40">
                <a:extLst>
                  <a:ext uri="{FF2B5EF4-FFF2-40B4-BE49-F238E27FC236}">
                    <a16:creationId xmlns:a16="http://schemas.microsoft.com/office/drawing/2014/main" id="{22CD89CF-6005-E772-3F49-F4BD5AFDF2E4}"/>
                  </a:ext>
                </a:extLst>
              </p:cNvPr>
              <p:cNvSpPr/>
              <p:nvPr/>
            </p:nvSpPr>
            <p:spPr>
              <a:xfrm>
                <a:off x="2549225" y="2367375"/>
                <a:ext cx="359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8" extrusionOk="0">
                    <a:moveTo>
                      <a:pt x="1" y="0"/>
                    </a:moveTo>
                    <a:lnTo>
                      <a:pt x="131" y="261"/>
                    </a:lnTo>
                    <a:cubicBezTo>
                      <a:pt x="425" y="816"/>
                      <a:pt x="914" y="1142"/>
                      <a:pt x="1436" y="1207"/>
                    </a:cubicBezTo>
                    <a:cubicBezTo>
                      <a:pt x="979" y="783"/>
                      <a:pt x="490" y="39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1259;p40">
                <a:extLst>
                  <a:ext uri="{FF2B5EF4-FFF2-40B4-BE49-F238E27FC236}">
                    <a16:creationId xmlns:a16="http://schemas.microsoft.com/office/drawing/2014/main" id="{18D28C0C-2473-5C1B-47BC-D475DC4370CB}"/>
                  </a:ext>
                </a:extLst>
              </p:cNvPr>
              <p:cNvSpPr/>
              <p:nvPr/>
            </p:nvSpPr>
            <p:spPr>
              <a:xfrm>
                <a:off x="1936800" y="570125"/>
                <a:ext cx="1172700" cy="764850"/>
              </a:xfrm>
              <a:custGeom>
                <a:avLst/>
                <a:gdLst/>
                <a:ahLst/>
                <a:cxnLst/>
                <a:rect l="l" t="t" r="r" b="b"/>
                <a:pathLst>
                  <a:path w="46908" h="30594" extrusionOk="0">
                    <a:moveTo>
                      <a:pt x="21135" y="0"/>
                    </a:moveTo>
                    <a:cubicBezTo>
                      <a:pt x="20688" y="0"/>
                      <a:pt x="20225" y="120"/>
                      <a:pt x="19703" y="388"/>
                    </a:cubicBezTo>
                    <a:cubicBezTo>
                      <a:pt x="18691" y="910"/>
                      <a:pt x="17941" y="2019"/>
                      <a:pt x="16930" y="2508"/>
                    </a:cubicBezTo>
                    <a:cubicBezTo>
                      <a:pt x="16629" y="2646"/>
                      <a:pt x="16299" y="2678"/>
                      <a:pt x="15959" y="2678"/>
                    </a:cubicBezTo>
                    <a:cubicBezTo>
                      <a:pt x="15666" y="2678"/>
                      <a:pt x="15365" y="2654"/>
                      <a:pt x="15067" y="2654"/>
                    </a:cubicBezTo>
                    <a:cubicBezTo>
                      <a:pt x="14813" y="2654"/>
                      <a:pt x="14561" y="2671"/>
                      <a:pt x="14320" y="2736"/>
                    </a:cubicBezTo>
                    <a:cubicBezTo>
                      <a:pt x="12526" y="3291"/>
                      <a:pt x="11352" y="4530"/>
                      <a:pt x="10145" y="5835"/>
                    </a:cubicBezTo>
                    <a:cubicBezTo>
                      <a:pt x="9460" y="6585"/>
                      <a:pt x="9101" y="6585"/>
                      <a:pt x="8155" y="6781"/>
                    </a:cubicBezTo>
                    <a:cubicBezTo>
                      <a:pt x="5578" y="7336"/>
                      <a:pt x="3295" y="9717"/>
                      <a:pt x="2414" y="12033"/>
                    </a:cubicBezTo>
                    <a:cubicBezTo>
                      <a:pt x="1794" y="13599"/>
                      <a:pt x="2284" y="15067"/>
                      <a:pt x="1566" y="16535"/>
                    </a:cubicBezTo>
                    <a:cubicBezTo>
                      <a:pt x="489" y="18655"/>
                      <a:pt x="0" y="20645"/>
                      <a:pt x="1011" y="22895"/>
                    </a:cubicBezTo>
                    <a:cubicBezTo>
                      <a:pt x="1566" y="24135"/>
                      <a:pt x="2610" y="24885"/>
                      <a:pt x="2577" y="26255"/>
                    </a:cubicBezTo>
                    <a:cubicBezTo>
                      <a:pt x="2479" y="27952"/>
                      <a:pt x="2479" y="28963"/>
                      <a:pt x="3458" y="29811"/>
                    </a:cubicBezTo>
                    <a:cubicBezTo>
                      <a:pt x="4110" y="30365"/>
                      <a:pt x="4926" y="30594"/>
                      <a:pt x="5741" y="30594"/>
                    </a:cubicBezTo>
                    <a:lnTo>
                      <a:pt x="41558" y="29974"/>
                    </a:lnTo>
                    <a:cubicBezTo>
                      <a:pt x="42373" y="29974"/>
                      <a:pt x="43189" y="29713"/>
                      <a:pt x="43809" y="29126"/>
                    </a:cubicBezTo>
                    <a:cubicBezTo>
                      <a:pt x="44722" y="28245"/>
                      <a:pt x="44689" y="27201"/>
                      <a:pt x="44559" y="25538"/>
                    </a:cubicBezTo>
                    <a:cubicBezTo>
                      <a:pt x="44461" y="24168"/>
                      <a:pt x="45505" y="23417"/>
                      <a:pt x="45994" y="22113"/>
                    </a:cubicBezTo>
                    <a:cubicBezTo>
                      <a:pt x="46908" y="19797"/>
                      <a:pt x="46320" y="17807"/>
                      <a:pt x="45211" y="15752"/>
                    </a:cubicBezTo>
                    <a:cubicBezTo>
                      <a:pt x="44494" y="14316"/>
                      <a:pt x="44885" y="12816"/>
                      <a:pt x="44233" y="11315"/>
                    </a:cubicBezTo>
                    <a:cubicBezTo>
                      <a:pt x="43254" y="8999"/>
                      <a:pt x="40905" y="6749"/>
                      <a:pt x="38329" y="6259"/>
                    </a:cubicBezTo>
                    <a:cubicBezTo>
                      <a:pt x="37383" y="6096"/>
                      <a:pt x="37024" y="6129"/>
                      <a:pt x="36339" y="5411"/>
                    </a:cubicBezTo>
                    <a:cubicBezTo>
                      <a:pt x="35067" y="4139"/>
                      <a:pt x="33892" y="2899"/>
                      <a:pt x="32066" y="2443"/>
                    </a:cubicBezTo>
                    <a:cubicBezTo>
                      <a:pt x="31882" y="2402"/>
                      <a:pt x="31695" y="2388"/>
                      <a:pt x="31506" y="2388"/>
                    </a:cubicBezTo>
                    <a:cubicBezTo>
                      <a:pt x="31100" y="2388"/>
                      <a:pt x="30688" y="2453"/>
                      <a:pt x="30299" y="2453"/>
                    </a:cubicBezTo>
                    <a:cubicBezTo>
                      <a:pt x="30000" y="2453"/>
                      <a:pt x="29714" y="2414"/>
                      <a:pt x="29456" y="2280"/>
                    </a:cubicBezTo>
                    <a:cubicBezTo>
                      <a:pt x="28412" y="1790"/>
                      <a:pt x="27662" y="747"/>
                      <a:pt x="26585" y="257"/>
                    </a:cubicBezTo>
                    <a:cubicBezTo>
                      <a:pt x="26279" y="112"/>
                      <a:pt x="25925" y="56"/>
                      <a:pt x="25561" y="56"/>
                    </a:cubicBezTo>
                    <a:cubicBezTo>
                      <a:pt x="24376" y="56"/>
                      <a:pt x="23095" y="649"/>
                      <a:pt x="23095" y="649"/>
                    </a:cubicBezTo>
                    <a:cubicBezTo>
                      <a:pt x="22384" y="245"/>
                      <a:pt x="21775" y="0"/>
                      <a:pt x="211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1260;p40">
                <a:extLst>
                  <a:ext uri="{FF2B5EF4-FFF2-40B4-BE49-F238E27FC236}">
                    <a16:creationId xmlns:a16="http://schemas.microsoft.com/office/drawing/2014/main" id="{2F99E6EF-F5DF-FD56-8C0A-1E39BB694D4D}"/>
                  </a:ext>
                </a:extLst>
              </p:cNvPr>
              <p:cNvSpPr/>
              <p:nvPr/>
            </p:nvSpPr>
            <p:spPr>
              <a:xfrm>
                <a:off x="1936800" y="636900"/>
                <a:ext cx="383300" cy="690750"/>
              </a:xfrm>
              <a:custGeom>
                <a:avLst/>
                <a:gdLst/>
                <a:ahLst/>
                <a:cxnLst/>
                <a:rect l="l" t="t" r="r" b="b"/>
                <a:pathLst>
                  <a:path w="15332" h="27630" extrusionOk="0">
                    <a:moveTo>
                      <a:pt x="15201" y="0"/>
                    </a:moveTo>
                    <a:cubicBezTo>
                      <a:pt x="14940" y="0"/>
                      <a:pt x="14614" y="0"/>
                      <a:pt x="14320" y="65"/>
                    </a:cubicBezTo>
                    <a:cubicBezTo>
                      <a:pt x="12526" y="620"/>
                      <a:pt x="11352" y="1859"/>
                      <a:pt x="10145" y="3164"/>
                    </a:cubicBezTo>
                    <a:cubicBezTo>
                      <a:pt x="9460" y="3914"/>
                      <a:pt x="9101" y="3914"/>
                      <a:pt x="8155" y="4110"/>
                    </a:cubicBezTo>
                    <a:cubicBezTo>
                      <a:pt x="5578" y="4665"/>
                      <a:pt x="3295" y="7046"/>
                      <a:pt x="2414" y="9362"/>
                    </a:cubicBezTo>
                    <a:cubicBezTo>
                      <a:pt x="1794" y="10928"/>
                      <a:pt x="2284" y="12396"/>
                      <a:pt x="1566" y="13864"/>
                    </a:cubicBezTo>
                    <a:cubicBezTo>
                      <a:pt x="489" y="15984"/>
                      <a:pt x="0" y="17974"/>
                      <a:pt x="1044" y="20224"/>
                    </a:cubicBezTo>
                    <a:cubicBezTo>
                      <a:pt x="1599" y="21464"/>
                      <a:pt x="2642" y="22214"/>
                      <a:pt x="2610" y="23584"/>
                    </a:cubicBezTo>
                    <a:cubicBezTo>
                      <a:pt x="2512" y="25281"/>
                      <a:pt x="2512" y="26292"/>
                      <a:pt x="3491" y="27140"/>
                    </a:cubicBezTo>
                    <a:cubicBezTo>
                      <a:pt x="3751" y="27336"/>
                      <a:pt x="3980" y="27531"/>
                      <a:pt x="4273" y="27629"/>
                    </a:cubicBezTo>
                    <a:cubicBezTo>
                      <a:pt x="4665" y="26063"/>
                      <a:pt x="3980" y="24008"/>
                      <a:pt x="3947" y="22508"/>
                    </a:cubicBezTo>
                    <a:cubicBezTo>
                      <a:pt x="3882" y="20453"/>
                      <a:pt x="4404" y="18463"/>
                      <a:pt x="5970" y="17028"/>
                    </a:cubicBezTo>
                    <a:cubicBezTo>
                      <a:pt x="7307" y="15756"/>
                      <a:pt x="9069" y="15331"/>
                      <a:pt x="10797" y="15038"/>
                    </a:cubicBezTo>
                    <a:cubicBezTo>
                      <a:pt x="12330" y="14777"/>
                      <a:pt x="13733" y="14842"/>
                      <a:pt x="14190" y="13146"/>
                    </a:cubicBezTo>
                    <a:cubicBezTo>
                      <a:pt x="15332" y="9068"/>
                      <a:pt x="12526" y="4795"/>
                      <a:pt x="14646" y="848"/>
                    </a:cubicBezTo>
                    <a:cubicBezTo>
                      <a:pt x="14810" y="555"/>
                      <a:pt x="15005" y="261"/>
                      <a:pt x="15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1261;p40">
                <a:extLst>
                  <a:ext uri="{FF2B5EF4-FFF2-40B4-BE49-F238E27FC236}">
                    <a16:creationId xmlns:a16="http://schemas.microsoft.com/office/drawing/2014/main" id="{E255AE57-9CCF-87E1-6681-864F0C9FECEB}"/>
                  </a:ext>
                </a:extLst>
              </p:cNvPr>
              <p:cNvSpPr/>
              <p:nvPr/>
            </p:nvSpPr>
            <p:spPr>
              <a:xfrm>
                <a:off x="2583475" y="789375"/>
                <a:ext cx="523575" cy="538275"/>
              </a:xfrm>
              <a:custGeom>
                <a:avLst/>
                <a:gdLst/>
                <a:ahLst/>
                <a:cxnLst/>
                <a:rect l="l" t="t" r="r" b="b"/>
                <a:pathLst>
                  <a:path w="20943" h="21531" extrusionOk="0">
                    <a:moveTo>
                      <a:pt x="14061" y="1"/>
                    </a:moveTo>
                    <a:cubicBezTo>
                      <a:pt x="13600" y="1"/>
                      <a:pt x="13155" y="38"/>
                      <a:pt x="12755" y="164"/>
                    </a:cubicBezTo>
                    <a:cubicBezTo>
                      <a:pt x="11189" y="653"/>
                      <a:pt x="11646" y="2708"/>
                      <a:pt x="11744" y="4013"/>
                    </a:cubicBezTo>
                    <a:cubicBezTo>
                      <a:pt x="11907" y="6460"/>
                      <a:pt x="11809" y="9102"/>
                      <a:pt x="9950" y="10929"/>
                    </a:cubicBezTo>
                    <a:cubicBezTo>
                      <a:pt x="8515" y="12331"/>
                      <a:pt x="6525" y="12494"/>
                      <a:pt x="4600" y="12690"/>
                    </a:cubicBezTo>
                    <a:cubicBezTo>
                      <a:pt x="2088" y="12984"/>
                      <a:pt x="1338" y="13962"/>
                      <a:pt x="1012" y="16572"/>
                    </a:cubicBezTo>
                    <a:cubicBezTo>
                      <a:pt x="816" y="18268"/>
                      <a:pt x="621" y="19997"/>
                      <a:pt x="1" y="21530"/>
                    </a:cubicBezTo>
                    <a:lnTo>
                      <a:pt x="15593" y="21302"/>
                    </a:lnTo>
                    <a:cubicBezTo>
                      <a:pt x="16409" y="21302"/>
                      <a:pt x="17224" y="21008"/>
                      <a:pt x="17844" y="20454"/>
                    </a:cubicBezTo>
                    <a:cubicBezTo>
                      <a:pt x="18790" y="19540"/>
                      <a:pt x="18757" y="18529"/>
                      <a:pt x="18627" y="16865"/>
                    </a:cubicBezTo>
                    <a:cubicBezTo>
                      <a:pt x="18496" y="15463"/>
                      <a:pt x="19573" y="14745"/>
                      <a:pt x="20062" y="13440"/>
                    </a:cubicBezTo>
                    <a:cubicBezTo>
                      <a:pt x="20943" y="11092"/>
                      <a:pt x="20388" y="9102"/>
                      <a:pt x="19279" y="7080"/>
                    </a:cubicBezTo>
                    <a:cubicBezTo>
                      <a:pt x="18529" y="5644"/>
                      <a:pt x="18953" y="4144"/>
                      <a:pt x="18300" y="2611"/>
                    </a:cubicBezTo>
                    <a:cubicBezTo>
                      <a:pt x="17942" y="1730"/>
                      <a:pt x="17354" y="817"/>
                      <a:pt x="16637" y="66"/>
                    </a:cubicBezTo>
                    <a:cubicBezTo>
                      <a:pt x="16478" y="79"/>
                      <a:pt x="16314" y="84"/>
                      <a:pt x="16148" y="84"/>
                    </a:cubicBezTo>
                    <a:cubicBezTo>
                      <a:pt x="15473" y="84"/>
                      <a:pt x="14748" y="1"/>
                      <a:pt x="140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1262;p40">
                <a:extLst>
                  <a:ext uri="{FF2B5EF4-FFF2-40B4-BE49-F238E27FC236}">
                    <a16:creationId xmlns:a16="http://schemas.microsoft.com/office/drawing/2014/main" id="{D4914F9E-A140-0DAB-72EE-0165492171B4}"/>
                  </a:ext>
                </a:extLst>
              </p:cNvPr>
              <p:cNvSpPr/>
              <p:nvPr/>
            </p:nvSpPr>
            <p:spPr>
              <a:xfrm>
                <a:off x="2564725" y="653200"/>
                <a:ext cx="3917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08" extrusionOk="0">
                    <a:moveTo>
                      <a:pt x="783" y="1"/>
                    </a:moveTo>
                    <a:cubicBezTo>
                      <a:pt x="0" y="1"/>
                      <a:pt x="0" y="1207"/>
                      <a:pt x="783" y="1207"/>
                    </a:cubicBezTo>
                    <a:cubicBezTo>
                      <a:pt x="1566" y="1207"/>
                      <a:pt x="1566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1263;p40">
                <a:extLst>
                  <a:ext uri="{FF2B5EF4-FFF2-40B4-BE49-F238E27FC236}">
                    <a16:creationId xmlns:a16="http://schemas.microsoft.com/office/drawing/2014/main" id="{A5365115-D158-4186-4545-C0A99412FA0A}"/>
                  </a:ext>
                </a:extLst>
              </p:cNvPr>
              <p:cNvSpPr/>
              <p:nvPr/>
            </p:nvSpPr>
            <p:spPr>
              <a:xfrm>
                <a:off x="2747400" y="744525"/>
                <a:ext cx="38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41" extrusionOk="0">
                    <a:moveTo>
                      <a:pt x="783" y="1"/>
                    </a:moveTo>
                    <a:cubicBezTo>
                      <a:pt x="0" y="1"/>
                      <a:pt x="0" y="1240"/>
                      <a:pt x="783" y="1240"/>
                    </a:cubicBezTo>
                    <a:cubicBezTo>
                      <a:pt x="1533" y="1240"/>
                      <a:pt x="1533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1264;p40">
                <a:extLst>
                  <a:ext uri="{FF2B5EF4-FFF2-40B4-BE49-F238E27FC236}">
                    <a16:creationId xmlns:a16="http://schemas.microsoft.com/office/drawing/2014/main" id="{78CC4DD7-92BF-090B-2700-CC4A8D15B57B}"/>
                  </a:ext>
                </a:extLst>
              </p:cNvPr>
              <p:cNvSpPr/>
              <p:nvPr/>
            </p:nvSpPr>
            <p:spPr>
              <a:xfrm>
                <a:off x="2528850" y="832600"/>
                <a:ext cx="391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208" extrusionOk="0">
                    <a:moveTo>
                      <a:pt x="783" y="1"/>
                    </a:moveTo>
                    <a:cubicBezTo>
                      <a:pt x="0" y="1"/>
                      <a:pt x="0" y="1208"/>
                      <a:pt x="783" y="1208"/>
                    </a:cubicBezTo>
                    <a:cubicBezTo>
                      <a:pt x="1566" y="1208"/>
                      <a:pt x="1566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1265;p40">
                <a:extLst>
                  <a:ext uri="{FF2B5EF4-FFF2-40B4-BE49-F238E27FC236}">
                    <a16:creationId xmlns:a16="http://schemas.microsoft.com/office/drawing/2014/main" id="{4A2FCD4E-8D68-8496-162E-334078307556}"/>
                  </a:ext>
                </a:extLst>
              </p:cNvPr>
              <p:cNvSpPr/>
              <p:nvPr/>
            </p:nvSpPr>
            <p:spPr>
              <a:xfrm>
                <a:off x="2392650" y="669500"/>
                <a:ext cx="383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08" extrusionOk="0">
                    <a:moveTo>
                      <a:pt x="784" y="1"/>
                    </a:moveTo>
                    <a:cubicBezTo>
                      <a:pt x="1" y="1"/>
                      <a:pt x="1" y="1208"/>
                      <a:pt x="784" y="1208"/>
                    </a:cubicBezTo>
                    <a:cubicBezTo>
                      <a:pt x="1534" y="1208"/>
                      <a:pt x="1534" y="1"/>
                      <a:pt x="7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1266;p40">
                <a:extLst>
                  <a:ext uri="{FF2B5EF4-FFF2-40B4-BE49-F238E27FC236}">
                    <a16:creationId xmlns:a16="http://schemas.microsoft.com/office/drawing/2014/main" id="{B0250F66-F5B4-D6B2-492C-29D87B2C5767}"/>
                  </a:ext>
                </a:extLst>
              </p:cNvPr>
              <p:cNvSpPr/>
              <p:nvPr/>
            </p:nvSpPr>
            <p:spPr>
              <a:xfrm>
                <a:off x="2353500" y="876650"/>
                <a:ext cx="400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208" extrusionOk="0">
                    <a:moveTo>
                      <a:pt x="816" y="0"/>
                    </a:moveTo>
                    <a:cubicBezTo>
                      <a:pt x="1" y="0"/>
                      <a:pt x="1" y="1207"/>
                      <a:pt x="816" y="1207"/>
                    </a:cubicBezTo>
                    <a:cubicBezTo>
                      <a:pt x="1599" y="1207"/>
                      <a:pt x="1599" y="0"/>
                      <a:pt x="8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1267;p40">
                <a:extLst>
                  <a:ext uri="{FF2B5EF4-FFF2-40B4-BE49-F238E27FC236}">
                    <a16:creationId xmlns:a16="http://schemas.microsoft.com/office/drawing/2014/main" id="{A2659492-4126-CEE3-EB74-3BED8108FF5A}"/>
                  </a:ext>
                </a:extLst>
              </p:cNvPr>
              <p:cNvSpPr/>
              <p:nvPr/>
            </p:nvSpPr>
            <p:spPr>
              <a:xfrm>
                <a:off x="2954525" y="906825"/>
                <a:ext cx="383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08" extrusionOk="0">
                    <a:moveTo>
                      <a:pt x="751" y="0"/>
                    </a:moveTo>
                    <a:cubicBezTo>
                      <a:pt x="1" y="0"/>
                      <a:pt x="1" y="1207"/>
                      <a:pt x="751" y="1207"/>
                    </a:cubicBezTo>
                    <a:cubicBezTo>
                      <a:pt x="1534" y="1207"/>
                      <a:pt x="1534" y="0"/>
                      <a:pt x="7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1268;p40">
                <a:extLst>
                  <a:ext uri="{FF2B5EF4-FFF2-40B4-BE49-F238E27FC236}">
                    <a16:creationId xmlns:a16="http://schemas.microsoft.com/office/drawing/2014/main" id="{05B56D27-8D24-D5CD-A03F-F3671E8B01CD}"/>
                  </a:ext>
                </a:extLst>
              </p:cNvPr>
              <p:cNvSpPr/>
              <p:nvPr/>
            </p:nvSpPr>
            <p:spPr>
              <a:xfrm>
                <a:off x="2706625" y="896225"/>
                <a:ext cx="3835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40" extrusionOk="0">
                    <a:moveTo>
                      <a:pt x="783" y="0"/>
                    </a:moveTo>
                    <a:cubicBezTo>
                      <a:pt x="0" y="0"/>
                      <a:pt x="0" y="1240"/>
                      <a:pt x="783" y="1240"/>
                    </a:cubicBezTo>
                    <a:cubicBezTo>
                      <a:pt x="1533" y="1240"/>
                      <a:pt x="1533" y="0"/>
                      <a:pt x="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1269;p40">
                <a:extLst>
                  <a:ext uri="{FF2B5EF4-FFF2-40B4-BE49-F238E27FC236}">
                    <a16:creationId xmlns:a16="http://schemas.microsoft.com/office/drawing/2014/main" id="{DFBFE722-FADB-4813-81AC-4EB7B5B40E75}"/>
                  </a:ext>
                </a:extLst>
              </p:cNvPr>
              <p:cNvSpPr/>
              <p:nvPr/>
            </p:nvSpPr>
            <p:spPr>
              <a:xfrm>
                <a:off x="2329050" y="1117225"/>
                <a:ext cx="3917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08" extrusionOk="0">
                    <a:moveTo>
                      <a:pt x="783" y="0"/>
                    </a:moveTo>
                    <a:cubicBezTo>
                      <a:pt x="0" y="0"/>
                      <a:pt x="0" y="1207"/>
                      <a:pt x="783" y="1207"/>
                    </a:cubicBezTo>
                    <a:cubicBezTo>
                      <a:pt x="1566" y="1207"/>
                      <a:pt x="1566" y="0"/>
                      <a:pt x="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1270;p40">
                <a:extLst>
                  <a:ext uri="{FF2B5EF4-FFF2-40B4-BE49-F238E27FC236}">
                    <a16:creationId xmlns:a16="http://schemas.microsoft.com/office/drawing/2014/main" id="{1D335CE9-6DEF-A8B9-95F4-519157B3039B}"/>
                  </a:ext>
                </a:extLst>
              </p:cNvPr>
              <p:cNvSpPr/>
              <p:nvPr/>
            </p:nvSpPr>
            <p:spPr>
              <a:xfrm>
                <a:off x="2830575" y="1156350"/>
                <a:ext cx="39975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241" extrusionOk="0">
                    <a:moveTo>
                      <a:pt x="816" y="1"/>
                    </a:moveTo>
                    <a:cubicBezTo>
                      <a:pt x="1" y="1"/>
                      <a:pt x="1" y="1241"/>
                      <a:pt x="816" y="1241"/>
                    </a:cubicBezTo>
                    <a:cubicBezTo>
                      <a:pt x="1599" y="1241"/>
                      <a:pt x="1599" y="1"/>
                      <a:pt x="8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1271;p40">
                <a:extLst>
                  <a:ext uri="{FF2B5EF4-FFF2-40B4-BE49-F238E27FC236}">
                    <a16:creationId xmlns:a16="http://schemas.microsoft.com/office/drawing/2014/main" id="{798FF6B9-8A79-BF0C-31B9-6E6DFE762A16}"/>
                  </a:ext>
                </a:extLst>
              </p:cNvPr>
              <p:cNvSpPr/>
              <p:nvPr/>
            </p:nvSpPr>
            <p:spPr>
              <a:xfrm>
                <a:off x="2137400" y="1138425"/>
                <a:ext cx="3917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08" extrusionOk="0">
                    <a:moveTo>
                      <a:pt x="784" y="0"/>
                    </a:moveTo>
                    <a:cubicBezTo>
                      <a:pt x="1" y="0"/>
                      <a:pt x="1" y="1207"/>
                      <a:pt x="784" y="1207"/>
                    </a:cubicBezTo>
                    <a:cubicBezTo>
                      <a:pt x="1566" y="1207"/>
                      <a:pt x="1566" y="0"/>
                      <a:pt x="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1272;p40">
                <a:extLst>
                  <a:ext uri="{FF2B5EF4-FFF2-40B4-BE49-F238E27FC236}">
                    <a16:creationId xmlns:a16="http://schemas.microsoft.com/office/drawing/2014/main" id="{AD1ADD5B-5927-442F-1D76-6A7AF9A4C0F5}"/>
                  </a:ext>
                </a:extLst>
              </p:cNvPr>
              <p:cNvSpPr/>
              <p:nvPr/>
            </p:nvSpPr>
            <p:spPr>
              <a:xfrm>
                <a:off x="2520700" y="1012825"/>
                <a:ext cx="391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241" extrusionOk="0">
                    <a:moveTo>
                      <a:pt x="783" y="1"/>
                    </a:moveTo>
                    <a:cubicBezTo>
                      <a:pt x="0" y="1"/>
                      <a:pt x="0" y="1240"/>
                      <a:pt x="783" y="1240"/>
                    </a:cubicBezTo>
                    <a:cubicBezTo>
                      <a:pt x="1566" y="1240"/>
                      <a:pt x="1566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1273;p40">
                <a:extLst>
                  <a:ext uri="{FF2B5EF4-FFF2-40B4-BE49-F238E27FC236}">
                    <a16:creationId xmlns:a16="http://schemas.microsoft.com/office/drawing/2014/main" id="{977BFBB6-44EB-D204-8AFA-87DD447BB038}"/>
                  </a:ext>
                </a:extLst>
              </p:cNvPr>
              <p:cNvSpPr/>
              <p:nvPr/>
            </p:nvSpPr>
            <p:spPr>
              <a:xfrm>
                <a:off x="2058300" y="945975"/>
                <a:ext cx="38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07" extrusionOk="0">
                    <a:moveTo>
                      <a:pt x="783" y="0"/>
                    </a:moveTo>
                    <a:cubicBezTo>
                      <a:pt x="1" y="0"/>
                      <a:pt x="1" y="1207"/>
                      <a:pt x="783" y="1207"/>
                    </a:cubicBezTo>
                    <a:cubicBezTo>
                      <a:pt x="1534" y="1207"/>
                      <a:pt x="1534" y="0"/>
                      <a:pt x="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1274;p40">
                <a:extLst>
                  <a:ext uri="{FF2B5EF4-FFF2-40B4-BE49-F238E27FC236}">
                    <a16:creationId xmlns:a16="http://schemas.microsoft.com/office/drawing/2014/main" id="{7B6AC9C2-25C7-4F85-940F-A09F116CB9E2}"/>
                  </a:ext>
                </a:extLst>
              </p:cNvPr>
              <p:cNvSpPr/>
              <p:nvPr/>
            </p:nvSpPr>
            <p:spPr>
              <a:xfrm>
                <a:off x="2163500" y="845650"/>
                <a:ext cx="38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41" extrusionOk="0">
                    <a:moveTo>
                      <a:pt x="751" y="1"/>
                    </a:moveTo>
                    <a:cubicBezTo>
                      <a:pt x="1" y="1"/>
                      <a:pt x="1" y="1240"/>
                      <a:pt x="751" y="1240"/>
                    </a:cubicBezTo>
                    <a:cubicBezTo>
                      <a:pt x="1534" y="1240"/>
                      <a:pt x="1534" y="1"/>
                      <a:pt x="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1275;p40">
                <a:extLst>
                  <a:ext uri="{FF2B5EF4-FFF2-40B4-BE49-F238E27FC236}">
                    <a16:creationId xmlns:a16="http://schemas.microsoft.com/office/drawing/2014/main" id="{17E4BF03-9A2A-6A57-2E0D-C595F93E040C}"/>
                  </a:ext>
                </a:extLst>
              </p:cNvPr>
              <p:cNvSpPr/>
              <p:nvPr/>
            </p:nvSpPr>
            <p:spPr>
              <a:xfrm>
                <a:off x="2974925" y="1085425"/>
                <a:ext cx="38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07" extrusionOk="0">
                    <a:moveTo>
                      <a:pt x="751" y="0"/>
                    </a:moveTo>
                    <a:cubicBezTo>
                      <a:pt x="0" y="0"/>
                      <a:pt x="0" y="1207"/>
                      <a:pt x="751" y="1207"/>
                    </a:cubicBezTo>
                    <a:cubicBezTo>
                      <a:pt x="1533" y="1207"/>
                      <a:pt x="1533" y="0"/>
                      <a:pt x="7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1276;p40">
                <a:extLst>
                  <a:ext uri="{FF2B5EF4-FFF2-40B4-BE49-F238E27FC236}">
                    <a16:creationId xmlns:a16="http://schemas.microsoft.com/office/drawing/2014/main" id="{326D93EB-C95D-0633-2ECB-96D978155CDB}"/>
                  </a:ext>
                </a:extLst>
              </p:cNvPr>
              <p:cNvSpPr/>
              <p:nvPr/>
            </p:nvSpPr>
            <p:spPr>
              <a:xfrm>
                <a:off x="1978375" y="1259925"/>
                <a:ext cx="1095250" cy="1229675"/>
              </a:xfrm>
              <a:custGeom>
                <a:avLst/>
                <a:gdLst/>
                <a:ahLst/>
                <a:cxnLst/>
                <a:rect l="l" t="t" r="r" b="b"/>
                <a:pathLst>
                  <a:path w="43810" h="49187" extrusionOk="0">
                    <a:moveTo>
                      <a:pt x="43809" y="1"/>
                    </a:moveTo>
                    <a:lnTo>
                      <a:pt x="43809" y="1"/>
                    </a:lnTo>
                    <a:cubicBezTo>
                      <a:pt x="37187" y="914"/>
                      <a:pt x="29717" y="1632"/>
                      <a:pt x="21563" y="1795"/>
                    </a:cubicBezTo>
                    <a:cubicBezTo>
                      <a:pt x="20111" y="1825"/>
                      <a:pt x="18681" y="1839"/>
                      <a:pt x="17275" y="1839"/>
                    </a:cubicBezTo>
                    <a:cubicBezTo>
                      <a:pt x="11063" y="1839"/>
                      <a:pt x="5293" y="1556"/>
                      <a:pt x="1" y="1077"/>
                    </a:cubicBezTo>
                    <a:lnTo>
                      <a:pt x="1" y="1077"/>
                    </a:lnTo>
                    <a:lnTo>
                      <a:pt x="22998" y="48180"/>
                    </a:lnTo>
                    <a:cubicBezTo>
                      <a:pt x="23321" y="48858"/>
                      <a:pt x="23921" y="49187"/>
                      <a:pt x="24519" y="49187"/>
                    </a:cubicBezTo>
                    <a:cubicBezTo>
                      <a:pt x="25188" y="49187"/>
                      <a:pt x="25854" y="48776"/>
                      <a:pt x="26129" y="47985"/>
                    </a:cubicBezTo>
                    <a:lnTo>
                      <a:pt x="43809" y="1"/>
                    </a:ln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1277;p40">
                <a:extLst>
                  <a:ext uri="{FF2B5EF4-FFF2-40B4-BE49-F238E27FC236}">
                    <a16:creationId xmlns:a16="http://schemas.microsoft.com/office/drawing/2014/main" id="{9265AFCC-6D69-3AD3-C02E-604FEA307E4D}"/>
                  </a:ext>
                </a:extLst>
              </p:cNvPr>
              <p:cNvSpPr/>
              <p:nvPr/>
            </p:nvSpPr>
            <p:spPr>
              <a:xfrm>
                <a:off x="2789800" y="1259925"/>
                <a:ext cx="283000" cy="212050"/>
              </a:xfrm>
              <a:custGeom>
                <a:avLst/>
                <a:gdLst/>
                <a:ahLst/>
                <a:cxnLst/>
                <a:rect l="l" t="t" r="r" b="b"/>
                <a:pathLst>
                  <a:path w="11320" h="8482" extrusionOk="0">
                    <a:moveTo>
                      <a:pt x="11320" y="1"/>
                    </a:moveTo>
                    <a:cubicBezTo>
                      <a:pt x="7797" y="490"/>
                      <a:pt x="4013" y="881"/>
                      <a:pt x="1" y="1208"/>
                    </a:cubicBezTo>
                    <a:cubicBezTo>
                      <a:pt x="2773" y="3621"/>
                      <a:pt x="5513" y="6035"/>
                      <a:pt x="8221" y="8482"/>
                    </a:cubicBezTo>
                    <a:lnTo>
                      <a:pt x="11320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1278;p40">
                <a:extLst>
                  <a:ext uri="{FF2B5EF4-FFF2-40B4-BE49-F238E27FC236}">
                    <a16:creationId xmlns:a16="http://schemas.microsoft.com/office/drawing/2014/main" id="{F620E770-C3AC-5CC3-8528-57D4B1F9F0DE}"/>
                  </a:ext>
                </a:extLst>
              </p:cNvPr>
              <p:cNvSpPr/>
              <p:nvPr/>
            </p:nvSpPr>
            <p:spPr>
              <a:xfrm>
                <a:off x="2351075" y="1299075"/>
                <a:ext cx="605925" cy="5007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0030" extrusionOk="0">
                    <a:moveTo>
                      <a:pt x="11645" y="0"/>
                    </a:moveTo>
                    <a:cubicBezTo>
                      <a:pt x="10014" y="98"/>
                      <a:pt x="8351" y="164"/>
                      <a:pt x="6655" y="229"/>
                    </a:cubicBezTo>
                    <a:cubicBezTo>
                      <a:pt x="5063" y="252"/>
                      <a:pt x="3471" y="275"/>
                      <a:pt x="1915" y="275"/>
                    </a:cubicBezTo>
                    <a:cubicBezTo>
                      <a:pt x="1270" y="275"/>
                      <a:pt x="631" y="271"/>
                      <a:pt x="0" y="261"/>
                    </a:cubicBezTo>
                    <a:lnTo>
                      <a:pt x="0" y="261"/>
                    </a:lnTo>
                    <a:cubicBezTo>
                      <a:pt x="7046" y="6785"/>
                      <a:pt x="13994" y="13375"/>
                      <a:pt x="20975" y="20029"/>
                    </a:cubicBezTo>
                    <a:lnTo>
                      <a:pt x="24237" y="11091"/>
                    </a:lnTo>
                    <a:cubicBezTo>
                      <a:pt x="20029" y="7405"/>
                      <a:pt x="15853" y="3686"/>
                      <a:pt x="1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1279;p40">
                <a:extLst>
                  <a:ext uri="{FF2B5EF4-FFF2-40B4-BE49-F238E27FC236}">
                    <a16:creationId xmlns:a16="http://schemas.microsoft.com/office/drawing/2014/main" id="{392F591D-71C5-5BFE-FC54-3DC540A56701}"/>
                  </a:ext>
                </a:extLst>
              </p:cNvPr>
              <p:cNvSpPr/>
              <p:nvPr/>
            </p:nvSpPr>
            <p:spPr>
              <a:xfrm>
                <a:off x="2226300" y="1792450"/>
                <a:ext cx="4925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9703" h="2453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06" y="5709"/>
                      <a:pt x="5578" y="11483"/>
                      <a:pt x="8416" y="17191"/>
                    </a:cubicBezTo>
                    <a:cubicBezTo>
                      <a:pt x="11254" y="19638"/>
                      <a:pt x="14157" y="22117"/>
                      <a:pt x="17093" y="24531"/>
                    </a:cubicBezTo>
                    <a:lnTo>
                      <a:pt x="19703" y="17387"/>
                    </a:lnTo>
                    <a:cubicBezTo>
                      <a:pt x="12983" y="11809"/>
                      <a:pt x="6459" y="59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1280;p40">
                <a:extLst>
                  <a:ext uri="{FF2B5EF4-FFF2-40B4-BE49-F238E27FC236}">
                    <a16:creationId xmlns:a16="http://schemas.microsoft.com/office/drawing/2014/main" id="{50DDF907-40B3-09A3-7DCE-B6B0A41E5D24}"/>
                  </a:ext>
                </a:extLst>
              </p:cNvPr>
              <p:cNvSpPr/>
              <p:nvPr/>
            </p:nvSpPr>
            <p:spPr>
              <a:xfrm>
                <a:off x="1979200" y="1286850"/>
                <a:ext cx="856300" cy="835900"/>
              </a:xfrm>
              <a:custGeom>
                <a:avLst/>
                <a:gdLst/>
                <a:ahLst/>
                <a:cxnLst/>
                <a:rect l="l" t="t" r="r" b="b"/>
                <a:pathLst>
                  <a:path w="34252" h="33436" extrusionOk="0">
                    <a:moveTo>
                      <a:pt x="0" y="0"/>
                    </a:moveTo>
                    <a:lnTo>
                      <a:pt x="4796" y="9786"/>
                    </a:lnTo>
                    <a:cubicBezTo>
                      <a:pt x="13440" y="17843"/>
                      <a:pt x="22084" y="25835"/>
                      <a:pt x="31120" y="33436"/>
                    </a:cubicBezTo>
                    <a:lnTo>
                      <a:pt x="34251" y="24889"/>
                    </a:lnTo>
                    <a:cubicBezTo>
                      <a:pt x="25803" y="16636"/>
                      <a:pt x="17191" y="8579"/>
                      <a:pt x="8449" y="587"/>
                    </a:cubicBezTo>
                    <a:cubicBezTo>
                      <a:pt x="5513" y="457"/>
                      <a:pt x="2708" y="26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1281;p40">
                <a:extLst>
                  <a:ext uri="{FF2B5EF4-FFF2-40B4-BE49-F238E27FC236}">
                    <a16:creationId xmlns:a16="http://schemas.microsoft.com/office/drawing/2014/main" id="{0DF480B3-CB9E-DB26-51AB-5AAF3E30A217}"/>
                  </a:ext>
                </a:extLst>
              </p:cNvPr>
              <p:cNvSpPr/>
              <p:nvPr/>
            </p:nvSpPr>
            <p:spPr>
              <a:xfrm>
                <a:off x="1912175" y="1240125"/>
                <a:ext cx="1235650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49426" h="4410" extrusionOk="0">
                    <a:moveTo>
                      <a:pt x="47740" y="0"/>
                    </a:moveTo>
                    <a:cubicBezTo>
                      <a:pt x="47684" y="0"/>
                      <a:pt x="47626" y="4"/>
                      <a:pt x="47566" y="10"/>
                    </a:cubicBezTo>
                    <a:cubicBezTo>
                      <a:pt x="43717" y="401"/>
                      <a:pt x="39933" y="891"/>
                      <a:pt x="36052" y="988"/>
                    </a:cubicBezTo>
                    <a:cubicBezTo>
                      <a:pt x="32431" y="1054"/>
                      <a:pt x="28745" y="1184"/>
                      <a:pt x="25124" y="1315"/>
                    </a:cubicBezTo>
                    <a:cubicBezTo>
                      <a:pt x="22478" y="1395"/>
                      <a:pt x="19833" y="1459"/>
                      <a:pt x="17188" y="1459"/>
                    </a:cubicBezTo>
                    <a:cubicBezTo>
                      <a:pt x="12302" y="1459"/>
                      <a:pt x="7419" y="1240"/>
                      <a:pt x="2551" y="499"/>
                    </a:cubicBezTo>
                    <a:cubicBezTo>
                      <a:pt x="2461" y="485"/>
                      <a:pt x="2373" y="478"/>
                      <a:pt x="2288" y="478"/>
                    </a:cubicBezTo>
                    <a:cubicBezTo>
                      <a:pt x="622" y="478"/>
                      <a:pt x="1" y="3089"/>
                      <a:pt x="1801" y="3337"/>
                    </a:cubicBezTo>
                    <a:cubicBezTo>
                      <a:pt x="7068" y="4139"/>
                      <a:pt x="12351" y="4410"/>
                      <a:pt x="17651" y="4410"/>
                    </a:cubicBezTo>
                    <a:cubicBezTo>
                      <a:pt x="19900" y="4410"/>
                      <a:pt x="22152" y="4361"/>
                      <a:pt x="24406" y="4283"/>
                    </a:cubicBezTo>
                    <a:cubicBezTo>
                      <a:pt x="32170" y="4055"/>
                      <a:pt x="39835" y="3761"/>
                      <a:pt x="47599" y="2946"/>
                    </a:cubicBezTo>
                    <a:cubicBezTo>
                      <a:pt x="49398" y="2756"/>
                      <a:pt x="49426" y="0"/>
                      <a:pt x="477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1282;p40">
                <a:extLst>
                  <a:ext uri="{FF2B5EF4-FFF2-40B4-BE49-F238E27FC236}">
                    <a16:creationId xmlns:a16="http://schemas.microsoft.com/office/drawing/2014/main" id="{8CFF7B7B-76BB-5487-7541-DF05FD7120AA}"/>
                  </a:ext>
                </a:extLst>
              </p:cNvPr>
              <p:cNvSpPr/>
              <p:nvPr/>
            </p:nvSpPr>
            <p:spPr>
              <a:xfrm>
                <a:off x="3132300" y="1319450"/>
                <a:ext cx="318075" cy="263375"/>
              </a:xfrm>
              <a:custGeom>
                <a:avLst/>
                <a:gdLst/>
                <a:ahLst/>
                <a:cxnLst/>
                <a:rect l="l" t="t" r="r" b="b"/>
                <a:pathLst>
                  <a:path w="12723" h="10535" extrusionOk="0">
                    <a:moveTo>
                      <a:pt x="3556" y="1"/>
                    </a:moveTo>
                    <a:cubicBezTo>
                      <a:pt x="3556" y="1"/>
                      <a:pt x="1" y="2611"/>
                      <a:pt x="2610" y="6003"/>
                    </a:cubicBezTo>
                    <a:cubicBezTo>
                      <a:pt x="2610" y="6003"/>
                      <a:pt x="131" y="7079"/>
                      <a:pt x="2904" y="8743"/>
                    </a:cubicBezTo>
                    <a:cubicBezTo>
                      <a:pt x="4448" y="9669"/>
                      <a:pt x="6436" y="10535"/>
                      <a:pt x="7727" y="10535"/>
                    </a:cubicBezTo>
                    <a:cubicBezTo>
                      <a:pt x="8755" y="10535"/>
                      <a:pt x="9340" y="9986"/>
                      <a:pt x="8906" y="8482"/>
                    </a:cubicBezTo>
                    <a:cubicBezTo>
                      <a:pt x="8906" y="8482"/>
                      <a:pt x="12723" y="7504"/>
                      <a:pt x="12429" y="2545"/>
                    </a:cubicBezTo>
                    <a:lnTo>
                      <a:pt x="3556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1283;p40">
                <a:extLst>
                  <a:ext uri="{FF2B5EF4-FFF2-40B4-BE49-F238E27FC236}">
                    <a16:creationId xmlns:a16="http://schemas.microsoft.com/office/drawing/2014/main" id="{06B3B25E-87B9-7FD4-3ADA-60353EC4D2B6}"/>
                  </a:ext>
                </a:extLst>
              </p:cNvPr>
              <p:cNvSpPr/>
              <p:nvPr/>
            </p:nvSpPr>
            <p:spPr>
              <a:xfrm>
                <a:off x="3227725" y="1233825"/>
                <a:ext cx="250375" cy="279700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11188" extrusionOk="0">
                    <a:moveTo>
                      <a:pt x="8221" y="1"/>
                    </a:moveTo>
                    <a:lnTo>
                      <a:pt x="7992" y="1338"/>
                    </a:lnTo>
                    <a:cubicBezTo>
                      <a:pt x="7796" y="1304"/>
                      <a:pt x="7589" y="1287"/>
                      <a:pt x="7374" y="1287"/>
                    </a:cubicBezTo>
                    <a:cubicBezTo>
                      <a:pt x="5560" y="1287"/>
                      <a:pt x="3195" y="2500"/>
                      <a:pt x="1795" y="4600"/>
                    </a:cubicBezTo>
                    <a:cubicBezTo>
                      <a:pt x="0" y="7275"/>
                      <a:pt x="66" y="10080"/>
                      <a:pt x="1892" y="10929"/>
                    </a:cubicBezTo>
                    <a:cubicBezTo>
                      <a:pt x="2264" y="11104"/>
                      <a:pt x="2678" y="11188"/>
                      <a:pt x="3117" y="11188"/>
                    </a:cubicBezTo>
                    <a:cubicBezTo>
                      <a:pt x="4876" y="11188"/>
                      <a:pt x="7033" y="9846"/>
                      <a:pt x="8416" y="7732"/>
                    </a:cubicBezTo>
                    <a:cubicBezTo>
                      <a:pt x="10015" y="5351"/>
                      <a:pt x="9852" y="2708"/>
                      <a:pt x="8547" y="1599"/>
                    </a:cubicBezTo>
                    <a:lnTo>
                      <a:pt x="9558" y="914"/>
                    </a:lnTo>
                    <a:lnTo>
                      <a:pt x="8221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1284;p40">
                <a:extLst>
                  <a:ext uri="{FF2B5EF4-FFF2-40B4-BE49-F238E27FC236}">
                    <a16:creationId xmlns:a16="http://schemas.microsoft.com/office/drawing/2014/main" id="{371C19E5-B88F-909E-792C-EA21AE467798}"/>
                  </a:ext>
                </a:extLst>
              </p:cNvPr>
              <p:cNvSpPr/>
              <p:nvPr/>
            </p:nvSpPr>
            <p:spPr>
              <a:xfrm>
                <a:off x="3242400" y="1367400"/>
                <a:ext cx="43475" cy="9812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3925" extrusionOk="0">
                    <a:moveTo>
                      <a:pt x="1590" y="1"/>
                    </a:moveTo>
                    <a:cubicBezTo>
                      <a:pt x="1524" y="1"/>
                      <a:pt x="1446" y="35"/>
                      <a:pt x="1403" y="105"/>
                    </a:cubicBezTo>
                    <a:cubicBezTo>
                      <a:pt x="588" y="1410"/>
                      <a:pt x="1" y="2943"/>
                      <a:pt x="783" y="3889"/>
                    </a:cubicBezTo>
                    <a:cubicBezTo>
                      <a:pt x="808" y="3914"/>
                      <a:pt x="839" y="3925"/>
                      <a:pt x="872" y="3925"/>
                    </a:cubicBezTo>
                    <a:cubicBezTo>
                      <a:pt x="1011" y="3925"/>
                      <a:pt x="1183" y="3734"/>
                      <a:pt x="1077" y="3628"/>
                    </a:cubicBezTo>
                    <a:cubicBezTo>
                      <a:pt x="327" y="2780"/>
                      <a:pt x="947" y="1345"/>
                      <a:pt x="1664" y="171"/>
                    </a:cubicBezTo>
                    <a:cubicBezTo>
                      <a:pt x="1738" y="59"/>
                      <a:pt x="1676" y="1"/>
                      <a:pt x="15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1285;p40">
                <a:extLst>
                  <a:ext uri="{FF2B5EF4-FFF2-40B4-BE49-F238E27FC236}">
                    <a16:creationId xmlns:a16="http://schemas.microsoft.com/office/drawing/2014/main" id="{B6FD1FEE-C585-B619-84AA-DAFEE31E61B5}"/>
                  </a:ext>
                </a:extLst>
              </p:cNvPr>
              <p:cNvSpPr/>
              <p:nvPr/>
            </p:nvSpPr>
            <p:spPr>
              <a:xfrm>
                <a:off x="3284800" y="1352075"/>
                <a:ext cx="7375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425" extrusionOk="0">
                    <a:moveTo>
                      <a:pt x="164" y="1"/>
                    </a:moveTo>
                    <a:cubicBezTo>
                      <a:pt x="164" y="1"/>
                      <a:pt x="99" y="1"/>
                      <a:pt x="99" y="66"/>
                    </a:cubicBezTo>
                    <a:cubicBezTo>
                      <a:pt x="66" y="66"/>
                      <a:pt x="66" y="99"/>
                      <a:pt x="33" y="131"/>
                    </a:cubicBezTo>
                    <a:lnTo>
                      <a:pt x="33" y="164"/>
                    </a:lnTo>
                    <a:cubicBezTo>
                      <a:pt x="1" y="229"/>
                      <a:pt x="1" y="229"/>
                      <a:pt x="1" y="262"/>
                    </a:cubicBezTo>
                    <a:lnTo>
                      <a:pt x="1" y="327"/>
                    </a:lnTo>
                    <a:lnTo>
                      <a:pt x="1" y="392"/>
                    </a:lnTo>
                    <a:lnTo>
                      <a:pt x="33" y="425"/>
                    </a:lnTo>
                    <a:lnTo>
                      <a:pt x="164" y="425"/>
                    </a:lnTo>
                    <a:cubicBezTo>
                      <a:pt x="164" y="425"/>
                      <a:pt x="197" y="425"/>
                      <a:pt x="197" y="392"/>
                    </a:cubicBezTo>
                    <a:cubicBezTo>
                      <a:pt x="229" y="392"/>
                      <a:pt x="229" y="327"/>
                      <a:pt x="262" y="294"/>
                    </a:cubicBezTo>
                    <a:lnTo>
                      <a:pt x="262" y="262"/>
                    </a:lnTo>
                    <a:cubicBezTo>
                      <a:pt x="262" y="229"/>
                      <a:pt x="294" y="229"/>
                      <a:pt x="294" y="164"/>
                    </a:cubicBezTo>
                    <a:lnTo>
                      <a:pt x="294" y="99"/>
                    </a:lnTo>
                    <a:lnTo>
                      <a:pt x="294" y="66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1286;p40">
                <a:extLst>
                  <a:ext uri="{FF2B5EF4-FFF2-40B4-BE49-F238E27FC236}">
                    <a16:creationId xmlns:a16="http://schemas.microsoft.com/office/drawing/2014/main" id="{ED567309-FFD8-C20C-E871-C1036345A3EF}"/>
                  </a:ext>
                </a:extLst>
              </p:cNvPr>
              <p:cNvSpPr/>
              <p:nvPr/>
            </p:nvSpPr>
            <p:spPr>
              <a:xfrm>
                <a:off x="3179600" y="1279825"/>
                <a:ext cx="205550" cy="177475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7099" extrusionOk="0">
                    <a:moveTo>
                      <a:pt x="4018" y="0"/>
                    </a:moveTo>
                    <a:cubicBezTo>
                      <a:pt x="759" y="0"/>
                      <a:pt x="123" y="3523"/>
                      <a:pt x="1" y="3706"/>
                    </a:cubicBezTo>
                    <a:lnTo>
                      <a:pt x="1991" y="7099"/>
                    </a:lnTo>
                    <a:cubicBezTo>
                      <a:pt x="5220" y="6936"/>
                      <a:pt x="3817" y="3772"/>
                      <a:pt x="3817" y="3771"/>
                    </a:cubicBezTo>
                    <a:lnTo>
                      <a:pt x="3817" y="3771"/>
                    </a:lnTo>
                    <a:cubicBezTo>
                      <a:pt x="3818" y="3772"/>
                      <a:pt x="4802" y="4043"/>
                      <a:pt x="5807" y="4043"/>
                    </a:cubicBezTo>
                    <a:cubicBezTo>
                      <a:pt x="6711" y="4043"/>
                      <a:pt x="7630" y="3823"/>
                      <a:pt x="7862" y="2989"/>
                    </a:cubicBezTo>
                    <a:cubicBezTo>
                      <a:pt x="8221" y="1684"/>
                      <a:pt x="5611" y="151"/>
                      <a:pt x="4731" y="53"/>
                    </a:cubicBezTo>
                    <a:cubicBezTo>
                      <a:pt x="4480" y="17"/>
                      <a:pt x="4243" y="0"/>
                      <a:pt x="4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1287;p40">
                <a:extLst>
                  <a:ext uri="{FF2B5EF4-FFF2-40B4-BE49-F238E27FC236}">
                    <a16:creationId xmlns:a16="http://schemas.microsoft.com/office/drawing/2014/main" id="{5C2EB5AA-047B-6821-CAA0-18070CD03127}"/>
                  </a:ext>
                </a:extLst>
              </p:cNvPr>
              <p:cNvSpPr/>
              <p:nvPr/>
            </p:nvSpPr>
            <p:spPr>
              <a:xfrm>
                <a:off x="3179600" y="1267275"/>
                <a:ext cx="205550" cy="190025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7601" fill="none" extrusionOk="0">
                    <a:moveTo>
                      <a:pt x="1991" y="7601"/>
                    </a:moveTo>
                    <a:cubicBezTo>
                      <a:pt x="5220" y="7438"/>
                      <a:pt x="3817" y="4273"/>
                      <a:pt x="3817" y="4273"/>
                    </a:cubicBezTo>
                    <a:cubicBezTo>
                      <a:pt x="3817" y="4273"/>
                      <a:pt x="7373" y="5252"/>
                      <a:pt x="7862" y="3491"/>
                    </a:cubicBezTo>
                    <a:cubicBezTo>
                      <a:pt x="8221" y="2186"/>
                      <a:pt x="5611" y="653"/>
                      <a:pt x="4731" y="555"/>
                    </a:cubicBezTo>
                    <a:cubicBezTo>
                      <a:pt x="849" y="0"/>
                      <a:pt x="131" y="4013"/>
                      <a:pt x="1" y="4208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1288;p40">
                <a:extLst>
                  <a:ext uri="{FF2B5EF4-FFF2-40B4-BE49-F238E27FC236}">
                    <a16:creationId xmlns:a16="http://schemas.microsoft.com/office/drawing/2014/main" id="{C9FC8EBB-14E6-3C6B-8521-97DBA4D125DE}"/>
                  </a:ext>
                </a:extLst>
              </p:cNvPr>
              <p:cNvSpPr/>
              <p:nvPr/>
            </p:nvSpPr>
            <p:spPr>
              <a:xfrm>
                <a:off x="3383475" y="1348400"/>
                <a:ext cx="113375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3671" extrusionOk="0">
                    <a:moveTo>
                      <a:pt x="1288" y="1"/>
                    </a:moveTo>
                    <a:cubicBezTo>
                      <a:pt x="817" y="1"/>
                      <a:pt x="430" y="187"/>
                      <a:pt x="197" y="637"/>
                    </a:cubicBezTo>
                    <a:cubicBezTo>
                      <a:pt x="1" y="1061"/>
                      <a:pt x="1" y="1518"/>
                      <a:pt x="164" y="1942"/>
                    </a:cubicBezTo>
                    <a:cubicBezTo>
                      <a:pt x="555" y="2007"/>
                      <a:pt x="1012" y="2105"/>
                      <a:pt x="1436" y="2366"/>
                    </a:cubicBezTo>
                    <a:cubicBezTo>
                      <a:pt x="2023" y="2725"/>
                      <a:pt x="2513" y="3214"/>
                      <a:pt x="2741" y="3671"/>
                    </a:cubicBezTo>
                    <a:cubicBezTo>
                      <a:pt x="3328" y="3638"/>
                      <a:pt x="3817" y="3344"/>
                      <a:pt x="4078" y="2823"/>
                    </a:cubicBezTo>
                    <a:cubicBezTo>
                      <a:pt x="4535" y="1909"/>
                      <a:pt x="3883" y="1061"/>
                      <a:pt x="2806" y="441"/>
                    </a:cubicBezTo>
                    <a:cubicBezTo>
                      <a:pt x="2264" y="170"/>
                      <a:pt x="1738" y="1"/>
                      <a:pt x="1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1289;p40">
                <a:extLst>
                  <a:ext uri="{FF2B5EF4-FFF2-40B4-BE49-F238E27FC236}">
                    <a16:creationId xmlns:a16="http://schemas.microsoft.com/office/drawing/2014/main" id="{91669B87-4A10-2BB2-F063-FE8D42390132}"/>
                  </a:ext>
                </a:extLst>
              </p:cNvPr>
              <p:cNvSpPr/>
              <p:nvPr/>
            </p:nvSpPr>
            <p:spPr>
              <a:xfrm>
                <a:off x="3344350" y="1398900"/>
                <a:ext cx="123975" cy="855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3423" extrusionOk="0">
                    <a:moveTo>
                      <a:pt x="1574" y="1"/>
                    </a:moveTo>
                    <a:cubicBezTo>
                      <a:pt x="1022" y="1"/>
                      <a:pt x="584" y="188"/>
                      <a:pt x="392" y="574"/>
                    </a:cubicBezTo>
                    <a:cubicBezTo>
                      <a:pt x="0" y="1292"/>
                      <a:pt x="652" y="2336"/>
                      <a:pt x="1794" y="2988"/>
                    </a:cubicBezTo>
                    <a:cubicBezTo>
                      <a:pt x="2354" y="3276"/>
                      <a:pt x="2915" y="3423"/>
                      <a:pt x="3390" y="3423"/>
                    </a:cubicBezTo>
                    <a:cubicBezTo>
                      <a:pt x="3939" y="3423"/>
                      <a:pt x="4375" y="3227"/>
                      <a:pt x="4567" y="2825"/>
                    </a:cubicBezTo>
                    <a:cubicBezTo>
                      <a:pt x="4958" y="2140"/>
                      <a:pt x="4306" y="1064"/>
                      <a:pt x="3164" y="411"/>
                    </a:cubicBezTo>
                    <a:cubicBezTo>
                      <a:pt x="2606" y="140"/>
                      <a:pt x="2048" y="1"/>
                      <a:pt x="15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1290;p40">
                <a:extLst>
                  <a:ext uri="{FF2B5EF4-FFF2-40B4-BE49-F238E27FC236}">
                    <a16:creationId xmlns:a16="http://schemas.microsoft.com/office/drawing/2014/main" id="{329388C3-B6C8-4E31-7220-971DC54AEF75}"/>
                  </a:ext>
                </a:extLst>
              </p:cNvPr>
              <p:cNvSpPr/>
              <p:nvPr/>
            </p:nvSpPr>
            <p:spPr>
              <a:xfrm>
                <a:off x="3310900" y="1453075"/>
                <a:ext cx="123175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4927" h="3409" extrusionOk="0">
                    <a:moveTo>
                      <a:pt x="1618" y="1"/>
                    </a:moveTo>
                    <a:cubicBezTo>
                      <a:pt x="1047" y="1"/>
                      <a:pt x="575" y="198"/>
                      <a:pt x="359" y="593"/>
                    </a:cubicBezTo>
                    <a:cubicBezTo>
                      <a:pt x="1" y="1278"/>
                      <a:pt x="653" y="2322"/>
                      <a:pt x="1795" y="2974"/>
                    </a:cubicBezTo>
                    <a:cubicBezTo>
                      <a:pt x="2340" y="3262"/>
                      <a:pt x="2899" y="3409"/>
                      <a:pt x="3378" y="3409"/>
                    </a:cubicBezTo>
                    <a:cubicBezTo>
                      <a:pt x="3930" y="3409"/>
                      <a:pt x="4375" y="3213"/>
                      <a:pt x="4567" y="2811"/>
                    </a:cubicBezTo>
                    <a:cubicBezTo>
                      <a:pt x="4926" y="2126"/>
                      <a:pt x="4274" y="1082"/>
                      <a:pt x="3132" y="397"/>
                    </a:cubicBezTo>
                    <a:cubicBezTo>
                      <a:pt x="2618" y="133"/>
                      <a:pt x="2085" y="1"/>
                      <a:pt x="16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1291;p40">
                <a:extLst>
                  <a:ext uri="{FF2B5EF4-FFF2-40B4-BE49-F238E27FC236}">
                    <a16:creationId xmlns:a16="http://schemas.microsoft.com/office/drawing/2014/main" id="{37D91981-78C3-096E-B0E0-F1795679DAEC}"/>
                  </a:ext>
                </a:extLst>
              </p:cNvPr>
              <p:cNvSpPr/>
              <p:nvPr/>
            </p:nvSpPr>
            <p:spPr>
              <a:xfrm>
                <a:off x="2332300" y="1716350"/>
                <a:ext cx="457525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8391" extrusionOk="0">
                    <a:moveTo>
                      <a:pt x="2422" y="1"/>
                    </a:moveTo>
                    <a:cubicBezTo>
                      <a:pt x="1342" y="1"/>
                      <a:pt x="350" y="307"/>
                      <a:pt x="262" y="1544"/>
                    </a:cubicBezTo>
                    <a:cubicBezTo>
                      <a:pt x="1" y="4088"/>
                      <a:pt x="1697" y="5915"/>
                      <a:pt x="3915" y="7089"/>
                    </a:cubicBezTo>
                    <a:cubicBezTo>
                      <a:pt x="5501" y="7974"/>
                      <a:pt x="7274" y="8390"/>
                      <a:pt x="9053" y="8390"/>
                    </a:cubicBezTo>
                    <a:cubicBezTo>
                      <a:pt x="10420" y="8390"/>
                      <a:pt x="11791" y="8144"/>
                      <a:pt x="13081" y="7676"/>
                    </a:cubicBezTo>
                    <a:cubicBezTo>
                      <a:pt x="15626" y="6731"/>
                      <a:pt x="18301" y="4969"/>
                      <a:pt x="17974" y="1968"/>
                    </a:cubicBezTo>
                    <a:cubicBezTo>
                      <a:pt x="17811" y="565"/>
                      <a:pt x="16735" y="337"/>
                      <a:pt x="15528" y="272"/>
                    </a:cubicBezTo>
                    <a:cubicBezTo>
                      <a:pt x="15497" y="271"/>
                      <a:pt x="15466" y="271"/>
                      <a:pt x="15435" y="271"/>
                    </a:cubicBezTo>
                    <a:cubicBezTo>
                      <a:pt x="13306" y="271"/>
                      <a:pt x="10998" y="1349"/>
                      <a:pt x="8899" y="1349"/>
                    </a:cubicBezTo>
                    <a:cubicBezTo>
                      <a:pt x="8869" y="1349"/>
                      <a:pt x="8839" y="1349"/>
                      <a:pt x="8808" y="1348"/>
                    </a:cubicBezTo>
                    <a:cubicBezTo>
                      <a:pt x="6492" y="1316"/>
                      <a:pt x="4894" y="43"/>
                      <a:pt x="2774" y="11"/>
                    </a:cubicBezTo>
                    <a:cubicBezTo>
                      <a:pt x="2656" y="4"/>
                      <a:pt x="2538" y="1"/>
                      <a:pt x="24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1292;p40">
                <a:extLst>
                  <a:ext uri="{FF2B5EF4-FFF2-40B4-BE49-F238E27FC236}">
                    <a16:creationId xmlns:a16="http://schemas.microsoft.com/office/drawing/2014/main" id="{5E63DBD5-8FAA-3EDD-9A56-971543835A20}"/>
                  </a:ext>
                </a:extLst>
              </p:cNvPr>
              <p:cNvSpPr/>
              <p:nvPr/>
            </p:nvSpPr>
            <p:spPr>
              <a:xfrm>
                <a:off x="2655250" y="1731275"/>
                <a:ext cx="14700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015" fill="none" extrusionOk="0">
                    <a:moveTo>
                      <a:pt x="0" y="1"/>
                    </a:moveTo>
                    <a:cubicBezTo>
                      <a:pt x="261" y="816"/>
                      <a:pt x="490" y="1958"/>
                      <a:pt x="555" y="3328"/>
                    </a:cubicBezTo>
                    <a:cubicBezTo>
                      <a:pt x="587" y="4861"/>
                      <a:pt x="326" y="6134"/>
                      <a:pt x="131" y="701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1293;p40">
                <a:extLst>
                  <a:ext uri="{FF2B5EF4-FFF2-40B4-BE49-F238E27FC236}">
                    <a16:creationId xmlns:a16="http://schemas.microsoft.com/office/drawing/2014/main" id="{FF5ACC91-EB7C-3750-79A7-0AE7E1134A5B}"/>
                  </a:ext>
                </a:extLst>
              </p:cNvPr>
              <p:cNvSpPr/>
              <p:nvPr/>
            </p:nvSpPr>
            <p:spPr>
              <a:xfrm>
                <a:off x="2545150" y="1750050"/>
                <a:ext cx="16325" cy="1753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7014" fill="none" extrusionOk="0">
                    <a:moveTo>
                      <a:pt x="294" y="0"/>
                    </a:moveTo>
                    <a:cubicBezTo>
                      <a:pt x="490" y="848"/>
                      <a:pt x="653" y="1990"/>
                      <a:pt x="620" y="3295"/>
                    </a:cubicBezTo>
                    <a:cubicBezTo>
                      <a:pt x="588" y="4795"/>
                      <a:pt x="294" y="6100"/>
                      <a:pt x="1" y="701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1294;p40">
                <a:extLst>
                  <a:ext uri="{FF2B5EF4-FFF2-40B4-BE49-F238E27FC236}">
                    <a16:creationId xmlns:a16="http://schemas.microsoft.com/office/drawing/2014/main" id="{0F531473-57B8-A555-EF57-7458602792D9}"/>
                  </a:ext>
                </a:extLst>
              </p:cNvPr>
              <p:cNvSpPr/>
              <p:nvPr/>
            </p:nvSpPr>
            <p:spPr>
              <a:xfrm>
                <a:off x="2429350" y="1723125"/>
                <a:ext cx="22050" cy="1704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19" fill="none" extrusionOk="0">
                    <a:moveTo>
                      <a:pt x="555" y="1"/>
                    </a:moveTo>
                    <a:cubicBezTo>
                      <a:pt x="718" y="914"/>
                      <a:pt x="881" y="2121"/>
                      <a:pt x="718" y="3589"/>
                    </a:cubicBezTo>
                    <a:cubicBezTo>
                      <a:pt x="620" y="4959"/>
                      <a:pt x="294" y="6003"/>
                      <a:pt x="1" y="6818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1295;p40">
                <a:extLst>
                  <a:ext uri="{FF2B5EF4-FFF2-40B4-BE49-F238E27FC236}">
                    <a16:creationId xmlns:a16="http://schemas.microsoft.com/office/drawing/2014/main" id="{FAFCA3D9-C12C-1CAE-5EE0-EC990260CDAA}"/>
                  </a:ext>
                </a:extLst>
              </p:cNvPr>
              <p:cNvSpPr/>
              <p:nvPr/>
            </p:nvSpPr>
            <p:spPr>
              <a:xfrm>
                <a:off x="2294800" y="1228250"/>
                <a:ext cx="182700" cy="473100"/>
              </a:xfrm>
              <a:custGeom>
                <a:avLst/>
                <a:gdLst/>
                <a:ahLst/>
                <a:cxnLst/>
                <a:rect l="l" t="t" r="r" b="b"/>
                <a:pathLst>
                  <a:path w="7308" h="18924" extrusionOk="0">
                    <a:moveTo>
                      <a:pt x="3450" y="1"/>
                    </a:moveTo>
                    <a:cubicBezTo>
                      <a:pt x="3260" y="1"/>
                      <a:pt x="3056" y="20"/>
                      <a:pt x="2838" y="61"/>
                    </a:cubicBezTo>
                    <a:cubicBezTo>
                      <a:pt x="1272" y="387"/>
                      <a:pt x="653" y="1790"/>
                      <a:pt x="555" y="3225"/>
                    </a:cubicBezTo>
                    <a:cubicBezTo>
                      <a:pt x="490" y="4464"/>
                      <a:pt x="1109" y="5280"/>
                      <a:pt x="1305" y="6422"/>
                    </a:cubicBezTo>
                    <a:cubicBezTo>
                      <a:pt x="1501" y="7629"/>
                      <a:pt x="359" y="8607"/>
                      <a:pt x="196" y="9749"/>
                    </a:cubicBezTo>
                    <a:cubicBezTo>
                      <a:pt x="0" y="11054"/>
                      <a:pt x="457" y="12065"/>
                      <a:pt x="881" y="13239"/>
                    </a:cubicBezTo>
                    <a:cubicBezTo>
                      <a:pt x="1338" y="14413"/>
                      <a:pt x="848" y="15359"/>
                      <a:pt x="1109" y="16534"/>
                    </a:cubicBezTo>
                    <a:cubicBezTo>
                      <a:pt x="1376" y="17747"/>
                      <a:pt x="2600" y="18924"/>
                      <a:pt x="3813" y="18924"/>
                    </a:cubicBezTo>
                    <a:cubicBezTo>
                      <a:pt x="4231" y="18924"/>
                      <a:pt x="4648" y="18784"/>
                      <a:pt x="5024" y="18458"/>
                    </a:cubicBezTo>
                    <a:cubicBezTo>
                      <a:pt x="6687" y="16990"/>
                      <a:pt x="5709" y="15229"/>
                      <a:pt x="5774" y="13435"/>
                    </a:cubicBezTo>
                    <a:cubicBezTo>
                      <a:pt x="5872" y="11673"/>
                      <a:pt x="7307" y="10499"/>
                      <a:pt x="6524" y="8575"/>
                    </a:cubicBezTo>
                    <a:cubicBezTo>
                      <a:pt x="6231" y="7857"/>
                      <a:pt x="5839" y="7237"/>
                      <a:pt x="5676" y="6422"/>
                    </a:cubicBezTo>
                    <a:cubicBezTo>
                      <a:pt x="5415" y="5149"/>
                      <a:pt x="6002" y="3943"/>
                      <a:pt x="5872" y="2638"/>
                    </a:cubicBezTo>
                    <a:cubicBezTo>
                      <a:pt x="5726" y="1411"/>
                      <a:pt x="5083" y="1"/>
                      <a:pt x="3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1296;p40">
                <a:extLst>
                  <a:ext uri="{FF2B5EF4-FFF2-40B4-BE49-F238E27FC236}">
                    <a16:creationId xmlns:a16="http://schemas.microsoft.com/office/drawing/2014/main" id="{EEE2DA0B-3C80-EEDD-A32D-4EEF9CE9DFC6}"/>
                  </a:ext>
                </a:extLst>
              </p:cNvPr>
              <p:cNvSpPr/>
              <p:nvPr/>
            </p:nvSpPr>
            <p:spPr>
              <a:xfrm>
                <a:off x="2363300" y="1227775"/>
                <a:ext cx="112550" cy="472950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18918" extrusionOk="0">
                    <a:moveTo>
                      <a:pt x="756" y="0"/>
                    </a:moveTo>
                    <a:cubicBezTo>
                      <a:pt x="543" y="0"/>
                      <a:pt x="314" y="25"/>
                      <a:pt x="66" y="80"/>
                    </a:cubicBezTo>
                    <a:lnTo>
                      <a:pt x="0" y="80"/>
                    </a:lnTo>
                    <a:cubicBezTo>
                      <a:pt x="1468" y="178"/>
                      <a:pt x="2023" y="1515"/>
                      <a:pt x="2153" y="2689"/>
                    </a:cubicBezTo>
                    <a:cubicBezTo>
                      <a:pt x="2284" y="3994"/>
                      <a:pt x="1697" y="5234"/>
                      <a:pt x="1958" y="6473"/>
                    </a:cubicBezTo>
                    <a:cubicBezTo>
                      <a:pt x="2121" y="7289"/>
                      <a:pt x="2512" y="7909"/>
                      <a:pt x="2806" y="8659"/>
                    </a:cubicBezTo>
                    <a:cubicBezTo>
                      <a:pt x="3589" y="10551"/>
                      <a:pt x="2153" y="11758"/>
                      <a:pt x="2055" y="13487"/>
                    </a:cubicBezTo>
                    <a:cubicBezTo>
                      <a:pt x="1990" y="15313"/>
                      <a:pt x="2969" y="17042"/>
                      <a:pt x="1305" y="18510"/>
                    </a:cubicBezTo>
                    <a:cubicBezTo>
                      <a:pt x="1077" y="18673"/>
                      <a:pt x="881" y="18804"/>
                      <a:pt x="685" y="18901"/>
                    </a:cubicBezTo>
                    <a:cubicBezTo>
                      <a:pt x="770" y="18912"/>
                      <a:pt x="855" y="18917"/>
                      <a:pt x="939" y="18917"/>
                    </a:cubicBezTo>
                    <a:cubicBezTo>
                      <a:pt x="1376" y="18917"/>
                      <a:pt x="1809" y="18773"/>
                      <a:pt x="2219" y="18445"/>
                    </a:cubicBezTo>
                    <a:cubicBezTo>
                      <a:pt x="3850" y="16977"/>
                      <a:pt x="2936" y="15215"/>
                      <a:pt x="3001" y="13421"/>
                    </a:cubicBezTo>
                    <a:cubicBezTo>
                      <a:pt x="3099" y="11660"/>
                      <a:pt x="4502" y="10485"/>
                      <a:pt x="3752" y="8561"/>
                    </a:cubicBezTo>
                    <a:cubicBezTo>
                      <a:pt x="3458" y="7843"/>
                      <a:pt x="3034" y="7224"/>
                      <a:pt x="2871" y="6408"/>
                    </a:cubicBezTo>
                    <a:cubicBezTo>
                      <a:pt x="2643" y="5103"/>
                      <a:pt x="3197" y="3929"/>
                      <a:pt x="3099" y="2624"/>
                    </a:cubicBezTo>
                    <a:cubicBezTo>
                      <a:pt x="2956" y="1388"/>
                      <a:pt x="2331" y="0"/>
                      <a:pt x="7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1297;p40">
                <a:extLst>
                  <a:ext uri="{FF2B5EF4-FFF2-40B4-BE49-F238E27FC236}">
                    <a16:creationId xmlns:a16="http://schemas.microsoft.com/office/drawing/2014/main" id="{8296F6F9-D71F-92F8-56C8-DA4076464CDE}"/>
                  </a:ext>
                </a:extLst>
              </p:cNvPr>
              <p:cNvSpPr/>
              <p:nvPr/>
            </p:nvSpPr>
            <p:spPr>
              <a:xfrm>
                <a:off x="2670750" y="1235150"/>
                <a:ext cx="182675" cy="473550"/>
              </a:xfrm>
              <a:custGeom>
                <a:avLst/>
                <a:gdLst/>
                <a:ahLst/>
                <a:cxnLst/>
                <a:rect l="l" t="t" r="r" b="b"/>
                <a:pathLst>
                  <a:path w="7307" h="18942" extrusionOk="0">
                    <a:moveTo>
                      <a:pt x="3518" y="0"/>
                    </a:moveTo>
                    <a:cubicBezTo>
                      <a:pt x="3308" y="0"/>
                      <a:pt x="3082" y="25"/>
                      <a:pt x="2838" y="78"/>
                    </a:cubicBezTo>
                    <a:cubicBezTo>
                      <a:pt x="1272" y="405"/>
                      <a:pt x="652" y="1807"/>
                      <a:pt x="587" y="3210"/>
                    </a:cubicBezTo>
                    <a:cubicBezTo>
                      <a:pt x="489" y="4482"/>
                      <a:pt x="1109" y="5298"/>
                      <a:pt x="1305" y="6439"/>
                    </a:cubicBezTo>
                    <a:cubicBezTo>
                      <a:pt x="1501" y="7614"/>
                      <a:pt x="359" y="8592"/>
                      <a:pt x="196" y="9734"/>
                    </a:cubicBezTo>
                    <a:cubicBezTo>
                      <a:pt x="0" y="11039"/>
                      <a:pt x="457" y="12082"/>
                      <a:pt x="913" y="13257"/>
                    </a:cubicBezTo>
                    <a:cubicBezTo>
                      <a:pt x="1337" y="14431"/>
                      <a:pt x="848" y="15377"/>
                      <a:pt x="1109" y="16551"/>
                    </a:cubicBezTo>
                    <a:cubicBezTo>
                      <a:pt x="1376" y="17764"/>
                      <a:pt x="2599" y="18942"/>
                      <a:pt x="3813" y="18942"/>
                    </a:cubicBezTo>
                    <a:cubicBezTo>
                      <a:pt x="4231" y="18942"/>
                      <a:pt x="4647" y="18802"/>
                      <a:pt x="5024" y="18476"/>
                    </a:cubicBezTo>
                    <a:cubicBezTo>
                      <a:pt x="6687" y="17008"/>
                      <a:pt x="5709" y="15247"/>
                      <a:pt x="5806" y="13452"/>
                    </a:cubicBezTo>
                    <a:cubicBezTo>
                      <a:pt x="5872" y="11691"/>
                      <a:pt x="7307" y="10517"/>
                      <a:pt x="6524" y="8592"/>
                    </a:cubicBezTo>
                    <a:cubicBezTo>
                      <a:pt x="6230" y="7874"/>
                      <a:pt x="5839" y="7255"/>
                      <a:pt x="5676" y="6439"/>
                    </a:cubicBezTo>
                    <a:cubicBezTo>
                      <a:pt x="5415" y="5167"/>
                      <a:pt x="6002" y="3960"/>
                      <a:pt x="5872" y="2655"/>
                    </a:cubicBezTo>
                    <a:cubicBezTo>
                      <a:pt x="5728" y="1417"/>
                      <a:pt x="5100" y="0"/>
                      <a:pt x="3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1298;p40">
                <a:extLst>
                  <a:ext uri="{FF2B5EF4-FFF2-40B4-BE49-F238E27FC236}">
                    <a16:creationId xmlns:a16="http://schemas.microsoft.com/office/drawing/2014/main" id="{7280F710-6C1A-B9A9-EDA6-0E448D05C8BC}"/>
                  </a:ext>
                </a:extLst>
              </p:cNvPr>
              <p:cNvSpPr/>
              <p:nvPr/>
            </p:nvSpPr>
            <p:spPr>
              <a:xfrm>
                <a:off x="2739250" y="1235100"/>
                <a:ext cx="113375" cy="47252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18901" extrusionOk="0">
                    <a:moveTo>
                      <a:pt x="756" y="1"/>
                    </a:moveTo>
                    <a:cubicBezTo>
                      <a:pt x="544" y="1"/>
                      <a:pt x="314" y="26"/>
                      <a:pt x="65" y="80"/>
                    </a:cubicBezTo>
                    <a:lnTo>
                      <a:pt x="0" y="80"/>
                    </a:lnTo>
                    <a:cubicBezTo>
                      <a:pt x="1468" y="146"/>
                      <a:pt x="2023" y="1516"/>
                      <a:pt x="2153" y="2690"/>
                    </a:cubicBezTo>
                    <a:cubicBezTo>
                      <a:pt x="2284" y="3995"/>
                      <a:pt x="1696" y="5202"/>
                      <a:pt x="1957" y="6474"/>
                    </a:cubicBezTo>
                    <a:cubicBezTo>
                      <a:pt x="2120" y="7289"/>
                      <a:pt x="2512" y="7909"/>
                      <a:pt x="2805" y="8627"/>
                    </a:cubicBezTo>
                    <a:cubicBezTo>
                      <a:pt x="3588" y="10551"/>
                      <a:pt x="2153" y="11726"/>
                      <a:pt x="2088" y="13487"/>
                    </a:cubicBezTo>
                    <a:cubicBezTo>
                      <a:pt x="1990" y="15281"/>
                      <a:pt x="2969" y="17043"/>
                      <a:pt x="1305" y="18511"/>
                    </a:cubicBezTo>
                    <a:cubicBezTo>
                      <a:pt x="1109" y="18674"/>
                      <a:pt x="881" y="18804"/>
                      <a:pt x="685" y="18869"/>
                    </a:cubicBezTo>
                    <a:cubicBezTo>
                      <a:pt x="795" y="18890"/>
                      <a:pt x="907" y="18901"/>
                      <a:pt x="1019" y="18901"/>
                    </a:cubicBezTo>
                    <a:cubicBezTo>
                      <a:pt x="1438" y="18901"/>
                      <a:pt x="1865" y="18754"/>
                      <a:pt x="2251" y="18445"/>
                    </a:cubicBezTo>
                    <a:cubicBezTo>
                      <a:pt x="3882" y="16945"/>
                      <a:pt x="2936" y="15216"/>
                      <a:pt x="3001" y="13422"/>
                    </a:cubicBezTo>
                    <a:cubicBezTo>
                      <a:pt x="3099" y="11660"/>
                      <a:pt x="4534" y="10486"/>
                      <a:pt x="3751" y="8561"/>
                    </a:cubicBezTo>
                    <a:cubicBezTo>
                      <a:pt x="3458" y="7811"/>
                      <a:pt x="3066" y="7224"/>
                      <a:pt x="2903" y="6409"/>
                    </a:cubicBezTo>
                    <a:cubicBezTo>
                      <a:pt x="2642" y="5104"/>
                      <a:pt x="3229" y="3897"/>
                      <a:pt x="3099" y="2592"/>
                    </a:cubicBezTo>
                    <a:cubicBezTo>
                      <a:pt x="2955" y="1385"/>
                      <a:pt x="2331" y="1"/>
                      <a:pt x="7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1299;p40">
                <a:extLst>
                  <a:ext uri="{FF2B5EF4-FFF2-40B4-BE49-F238E27FC236}">
                    <a16:creationId xmlns:a16="http://schemas.microsoft.com/office/drawing/2014/main" id="{42B245D0-8B75-6CC6-FF0B-CD916830A540}"/>
                  </a:ext>
                </a:extLst>
              </p:cNvPr>
              <p:cNvSpPr/>
              <p:nvPr/>
            </p:nvSpPr>
            <p:spPr>
              <a:xfrm>
                <a:off x="2474200" y="1566550"/>
                <a:ext cx="201450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2937" extrusionOk="0">
                    <a:moveTo>
                      <a:pt x="4113" y="0"/>
                    </a:moveTo>
                    <a:cubicBezTo>
                      <a:pt x="1673" y="0"/>
                      <a:pt x="292" y="1864"/>
                      <a:pt x="1" y="2284"/>
                    </a:cubicBezTo>
                    <a:lnTo>
                      <a:pt x="686" y="2937"/>
                    </a:lnTo>
                    <a:cubicBezTo>
                      <a:pt x="815" y="2743"/>
                      <a:pt x="2065" y="1012"/>
                      <a:pt x="4087" y="1012"/>
                    </a:cubicBezTo>
                    <a:cubicBezTo>
                      <a:pt x="4106" y="1012"/>
                      <a:pt x="4125" y="1012"/>
                      <a:pt x="4143" y="1012"/>
                    </a:cubicBezTo>
                    <a:cubicBezTo>
                      <a:pt x="5937" y="1045"/>
                      <a:pt x="7079" y="2317"/>
                      <a:pt x="7373" y="2676"/>
                    </a:cubicBezTo>
                    <a:lnTo>
                      <a:pt x="8058" y="1991"/>
                    </a:lnTo>
                    <a:cubicBezTo>
                      <a:pt x="7699" y="1534"/>
                      <a:pt x="6296" y="33"/>
                      <a:pt x="4176" y="1"/>
                    </a:cubicBezTo>
                    <a:cubicBezTo>
                      <a:pt x="4155" y="0"/>
                      <a:pt x="4134" y="0"/>
                      <a:pt x="4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6" name="Google Shape;1300;p40">
                <a:extLst>
                  <a:ext uri="{FF2B5EF4-FFF2-40B4-BE49-F238E27FC236}">
                    <a16:creationId xmlns:a16="http://schemas.microsoft.com/office/drawing/2014/main" id="{D6BD99AE-7672-C371-B603-7E83D66FE9B3}"/>
                  </a:ext>
                </a:extLst>
              </p:cNvPr>
              <p:cNvSpPr/>
              <p:nvPr/>
            </p:nvSpPr>
            <p:spPr>
              <a:xfrm>
                <a:off x="2167575" y="1502025"/>
                <a:ext cx="324600" cy="281475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11259" extrusionOk="0">
                    <a:moveTo>
                      <a:pt x="10168" y="0"/>
                    </a:moveTo>
                    <a:cubicBezTo>
                      <a:pt x="9121" y="0"/>
                      <a:pt x="7845" y="575"/>
                      <a:pt x="6459" y="1766"/>
                    </a:cubicBezTo>
                    <a:cubicBezTo>
                      <a:pt x="5189" y="688"/>
                      <a:pt x="4008" y="155"/>
                      <a:pt x="2991" y="155"/>
                    </a:cubicBezTo>
                    <a:cubicBezTo>
                      <a:pt x="2624" y="155"/>
                      <a:pt x="2278" y="225"/>
                      <a:pt x="1958" y="364"/>
                    </a:cubicBezTo>
                    <a:cubicBezTo>
                      <a:pt x="33" y="1179"/>
                      <a:pt x="1" y="3952"/>
                      <a:pt x="1729" y="6822"/>
                    </a:cubicBezTo>
                    <a:cubicBezTo>
                      <a:pt x="1893" y="7051"/>
                      <a:pt x="2056" y="7344"/>
                      <a:pt x="2284" y="7605"/>
                    </a:cubicBezTo>
                    <a:cubicBezTo>
                      <a:pt x="3491" y="9269"/>
                      <a:pt x="5122" y="10574"/>
                      <a:pt x="6688" y="11259"/>
                    </a:cubicBezTo>
                    <a:cubicBezTo>
                      <a:pt x="8025" y="10476"/>
                      <a:pt x="9395" y="9236"/>
                      <a:pt x="10537" y="7703"/>
                    </a:cubicBezTo>
                    <a:cubicBezTo>
                      <a:pt x="10798" y="7377"/>
                      <a:pt x="10993" y="7051"/>
                      <a:pt x="11189" y="6790"/>
                    </a:cubicBezTo>
                    <a:cubicBezTo>
                      <a:pt x="12951" y="3854"/>
                      <a:pt x="12983" y="1016"/>
                      <a:pt x="11157" y="201"/>
                    </a:cubicBezTo>
                    <a:cubicBezTo>
                      <a:pt x="10857" y="67"/>
                      <a:pt x="10526" y="0"/>
                      <a:pt x="10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7" name="Google Shape;1301;p40">
                <a:extLst>
                  <a:ext uri="{FF2B5EF4-FFF2-40B4-BE49-F238E27FC236}">
                    <a16:creationId xmlns:a16="http://schemas.microsoft.com/office/drawing/2014/main" id="{03DC27D6-4FF2-76B1-FA78-C23ACC1ED577}"/>
                  </a:ext>
                </a:extLst>
              </p:cNvPr>
              <p:cNvSpPr/>
              <p:nvPr/>
            </p:nvSpPr>
            <p:spPr>
              <a:xfrm>
                <a:off x="2108850" y="1454025"/>
                <a:ext cx="439600" cy="37760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5104" extrusionOk="0">
                    <a:moveTo>
                      <a:pt x="12492" y="1934"/>
                    </a:moveTo>
                    <a:cubicBezTo>
                      <a:pt x="12848" y="1934"/>
                      <a:pt x="13177" y="1997"/>
                      <a:pt x="13473" y="2121"/>
                    </a:cubicBezTo>
                    <a:cubicBezTo>
                      <a:pt x="15332" y="2936"/>
                      <a:pt x="15300" y="5774"/>
                      <a:pt x="13506" y="8710"/>
                    </a:cubicBezTo>
                    <a:cubicBezTo>
                      <a:pt x="13310" y="9036"/>
                      <a:pt x="13114" y="9330"/>
                      <a:pt x="12853" y="9623"/>
                    </a:cubicBezTo>
                    <a:cubicBezTo>
                      <a:pt x="11744" y="11156"/>
                      <a:pt x="10374" y="12363"/>
                      <a:pt x="8971" y="13179"/>
                    </a:cubicBezTo>
                    <a:cubicBezTo>
                      <a:pt x="7438" y="12494"/>
                      <a:pt x="5840" y="11221"/>
                      <a:pt x="4568" y="9525"/>
                    </a:cubicBezTo>
                    <a:cubicBezTo>
                      <a:pt x="4372" y="9264"/>
                      <a:pt x="4209" y="8971"/>
                      <a:pt x="4046" y="8742"/>
                    </a:cubicBezTo>
                    <a:cubicBezTo>
                      <a:pt x="2284" y="5872"/>
                      <a:pt x="2350" y="3099"/>
                      <a:pt x="4242" y="2284"/>
                    </a:cubicBezTo>
                    <a:cubicBezTo>
                      <a:pt x="4571" y="2145"/>
                      <a:pt x="4920" y="2075"/>
                      <a:pt x="5290" y="2075"/>
                    </a:cubicBezTo>
                    <a:cubicBezTo>
                      <a:pt x="6311" y="2075"/>
                      <a:pt x="7482" y="2608"/>
                      <a:pt x="8776" y="3686"/>
                    </a:cubicBezTo>
                    <a:cubicBezTo>
                      <a:pt x="10142" y="2491"/>
                      <a:pt x="11435" y="1934"/>
                      <a:pt x="12492" y="1934"/>
                    </a:cubicBezTo>
                    <a:close/>
                    <a:moveTo>
                      <a:pt x="13726" y="0"/>
                    </a:moveTo>
                    <a:cubicBezTo>
                      <a:pt x="12301" y="0"/>
                      <a:pt x="10595" y="765"/>
                      <a:pt x="8743" y="2349"/>
                    </a:cubicBezTo>
                    <a:cubicBezTo>
                      <a:pt x="7004" y="872"/>
                      <a:pt x="5439" y="178"/>
                      <a:pt x="4060" y="178"/>
                    </a:cubicBezTo>
                    <a:cubicBezTo>
                      <a:pt x="3551" y="178"/>
                      <a:pt x="3068" y="272"/>
                      <a:pt x="2611" y="457"/>
                    </a:cubicBezTo>
                    <a:cubicBezTo>
                      <a:pt x="66" y="1566"/>
                      <a:pt x="1" y="5317"/>
                      <a:pt x="2382" y="9134"/>
                    </a:cubicBezTo>
                    <a:cubicBezTo>
                      <a:pt x="2578" y="9460"/>
                      <a:pt x="2839" y="9851"/>
                      <a:pt x="3067" y="10178"/>
                    </a:cubicBezTo>
                    <a:cubicBezTo>
                      <a:pt x="4731" y="12396"/>
                      <a:pt x="6916" y="14157"/>
                      <a:pt x="8971" y="15103"/>
                    </a:cubicBezTo>
                    <a:cubicBezTo>
                      <a:pt x="10831" y="14027"/>
                      <a:pt x="12690" y="12363"/>
                      <a:pt x="14191" y="10341"/>
                    </a:cubicBezTo>
                    <a:cubicBezTo>
                      <a:pt x="14517" y="9917"/>
                      <a:pt x="14810" y="9460"/>
                      <a:pt x="15071" y="9069"/>
                    </a:cubicBezTo>
                    <a:cubicBezTo>
                      <a:pt x="17518" y="5122"/>
                      <a:pt x="17583" y="1305"/>
                      <a:pt x="15071" y="261"/>
                    </a:cubicBezTo>
                    <a:cubicBezTo>
                      <a:pt x="14659" y="88"/>
                      <a:pt x="14209" y="0"/>
                      <a:pt x="13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8" name="Google Shape;1302;p40">
                <a:extLst>
                  <a:ext uri="{FF2B5EF4-FFF2-40B4-BE49-F238E27FC236}">
                    <a16:creationId xmlns:a16="http://schemas.microsoft.com/office/drawing/2014/main" id="{6C9666B2-8DBC-E0E0-826F-99C686DC11EA}"/>
                  </a:ext>
                </a:extLst>
              </p:cNvPr>
              <p:cNvSpPr/>
              <p:nvPr/>
            </p:nvSpPr>
            <p:spPr>
              <a:xfrm>
                <a:off x="2666650" y="1493400"/>
                <a:ext cx="325425" cy="281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11278" extrusionOk="0">
                    <a:moveTo>
                      <a:pt x="2865" y="1"/>
                    </a:moveTo>
                    <a:cubicBezTo>
                      <a:pt x="2513" y="1"/>
                      <a:pt x="2188" y="64"/>
                      <a:pt x="1893" y="187"/>
                    </a:cubicBezTo>
                    <a:cubicBezTo>
                      <a:pt x="1" y="970"/>
                      <a:pt x="34" y="3775"/>
                      <a:pt x="1828" y="6809"/>
                    </a:cubicBezTo>
                    <a:cubicBezTo>
                      <a:pt x="2023" y="7069"/>
                      <a:pt x="2252" y="7396"/>
                      <a:pt x="2480" y="7722"/>
                    </a:cubicBezTo>
                    <a:cubicBezTo>
                      <a:pt x="3589" y="9255"/>
                      <a:pt x="4959" y="10462"/>
                      <a:pt x="6329" y="11277"/>
                    </a:cubicBezTo>
                    <a:cubicBezTo>
                      <a:pt x="7862" y="10592"/>
                      <a:pt x="9461" y="9320"/>
                      <a:pt x="10733" y="7657"/>
                    </a:cubicBezTo>
                    <a:cubicBezTo>
                      <a:pt x="10929" y="7396"/>
                      <a:pt x="11092" y="7135"/>
                      <a:pt x="11255" y="6874"/>
                    </a:cubicBezTo>
                    <a:cubicBezTo>
                      <a:pt x="13016" y="4068"/>
                      <a:pt x="13016" y="1263"/>
                      <a:pt x="11092" y="448"/>
                    </a:cubicBezTo>
                    <a:cubicBezTo>
                      <a:pt x="10762" y="292"/>
                      <a:pt x="10399" y="213"/>
                      <a:pt x="10008" y="213"/>
                    </a:cubicBezTo>
                    <a:cubicBezTo>
                      <a:pt x="9007" y="213"/>
                      <a:pt x="7825" y="729"/>
                      <a:pt x="6558" y="1785"/>
                    </a:cubicBezTo>
                    <a:cubicBezTo>
                      <a:pt x="5189" y="563"/>
                      <a:pt x="3913" y="1"/>
                      <a:pt x="2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09" name="Google Shape;1303;p40">
                <a:extLst>
                  <a:ext uri="{FF2B5EF4-FFF2-40B4-BE49-F238E27FC236}">
                    <a16:creationId xmlns:a16="http://schemas.microsoft.com/office/drawing/2014/main" id="{7D12922D-CD12-EC37-1022-4BD76152F2D1}"/>
                  </a:ext>
                </a:extLst>
              </p:cNvPr>
              <p:cNvSpPr/>
              <p:nvPr/>
            </p:nvSpPr>
            <p:spPr>
              <a:xfrm>
                <a:off x="2612025" y="1445875"/>
                <a:ext cx="437950" cy="378400"/>
              </a:xfrm>
              <a:custGeom>
                <a:avLst/>
                <a:gdLst/>
                <a:ahLst/>
                <a:cxnLst/>
                <a:rect l="l" t="t" r="r" b="b"/>
                <a:pathLst>
                  <a:path w="17518" h="15136" extrusionOk="0">
                    <a:moveTo>
                      <a:pt x="5050" y="1902"/>
                    </a:moveTo>
                    <a:cubicBezTo>
                      <a:pt x="6098" y="1902"/>
                      <a:pt x="7374" y="2464"/>
                      <a:pt x="8743" y="3686"/>
                    </a:cubicBezTo>
                    <a:cubicBezTo>
                      <a:pt x="10010" y="2630"/>
                      <a:pt x="11192" y="2114"/>
                      <a:pt x="12193" y="2114"/>
                    </a:cubicBezTo>
                    <a:cubicBezTo>
                      <a:pt x="12584" y="2114"/>
                      <a:pt x="12947" y="2193"/>
                      <a:pt x="13277" y="2349"/>
                    </a:cubicBezTo>
                    <a:cubicBezTo>
                      <a:pt x="15201" y="3164"/>
                      <a:pt x="15201" y="5969"/>
                      <a:pt x="13440" y="8775"/>
                    </a:cubicBezTo>
                    <a:cubicBezTo>
                      <a:pt x="13277" y="9036"/>
                      <a:pt x="13114" y="9297"/>
                      <a:pt x="12918" y="9558"/>
                    </a:cubicBezTo>
                    <a:cubicBezTo>
                      <a:pt x="11646" y="11221"/>
                      <a:pt x="10047" y="12493"/>
                      <a:pt x="8514" y="13178"/>
                    </a:cubicBezTo>
                    <a:cubicBezTo>
                      <a:pt x="7144" y="12363"/>
                      <a:pt x="5774" y="11156"/>
                      <a:pt x="4665" y="9623"/>
                    </a:cubicBezTo>
                    <a:cubicBezTo>
                      <a:pt x="4437" y="9297"/>
                      <a:pt x="4208" y="8970"/>
                      <a:pt x="4013" y="8710"/>
                    </a:cubicBezTo>
                    <a:cubicBezTo>
                      <a:pt x="2219" y="5676"/>
                      <a:pt x="2186" y="2871"/>
                      <a:pt x="4078" y="2088"/>
                    </a:cubicBezTo>
                    <a:cubicBezTo>
                      <a:pt x="4373" y="1965"/>
                      <a:pt x="4698" y="1902"/>
                      <a:pt x="5050" y="1902"/>
                    </a:cubicBezTo>
                    <a:close/>
                    <a:moveTo>
                      <a:pt x="3815" y="1"/>
                    </a:moveTo>
                    <a:cubicBezTo>
                      <a:pt x="3338" y="1"/>
                      <a:pt x="2891" y="88"/>
                      <a:pt x="2480" y="261"/>
                    </a:cubicBezTo>
                    <a:cubicBezTo>
                      <a:pt x="0" y="1272"/>
                      <a:pt x="33" y="5023"/>
                      <a:pt x="2447" y="9036"/>
                    </a:cubicBezTo>
                    <a:cubicBezTo>
                      <a:pt x="2675" y="9460"/>
                      <a:pt x="2969" y="9884"/>
                      <a:pt x="3295" y="10308"/>
                    </a:cubicBezTo>
                    <a:cubicBezTo>
                      <a:pt x="4796" y="12363"/>
                      <a:pt x="6622" y="14027"/>
                      <a:pt x="8449" y="15136"/>
                    </a:cubicBezTo>
                    <a:cubicBezTo>
                      <a:pt x="10537" y="14255"/>
                      <a:pt x="12755" y="12493"/>
                      <a:pt x="14418" y="10243"/>
                    </a:cubicBezTo>
                    <a:cubicBezTo>
                      <a:pt x="14647" y="9916"/>
                      <a:pt x="14908" y="9558"/>
                      <a:pt x="15103" y="9231"/>
                    </a:cubicBezTo>
                    <a:cubicBezTo>
                      <a:pt x="17517" y="5415"/>
                      <a:pt x="17485" y="1696"/>
                      <a:pt x="14908" y="555"/>
                    </a:cubicBezTo>
                    <a:cubicBezTo>
                      <a:pt x="14456" y="356"/>
                      <a:pt x="13966" y="255"/>
                      <a:pt x="13444" y="255"/>
                    </a:cubicBezTo>
                    <a:cubicBezTo>
                      <a:pt x="12081" y="255"/>
                      <a:pt x="10497" y="943"/>
                      <a:pt x="8775" y="2381"/>
                    </a:cubicBezTo>
                    <a:cubicBezTo>
                      <a:pt x="6921" y="771"/>
                      <a:pt x="5232" y="1"/>
                      <a:pt x="38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1304;p40">
                <a:extLst>
                  <a:ext uri="{FF2B5EF4-FFF2-40B4-BE49-F238E27FC236}">
                    <a16:creationId xmlns:a16="http://schemas.microsoft.com/office/drawing/2014/main" id="{C13ED6FB-252C-DCFE-AF2C-1B1123C714B6}"/>
                  </a:ext>
                </a:extLst>
              </p:cNvPr>
              <p:cNvSpPr/>
              <p:nvPr/>
            </p:nvSpPr>
            <p:spPr>
              <a:xfrm>
                <a:off x="2558200" y="1596725"/>
                <a:ext cx="96250" cy="108500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4340" extrusionOk="0">
                    <a:moveTo>
                      <a:pt x="1" y="1"/>
                    </a:moveTo>
                    <a:lnTo>
                      <a:pt x="522" y="4339"/>
                    </a:lnTo>
                    <a:cubicBezTo>
                      <a:pt x="522" y="4339"/>
                      <a:pt x="3850" y="3426"/>
                      <a:pt x="3654" y="1860"/>
                    </a:cubicBezTo>
                    <a:cubicBezTo>
                      <a:pt x="3574" y="1378"/>
                      <a:pt x="3222" y="1211"/>
                      <a:pt x="2773" y="1211"/>
                    </a:cubicBezTo>
                    <a:cubicBezTo>
                      <a:pt x="1762" y="1211"/>
                      <a:pt x="261" y="2056"/>
                      <a:pt x="261" y="205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1305;p40">
                <a:extLst>
                  <a:ext uri="{FF2B5EF4-FFF2-40B4-BE49-F238E27FC236}">
                    <a16:creationId xmlns:a16="http://schemas.microsoft.com/office/drawing/2014/main" id="{1AD200AE-94F8-A3A0-FD79-C4B3F3B9F21B}"/>
                  </a:ext>
                </a:extLst>
              </p:cNvPr>
              <p:cNvSpPr/>
              <p:nvPr/>
            </p:nvSpPr>
            <p:spPr>
              <a:xfrm>
                <a:off x="2558200" y="1596725"/>
                <a:ext cx="96250" cy="108500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4340" fill="none" extrusionOk="0">
                    <a:moveTo>
                      <a:pt x="1" y="1"/>
                    </a:moveTo>
                    <a:lnTo>
                      <a:pt x="261" y="2056"/>
                    </a:lnTo>
                    <a:cubicBezTo>
                      <a:pt x="261" y="2056"/>
                      <a:pt x="3393" y="294"/>
                      <a:pt x="3654" y="1860"/>
                    </a:cubicBezTo>
                    <a:cubicBezTo>
                      <a:pt x="3850" y="3426"/>
                      <a:pt x="522" y="4339"/>
                      <a:pt x="522" y="4339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1306;p40">
                <a:extLst>
                  <a:ext uri="{FF2B5EF4-FFF2-40B4-BE49-F238E27FC236}">
                    <a16:creationId xmlns:a16="http://schemas.microsoft.com/office/drawing/2014/main" id="{1D247030-F682-D329-B03B-F43B277A19FE}"/>
                  </a:ext>
                </a:extLst>
              </p:cNvPr>
              <p:cNvSpPr/>
              <p:nvPr/>
            </p:nvSpPr>
            <p:spPr>
              <a:xfrm>
                <a:off x="3346771" y="1699094"/>
                <a:ext cx="99500" cy="23727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491" extrusionOk="0">
                    <a:moveTo>
                      <a:pt x="2186" y="0"/>
                    </a:moveTo>
                    <a:cubicBezTo>
                      <a:pt x="1533" y="1566"/>
                      <a:pt x="1011" y="3230"/>
                      <a:pt x="685" y="4926"/>
                    </a:cubicBezTo>
                    <a:cubicBezTo>
                      <a:pt x="457" y="6198"/>
                      <a:pt x="0" y="8123"/>
                      <a:pt x="1142" y="9101"/>
                    </a:cubicBezTo>
                    <a:cubicBezTo>
                      <a:pt x="1446" y="9360"/>
                      <a:pt x="1821" y="9491"/>
                      <a:pt x="2191" y="9491"/>
                    </a:cubicBezTo>
                    <a:cubicBezTo>
                      <a:pt x="2614" y="9491"/>
                      <a:pt x="3031" y="9319"/>
                      <a:pt x="3327" y="8971"/>
                    </a:cubicBezTo>
                    <a:cubicBezTo>
                      <a:pt x="3980" y="8188"/>
                      <a:pt x="3882" y="6981"/>
                      <a:pt x="3751" y="6003"/>
                    </a:cubicBezTo>
                    <a:cubicBezTo>
                      <a:pt x="3556" y="4045"/>
                      <a:pt x="2969" y="2088"/>
                      <a:pt x="2284" y="229"/>
                    </a:cubicBezTo>
                    <a:cubicBezTo>
                      <a:pt x="2284" y="196"/>
                      <a:pt x="2251" y="98"/>
                      <a:pt x="2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1307;p40">
                <a:extLst>
                  <a:ext uri="{FF2B5EF4-FFF2-40B4-BE49-F238E27FC236}">
                    <a16:creationId xmlns:a16="http://schemas.microsoft.com/office/drawing/2014/main" id="{6714513A-F084-5009-3D9F-917D7CC5174F}"/>
                  </a:ext>
                </a:extLst>
              </p:cNvPr>
              <p:cNvSpPr/>
              <p:nvPr/>
            </p:nvSpPr>
            <p:spPr>
              <a:xfrm>
                <a:off x="3367146" y="1847994"/>
                <a:ext cx="31825" cy="74275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2971" extrusionOk="0">
                    <a:moveTo>
                      <a:pt x="417" y="1"/>
                    </a:moveTo>
                    <a:cubicBezTo>
                      <a:pt x="316" y="1"/>
                      <a:pt x="219" y="66"/>
                      <a:pt x="196" y="177"/>
                    </a:cubicBezTo>
                    <a:cubicBezTo>
                      <a:pt x="33" y="666"/>
                      <a:pt x="1" y="1156"/>
                      <a:pt x="131" y="1645"/>
                    </a:cubicBezTo>
                    <a:cubicBezTo>
                      <a:pt x="229" y="2134"/>
                      <a:pt x="490" y="2526"/>
                      <a:pt x="784" y="2884"/>
                    </a:cubicBezTo>
                    <a:cubicBezTo>
                      <a:pt x="829" y="2945"/>
                      <a:pt x="903" y="2971"/>
                      <a:pt x="975" y="2971"/>
                    </a:cubicBezTo>
                    <a:cubicBezTo>
                      <a:pt x="1058" y="2971"/>
                      <a:pt x="1140" y="2937"/>
                      <a:pt x="1175" y="2884"/>
                    </a:cubicBezTo>
                    <a:cubicBezTo>
                      <a:pt x="1273" y="2721"/>
                      <a:pt x="1273" y="2558"/>
                      <a:pt x="1142" y="2460"/>
                    </a:cubicBezTo>
                    <a:cubicBezTo>
                      <a:pt x="653" y="1873"/>
                      <a:pt x="490" y="1156"/>
                      <a:pt x="686" y="438"/>
                    </a:cubicBezTo>
                    <a:cubicBezTo>
                      <a:pt x="718" y="275"/>
                      <a:pt x="686" y="112"/>
                      <a:pt x="555" y="47"/>
                    </a:cubicBezTo>
                    <a:cubicBezTo>
                      <a:pt x="513" y="15"/>
                      <a:pt x="465" y="1"/>
                      <a:pt x="4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1308;p40">
                <a:extLst>
                  <a:ext uri="{FF2B5EF4-FFF2-40B4-BE49-F238E27FC236}">
                    <a16:creationId xmlns:a16="http://schemas.microsoft.com/office/drawing/2014/main" id="{4C3A5FE6-9EB6-BA03-4FA6-7A9679631BF9}"/>
                  </a:ext>
                </a:extLst>
              </p:cNvPr>
              <p:cNvSpPr/>
              <p:nvPr/>
            </p:nvSpPr>
            <p:spPr>
              <a:xfrm>
                <a:off x="1862575" y="2223850"/>
                <a:ext cx="99525" cy="23727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9491" extrusionOk="0">
                    <a:moveTo>
                      <a:pt x="2186" y="0"/>
                    </a:moveTo>
                    <a:cubicBezTo>
                      <a:pt x="1534" y="1566"/>
                      <a:pt x="1012" y="3230"/>
                      <a:pt x="686" y="4926"/>
                    </a:cubicBezTo>
                    <a:cubicBezTo>
                      <a:pt x="457" y="6198"/>
                      <a:pt x="1" y="8123"/>
                      <a:pt x="1142" y="9101"/>
                    </a:cubicBezTo>
                    <a:cubicBezTo>
                      <a:pt x="1447" y="9360"/>
                      <a:pt x="1822" y="9491"/>
                      <a:pt x="2192" y="9491"/>
                    </a:cubicBezTo>
                    <a:cubicBezTo>
                      <a:pt x="2615" y="9491"/>
                      <a:pt x="3032" y="9319"/>
                      <a:pt x="3328" y="8971"/>
                    </a:cubicBezTo>
                    <a:cubicBezTo>
                      <a:pt x="3980" y="8188"/>
                      <a:pt x="3850" y="6981"/>
                      <a:pt x="3752" y="6002"/>
                    </a:cubicBezTo>
                    <a:cubicBezTo>
                      <a:pt x="3524" y="4045"/>
                      <a:pt x="2969" y="2088"/>
                      <a:pt x="2284" y="229"/>
                    </a:cubicBezTo>
                    <a:cubicBezTo>
                      <a:pt x="2284" y="163"/>
                      <a:pt x="2252" y="98"/>
                      <a:pt x="2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1309;p40">
                <a:extLst>
                  <a:ext uri="{FF2B5EF4-FFF2-40B4-BE49-F238E27FC236}">
                    <a16:creationId xmlns:a16="http://schemas.microsoft.com/office/drawing/2014/main" id="{643E8172-D19F-448E-39AA-8926B2560FED}"/>
                  </a:ext>
                </a:extLst>
              </p:cNvPr>
              <p:cNvSpPr/>
              <p:nvPr/>
            </p:nvSpPr>
            <p:spPr>
              <a:xfrm>
                <a:off x="1882975" y="2371700"/>
                <a:ext cx="32650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2980" extrusionOk="0">
                    <a:moveTo>
                      <a:pt x="407" y="1"/>
                    </a:moveTo>
                    <a:cubicBezTo>
                      <a:pt x="313" y="1"/>
                      <a:pt x="216" y="52"/>
                      <a:pt x="196" y="154"/>
                    </a:cubicBezTo>
                    <a:cubicBezTo>
                      <a:pt x="33" y="643"/>
                      <a:pt x="0" y="1132"/>
                      <a:pt x="131" y="1622"/>
                    </a:cubicBezTo>
                    <a:cubicBezTo>
                      <a:pt x="229" y="2111"/>
                      <a:pt x="490" y="2535"/>
                      <a:pt x="783" y="2894"/>
                    </a:cubicBezTo>
                    <a:cubicBezTo>
                      <a:pt x="829" y="2954"/>
                      <a:pt x="895" y="2980"/>
                      <a:pt x="963" y="2980"/>
                    </a:cubicBezTo>
                    <a:cubicBezTo>
                      <a:pt x="1042" y="2980"/>
                      <a:pt x="1122" y="2946"/>
                      <a:pt x="1175" y="2894"/>
                    </a:cubicBezTo>
                    <a:cubicBezTo>
                      <a:pt x="1305" y="2763"/>
                      <a:pt x="1272" y="2568"/>
                      <a:pt x="1142" y="2437"/>
                    </a:cubicBezTo>
                    <a:cubicBezTo>
                      <a:pt x="653" y="1883"/>
                      <a:pt x="490" y="1132"/>
                      <a:pt x="685" y="447"/>
                    </a:cubicBezTo>
                    <a:cubicBezTo>
                      <a:pt x="718" y="284"/>
                      <a:pt x="685" y="121"/>
                      <a:pt x="555" y="56"/>
                    </a:cubicBezTo>
                    <a:cubicBezTo>
                      <a:pt x="518" y="19"/>
                      <a:pt x="463" y="1"/>
                      <a:pt x="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6" name="Google Shape;1310;p40">
                <a:extLst>
                  <a:ext uri="{FF2B5EF4-FFF2-40B4-BE49-F238E27FC236}">
                    <a16:creationId xmlns:a16="http://schemas.microsoft.com/office/drawing/2014/main" id="{15BAA2A4-7F38-A9D0-F531-DF435723A7A8}"/>
                  </a:ext>
                </a:extLst>
              </p:cNvPr>
              <p:cNvSpPr/>
              <p:nvPr/>
            </p:nvSpPr>
            <p:spPr>
              <a:xfrm>
                <a:off x="2005300" y="1401000"/>
                <a:ext cx="99500" cy="23730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492" extrusionOk="0">
                    <a:moveTo>
                      <a:pt x="2186" y="1"/>
                    </a:moveTo>
                    <a:cubicBezTo>
                      <a:pt x="1533" y="1567"/>
                      <a:pt x="1011" y="3230"/>
                      <a:pt x="685" y="4927"/>
                    </a:cubicBezTo>
                    <a:cubicBezTo>
                      <a:pt x="457" y="6199"/>
                      <a:pt x="0" y="8123"/>
                      <a:pt x="1142" y="9102"/>
                    </a:cubicBezTo>
                    <a:cubicBezTo>
                      <a:pt x="1446" y="9360"/>
                      <a:pt x="1821" y="9491"/>
                      <a:pt x="2191" y="9491"/>
                    </a:cubicBezTo>
                    <a:cubicBezTo>
                      <a:pt x="2615" y="9491"/>
                      <a:pt x="3031" y="9320"/>
                      <a:pt x="3327" y="8971"/>
                    </a:cubicBezTo>
                    <a:cubicBezTo>
                      <a:pt x="3980" y="8189"/>
                      <a:pt x="3882" y="6982"/>
                      <a:pt x="3752" y="6003"/>
                    </a:cubicBezTo>
                    <a:cubicBezTo>
                      <a:pt x="3556" y="4046"/>
                      <a:pt x="2969" y="2089"/>
                      <a:pt x="2284" y="262"/>
                    </a:cubicBezTo>
                    <a:cubicBezTo>
                      <a:pt x="2284" y="164"/>
                      <a:pt x="2251" y="99"/>
                      <a:pt x="2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7" name="Google Shape;1311;p40">
                <a:extLst>
                  <a:ext uri="{FF2B5EF4-FFF2-40B4-BE49-F238E27FC236}">
                    <a16:creationId xmlns:a16="http://schemas.microsoft.com/office/drawing/2014/main" id="{663C9133-9D97-2C23-B499-AD0AA3A57EFC}"/>
                  </a:ext>
                </a:extLst>
              </p:cNvPr>
              <p:cNvSpPr/>
              <p:nvPr/>
            </p:nvSpPr>
            <p:spPr>
              <a:xfrm>
                <a:off x="2025675" y="1549100"/>
                <a:ext cx="32650" cy="742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2971" extrusionOk="0">
                    <a:moveTo>
                      <a:pt x="432" y="0"/>
                    </a:moveTo>
                    <a:cubicBezTo>
                      <a:pt x="331" y="0"/>
                      <a:pt x="219" y="66"/>
                      <a:pt x="196" y="177"/>
                    </a:cubicBezTo>
                    <a:cubicBezTo>
                      <a:pt x="33" y="634"/>
                      <a:pt x="1" y="1155"/>
                      <a:pt x="131" y="1645"/>
                    </a:cubicBezTo>
                    <a:cubicBezTo>
                      <a:pt x="229" y="2101"/>
                      <a:pt x="490" y="2525"/>
                      <a:pt x="784" y="2884"/>
                    </a:cubicBezTo>
                    <a:cubicBezTo>
                      <a:pt x="829" y="2945"/>
                      <a:pt x="903" y="2970"/>
                      <a:pt x="975" y="2970"/>
                    </a:cubicBezTo>
                    <a:cubicBezTo>
                      <a:pt x="1059" y="2970"/>
                      <a:pt x="1140" y="2937"/>
                      <a:pt x="1175" y="2884"/>
                    </a:cubicBezTo>
                    <a:cubicBezTo>
                      <a:pt x="1306" y="2786"/>
                      <a:pt x="1273" y="2623"/>
                      <a:pt x="1142" y="2460"/>
                    </a:cubicBezTo>
                    <a:cubicBezTo>
                      <a:pt x="653" y="1873"/>
                      <a:pt x="490" y="1155"/>
                      <a:pt x="686" y="438"/>
                    </a:cubicBezTo>
                    <a:cubicBezTo>
                      <a:pt x="718" y="275"/>
                      <a:pt x="686" y="112"/>
                      <a:pt x="555" y="46"/>
                    </a:cubicBezTo>
                    <a:cubicBezTo>
                      <a:pt x="524" y="15"/>
                      <a:pt x="479" y="0"/>
                      <a:pt x="4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8" name="Google Shape;1312;p40">
                <a:extLst>
                  <a:ext uri="{FF2B5EF4-FFF2-40B4-BE49-F238E27FC236}">
                    <a16:creationId xmlns:a16="http://schemas.microsoft.com/office/drawing/2014/main" id="{C37312DC-840D-0FB5-D420-6771C572106B}"/>
                  </a:ext>
                </a:extLst>
              </p:cNvPr>
              <p:cNvSpPr/>
              <p:nvPr/>
            </p:nvSpPr>
            <p:spPr>
              <a:xfrm>
                <a:off x="2958600" y="1379000"/>
                <a:ext cx="67725" cy="159650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6386" extrusionOk="0">
                    <a:moveTo>
                      <a:pt x="1501" y="0"/>
                    </a:moveTo>
                    <a:cubicBezTo>
                      <a:pt x="1045" y="1044"/>
                      <a:pt x="686" y="2153"/>
                      <a:pt x="490" y="3295"/>
                    </a:cubicBezTo>
                    <a:cubicBezTo>
                      <a:pt x="327" y="4143"/>
                      <a:pt x="1" y="5415"/>
                      <a:pt x="816" y="6100"/>
                    </a:cubicBezTo>
                    <a:cubicBezTo>
                      <a:pt x="1020" y="6288"/>
                      <a:pt x="1277" y="6386"/>
                      <a:pt x="1532" y="6386"/>
                    </a:cubicBezTo>
                    <a:cubicBezTo>
                      <a:pt x="1807" y="6386"/>
                      <a:pt x="2081" y="6272"/>
                      <a:pt x="2284" y="6035"/>
                    </a:cubicBezTo>
                    <a:cubicBezTo>
                      <a:pt x="2708" y="5546"/>
                      <a:pt x="2643" y="4697"/>
                      <a:pt x="2545" y="4045"/>
                    </a:cubicBezTo>
                    <a:cubicBezTo>
                      <a:pt x="2415" y="2740"/>
                      <a:pt x="2023" y="1370"/>
                      <a:pt x="1567" y="163"/>
                    </a:cubicBezTo>
                    <a:cubicBezTo>
                      <a:pt x="1534" y="131"/>
                      <a:pt x="1501" y="65"/>
                      <a:pt x="1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19" name="Google Shape;1313;p40">
                <a:extLst>
                  <a:ext uri="{FF2B5EF4-FFF2-40B4-BE49-F238E27FC236}">
                    <a16:creationId xmlns:a16="http://schemas.microsoft.com/office/drawing/2014/main" id="{E7838125-10EF-1B12-EA15-DA30F6EF100F}"/>
                  </a:ext>
                </a:extLst>
              </p:cNvPr>
              <p:cNvSpPr/>
              <p:nvPr/>
            </p:nvSpPr>
            <p:spPr>
              <a:xfrm>
                <a:off x="2973300" y="1478025"/>
                <a:ext cx="20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017" extrusionOk="0">
                    <a:moveTo>
                      <a:pt x="288" y="1"/>
                    </a:moveTo>
                    <a:cubicBezTo>
                      <a:pt x="217" y="1"/>
                      <a:pt x="152" y="30"/>
                      <a:pt x="131" y="117"/>
                    </a:cubicBezTo>
                    <a:cubicBezTo>
                      <a:pt x="65" y="443"/>
                      <a:pt x="0" y="769"/>
                      <a:pt x="98" y="1095"/>
                    </a:cubicBezTo>
                    <a:cubicBezTo>
                      <a:pt x="163" y="1421"/>
                      <a:pt x="326" y="1715"/>
                      <a:pt x="555" y="1943"/>
                    </a:cubicBezTo>
                    <a:cubicBezTo>
                      <a:pt x="587" y="1992"/>
                      <a:pt x="636" y="2017"/>
                      <a:pt x="685" y="2017"/>
                    </a:cubicBezTo>
                    <a:cubicBezTo>
                      <a:pt x="734" y="2017"/>
                      <a:pt x="783" y="1992"/>
                      <a:pt x="816" y="1943"/>
                    </a:cubicBezTo>
                    <a:cubicBezTo>
                      <a:pt x="816" y="1878"/>
                      <a:pt x="783" y="1748"/>
                      <a:pt x="750" y="1650"/>
                    </a:cubicBezTo>
                    <a:cubicBezTo>
                      <a:pt x="424" y="1291"/>
                      <a:pt x="294" y="769"/>
                      <a:pt x="457" y="312"/>
                    </a:cubicBezTo>
                    <a:cubicBezTo>
                      <a:pt x="489" y="182"/>
                      <a:pt x="457" y="117"/>
                      <a:pt x="391" y="19"/>
                    </a:cubicBezTo>
                    <a:cubicBezTo>
                      <a:pt x="359" y="8"/>
                      <a:pt x="323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20" name="Google Shape;1314;p40">
                <a:extLst>
                  <a:ext uri="{FF2B5EF4-FFF2-40B4-BE49-F238E27FC236}">
                    <a16:creationId xmlns:a16="http://schemas.microsoft.com/office/drawing/2014/main" id="{EFF26C1D-AB2F-FD9D-C1D4-6EB5150AA4AB}"/>
                  </a:ext>
                </a:extLst>
              </p:cNvPr>
              <p:cNvSpPr/>
              <p:nvPr/>
            </p:nvSpPr>
            <p:spPr>
              <a:xfrm>
                <a:off x="2270325" y="1908250"/>
                <a:ext cx="67725" cy="159050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6362" extrusionOk="0">
                    <a:moveTo>
                      <a:pt x="1501" y="0"/>
                    </a:moveTo>
                    <a:cubicBezTo>
                      <a:pt x="1045" y="1044"/>
                      <a:pt x="686" y="2153"/>
                      <a:pt x="490" y="3295"/>
                    </a:cubicBezTo>
                    <a:cubicBezTo>
                      <a:pt x="327" y="4143"/>
                      <a:pt x="1" y="5415"/>
                      <a:pt x="816" y="6100"/>
                    </a:cubicBezTo>
                    <a:cubicBezTo>
                      <a:pt x="1019" y="6272"/>
                      <a:pt x="1282" y="6362"/>
                      <a:pt x="1541" y="6362"/>
                    </a:cubicBezTo>
                    <a:cubicBezTo>
                      <a:pt x="1822" y="6362"/>
                      <a:pt x="2097" y="6256"/>
                      <a:pt x="2284" y="6035"/>
                    </a:cubicBezTo>
                    <a:cubicBezTo>
                      <a:pt x="2708" y="5546"/>
                      <a:pt x="2643" y="4665"/>
                      <a:pt x="2545" y="4013"/>
                    </a:cubicBezTo>
                    <a:cubicBezTo>
                      <a:pt x="2447" y="2708"/>
                      <a:pt x="2023" y="1371"/>
                      <a:pt x="1566" y="164"/>
                    </a:cubicBezTo>
                    <a:cubicBezTo>
                      <a:pt x="1534" y="66"/>
                      <a:pt x="1534" y="33"/>
                      <a:pt x="1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21" name="Google Shape;1315;p40">
                <a:extLst>
                  <a:ext uri="{FF2B5EF4-FFF2-40B4-BE49-F238E27FC236}">
                    <a16:creationId xmlns:a16="http://schemas.microsoft.com/office/drawing/2014/main" id="{BD381243-2AEF-AA8A-280D-23E5CA2D2AFB}"/>
                  </a:ext>
                </a:extLst>
              </p:cNvPr>
              <p:cNvSpPr/>
              <p:nvPr/>
            </p:nvSpPr>
            <p:spPr>
              <a:xfrm>
                <a:off x="2285825" y="2007275"/>
                <a:ext cx="20400" cy="498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993" extrusionOk="0">
                    <a:moveTo>
                      <a:pt x="263" y="1"/>
                    </a:moveTo>
                    <a:cubicBezTo>
                      <a:pt x="200" y="1"/>
                      <a:pt x="142" y="30"/>
                      <a:pt x="98" y="117"/>
                    </a:cubicBezTo>
                    <a:cubicBezTo>
                      <a:pt x="33" y="443"/>
                      <a:pt x="0" y="737"/>
                      <a:pt x="66" y="1096"/>
                    </a:cubicBezTo>
                    <a:cubicBezTo>
                      <a:pt x="164" y="1422"/>
                      <a:pt x="327" y="1683"/>
                      <a:pt x="522" y="1944"/>
                    </a:cubicBezTo>
                    <a:cubicBezTo>
                      <a:pt x="555" y="1976"/>
                      <a:pt x="604" y="1993"/>
                      <a:pt x="657" y="1993"/>
                    </a:cubicBezTo>
                    <a:cubicBezTo>
                      <a:pt x="710" y="1993"/>
                      <a:pt x="767" y="1976"/>
                      <a:pt x="816" y="1944"/>
                    </a:cubicBezTo>
                    <a:cubicBezTo>
                      <a:pt x="816" y="1846"/>
                      <a:pt x="816" y="1748"/>
                      <a:pt x="718" y="1650"/>
                    </a:cubicBezTo>
                    <a:cubicBezTo>
                      <a:pt x="392" y="1291"/>
                      <a:pt x="261" y="769"/>
                      <a:pt x="425" y="313"/>
                    </a:cubicBezTo>
                    <a:cubicBezTo>
                      <a:pt x="490" y="182"/>
                      <a:pt x="425" y="117"/>
                      <a:pt x="359" y="19"/>
                    </a:cubicBezTo>
                    <a:cubicBezTo>
                      <a:pt x="327" y="8"/>
                      <a:pt x="294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22" name="Google Shape;1316;p40">
                <a:extLst>
                  <a:ext uri="{FF2B5EF4-FFF2-40B4-BE49-F238E27FC236}">
                    <a16:creationId xmlns:a16="http://schemas.microsoft.com/office/drawing/2014/main" id="{B6863C8B-7C94-6D0A-55C1-2D574289849D}"/>
                  </a:ext>
                </a:extLst>
              </p:cNvPr>
              <p:cNvSpPr/>
              <p:nvPr/>
            </p:nvSpPr>
            <p:spPr>
              <a:xfrm>
                <a:off x="3122525" y="1897650"/>
                <a:ext cx="6852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6391" extrusionOk="0">
                    <a:moveTo>
                      <a:pt x="1501" y="0"/>
                    </a:moveTo>
                    <a:cubicBezTo>
                      <a:pt x="1044" y="1077"/>
                      <a:pt x="685" y="2153"/>
                      <a:pt x="490" y="3295"/>
                    </a:cubicBezTo>
                    <a:cubicBezTo>
                      <a:pt x="327" y="4176"/>
                      <a:pt x="0" y="5415"/>
                      <a:pt x="816" y="6133"/>
                    </a:cubicBezTo>
                    <a:cubicBezTo>
                      <a:pt x="1031" y="6302"/>
                      <a:pt x="1288" y="6391"/>
                      <a:pt x="1539" y="6391"/>
                    </a:cubicBezTo>
                    <a:cubicBezTo>
                      <a:pt x="1821" y="6391"/>
                      <a:pt x="2094" y="6277"/>
                      <a:pt x="2284" y="6035"/>
                    </a:cubicBezTo>
                    <a:cubicBezTo>
                      <a:pt x="2741" y="5546"/>
                      <a:pt x="2643" y="4698"/>
                      <a:pt x="2577" y="4045"/>
                    </a:cubicBezTo>
                    <a:cubicBezTo>
                      <a:pt x="2447" y="2740"/>
                      <a:pt x="2023" y="1403"/>
                      <a:pt x="1566" y="164"/>
                    </a:cubicBezTo>
                    <a:cubicBezTo>
                      <a:pt x="1534" y="131"/>
                      <a:pt x="1534" y="98"/>
                      <a:pt x="1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23" name="Google Shape;1317;p40">
                <a:extLst>
                  <a:ext uri="{FF2B5EF4-FFF2-40B4-BE49-F238E27FC236}">
                    <a16:creationId xmlns:a16="http://schemas.microsoft.com/office/drawing/2014/main" id="{4A79F294-7533-E8C7-7601-0CCAB376A5C3}"/>
                  </a:ext>
                </a:extLst>
              </p:cNvPr>
              <p:cNvSpPr/>
              <p:nvPr/>
            </p:nvSpPr>
            <p:spPr>
              <a:xfrm>
                <a:off x="3138025" y="1998275"/>
                <a:ext cx="212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986" extrusionOk="0">
                    <a:moveTo>
                      <a:pt x="253" y="1"/>
                    </a:moveTo>
                    <a:cubicBezTo>
                      <a:pt x="194" y="1"/>
                      <a:pt x="139" y="23"/>
                      <a:pt x="98" y="86"/>
                    </a:cubicBezTo>
                    <a:cubicBezTo>
                      <a:pt x="33" y="412"/>
                      <a:pt x="0" y="738"/>
                      <a:pt x="65" y="1064"/>
                    </a:cubicBezTo>
                    <a:cubicBezTo>
                      <a:pt x="163" y="1390"/>
                      <a:pt x="326" y="1684"/>
                      <a:pt x="522" y="1912"/>
                    </a:cubicBezTo>
                    <a:cubicBezTo>
                      <a:pt x="555" y="1961"/>
                      <a:pt x="604" y="1986"/>
                      <a:pt x="657" y="1986"/>
                    </a:cubicBezTo>
                    <a:cubicBezTo>
                      <a:pt x="710" y="1986"/>
                      <a:pt x="767" y="1961"/>
                      <a:pt x="816" y="1912"/>
                    </a:cubicBezTo>
                    <a:cubicBezTo>
                      <a:pt x="848" y="1847"/>
                      <a:pt x="816" y="1717"/>
                      <a:pt x="718" y="1651"/>
                    </a:cubicBezTo>
                    <a:cubicBezTo>
                      <a:pt x="392" y="1292"/>
                      <a:pt x="261" y="738"/>
                      <a:pt x="424" y="281"/>
                    </a:cubicBezTo>
                    <a:cubicBezTo>
                      <a:pt x="490" y="183"/>
                      <a:pt x="424" y="86"/>
                      <a:pt x="359" y="20"/>
                    </a:cubicBezTo>
                    <a:cubicBezTo>
                      <a:pt x="323" y="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#9Slide07 Bungee" pitchFamily="2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230" name="Google Shape;739;p36">
            <a:extLst>
              <a:ext uri="{FF2B5EF4-FFF2-40B4-BE49-F238E27FC236}">
                <a16:creationId xmlns:a16="http://schemas.microsoft.com/office/drawing/2014/main" id="{A15EB69B-8EE6-37DE-B489-2DDB6F72DB98}"/>
              </a:ext>
            </a:extLst>
          </p:cNvPr>
          <p:cNvSpPr/>
          <p:nvPr/>
        </p:nvSpPr>
        <p:spPr>
          <a:xfrm>
            <a:off x="4349393" y="-62060"/>
            <a:ext cx="5633663" cy="24405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b="1" i="1" kern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#9Slide07 Bungee" pitchFamily="2" charset="0"/>
                <a:cs typeface="Arial"/>
                <a:sym typeface="Arial"/>
              </a:rPr>
              <a:t>So sánh các số</a:t>
            </a:r>
            <a:endParaRPr sz="4400" b="1" i="1" kern="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#9Slide07 Bungee" pitchFamily="2" charset="0"/>
              <a:cs typeface="Arial"/>
              <a:sym typeface="Arial"/>
            </a:endParaRPr>
          </a:p>
        </p:txBody>
      </p:sp>
      <p:sp>
        <p:nvSpPr>
          <p:cNvPr id="231" name="Google Shape;739;p36">
            <a:extLst>
              <a:ext uri="{FF2B5EF4-FFF2-40B4-BE49-F238E27FC236}">
                <a16:creationId xmlns:a16="http://schemas.microsoft.com/office/drawing/2014/main" id="{5ACBEBB1-8482-37F2-FFE8-F991288DB6AD}"/>
              </a:ext>
            </a:extLst>
          </p:cNvPr>
          <p:cNvSpPr/>
          <p:nvPr/>
        </p:nvSpPr>
        <p:spPr>
          <a:xfrm>
            <a:off x="4484070" y="81582"/>
            <a:ext cx="5431745" cy="22856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i="1" kern="0" dirty="0">
                <a:ln w="9525" cap="flat" cmpd="sng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9DD06"/>
                </a:solidFill>
                <a:latin typeface="#9Slide07 Bungee" pitchFamily="2" charset="0"/>
                <a:cs typeface="Arial"/>
                <a:sym typeface="Arial"/>
              </a:rPr>
              <a:t>So sánh các số</a:t>
            </a:r>
            <a:endParaRPr sz="3600" b="1" i="1" kern="0" dirty="0">
              <a:ln w="9525" cap="flat" cmpd="sng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9DD06"/>
              </a:solidFill>
              <a:latin typeface="#9Slide07 Bungee" pitchFamily="2" charset="0"/>
              <a:cs typeface="Arial"/>
              <a:sym typeface="Arial"/>
            </a:endParaRPr>
          </a:p>
        </p:txBody>
      </p:sp>
      <p:pic>
        <p:nvPicPr>
          <p:cNvPr id="232" name="Google Shape;809;p37">
            <a:extLst>
              <a:ext uri="{FF2B5EF4-FFF2-40B4-BE49-F238E27FC236}">
                <a16:creationId xmlns:a16="http://schemas.microsoft.com/office/drawing/2014/main" id="{3BED2480-1E0E-11A0-7DA1-76EE4CA7FA2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3262">
            <a:off x="11247557" y="4234136"/>
            <a:ext cx="585751" cy="5198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37000"/>
              </a:schemeClr>
            </a:outerShdw>
          </a:effectLst>
        </p:spPr>
      </p:pic>
      <p:pic>
        <p:nvPicPr>
          <p:cNvPr id="233" name="Google Shape;810;p37">
            <a:extLst>
              <a:ext uri="{FF2B5EF4-FFF2-40B4-BE49-F238E27FC236}">
                <a16:creationId xmlns:a16="http://schemas.microsoft.com/office/drawing/2014/main" id="{B204925C-71E2-2E08-E803-03CE6FAD3AE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8713" y="3578401"/>
            <a:ext cx="509331" cy="730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9000"/>
              </a:schemeClr>
            </a:outerShdw>
          </a:effectLst>
        </p:spPr>
      </p:pic>
      <p:pic>
        <p:nvPicPr>
          <p:cNvPr id="234" name="Google Shape;811;p37">
            <a:extLst>
              <a:ext uri="{FF2B5EF4-FFF2-40B4-BE49-F238E27FC236}">
                <a16:creationId xmlns:a16="http://schemas.microsoft.com/office/drawing/2014/main" id="{DD24B69A-B392-A37A-3232-7C2B470C5B8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0241" y="2813250"/>
            <a:ext cx="509331" cy="730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9000"/>
              </a:schemeClr>
            </a:outerShdw>
          </a:effectLst>
        </p:spPr>
      </p:pic>
      <p:sp>
        <p:nvSpPr>
          <p:cNvPr id="235" name="Google Shape;739;p36">
            <a:extLst>
              <a:ext uri="{FF2B5EF4-FFF2-40B4-BE49-F238E27FC236}">
                <a16:creationId xmlns:a16="http://schemas.microsoft.com/office/drawing/2014/main" id="{05A81B0D-1FF2-2DCE-01C7-FAFEFFF1D4CC}"/>
              </a:ext>
            </a:extLst>
          </p:cNvPr>
          <p:cNvSpPr/>
          <p:nvPr/>
        </p:nvSpPr>
        <p:spPr>
          <a:xfrm>
            <a:off x="2456240" y="2410666"/>
            <a:ext cx="8593451" cy="196829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i="1" kern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#9Slide07 Bungee" pitchFamily="2" charset="0"/>
                <a:cs typeface="Arial"/>
                <a:sym typeface="Arial"/>
              </a:rPr>
              <a:t>Tròn chục, tròn trăm</a:t>
            </a:r>
            <a:endParaRPr sz="3200" b="1" i="1" kern="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#9Slide07 Bungee" pitchFamily="2" charset="0"/>
              <a:cs typeface="Arial"/>
              <a:sym typeface="Arial"/>
            </a:endParaRPr>
          </a:p>
        </p:txBody>
      </p:sp>
      <p:sp>
        <p:nvSpPr>
          <p:cNvPr id="236" name="Google Shape;739;p36">
            <a:extLst>
              <a:ext uri="{FF2B5EF4-FFF2-40B4-BE49-F238E27FC236}">
                <a16:creationId xmlns:a16="http://schemas.microsoft.com/office/drawing/2014/main" id="{05634508-F461-88E1-4787-4240E1B2A210}"/>
              </a:ext>
            </a:extLst>
          </p:cNvPr>
          <p:cNvSpPr/>
          <p:nvPr/>
        </p:nvSpPr>
        <p:spPr>
          <a:xfrm>
            <a:off x="2386977" y="2403498"/>
            <a:ext cx="8552556" cy="19681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i="1" kern="0" dirty="0">
                <a:ln w="9525" cap="flat" cmpd="sng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FB7E5">
                    <a:lumMod val="40000"/>
                    <a:lumOff val="60000"/>
                  </a:srgbClr>
                </a:solidFill>
                <a:latin typeface="#9Slide07 Bungee" pitchFamily="2" charset="0"/>
                <a:cs typeface="Arial"/>
                <a:sym typeface="Arial"/>
              </a:rPr>
              <a:t>Tròn chục, tròn trăm</a:t>
            </a:r>
            <a:endParaRPr sz="2800" b="1" i="1" kern="0" dirty="0">
              <a:ln w="9525" cap="flat" cmpd="sng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FB7E5">
                  <a:lumMod val="40000"/>
                  <a:lumOff val="60000"/>
                </a:srgbClr>
              </a:solidFill>
              <a:latin typeface="#9Slide07 Bungee" pitchFamily="2" charset="0"/>
              <a:cs typeface="Arial"/>
              <a:sym typeface="Arial"/>
            </a:endParaRPr>
          </a:p>
        </p:txBody>
      </p:sp>
      <p:sp>
        <p:nvSpPr>
          <p:cNvPr id="237" name="Google Shape;400;p29">
            <a:extLst>
              <a:ext uri="{FF2B5EF4-FFF2-40B4-BE49-F238E27FC236}">
                <a16:creationId xmlns:a16="http://schemas.microsoft.com/office/drawing/2014/main" id="{12D9BCBD-B8C8-FF9E-8430-9D51CFF684AF}"/>
              </a:ext>
            </a:extLst>
          </p:cNvPr>
          <p:cNvSpPr txBox="1">
            <a:spLocks/>
          </p:cNvSpPr>
          <p:nvPr/>
        </p:nvSpPr>
        <p:spPr>
          <a:xfrm>
            <a:off x="5855198" y="4660880"/>
            <a:ext cx="2326708" cy="124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3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defTabSz="1219170">
              <a:buClr>
                <a:srgbClr val="FFFFFF"/>
              </a:buClr>
            </a:pPr>
            <a:r>
              <a:rPr lang="en-US" sz="48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#9Slide03 SVNLifehack Sans" panose="00000500000000000000" pitchFamily="2" charset="0"/>
              </a:rPr>
              <a:t>(</a:t>
            </a:r>
            <a:r>
              <a:rPr lang="en-US" sz="4800" kern="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#9Slide03 SVNLifehack Sans" panose="00000500000000000000" pitchFamily="2" charset="0"/>
              </a:rPr>
              <a:t>Tiết</a:t>
            </a:r>
            <a:r>
              <a:rPr lang="en-US" sz="48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#9Slide03 SVNLifehack Sans" panose="00000500000000000000" pitchFamily="2" charset="0"/>
              </a:rPr>
              <a:t> 1)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180FFF1F-96A5-5CCF-863B-7522C74D3A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1086" y="2991427"/>
            <a:ext cx="4966639" cy="4104996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0449A91F-42EC-DF03-C862-AB836E444B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183" y="1139048"/>
            <a:ext cx="1447203" cy="14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31" grpId="0"/>
      <p:bldP spid="235" grpId="0"/>
      <p:bldP spid="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B69C56-6A58-F66E-B77E-1AD8771AC9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FC6CF1-669C-D450-41DE-71FBD330070E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7E7FAC-F364-FEAF-EF6D-B965D9211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D50646-65A4-43A2-3FF4-231EC7272CC0}"/>
              </a:ext>
            </a:extLst>
          </p:cNvPr>
          <p:cNvSpPr/>
          <p:nvPr/>
        </p:nvSpPr>
        <p:spPr>
          <a:xfrm>
            <a:off x="220133" y="313267"/>
            <a:ext cx="11667067" cy="6231467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6051FF-A18C-4EFB-0FA3-8AE05CCC0636}"/>
              </a:ext>
            </a:extLst>
          </p:cNvPr>
          <p:cNvSpPr/>
          <p:nvPr/>
        </p:nvSpPr>
        <p:spPr>
          <a:xfrm>
            <a:off x="2439507" y="313781"/>
            <a:ext cx="8839200" cy="7176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#9Slide03 AllRoundGothic" panose="020B0703020202020104" pitchFamily="34" charset="0"/>
                <a:sym typeface="Arial"/>
              </a:rPr>
              <a:t>a) So sánh các số tròn trăm</a:t>
            </a:r>
            <a:endParaRPr lang="en-US" sz="4400" kern="0" dirty="0">
              <a:solidFill>
                <a:srgbClr val="000000"/>
              </a:solidFill>
              <a:latin typeface="#9Slide03 AllRoundGothic" panose="020B0703020202020104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6151BA-AED1-4310-9CA7-9DE64AC23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603" t="16417" r="15700" b="13505"/>
          <a:stretch/>
        </p:blipFill>
        <p:spPr>
          <a:xfrm flipH="1">
            <a:off x="9475220" y="4394096"/>
            <a:ext cx="2661319" cy="2581769"/>
          </a:xfrm>
          <a:prstGeom prst="rect">
            <a:avLst/>
          </a:prstGeom>
        </p:spPr>
      </p:pic>
      <p:grpSp>
        <p:nvGrpSpPr>
          <p:cNvPr id="25" name="组合 10"/>
          <p:cNvGrpSpPr/>
          <p:nvPr/>
        </p:nvGrpSpPr>
        <p:grpSpPr>
          <a:xfrm>
            <a:off x="885240" y="1284000"/>
            <a:ext cx="4568678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7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10350" y="1557026"/>
            <a:ext cx="2194334" cy="2291252"/>
            <a:chOff x="3822430" y="691144"/>
            <a:chExt cx="5447846" cy="5450779"/>
          </a:xfrm>
        </p:grpSpPr>
        <p:grpSp>
          <p:nvGrpSpPr>
            <p:cNvPr id="29" name="Group 28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Group 31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6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0" name="Group 249"/>
          <p:cNvGrpSpPr/>
          <p:nvPr/>
        </p:nvGrpSpPr>
        <p:grpSpPr>
          <a:xfrm>
            <a:off x="2839648" y="1956902"/>
            <a:ext cx="2194334" cy="2291252"/>
            <a:chOff x="3822430" y="691144"/>
            <a:chExt cx="5447846" cy="5450779"/>
          </a:xfrm>
        </p:grpSpPr>
        <p:grpSp>
          <p:nvGrpSpPr>
            <p:cNvPr id="251" name="Group 250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2" name="Group 251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3" name="Group 252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4" name="Group 253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5" name="Group 254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6" name="Group 255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7" name="Group 256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8" name="Group 257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9" name="Group 258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0" name="Group 259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1" name="组合 10"/>
          <p:cNvGrpSpPr/>
          <p:nvPr/>
        </p:nvGrpSpPr>
        <p:grpSpPr>
          <a:xfrm>
            <a:off x="5995478" y="1291038"/>
            <a:ext cx="570022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362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63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6420589" y="1564064"/>
            <a:ext cx="2194334" cy="2291252"/>
            <a:chOff x="3822430" y="691144"/>
            <a:chExt cx="5447846" cy="5450779"/>
          </a:xfrm>
        </p:grpSpPr>
        <p:grpSp>
          <p:nvGrpSpPr>
            <p:cNvPr id="365" name="Group 364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6" name="Group 365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7" name="Group 366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8" name="Group 367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9" name="Group 368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0" name="Group 369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1" name="Group 370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2" name="Group 371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3" name="Group 372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4" name="Group 373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86" name="Group 585"/>
          <p:cNvGrpSpPr/>
          <p:nvPr/>
        </p:nvGrpSpPr>
        <p:grpSpPr>
          <a:xfrm>
            <a:off x="9145289" y="1564065"/>
            <a:ext cx="2194334" cy="2291252"/>
            <a:chOff x="3822430" y="691144"/>
            <a:chExt cx="5447846" cy="5450779"/>
          </a:xfrm>
        </p:grpSpPr>
        <p:grpSp>
          <p:nvGrpSpPr>
            <p:cNvPr id="587" name="Group 586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8" name="Group 587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9" name="Group 588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0" name="Group 589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1" name="Group 590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2" name="Group 591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3" name="Group 592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4" name="Group 593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5" name="Group 594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6" name="Group 595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97" name="Group 696"/>
          <p:cNvGrpSpPr/>
          <p:nvPr/>
        </p:nvGrpSpPr>
        <p:grpSpPr>
          <a:xfrm>
            <a:off x="7792982" y="2031447"/>
            <a:ext cx="2194334" cy="2291252"/>
            <a:chOff x="3822430" y="691144"/>
            <a:chExt cx="5447846" cy="5450779"/>
          </a:xfrm>
        </p:grpSpPr>
        <p:grpSp>
          <p:nvGrpSpPr>
            <p:cNvPr id="698" name="Group 697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7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9" name="Group 698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7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0" name="Group 699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7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1" name="Group 700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2" name="Group 701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3" name="Group 702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7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4" name="Group 703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7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5" name="Group 704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7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6" name="Group 705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7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7" name="Group 706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08" name="文本框 15"/>
          <p:cNvSpPr txBox="1"/>
          <p:nvPr/>
        </p:nvSpPr>
        <p:spPr>
          <a:xfrm>
            <a:off x="3593175" y="4668791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wiss 721 Black Condensed" panose="02000500000000000000" pitchFamily="2" charset="0"/>
                <a:ea typeface="印品黑体" panose="00000500000000000000" pitchFamily="2" charset="-122"/>
                <a:cs typeface="+mn-cs"/>
              </a:rPr>
              <a:t>200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09" name="文本框 15"/>
          <p:cNvSpPr txBox="1"/>
          <p:nvPr/>
        </p:nvSpPr>
        <p:spPr>
          <a:xfrm>
            <a:off x="6432583" y="4627474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3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wiss 721 Black Condensed" panose="02000500000000000000" pitchFamily="2" charset="0"/>
                <a:ea typeface="印品黑体" panose="00000500000000000000" pitchFamily="2" charset="-122"/>
                <a:cs typeface="+mn-cs"/>
              </a:rPr>
              <a:t>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10" name="文本框 15"/>
          <p:cNvSpPr txBox="1"/>
          <p:nvPr/>
        </p:nvSpPr>
        <p:spPr>
          <a:xfrm>
            <a:off x="5390134" y="4666167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wiss 721 Black Condensed" panose="02000500000000000000" pitchFamily="2" charset="0"/>
                <a:ea typeface="印品黑体" panose="00000500000000000000" pitchFamily="2" charset="-122"/>
                <a:cs typeface="+mn-cs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11" name="文本框 15"/>
          <p:cNvSpPr txBox="1"/>
          <p:nvPr/>
        </p:nvSpPr>
        <p:spPr>
          <a:xfrm>
            <a:off x="3608098" y="5661132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3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wiss 721 Black Condensed" panose="02000500000000000000" pitchFamily="2" charset="0"/>
                <a:ea typeface="印品黑体" panose="00000500000000000000" pitchFamily="2" charset="-122"/>
                <a:cs typeface="+mn-cs"/>
              </a:rPr>
              <a:t>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12" name="文本框 15"/>
          <p:cNvSpPr txBox="1"/>
          <p:nvPr/>
        </p:nvSpPr>
        <p:spPr>
          <a:xfrm>
            <a:off x="6432370" y="5637561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wiss 721 Black Condensed" panose="02000500000000000000" pitchFamily="2" charset="0"/>
                <a:ea typeface="印品黑体" panose="00000500000000000000" pitchFamily="2" charset="-122"/>
                <a:cs typeface="+mn-cs"/>
              </a:rPr>
              <a:t>200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13" name="文本框 15"/>
          <p:cNvSpPr txBox="1"/>
          <p:nvPr/>
        </p:nvSpPr>
        <p:spPr>
          <a:xfrm>
            <a:off x="5368374" y="5605450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&gt;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2467" y="4093057"/>
            <a:ext cx="2036363" cy="2608310"/>
            <a:chOff x="582201" y="1485003"/>
            <a:chExt cx="3602831" cy="53125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C84C4F-5810-6861-AA0F-B13059FEF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60" b="92596" l="9995" r="89972">
                          <a14:foregroundMark x1="38426" y1="46298" x2="54555" y2="40933"/>
                          <a14:foregroundMark x1="69012" y1="90958" x2="64884" y2="86829"/>
                          <a14:foregroundMark x1="38008" y1="92612" x2="42153" y2="88467"/>
                          <a14:foregroundMark x1="40498" y1="42169" x2="40080" y2="48788"/>
                          <a14:foregroundMark x1="65586" y1="37774" x2="65586" y2="37774"/>
                          <a14:foregroundMark x1="65720" y1="37907" x2="65720" y2="37907"/>
                          <a14:foregroundMark x1="66121" y1="29801" x2="65452" y2="39662"/>
                          <a14:backgroundMark x1="66121" y1="12134" x2="68828" y2="22648"/>
                          <a14:backgroundMark x1="53719" y1="15644" x2="72606" y2="27244"/>
                          <a14:backgroundMark x1="62076" y1="9694" x2="74361" y2="19138"/>
                          <a14:backgroundMark x1="74361" y1="19138" x2="74494" y2="19422"/>
                          <a14:backgroundMark x1="60455" y1="12134" x2="72873" y2="10246"/>
                          <a14:backgroundMark x1="70182" y1="1070" x2="63162" y2="19957"/>
                          <a14:backgroundMark x1="66405" y1="1605" x2="62293" y2="17366"/>
                          <a14:backgroundMark x1="62293" y1="17366" x2="67207" y2="22113"/>
                          <a14:backgroundMark x1="68828" y1="3493" x2="60722" y2="21026"/>
                        </a14:backgroundRemoval>
                      </a14:imgEffect>
                    </a14:imgLayer>
                  </a14:imgProps>
                </a:ext>
              </a:extLst>
            </a:blip>
            <a:srcRect l="24888" t="17569" r="26181" b="5828"/>
            <a:stretch/>
          </p:blipFill>
          <p:spPr>
            <a:xfrm>
              <a:off x="582201" y="1991669"/>
              <a:ext cx="3069856" cy="480591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19526A-AF9F-7E72-D83A-47FD6E25B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60" b="92596" l="9995" r="89972">
                          <a14:foregroundMark x1="62811" y1="15711" x2="66121" y2="8675"/>
                          <a14:foregroundMark x1="53902" y1="41150" x2="54555" y2="40933"/>
                          <a14:foregroundMark x1="38615" y1="46235" x2="38815" y2="46169"/>
                          <a14:foregroundMark x1="66539" y1="9092" x2="67775" y2="7856"/>
                          <a14:foregroundMark x1="40102" y1="48440" x2="40080" y2="48788"/>
                          <a14:foregroundMark x1="68026" y1="7655" x2="69748" y2="3460"/>
                          <a14:backgroundMark x1="39679" y1="25088" x2="69096" y2="76901"/>
                          <a14:backgroundMark x1="31573" y1="26709" x2="45613" y2="46682"/>
                          <a14:backgroundMark x1="47769" y1="14023" x2="39245" y2="28915"/>
                          <a14:backgroundMark x1="39245" y1="28915" x2="31690" y2="57847"/>
                          <a14:backgroundMark x1="31690" y1="57847" x2="36821" y2="72372"/>
                          <a14:backgroundMark x1="36821" y1="72372" x2="56025" y2="81280"/>
                          <a14:backgroundMark x1="56025" y1="81280" x2="68778" y2="76199"/>
                          <a14:backgroundMark x1="68778" y1="76199" x2="63797" y2="56443"/>
                          <a14:backgroundMark x1="63797" y1="56443" x2="42537" y2="72154"/>
                          <a14:backgroundMark x1="42537" y1="72154" x2="45830" y2="89754"/>
                          <a14:backgroundMark x1="45830" y1="89754" x2="67592" y2="90824"/>
                          <a14:backgroundMark x1="67592" y1="90824" x2="77185" y2="89587"/>
                          <a14:backgroundMark x1="38593" y1="23734" x2="68661" y2="68060"/>
                          <a14:backgroundMark x1="68661" y1="68060" x2="40649" y2="70968"/>
                          <a14:backgroundMark x1="40649" y1="70968" x2="27645" y2="57847"/>
                          <a14:backgroundMark x1="27645" y1="57847" x2="41568" y2="47050"/>
                          <a14:backgroundMark x1="41568" y1="47050" x2="70450" y2="46833"/>
                          <a14:backgroundMark x1="70450" y1="46833" x2="85024" y2="49641"/>
                          <a14:backgroundMark x1="44259" y1="16981" x2="47618" y2="54237"/>
                          <a14:backgroundMark x1="47618" y1="54237" x2="35785" y2="72372"/>
                          <a14:backgroundMark x1="35785" y1="72372" x2="24018" y2="38576"/>
                          <a14:backgroundMark x1="24018" y1="38576" x2="43774" y2="30369"/>
                          <a14:backgroundMark x1="43774" y1="30369" x2="67742" y2="51797"/>
                          <a14:backgroundMark x1="67742" y1="51797" x2="73692" y2="67190"/>
                          <a14:backgroundMark x1="43456" y1="19957" x2="34648" y2="34581"/>
                          <a14:backgroundMark x1="34648" y1="34581" x2="38058" y2="72589"/>
                          <a14:backgroundMark x1="38058" y1="72589" x2="62678" y2="74210"/>
                          <a14:backgroundMark x1="62678" y1="74210" x2="64182" y2="54020"/>
                          <a14:backgroundMark x1="64182" y1="54020" x2="46916" y2="46248"/>
                          <a14:backgroundMark x1="46916" y1="46248" x2="40481" y2="63363"/>
                          <a14:backgroundMark x1="40481" y1="63363" x2="54087" y2="36253"/>
                          <a14:backgroundMark x1="54087" y1="36253" x2="49440" y2="21026"/>
                          <a14:backgroundMark x1="49440" y1="21026" x2="35902" y2="37222"/>
                          <a14:backgroundMark x1="35902" y1="37222" x2="41083" y2="46198"/>
                          <a14:backgroundMark x1="41083" y1="46198" x2="50259" y2="39111"/>
                          <a14:backgroundMark x1="50259" y1="39111" x2="40214" y2="60120"/>
                          <a14:backgroundMark x1="40214" y1="60120" x2="41033" y2="62059"/>
                          <a14:backgroundMark x1="24018" y1="47752" x2="57212" y2="43440"/>
                          <a14:backgroundMark x1="21060" y1="53970" x2="54521" y2="47167"/>
                          <a14:backgroundMark x1="54521" y1="47167" x2="38058" y2="49908"/>
                          <a14:backgroundMark x1="38058" y1="49908" x2="56025" y2="42955"/>
                          <a14:backgroundMark x1="56025" y1="42955" x2="41785" y2="44576"/>
                          <a14:backgroundMark x1="41785" y1="44576" x2="34280" y2="41284"/>
                          <a14:backgroundMark x1="37790" y1="46131" x2="45880" y2="52348"/>
                          <a14:backgroundMark x1="55608" y1="39930" x2="53167" y2="43975"/>
                          <a14:backgroundMark x1="42922" y1="41551" x2="40214" y2="43975"/>
                          <a14:backgroundMark x1="41568" y1="40465" x2="39947" y2="46398"/>
                          <a14:backgroundMark x1="45345" y1="43975" x2="54254" y2="40465"/>
                          <a14:backgroundMark x1="37523" y1="90941" x2="42922" y2="88785"/>
                          <a14:backgroundMark x1="31573" y1="90674" x2="48588" y2="91208"/>
                          <a14:backgroundMark x1="36704" y1="89587" x2="43991" y2="89052"/>
                          <a14:backgroundMark x1="35902" y1="93365" x2="41300" y2="90406"/>
                          <a14:backgroundMark x1="34815" y1="91208" x2="41568" y2="92027"/>
                          <a14:backgroundMark x1="64232" y1="86345" x2="70182" y2="92027"/>
                          <a14:backgroundMark x1="33194" y1="87164" x2="44259" y2="90122"/>
                          <a14:backgroundMark x1="44259" y1="90122" x2="44259" y2="90122"/>
                          <a14:backgroundMark x1="42370" y1="87698" x2="39412" y2="93916"/>
                          <a14:backgroundMark x1="39144" y1="86896" x2="43456" y2="96340"/>
                          <a14:backgroundMark x1="41568" y1="89855" x2="37239" y2="92562"/>
                        </a14:backgroundRemoval>
                      </a14:imgEffect>
                    </a14:imgLayer>
                  </a14:imgProps>
                </a:ext>
              </a:extLst>
            </a:blip>
            <a:srcRect l="51069" r="17295" b="68923"/>
            <a:stretch/>
          </p:blipFill>
          <p:spPr>
            <a:xfrm rot="19858591">
              <a:off x="2200285" y="1485003"/>
              <a:ext cx="1984747" cy="1949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621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B69C56-6A58-F66E-B77E-1AD8771AC9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FC6CF1-669C-D450-41DE-71FBD330070E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7E7FAC-F364-FEAF-EF6D-B965D9211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D50646-65A4-43A2-3FF4-231EC7272CC0}"/>
              </a:ext>
            </a:extLst>
          </p:cNvPr>
          <p:cNvSpPr/>
          <p:nvPr/>
        </p:nvSpPr>
        <p:spPr>
          <a:xfrm>
            <a:off x="220133" y="313267"/>
            <a:ext cx="11667067" cy="6231467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6051FF-A18C-4EFB-0FA3-8AE05CCC0636}"/>
              </a:ext>
            </a:extLst>
          </p:cNvPr>
          <p:cNvSpPr/>
          <p:nvPr/>
        </p:nvSpPr>
        <p:spPr>
          <a:xfrm>
            <a:off x="3788229" y="95073"/>
            <a:ext cx="8251371" cy="7176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#9Slide03 AllRoundGothic" panose="020B0703020202020104" pitchFamily="34" charset="0"/>
                <a:sym typeface="Arial"/>
              </a:rPr>
              <a:t>a) So sánh các số tròn chục</a:t>
            </a:r>
            <a:endParaRPr lang="en-US" sz="4400" kern="0" dirty="0">
              <a:solidFill>
                <a:srgbClr val="000000"/>
              </a:solidFill>
              <a:latin typeface="#9Slide03 AllRoundGothic" panose="020B0703020202020104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6151BA-AED1-4310-9CA7-9DE64AC23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603" t="16417" r="15700" b="13505"/>
          <a:stretch/>
        </p:blipFill>
        <p:spPr>
          <a:xfrm flipH="1">
            <a:off x="9475220" y="4394096"/>
            <a:ext cx="2661319" cy="2581769"/>
          </a:xfrm>
          <a:prstGeom prst="rect">
            <a:avLst/>
          </a:prstGeom>
        </p:spPr>
      </p:pic>
      <p:grpSp>
        <p:nvGrpSpPr>
          <p:cNvPr id="25" name="组合 10"/>
          <p:cNvGrpSpPr/>
          <p:nvPr/>
        </p:nvGrpSpPr>
        <p:grpSpPr>
          <a:xfrm>
            <a:off x="885240" y="1284000"/>
            <a:ext cx="4568678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7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39079" y="1555742"/>
            <a:ext cx="2194334" cy="2291252"/>
            <a:chOff x="3822430" y="691144"/>
            <a:chExt cx="5447846" cy="5450779"/>
          </a:xfrm>
        </p:grpSpPr>
        <p:grpSp>
          <p:nvGrpSpPr>
            <p:cNvPr id="29" name="Group 28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Group 31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6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1" name="组合 10"/>
          <p:cNvGrpSpPr/>
          <p:nvPr/>
        </p:nvGrpSpPr>
        <p:grpSpPr>
          <a:xfrm>
            <a:off x="6179172" y="1298207"/>
            <a:ext cx="4831303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362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63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7109556" y="1624881"/>
            <a:ext cx="2194334" cy="2291252"/>
            <a:chOff x="3822430" y="691144"/>
            <a:chExt cx="5447846" cy="5450779"/>
          </a:xfrm>
        </p:grpSpPr>
        <p:grpSp>
          <p:nvGrpSpPr>
            <p:cNvPr id="365" name="Group 364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6" name="Group 365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7" name="Group 366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8" name="Group 367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9" name="Group 368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0" name="Group 369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1" name="Group 370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2" name="Group 371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3" name="Group 372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4" name="Group 373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08" name="文本框 15"/>
          <p:cNvSpPr txBox="1"/>
          <p:nvPr/>
        </p:nvSpPr>
        <p:spPr>
          <a:xfrm>
            <a:off x="3593175" y="4668791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wiss 721 Black Condensed" panose="02000500000000000000" pitchFamily="2" charset="0"/>
                <a:ea typeface="印品黑体" panose="00000500000000000000" pitchFamily="2" charset="-122"/>
                <a:cs typeface="+mn-cs"/>
              </a:rPr>
              <a:t>120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09" name="文本框 15"/>
          <p:cNvSpPr txBox="1"/>
          <p:nvPr/>
        </p:nvSpPr>
        <p:spPr>
          <a:xfrm>
            <a:off x="6432583" y="4627474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110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10" name="文本框 15"/>
          <p:cNvSpPr txBox="1"/>
          <p:nvPr/>
        </p:nvSpPr>
        <p:spPr>
          <a:xfrm>
            <a:off x="5390134" y="4666167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&gt;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11" name="文本框 15"/>
          <p:cNvSpPr txBox="1"/>
          <p:nvPr/>
        </p:nvSpPr>
        <p:spPr>
          <a:xfrm>
            <a:off x="3608098" y="5661132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110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12" name="文本框 15"/>
          <p:cNvSpPr txBox="1"/>
          <p:nvPr/>
        </p:nvSpPr>
        <p:spPr>
          <a:xfrm>
            <a:off x="6432370" y="5637561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wiss 721 Black Condensed" panose="02000500000000000000" pitchFamily="2" charset="0"/>
                <a:ea typeface="印品黑体" panose="00000500000000000000" pitchFamily="2" charset="-122"/>
                <a:cs typeface="+mn-cs"/>
              </a:rPr>
              <a:t>120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13" name="文本框 15"/>
          <p:cNvSpPr txBox="1"/>
          <p:nvPr/>
        </p:nvSpPr>
        <p:spPr>
          <a:xfrm>
            <a:off x="5368374" y="5605450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noProof="0" dirty="0">
                <a:solidFill>
                  <a:srgbClr val="FF0000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2467" y="4093057"/>
            <a:ext cx="2036363" cy="2608310"/>
            <a:chOff x="582201" y="1485003"/>
            <a:chExt cx="3602831" cy="53125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C84C4F-5810-6861-AA0F-B13059FEF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60" b="92596" l="9995" r="89972">
                          <a14:foregroundMark x1="38426" y1="46298" x2="54555" y2="40933"/>
                          <a14:foregroundMark x1="69012" y1="90958" x2="64884" y2="86829"/>
                          <a14:foregroundMark x1="38008" y1="92612" x2="42153" y2="88467"/>
                          <a14:foregroundMark x1="40498" y1="42169" x2="40080" y2="48788"/>
                          <a14:foregroundMark x1="65586" y1="37774" x2="65586" y2="37774"/>
                          <a14:foregroundMark x1="65720" y1="37907" x2="65720" y2="37907"/>
                          <a14:foregroundMark x1="66121" y1="29801" x2="65452" y2="39662"/>
                          <a14:backgroundMark x1="66121" y1="12134" x2="68828" y2="22648"/>
                          <a14:backgroundMark x1="53719" y1="15644" x2="72606" y2="27244"/>
                          <a14:backgroundMark x1="62076" y1="9694" x2="74361" y2="19138"/>
                          <a14:backgroundMark x1="74361" y1="19138" x2="74494" y2="19422"/>
                          <a14:backgroundMark x1="60455" y1="12134" x2="72873" y2="10246"/>
                          <a14:backgroundMark x1="70182" y1="1070" x2="63162" y2="19957"/>
                          <a14:backgroundMark x1="66405" y1="1605" x2="62293" y2="17366"/>
                          <a14:backgroundMark x1="62293" y1="17366" x2="67207" y2="22113"/>
                          <a14:backgroundMark x1="68828" y1="3493" x2="60722" y2="21026"/>
                        </a14:backgroundRemoval>
                      </a14:imgEffect>
                    </a14:imgLayer>
                  </a14:imgProps>
                </a:ext>
              </a:extLst>
            </a:blip>
            <a:srcRect l="24888" t="17569" r="26181" b="5828"/>
            <a:stretch/>
          </p:blipFill>
          <p:spPr>
            <a:xfrm>
              <a:off x="582201" y="1991669"/>
              <a:ext cx="3069856" cy="480591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19526A-AF9F-7E72-D83A-47FD6E25B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60" b="92596" l="9995" r="89972">
                          <a14:foregroundMark x1="62811" y1="15711" x2="66121" y2="8675"/>
                          <a14:foregroundMark x1="53902" y1="41150" x2="54555" y2="40933"/>
                          <a14:foregroundMark x1="38615" y1="46235" x2="38815" y2="46169"/>
                          <a14:foregroundMark x1="66539" y1="9092" x2="67775" y2="7856"/>
                          <a14:foregroundMark x1="40102" y1="48440" x2="40080" y2="48788"/>
                          <a14:foregroundMark x1="68026" y1="7655" x2="69748" y2="3460"/>
                          <a14:backgroundMark x1="39679" y1="25088" x2="69096" y2="76901"/>
                          <a14:backgroundMark x1="31573" y1="26709" x2="45613" y2="46682"/>
                          <a14:backgroundMark x1="47769" y1="14023" x2="39245" y2="28915"/>
                          <a14:backgroundMark x1="39245" y1="28915" x2="31690" y2="57847"/>
                          <a14:backgroundMark x1="31690" y1="57847" x2="36821" y2="72372"/>
                          <a14:backgroundMark x1="36821" y1="72372" x2="56025" y2="81280"/>
                          <a14:backgroundMark x1="56025" y1="81280" x2="68778" y2="76199"/>
                          <a14:backgroundMark x1="68778" y1="76199" x2="63797" y2="56443"/>
                          <a14:backgroundMark x1="63797" y1="56443" x2="42537" y2="72154"/>
                          <a14:backgroundMark x1="42537" y1="72154" x2="45830" y2="89754"/>
                          <a14:backgroundMark x1="45830" y1="89754" x2="67592" y2="90824"/>
                          <a14:backgroundMark x1="67592" y1="90824" x2="77185" y2="89587"/>
                          <a14:backgroundMark x1="38593" y1="23734" x2="68661" y2="68060"/>
                          <a14:backgroundMark x1="68661" y1="68060" x2="40649" y2="70968"/>
                          <a14:backgroundMark x1="40649" y1="70968" x2="27645" y2="57847"/>
                          <a14:backgroundMark x1="27645" y1="57847" x2="41568" y2="47050"/>
                          <a14:backgroundMark x1="41568" y1="47050" x2="70450" y2="46833"/>
                          <a14:backgroundMark x1="70450" y1="46833" x2="85024" y2="49641"/>
                          <a14:backgroundMark x1="44259" y1="16981" x2="47618" y2="54237"/>
                          <a14:backgroundMark x1="47618" y1="54237" x2="35785" y2="72372"/>
                          <a14:backgroundMark x1="35785" y1="72372" x2="24018" y2="38576"/>
                          <a14:backgroundMark x1="24018" y1="38576" x2="43774" y2="30369"/>
                          <a14:backgroundMark x1="43774" y1="30369" x2="67742" y2="51797"/>
                          <a14:backgroundMark x1="67742" y1="51797" x2="73692" y2="67190"/>
                          <a14:backgroundMark x1="43456" y1="19957" x2="34648" y2="34581"/>
                          <a14:backgroundMark x1="34648" y1="34581" x2="38058" y2="72589"/>
                          <a14:backgroundMark x1="38058" y1="72589" x2="62678" y2="74210"/>
                          <a14:backgroundMark x1="62678" y1="74210" x2="64182" y2="54020"/>
                          <a14:backgroundMark x1="64182" y1="54020" x2="46916" y2="46248"/>
                          <a14:backgroundMark x1="46916" y1="46248" x2="40481" y2="63363"/>
                          <a14:backgroundMark x1="40481" y1="63363" x2="54087" y2="36253"/>
                          <a14:backgroundMark x1="54087" y1="36253" x2="49440" y2="21026"/>
                          <a14:backgroundMark x1="49440" y1="21026" x2="35902" y2="37222"/>
                          <a14:backgroundMark x1="35902" y1="37222" x2="41083" y2="46198"/>
                          <a14:backgroundMark x1="41083" y1="46198" x2="50259" y2="39111"/>
                          <a14:backgroundMark x1="50259" y1="39111" x2="40214" y2="60120"/>
                          <a14:backgroundMark x1="40214" y1="60120" x2="41033" y2="62059"/>
                          <a14:backgroundMark x1="24018" y1="47752" x2="57212" y2="43440"/>
                          <a14:backgroundMark x1="21060" y1="53970" x2="54521" y2="47167"/>
                          <a14:backgroundMark x1="54521" y1="47167" x2="38058" y2="49908"/>
                          <a14:backgroundMark x1="38058" y1="49908" x2="56025" y2="42955"/>
                          <a14:backgroundMark x1="56025" y1="42955" x2="41785" y2="44576"/>
                          <a14:backgroundMark x1="41785" y1="44576" x2="34280" y2="41284"/>
                          <a14:backgroundMark x1="37790" y1="46131" x2="45880" y2="52348"/>
                          <a14:backgroundMark x1="55608" y1="39930" x2="53167" y2="43975"/>
                          <a14:backgroundMark x1="42922" y1="41551" x2="40214" y2="43975"/>
                          <a14:backgroundMark x1="41568" y1="40465" x2="39947" y2="46398"/>
                          <a14:backgroundMark x1="45345" y1="43975" x2="54254" y2="40465"/>
                          <a14:backgroundMark x1="37523" y1="90941" x2="42922" y2="88785"/>
                          <a14:backgroundMark x1="31573" y1="90674" x2="48588" y2="91208"/>
                          <a14:backgroundMark x1="36704" y1="89587" x2="43991" y2="89052"/>
                          <a14:backgroundMark x1="35902" y1="93365" x2="41300" y2="90406"/>
                          <a14:backgroundMark x1="34815" y1="91208" x2="41568" y2="92027"/>
                          <a14:backgroundMark x1="64232" y1="86345" x2="70182" y2="92027"/>
                          <a14:backgroundMark x1="33194" y1="87164" x2="44259" y2="90122"/>
                          <a14:backgroundMark x1="44259" y1="90122" x2="44259" y2="90122"/>
                          <a14:backgroundMark x1="42370" y1="87698" x2="39412" y2="93916"/>
                          <a14:backgroundMark x1="39144" y1="86896" x2="43456" y2="96340"/>
                          <a14:backgroundMark x1="41568" y1="89855" x2="37239" y2="92562"/>
                        </a14:backgroundRemoval>
                      </a14:imgEffect>
                    </a14:imgLayer>
                  </a14:imgProps>
                </a:ext>
              </a:extLst>
            </a:blip>
            <a:srcRect l="51069" r="17295" b="68923"/>
            <a:stretch/>
          </p:blipFill>
          <p:spPr>
            <a:xfrm rot="19858591">
              <a:off x="2200285" y="1485003"/>
              <a:ext cx="1984747" cy="1949731"/>
            </a:xfrm>
            <a:prstGeom prst="rect">
              <a:avLst/>
            </a:prstGeom>
          </p:spPr>
        </p:pic>
      </p:grpSp>
      <p:grpSp>
        <p:nvGrpSpPr>
          <p:cNvPr id="578" name="Group 577"/>
          <p:cNvGrpSpPr/>
          <p:nvPr/>
        </p:nvGrpSpPr>
        <p:grpSpPr>
          <a:xfrm rot="5400000" flipV="1">
            <a:off x="3062137" y="2546163"/>
            <a:ext cx="2294295" cy="296549"/>
            <a:chOff x="2213810" y="1241659"/>
            <a:chExt cx="8041671" cy="818147"/>
          </a:xfrm>
        </p:grpSpPr>
        <p:pic>
          <p:nvPicPr>
            <p:cNvPr id="57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7" name="Group 816"/>
          <p:cNvGrpSpPr/>
          <p:nvPr/>
        </p:nvGrpSpPr>
        <p:grpSpPr>
          <a:xfrm rot="5400000" flipV="1">
            <a:off x="3636274" y="2554615"/>
            <a:ext cx="2294295" cy="296549"/>
            <a:chOff x="2213810" y="1241659"/>
            <a:chExt cx="8041671" cy="818147"/>
          </a:xfrm>
        </p:grpSpPr>
        <p:pic>
          <p:nvPicPr>
            <p:cNvPr id="81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8" name="Group 827"/>
          <p:cNvGrpSpPr/>
          <p:nvPr/>
        </p:nvGrpSpPr>
        <p:grpSpPr>
          <a:xfrm rot="5400000" flipV="1">
            <a:off x="8910307" y="2643649"/>
            <a:ext cx="2294295" cy="296549"/>
            <a:chOff x="2213810" y="1241659"/>
            <a:chExt cx="8041671" cy="818147"/>
          </a:xfrm>
        </p:grpSpPr>
        <p:pic>
          <p:nvPicPr>
            <p:cNvPr id="82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76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B69C56-6A58-F66E-B77E-1AD8771AC9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FC6CF1-669C-D450-41DE-71FBD330070E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7E7FAC-F364-FEAF-EF6D-B965D9211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D50646-65A4-43A2-3FF4-231EC7272CC0}"/>
              </a:ext>
            </a:extLst>
          </p:cNvPr>
          <p:cNvSpPr/>
          <p:nvPr/>
        </p:nvSpPr>
        <p:spPr>
          <a:xfrm>
            <a:off x="220133" y="313267"/>
            <a:ext cx="11667067" cy="6231467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6051FF-A18C-4EFB-0FA3-8AE05CCC0636}"/>
              </a:ext>
            </a:extLst>
          </p:cNvPr>
          <p:cNvSpPr/>
          <p:nvPr/>
        </p:nvSpPr>
        <p:spPr>
          <a:xfrm>
            <a:off x="3999769" y="95073"/>
            <a:ext cx="8039832" cy="7176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#9Slide03 AllRoundGothic" panose="020B0703020202020104" pitchFamily="34" charset="0"/>
                <a:sym typeface="Arial"/>
              </a:rPr>
              <a:t>a) So sánh các số tròn trăm</a:t>
            </a:r>
            <a:endParaRPr lang="en-US" sz="4400" kern="0" dirty="0">
              <a:solidFill>
                <a:srgbClr val="000000"/>
              </a:solidFill>
              <a:latin typeface="#9Slide03 AllRoundGothic" panose="020B0703020202020104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6151BA-AED1-4310-9CA7-9DE64AC23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603" t="16417" r="15700" b="13505"/>
          <a:stretch/>
        </p:blipFill>
        <p:spPr>
          <a:xfrm flipH="1">
            <a:off x="9475220" y="4394096"/>
            <a:ext cx="2661319" cy="2581769"/>
          </a:xfrm>
          <a:prstGeom prst="rect">
            <a:avLst/>
          </a:prstGeom>
        </p:spPr>
      </p:pic>
      <p:grpSp>
        <p:nvGrpSpPr>
          <p:cNvPr id="25" name="组合 10"/>
          <p:cNvGrpSpPr/>
          <p:nvPr/>
        </p:nvGrpSpPr>
        <p:grpSpPr>
          <a:xfrm>
            <a:off x="404261" y="1284000"/>
            <a:ext cx="538012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7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61" name="组合 10"/>
          <p:cNvGrpSpPr/>
          <p:nvPr/>
        </p:nvGrpSpPr>
        <p:grpSpPr>
          <a:xfrm>
            <a:off x="5995478" y="1291038"/>
            <a:ext cx="570022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362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63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86" name="Group 585"/>
          <p:cNvGrpSpPr/>
          <p:nvPr/>
        </p:nvGrpSpPr>
        <p:grpSpPr>
          <a:xfrm>
            <a:off x="495377" y="1515760"/>
            <a:ext cx="1613502" cy="1542283"/>
            <a:chOff x="3822430" y="691144"/>
            <a:chExt cx="5447846" cy="5450779"/>
          </a:xfrm>
        </p:grpSpPr>
        <p:grpSp>
          <p:nvGrpSpPr>
            <p:cNvPr id="587" name="Group 586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8" name="Group 587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9" name="Group 588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0" name="Group 589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1" name="Group 590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2" name="Group 591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3" name="Group 592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4" name="Group 593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5" name="Group 594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6" name="Group 595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192467" y="4093057"/>
            <a:ext cx="2036363" cy="2608310"/>
            <a:chOff x="582201" y="1485003"/>
            <a:chExt cx="3602831" cy="53125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C84C4F-5810-6861-AA0F-B13059FEF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60" b="92596" l="9995" r="89972">
                          <a14:foregroundMark x1="38426" y1="46298" x2="54555" y2="40933"/>
                          <a14:foregroundMark x1="69012" y1="90958" x2="64884" y2="86829"/>
                          <a14:foregroundMark x1="38008" y1="92612" x2="42153" y2="88467"/>
                          <a14:foregroundMark x1="40498" y1="42169" x2="40080" y2="48788"/>
                          <a14:foregroundMark x1="65586" y1="37774" x2="65586" y2="37774"/>
                          <a14:foregroundMark x1="65720" y1="37907" x2="65720" y2="37907"/>
                          <a14:foregroundMark x1="66121" y1="29801" x2="65452" y2="39662"/>
                          <a14:backgroundMark x1="66121" y1="12134" x2="68828" y2="22648"/>
                          <a14:backgroundMark x1="53719" y1="15644" x2="72606" y2="27244"/>
                          <a14:backgroundMark x1="62076" y1="9694" x2="74361" y2="19138"/>
                          <a14:backgroundMark x1="74361" y1="19138" x2="74494" y2="19422"/>
                          <a14:backgroundMark x1="60455" y1="12134" x2="72873" y2="10246"/>
                          <a14:backgroundMark x1="70182" y1="1070" x2="63162" y2="19957"/>
                          <a14:backgroundMark x1="66405" y1="1605" x2="62293" y2="17366"/>
                          <a14:backgroundMark x1="62293" y1="17366" x2="67207" y2="22113"/>
                          <a14:backgroundMark x1="68828" y1="3493" x2="60722" y2="21026"/>
                        </a14:backgroundRemoval>
                      </a14:imgEffect>
                    </a14:imgLayer>
                  </a14:imgProps>
                </a:ext>
              </a:extLst>
            </a:blip>
            <a:srcRect l="24888" t="17569" r="26181" b="5828"/>
            <a:stretch/>
          </p:blipFill>
          <p:spPr>
            <a:xfrm>
              <a:off x="582201" y="1991669"/>
              <a:ext cx="3069856" cy="480591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19526A-AF9F-7E72-D83A-47FD6E25B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60" b="92596" l="9995" r="89972">
                          <a14:foregroundMark x1="62811" y1="15711" x2="66121" y2="8675"/>
                          <a14:foregroundMark x1="53902" y1="41150" x2="54555" y2="40933"/>
                          <a14:foregroundMark x1="38615" y1="46235" x2="38815" y2="46169"/>
                          <a14:foregroundMark x1="66539" y1="9092" x2="67775" y2="7856"/>
                          <a14:foregroundMark x1="40102" y1="48440" x2="40080" y2="48788"/>
                          <a14:foregroundMark x1="68026" y1="7655" x2="69748" y2="3460"/>
                          <a14:backgroundMark x1="39679" y1="25088" x2="69096" y2="76901"/>
                          <a14:backgroundMark x1="31573" y1="26709" x2="45613" y2="46682"/>
                          <a14:backgroundMark x1="47769" y1="14023" x2="39245" y2="28915"/>
                          <a14:backgroundMark x1="39245" y1="28915" x2="31690" y2="57847"/>
                          <a14:backgroundMark x1="31690" y1="57847" x2="36821" y2="72372"/>
                          <a14:backgroundMark x1="36821" y1="72372" x2="56025" y2="81280"/>
                          <a14:backgroundMark x1="56025" y1="81280" x2="68778" y2="76199"/>
                          <a14:backgroundMark x1="68778" y1="76199" x2="63797" y2="56443"/>
                          <a14:backgroundMark x1="63797" y1="56443" x2="42537" y2="72154"/>
                          <a14:backgroundMark x1="42537" y1="72154" x2="45830" y2="89754"/>
                          <a14:backgroundMark x1="45830" y1="89754" x2="67592" y2="90824"/>
                          <a14:backgroundMark x1="67592" y1="90824" x2="77185" y2="89587"/>
                          <a14:backgroundMark x1="38593" y1="23734" x2="68661" y2="68060"/>
                          <a14:backgroundMark x1="68661" y1="68060" x2="40649" y2="70968"/>
                          <a14:backgroundMark x1="40649" y1="70968" x2="27645" y2="57847"/>
                          <a14:backgroundMark x1="27645" y1="57847" x2="41568" y2="47050"/>
                          <a14:backgroundMark x1="41568" y1="47050" x2="70450" y2="46833"/>
                          <a14:backgroundMark x1="70450" y1="46833" x2="85024" y2="49641"/>
                          <a14:backgroundMark x1="44259" y1="16981" x2="47618" y2="54237"/>
                          <a14:backgroundMark x1="47618" y1="54237" x2="35785" y2="72372"/>
                          <a14:backgroundMark x1="35785" y1="72372" x2="24018" y2="38576"/>
                          <a14:backgroundMark x1="24018" y1="38576" x2="43774" y2="30369"/>
                          <a14:backgroundMark x1="43774" y1="30369" x2="67742" y2="51797"/>
                          <a14:backgroundMark x1="67742" y1="51797" x2="73692" y2="67190"/>
                          <a14:backgroundMark x1="43456" y1="19957" x2="34648" y2="34581"/>
                          <a14:backgroundMark x1="34648" y1="34581" x2="38058" y2="72589"/>
                          <a14:backgroundMark x1="38058" y1="72589" x2="62678" y2="74210"/>
                          <a14:backgroundMark x1="62678" y1="74210" x2="64182" y2="54020"/>
                          <a14:backgroundMark x1="64182" y1="54020" x2="46916" y2="46248"/>
                          <a14:backgroundMark x1="46916" y1="46248" x2="40481" y2="63363"/>
                          <a14:backgroundMark x1="40481" y1="63363" x2="54087" y2="36253"/>
                          <a14:backgroundMark x1="54087" y1="36253" x2="49440" y2="21026"/>
                          <a14:backgroundMark x1="49440" y1="21026" x2="35902" y2="37222"/>
                          <a14:backgroundMark x1="35902" y1="37222" x2="41083" y2="46198"/>
                          <a14:backgroundMark x1="41083" y1="46198" x2="50259" y2="39111"/>
                          <a14:backgroundMark x1="50259" y1="39111" x2="40214" y2="60120"/>
                          <a14:backgroundMark x1="40214" y1="60120" x2="41033" y2="62059"/>
                          <a14:backgroundMark x1="24018" y1="47752" x2="57212" y2="43440"/>
                          <a14:backgroundMark x1="21060" y1="53970" x2="54521" y2="47167"/>
                          <a14:backgroundMark x1="54521" y1="47167" x2="38058" y2="49908"/>
                          <a14:backgroundMark x1="38058" y1="49908" x2="56025" y2="42955"/>
                          <a14:backgroundMark x1="56025" y1="42955" x2="41785" y2="44576"/>
                          <a14:backgroundMark x1="41785" y1="44576" x2="34280" y2="41284"/>
                          <a14:backgroundMark x1="37790" y1="46131" x2="45880" y2="52348"/>
                          <a14:backgroundMark x1="55608" y1="39930" x2="53167" y2="43975"/>
                          <a14:backgroundMark x1="42922" y1="41551" x2="40214" y2="43975"/>
                          <a14:backgroundMark x1="41568" y1="40465" x2="39947" y2="46398"/>
                          <a14:backgroundMark x1="45345" y1="43975" x2="54254" y2="40465"/>
                          <a14:backgroundMark x1="37523" y1="90941" x2="42922" y2="88785"/>
                          <a14:backgroundMark x1="31573" y1="90674" x2="48588" y2="91208"/>
                          <a14:backgroundMark x1="36704" y1="89587" x2="43991" y2="89052"/>
                          <a14:backgroundMark x1="35902" y1="93365" x2="41300" y2="90406"/>
                          <a14:backgroundMark x1="34815" y1="91208" x2="41568" y2="92027"/>
                          <a14:backgroundMark x1="64232" y1="86345" x2="70182" y2="92027"/>
                          <a14:backgroundMark x1="33194" y1="87164" x2="44259" y2="90122"/>
                          <a14:backgroundMark x1="44259" y1="90122" x2="44259" y2="90122"/>
                          <a14:backgroundMark x1="42370" y1="87698" x2="39412" y2="93916"/>
                          <a14:backgroundMark x1="39144" y1="86896" x2="43456" y2="96340"/>
                          <a14:backgroundMark x1="41568" y1="89855" x2="37239" y2="92562"/>
                        </a14:backgroundRemoval>
                      </a14:imgEffect>
                    </a14:imgLayer>
                  </a14:imgProps>
                </a:ext>
              </a:extLst>
            </a:blip>
            <a:srcRect l="51069" r="17295" b="68923"/>
            <a:stretch/>
          </p:blipFill>
          <p:spPr>
            <a:xfrm rot="19858591">
              <a:off x="2200285" y="1485003"/>
              <a:ext cx="1984747" cy="1949731"/>
            </a:xfrm>
            <a:prstGeom prst="rect">
              <a:avLst/>
            </a:prstGeom>
          </p:spPr>
        </p:pic>
      </p:grpSp>
      <p:grpSp>
        <p:nvGrpSpPr>
          <p:cNvPr id="1250" name="Group 1249"/>
          <p:cNvGrpSpPr/>
          <p:nvPr/>
        </p:nvGrpSpPr>
        <p:grpSpPr>
          <a:xfrm>
            <a:off x="917411" y="1799318"/>
            <a:ext cx="1613502" cy="1542283"/>
            <a:chOff x="3822430" y="691144"/>
            <a:chExt cx="5447846" cy="5450779"/>
          </a:xfrm>
        </p:grpSpPr>
        <p:grpSp>
          <p:nvGrpSpPr>
            <p:cNvPr id="1251" name="Group 1250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3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2" name="Group 1251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3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3" name="Group 1252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3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4" name="Group 1253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3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5" name="Group 1254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3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6" name="Group 1255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3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7" name="Group 1256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2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8" name="Group 1257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2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9" name="Group 1258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2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0" name="Group 1259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2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61" name="Group 1360"/>
          <p:cNvGrpSpPr/>
          <p:nvPr/>
        </p:nvGrpSpPr>
        <p:grpSpPr>
          <a:xfrm>
            <a:off x="1362655" y="2145509"/>
            <a:ext cx="1613502" cy="1542283"/>
            <a:chOff x="3822430" y="691144"/>
            <a:chExt cx="5447846" cy="5450779"/>
          </a:xfrm>
        </p:grpSpPr>
        <p:grpSp>
          <p:nvGrpSpPr>
            <p:cNvPr id="1362" name="Group 1361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4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3" name="Group 1362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4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4" name="Group 1363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4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5" name="Group 1364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4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6" name="Group 1365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4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7" name="Group 1366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4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8" name="Group 1367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4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9" name="Group 1368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3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70" name="Group 1369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3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71" name="Group 1370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3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72" name="Group 1471"/>
          <p:cNvGrpSpPr/>
          <p:nvPr/>
        </p:nvGrpSpPr>
        <p:grpSpPr>
          <a:xfrm>
            <a:off x="3137789" y="1532187"/>
            <a:ext cx="1613502" cy="1542283"/>
            <a:chOff x="3822430" y="691144"/>
            <a:chExt cx="5447846" cy="5450779"/>
          </a:xfrm>
        </p:grpSpPr>
        <p:grpSp>
          <p:nvGrpSpPr>
            <p:cNvPr id="1473" name="Group 1472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5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74" name="Group 1473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5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75" name="Group 1474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5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76" name="Group 1475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5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77" name="Group 1476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5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78" name="Group 1477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5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79" name="Group 1478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5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80" name="Group 1479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5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81" name="Group 1480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4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82" name="Group 1481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4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83" name="Group 1582"/>
          <p:cNvGrpSpPr/>
          <p:nvPr/>
        </p:nvGrpSpPr>
        <p:grpSpPr>
          <a:xfrm>
            <a:off x="3559823" y="1815745"/>
            <a:ext cx="1613502" cy="1542283"/>
            <a:chOff x="3822430" y="691144"/>
            <a:chExt cx="5447846" cy="5450779"/>
          </a:xfrm>
        </p:grpSpPr>
        <p:grpSp>
          <p:nvGrpSpPr>
            <p:cNvPr id="1584" name="Group 1583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6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85" name="Group 1584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6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86" name="Group 1585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6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87" name="Group 1586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6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88" name="Group 1587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6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89" name="Group 1588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6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90" name="Group 1589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6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91" name="Group 1590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6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92" name="Group 1591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6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93" name="Group 1592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5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94" name="Group 1693"/>
          <p:cNvGrpSpPr/>
          <p:nvPr/>
        </p:nvGrpSpPr>
        <p:grpSpPr>
          <a:xfrm>
            <a:off x="4005067" y="2161936"/>
            <a:ext cx="1613502" cy="1542283"/>
            <a:chOff x="3822430" y="691144"/>
            <a:chExt cx="5447846" cy="5450779"/>
          </a:xfrm>
        </p:grpSpPr>
        <p:grpSp>
          <p:nvGrpSpPr>
            <p:cNvPr id="1695" name="Group 1694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7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96" name="Group 1695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7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97" name="Group 1696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7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98" name="Group 1697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7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99" name="Group 1698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7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00" name="Group 1699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7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01" name="Group 1700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7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02" name="Group 1701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7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03" name="Group 1702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7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04" name="Group 1703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7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05" name="Group 1804"/>
          <p:cNvGrpSpPr/>
          <p:nvPr/>
        </p:nvGrpSpPr>
        <p:grpSpPr>
          <a:xfrm rot="10976749" flipV="1">
            <a:off x="2495261" y="3977357"/>
            <a:ext cx="1890206" cy="277170"/>
            <a:chOff x="2213810" y="1241659"/>
            <a:chExt cx="8041671" cy="818147"/>
          </a:xfrm>
        </p:grpSpPr>
        <p:pic>
          <p:nvPicPr>
            <p:cNvPr id="180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16" name="Group 1815"/>
          <p:cNvGrpSpPr/>
          <p:nvPr/>
        </p:nvGrpSpPr>
        <p:grpSpPr>
          <a:xfrm>
            <a:off x="6221318" y="1425841"/>
            <a:ext cx="1613502" cy="1542283"/>
            <a:chOff x="3822430" y="691144"/>
            <a:chExt cx="5447846" cy="5450779"/>
          </a:xfrm>
        </p:grpSpPr>
        <p:grpSp>
          <p:nvGrpSpPr>
            <p:cNvPr id="1817" name="Group 1816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9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18" name="Group 1817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9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19" name="Group 1818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8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20" name="Group 1819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8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21" name="Group 1820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8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22" name="Group 1821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8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23" name="Group 1822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8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24" name="Group 1823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8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25" name="Group 1824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8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26" name="Group 1825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8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27" name="Group 1926"/>
          <p:cNvGrpSpPr/>
          <p:nvPr/>
        </p:nvGrpSpPr>
        <p:grpSpPr>
          <a:xfrm>
            <a:off x="6389725" y="1525389"/>
            <a:ext cx="1613502" cy="1542283"/>
            <a:chOff x="3822430" y="691144"/>
            <a:chExt cx="5447846" cy="5450779"/>
          </a:xfrm>
        </p:grpSpPr>
        <p:grpSp>
          <p:nvGrpSpPr>
            <p:cNvPr id="1928" name="Group 1927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0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29" name="Group 1928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0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30" name="Group 1929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0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31" name="Group 1930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9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32" name="Group 1931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9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33" name="Group 1932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9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34" name="Group 1933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9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35" name="Group 1934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9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36" name="Group 1935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9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37" name="Group 1936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9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38" name="Group 2037"/>
          <p:cNvGrpSpPr/>
          <p:nvPr/>
        </p:nvGrpSpPr>
        <p:grpSpPr>
          <a:xfrm>
            <a:off x="6637299" y="1727105"/>
            <a:ext cx="1613502" cy="1542283"/>
            <a:chOff x="3822430" y="691144"/>
            <a:chExt cx="5447846" cy="5450779"/>
          </a:xfrm>
        </p:grpSpPr>
        <p:grpSp>
          <p:nvGrpSpPr>
            <p:cNvPr id="2039" name="Group 2038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1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40" name="Group 2039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1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41" name="Group 2040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1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42" name="Group 2041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21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43" name="Group 2042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0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44" name="Group 2043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0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45" name="Group 2044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0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46" name="Group 2045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0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47" name="Group 2046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0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48" name="Group 2047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0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49" name="Group 2148"/>
          <p:cNvGrpSpPr/>
          <p:nvPr/>
        </p:nvGrpSpPr>
        <p:grpSpPr>
          <a:xfrm>
            <a:off x="6963835" y="1966255"/>
            <a:ext cx="1613502" cy="1542283"/>
            <a:chOff x="3822430" y="691144"/>
            <a:chExt cx="5447846" cy="5450779"/>
          </a:xfrm>
        </p:grpSpPr>
        <p:grpSp>
          <p:nvGrpSpPr>
            <p:cNvPr id="2150" name="Group 2149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2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51" name="Group 2150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2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52" name="Group 2151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2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53" name="Group 2152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22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54" name="Group 2153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2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55" name="Group 2154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2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56" name="Group 2155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1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57" name="Group 2156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1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58" name="Group 2157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1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59" name="Group 2158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1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60" name="Group 2259"/>
          <p:cNvGrpSpPr/>
          <p:nvPr/>
        </p:nvGrpSpPr>
        <p:grpSpPr>
          <a:xfrm>
            <a:off x="7232090" y="2144462"/>
            <a:ext cx="1613502" cy="1542283"/>
            <a:chOff x="3822430" y="691144"/>
            <a:chExt cx="5447846" cy="5450779"/>
          </a:xfrm>
        </p:grpSpPr>
        <p:grpSp>
          <p:nvGrpSpPr>
            <p:cNvPr id="2261" name="Group 2260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3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62" name="Group 2261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3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63" name="Group 2262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3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64" name="Group 2263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23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65" name="Group 2264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3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66" name="Group 2265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3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67" name="Group 2266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3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68" name="Group 2267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2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69" name="Group 2268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2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70" name="Group 2269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2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71" name="Group 2370"/>
          <p:cNvGrpSpPr/>
          <p:nvPr/>
        </p:nvGrpSpPr>
        <p:grpSpPr>
          <a:xfrm rot="16200000" flipV="1">
            <a:off x="8534719" y="1932456"/>
            <a:ext cx="1476699" cy="213468"/>
            <a:chOff x="2213810" y="1241659"/>
            <a:chExt cx="8041671" cy="818147"/>
          </a:xfrm>
        </p:grpSpPr>
        <p:pic>
          <p:nvPicPr>
            <p:cNvPr id="237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82" name="Group 2381"/>
          <p:cNvGrpSpPr/>
          <p:nvPr/>
        </p:nvGrpSpPr>
        <p:grpSpPr>
          <a:xfrm rot="16200000" flipV="1">
            <a:off x="8975155" y="1928122"/>
            <a:ext cx="1476699" cy="213468"/>
            <a:chOff x="2213810" y="1241659"/>
            <a:chExt cx="8041671" cy="818147"/>
          </a:xfrm>
        </p:grpSpPr>
        <p:pic>
          <p:nvPicPr>
            <p:cNvPr id="238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93" name="Group 2392"/>
          <p:cNvGrpSpPr/>
          <p:nvPr/>
        </p:nvGrpSpPr>
        <p:grpSpPr>
          <a:xfrm rot="16200000" flipV="1">
            <a:off x="9416834" y="1928122"/>
            <a:ext cx="1476699" cy="213468"/>
            <a:chOff x="2213810" y="1241659"/>
            <a:chExt cx="8041671" cy="818147"/>
          </a:xfrm>
        </p:grpSpPr>
        <p:pic>
          <p:nvPicPr>
            <p:cNvPr id="239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04" name="Group 2403"/>
          <p:cNvGrpSpPr/>
          <p:nvPr/>
        </p:nvGrpSpPr>
        <p:grpSpPr>
          <a:xfrm rot="16200000" flipV="1">
            <a:off x="9871416" y="1922176"/>
            <a:ext cx="1457558" cy="214888"/>
            <a:chOff x="2213810" y="1241659"/>
            <a:chExt cx="8041671" cy="818147"/>
          </a:xfrm>
        </p:grpSpPr>
        <p:pic>
          <p:nvPicPr>
            <p:cNvPr id="240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15" name="Group 2414"/>
          <p:cNvGrpSpPr/>
          <p:nvPr/>
        </p:nvGrpSpPr>
        <p:grpSpPr>
          <a:xfrm rot="16200000" flipV="1">
            <a:off x="10302814" y="1934562"/>
            <a:ext cx="1476699" cy="213468"/>
            <a:chOff x="2213810" y="1241659"/>
            <a:chExt cx="8041671" cy="818147"/>
          </a:xfrm>
        </p:grpSpPr>
        <p:pic>
          <p:nvPicPr>
            <p:cNvPr id="241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26" name="Group 2425"/>
          <p:cNvGrpSpPr/>
          <p:nvPr/>
        </p:nvGrpSpPr>
        <p:grpSpPr>
          <a:xfrm rot="16200000" flipV="1">
            <a:off x="8738976" y="3578515"/>
            <a:ext cx="1476699" cy="213468"/>
            <a:chOff x="2213810" y="1241659"/>
            <a:chExt cx="8041671" cy="818147"/>
          </a:xfrm>
        </p:grpSpPr>
        <p:pic>
          <p:nvPicPr>
            <p:cNvPr id="242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37" name="Group 2436"/>
          <p:cNvGrpSpPr/>
          <p:nvPr/>
        </p:nvGrpSpPr>
        <p:grpSpPr>
          <a:xfrm rot="16200000" flipV="1">
            <a:off x="9180655" y="3578515"/>
            <a:ext cx="1476699" cy="213468"/>
            <a:chOff x="2213810" y="1241659"/>
            <a:chExt cx="8041671" cy="818147"/>
          </a:xfrm>
        </p:grpSpPr>
        <p:pic>
          <p:nvPicPr>
            <p:cNvPr id="243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48" name="Group 2447"/>
          <p:cNvGrpSpPr/>
          <p:nvPr/>
        </p:nvGrpSpPr>
        <p:grpSpPr>
          <a:xfrm rot="16200000" flipV="1">
            <a:off x="9634345" y="3558345"/>
            <a:ext cx="1476699" cy="213468"/>
            <a:chOff x="2213810" y="1241659"/>
            <a:chExt cx="8041671" cy="818147"/>
          </a:xfrm>
        </p:grpSpPr>
        <p:pic>
          <p:nvPicPr>
            <p:cNvPr id="244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59" name="Group 2458"/>
          <p:cNvGrpSpPr/>
          <p:nvPr/>
        </p:nvGrpSpPr>
        <p:grpSpPr>
          <a:xfrm rot="16200000" flipV="1">
            <a:off x="10076024" y="3558345"/>
            <a:ext cx="1476699" cy="213468"/>
            <a:chOff x="2213810" y="1241659"/>
            <a:chExt cx="8041671" cy="818147"/>
          </a:xfrm>
        </p:grpSpPr>
        <p:pic>
          <p:nvPicPr>
            <p:cNvPr id="246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70" name="文本框 15"/>
          <p:cNvSpPr txBox="1"/>
          <p:nvPr/>
        </p:nvSpPr>
        <p:spPr>
          <a:xfrm>
            <a:off x="3593175" y="4668791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wiss 721 Black Condensed" panose="02000500000000000000" pitchFamily="2" charset="0"/>
                <a:ea typeface="印品黑体" panose="00000500000000000000" pitchFamily="2" charset="-122"/>
                <a:cs typeface="+mn-cs"/>
              </a:rPr>
              <a:t>610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71" name="文本框 15"/>
          <p:cNvSpPr txBox="1"/>
          <p:nvPr/>
        </p:nvSpPr>
        <p:spPr>
          <a:xfrm>
            <a:off x="6432583" y="4627474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590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72" name="文本框 15"/>
          <p:cNvSpPr txBox="1"/>
          <p:nvPr/>
        </p:nvSpPr>
        <p:spPr>
          <a:xfrm>
            <a:off x="5390134" y="4666167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&gt;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73" name="文本框 15"/>
          <p:cNvSpPr txBox="1"/>
          <p:nvPr/>
        </p:nvSpPr>
        <p:spPr>
          <a:xfrm>
            <a:off x="3608098" y="5661132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590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74" name="文本框 15"/>
          <p:cNvSpPr txBox="1"/>
          <p:nvPr/>
        </p:nvSpPr>
        <p:spPr>
          <a:xfrm>
            <a:off x="6432370" y="5637561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wiss 721 Black Condensed" panose="02000500000000000000" pitchFamily="2" charset="0"/>
                <a:ea typeface="印品黑体" panose="00000500000000000000" pitchFamily="2" charset="-122"/>
                <a:cs typeface="+mn-cs"/>
              </a:rPr>
              <a:t>610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75" name="文本框 15"/>
          <p:cNvSpPr txBox="1"/>
          <p:nvPr/>
        </p:nvSpPr>
        <p:spPr>
          <a:xfrm>
            <a:off x="5368374" y="5605450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noProof="0" dirty="0">
                <a:solidFill>
                  <a:srgbClr val="FF0000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70" grpId="0" animBg="1"/>
      <p:bldP spid="2471" grpId="0" animBg="1"/>
      <p:bldP spid="2472" grpId="0" animBg="1"/>
      <p:bldP spid="2473" grpId="0" animBg="1"/>
      <p:bldP spid="2474" grpId="0" animBg="1"/>
      <p:bldP spid="24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D986DC9-6F5C-6A38-1F3B-F536F3D5C1C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F2A35C-4511-D6D8-41FD-AB7A47E863F8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0D0108-1869-5292-7F1F-127268FF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6E6D751-EA19-EE8A-EAFC-BC50C6239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85" y="1448465"/>
            <a:ext cx="4885352" cy="6462320"/>
          </a:xfrm>
          <a:prstGeom prst="rect">
            <a:avLst/>
          </a:prstGeom>
        </p:spPr>
      </p:pic>
      <p:sp>
        <p:nvSpPr>
          <p:cNvPr id="19" name="Google Shape;85;p3">
            <a:extLst>
              <a:ext uri="{FF2B5EF4-FFF2-40B4-BE49-F238E27FC236}">
                <a16:creationId xmlns:a16="http://schemas.microsoft.com/office/drawing/2014/main" id="{41B9C947-9E36-7681-0E83-BE1FE4C714D6}"/>
              </a:ext>
            </a:extLst>
          </p:cNvPr>
          <p:cNvSpPr/>
          <p:nvPr/>
        </p:nvSpPr>
        <p:spPr>
          <a:xfrm>
            <a:off x="5202846" y="3608095"/>
            <a:ext cx="831788" cy="785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740;p36">
            <a:extLst>
              <a:ext uri="{FF2B5EF4-FFF2-40B4-BE49-F238E27FC236}">
                <a16:creationId xmlns:a16="http://schemas.microsoft.com/office/drawing/2014/main" id="{7BF8DBAA-A97A-550B-8792-4C8278E527D6}"/>
              </a:ext>
            </a:extLst>
          </p:cNvPr>
          <p:cNvGrpSpPr/>
          <p:nvPr/>
        </p:nvGrpSpPr>
        <p:grpSpPr>
          <a:xfrm>
            <a:off x="5094914" y="318015"/>
            <a:ext cx="1879439" cy="1651069"/>
            <a:chOff x="285458" y="868293"/>
            <a:chExt cx="1991370" cy="1988339"/>
          </a:xfrm>
        </p:grpSpPr>
        <p:grpSp>
          <p:nvGrpSpPr>
            <p:cNvPr id="21" name="Google Shape;741;p36">
              <a:extLst>
                <a:ext uri="{FF2B5EF4-FFF2-40B4-BE49-F238E27FC236}">
                  <a16:creationId xmlns:a16="http://schemas.microsoft.com/office/drawing/2014/main" id="{8CC59159-3C1F-B4A7-BE1A-0C9E5A3A0B23}"/>
                </a:ext>
              </a:extLst>
            </p:cNvPr>
            <p:cNvGrpSpPr/>
            <p:nvPr/>
          </p:nvGrpSpPr>
          <p:grpSpPr>
            <a:xfrm>
              <a:off x="294139" y="868293"/>
              <a:ext cx="1974002" cy="1988288"/>
              <a:chOff x="1572275" y="2999375"/>
              <a:chExt cx="2107175" cy="2122425"/>
            </a:xfrm>
          </p:grpSpPr>
          <p:sp>
            <p:nvSpPr>
              <p:cNvPr id="133" name="Google Shape;742;p36">
                <a:extLst>
                  <a:ext uri="{FF2B5EF4-FFF2-40B4-BE49-F238E27FC236}">
                    <a16:creationId xmlns:a16="http://schemas.microsoft.com/office/drawing/2014/main" id="{800AE6F5-F65B-2D24-9098-E103F53E22C8}"/>
                  </a:ext>
                </a:extLst>
              </p:cNvPr>
              <p:cNvSpPr/>
              <p:nvPr/>
            </p:nvSpPr>
            <p:spPr>
              <a:xfrm>
                <a:off x="1572275" y="3015625"/>
                <a:ext cx="2107175" cy="2106175"/>
              </a:xfrm>
              <a:custGeom>
                <a:avLst/>
                <a:gdLst/>
                <a:ahLst/>
                <a:cxnLst/>
                <a:rect l="l" t="t" r="r" b="b"/>
                <a:pathLst>
                  <a:path w="84287" h="84247" extrusionOk="0">
                    <a:moveTo>
                      <a:pt x="28118" y="7506"/>
                    </a:moveTo>
                    <a:lnTo>
                      <a:pt x="28118" y="7506"/>
                    </a:lnTo>
                    <a:cubicBezTo>
                      <a:pt x="28086" y="7571"/>
                      <a:pt x="27988" y="7571"/>
                      <a:pt x="27923" y="7604"/>
                    </a:cubicBezTo>
                    <a:cubicBezTo>
                      <a:pt x="27988" y="7571"/>
                      <a:pt x="28053" y="7571"/>
                      <a:pt x="28118" y="7506"/>
                    </a:cubicBezTo>
                    <a:close/>
                    <a:moveTo>
                      <a:pt x="23225" y="9528"/>
                    </a:moveTo>
                    <a:cubicBezTo>
                      <a:pt x="19735" y="11061"/>
                      <a:pt x="16473" y="12790"/>
                      <a:pt x="13635" y="14584"/>
                    </a:cubicBezTo>
                    <a:cubicBezTo>
                      <a:pt x="16473" y="12725"/>
                      <a:pt x="19605" y="11094"/>
                      <a:pt x="23225" y="9528"/>
                    </a:cubicBezTo>
                    <a:close/>
                    <a:moveTo>
                      <a:pt x="13244" y="45932"/>
                    </a:moveTo>
                    <a:cubicBezTo>
                      <a:pt x="13276" y="45965"/>
                      <a:pt x="13276" y="45997"/>
                      <a:pt x="13244" y="45997"/>
                    </a:cubicBezTo>
                    <a:lnTo>
                      <a:pt x="13244" y="45932"/>
                    </a:lnTo>
                    <a:close/>
                    <a:moveTo>
                      <a:pt x="13440" y="52424"/>
                    </a:moveTo>
                    <a:cubicBezTo>
                      <a:pt x="13472" y="52521"/>
                      <a:pt x="13472" y="52652"/>
                      <a:pt x="13505" y="52815"/>
                    </a:cubicBezTo>
                    <a:cubicBezTo>
                      <a:pt x="13472" y="52684"/>
                      <a:pt x="13472" y="52521"/>
                      <a:pt x="13440" y="52424"/>
                    </a:cubicBezTo>
                    <a:close/>
                    <a:moveTo>
                      <a:pt x="14418" y="56273"/>
                    </a:moveTo>
                    <a:lnTo>
                      <a:pt x="14418" y="56273"/>
                    </a:lnTo>
                    <a:cubicBezTo>
                      <a:pt x="14516" y="56403"/>
                      <a:pt x="14549" y="56566"/>
                      <a:pt x="14581" y="56729"/>
                    </a:cubicBezTo>
                    <a:cubicBezTo>
                      <a:pt x="14549" y="56566"/>
                      <a:pt x="14451" y="56436"/>
                      <a:pt x="14418" y="56273"/>
                    </a:cubicBezTo>
                    <a:close/>
                    <a:moveTo>
                      <a:pt x="15756" y="59372"/>
                    </a:moveTo>
                    <a:cubicBezTo>
                      <a:pt x="15853" y="59502"/>
                      <a:pt x="15919" y="59632"/>
                      <a:pt x="16016" y="59795"/>
                    </a:cubicBezTo>
                    <a:cubicBezTo>
                      <a:pt x="15919" y="59665"/>
                      <a:pt x="15853" y="59502"/>
                      <a:pt x="15756" y="59372"/>
                    </a:cubicBezTo>
                    <a:close/>
                    <a:moveTo>
                      <a:pt x="16082" y="59959"/>
                    </a:moveTo>
                    <a:cubicBezTo>
                      <a:pt x="16180" y="60089"/>
                      <a:pt x="16245" y="60187"/>
                      <a:pt x="16343" y="60350"/>
                    </a:cubicBezTo>
                    <a:cubicBezTo>
                      <a:pt x="16245" y="60252"/>
                      <a:pt x="16180" y="60089"/>
                      <a:pt x="16082" y="59959"/>
                    </a:cubicBezTo>
                    <a:close/>
                    <a:moveTo>
                      <a:pt x="16408" y="60513"/>
                    </a:moveTo>
                    <a:cubicBezTo>
                      <a:pt x="16506" y="60644"/>
                      <a:pt x="16571" y="60774"/>
                      <a:pt x="16669" y="60937"/>
                    </a:cubicBezTo>
                    <a:cubicBezTo>
                      <a:pt x="16571" y="60807"/>
                      <a:pt x="16506" y="60644"/>
                      <a:pt x="16408" y="60513"/>
                    </a:cubicBezTo>
                    <a:close/>
                    <a:moveTo>
                      <a:pt x="16799" y="61100"/>
                    </a:moveTo>
                    <a:lnTo>
                      <a:pt x="16799" y="61100"/>
                    </a:lnTo>
                    <a:cubicBezTo>
                      <a:pt x="16865" y="61231"/>
                      <a:pt x="16962" y="61329"/>
                      <a:pt x="17028" y="61492"/>
                    </a:cubicBezTo>
                    <a:cubicBezTo>
                      <a:pt x="16962" y="61394"/>
                      <a:pt x="16865" y="61263"/>
                      <a:pt x="16799" y="61100"/>
                    </a:cubicBezTo>
                    <a:close/>
                    <a:moveTo>
                      <a:pt x="18985" y="63938"/>
                    </a:moveTo>
                    <a:lnTo>
                      <a:pt x="19148" y="64101"/>
                    </a:lnTo>
                    <a:cubicBezTo>
                      <a:pt x="19083" y="64052"/>
                      <a:pt x="19034" y="63995"/>
                      <a:pt x="18985" y="63938"/>
                    </a:cubicBezTo>
                    <a:close/>
                    <a:moveTo>
                      <a:pt x="20257" y="65210"/>
                    </a:moveTo>
                    <a:lnTo>
                      <a:pt x="20257" y="65210"/>
                    </a:lnTo>
                    <a:cubicBezTo>
                      <a:pt x="20388" y="65308"/>
                      <a:pt x="20453" y="65373"/>
                      <a:pt x="20583" y="65504"/>
                    </a:cubicBezTo>
                    <a:cubicBezTo>
                      <a:pt x="20453" y="65406"/>
                      <a:pt x="20322" y="65308"/>
                      <a:pt x="20257" y="65210"/>
                    </a:cubicBezTo>
                    <a:close/>
                    <a:moveTo>
                      <a:pt x="12494" y="54739"/>
                    </a:moveTo>
                    <a:lnTo>
                      <a:pt x="12494" y="54739"/>
                    </a:lnTo>
                    <a:cubicBezTo>
                      <a:pt x="13635" y="59208"/>
                      <a:pt x="16082" y="63286"/>
                      <a:pt x="19670" y="66222"/>
                    </a:cubicBezTo>
                    <a:cubicBezTo>
                      <a:pt x="19269" y="66263"/>
                      <a:pt x="18864" y="66286"/>
                      <a:pt x="18462" y="66286"/>
                    </a:cubicBezTo>
                    <a:cubicBezTo>
                      <a:pt x="16638" y="66286"/>
                      <a:pt x="14853" y="65811"/>
                      <a:pt x="13570" y="64395"/>
                    </a:cubicBezTo>
                    <a:cubicBezTo>
                      <a:pt x="11189" y="61818"/>
                      <a:pt x="11580" y="57871"/>
                      <a:pt x="12494" y="54739"/>
                    </a:cubicBezTo>
                    <a:close/>
                    <a:moveTo>
                      <a:pt x="25378" y="68570"/>
                    </a:moveTo>
                    <a:cubicBezTo>
                      <a:pt x="25509" y="68603"/>
                      <a:pt x="25639" y="68635"/>
                      <a:pt x="25770" y="68733"/>
                    </a:cubicBezTo>
                    <a:cubicBezTo>
                      <a:pt x="25639" y="68668"/>
                      <a:pt x="25509" y="68603"/>
                      <a:pt x="25378" y="68570"/>
                    </a:cubicBezTo>
                    <a:close/>
                    <a:moveTo>
                      <a:pt x="29554" y="69875"/>
                    </a:moveTo>
                    <a:lnTo>
                      <a:pt x="29554" y="69875"/>
                    </a:lnTo>
                    <a:cubicBezTo>
                      <a:pt x="29684" y="69908"/>
                      <a:pt x="29749" y="69908"/>
                      <a:pt x="29880" y="69940"/>
                    </a:cubicBezTo>
                    <a:cubicBezTo>
                      <a:pt x="29749" y="69908"/>
                      <a:pt x="29619" y="69908"/>
                      <a:pt x="29554" y="69875"/>
                    </a:cubicBezTo>
                    <a:close/>
                    <a:moveTo>
                      <a:pt x="30271" y="70038"/>
                    </a:moveTo>
                    <a:cubicBezTo>
                      <a:pt x="30402" y="70038"/>
                      <a:pt x="30500" y="70038"/>
                      <a:pt x="30598" y="70071"/>
                    </a:cubicBezTo>
                    <a:cubicBezTo>
                      <a:pt x="30500" y="70071"/>
                      <a:pt x="30369" y="70038"/>
                      <a:pt x="30271" y="70038"/>
                    </a:cubicBezTo>
                    <a:close/>
                    <a:moveTo>
                      <a:pt x="26992" y="0"/>
                    </a:moveTo>
                    <a:cubicBezTo>
                      <a:pt x="25386" y="0"/>
                      <a:pt x="23725" y="274"/>
                      <a:pt x="22084" y="851"/>
                    </a:cubicBezTo>
                    <a:cubicBezTo>
                      <a:pt x="15658" y="3167"/>
                      <a:pt x="11874" y="9137"/>
                      <a:pt x="13276" y="14780"/>
                    </a:cubicBezTo>
                    <a:cubicBezTo>
                      <a:pt x="4893" y="20130"/>
                      <a:pt x="0" y="26067"/>
                      <a:pt x="1566" y="29916"/>
                    </a:cubicBezTo>
                    <a:cubicBezTo>
                      <a:pt x="2572" y="32313"/>
                      <a:pt x="5914" y="33475"/>
                      <a:pt x="10667" y="33475"/>
                    </a:cubicBezTo>
                    <a:cubicBezTo>
                      <a:pt x="11153" y="33475"/>
                      <a:pt x="11653" y="33463"/>
                      <a:pt x="12167" y="33439"/>
                    </a:cubicBezTo>
                    <a:cubicBezTo>
                      <a:pt x="12591" y="38593"/>
                      <a:pt x="12494" y="42996"/>
                      <a:pt x="12494" y="42996"/>
                    </a:cubicBezTo>
                    <a:cubicBezTo>
                      <a:pt x="12004" y="44856"/>
                      <a:pt x="11776" y="46813"/>
                      <a:pt x="11776" y="48737"/>
                    </a:cubicBezTo>
                    <a:cubicBezTo>
                      <a:pt x="8481" y="54381"/>
                      <a:pt x="6622" y="61394"/>
                      <a:pt x="11156" y="66352"/>
                    </a:cubicBezTo>
                    <a:cubicBezTo>
                      <a:pt x="13203" y="68603"/>
                      <a:pt x="15814" y="69455"/>
                      <a:pt x="18636" y="69455"/>
                    </a:cubicBezTo>
                    <a:cubicBezTo>
                      <a:pt x="20312" y="69455"/>
                      <a:pt x="22062" y="69154"/>
                      <a:pt x="23813" y="68668"/>
                    </a:cubicBezTo>
                    <a:cubicBezTo>
                      <a:pt x="25933" y="69647"/>
                      <a:pt x="28282" y="70266"/>
                      <a:pt x="30891" y="70462"/>
                    </a:cubicBezTo>
                    <a:cubicBezTo>
                      <a:pt x="30989" y="72256"/>
                      <a:pt x="30728" y="74279"/>
                      <a:pt x="29913" y="75355"/>
                    </a:cubicBezTo>
                    <a:cubicBezTo>
                      <a:pt x="29169" y="76347"/>
                      <a:pt x="28246" y="76693"/>
                      <a:pt x="27320" y="76693"/>
                    </a:cubicBezTo>
                    <a:cubicBezTo>
                      <a:pt x="25687" y="76693"/>
                      <a:pt x="24043" y="75615"/>
                      <a:pt x="23356" y="75094"/>
                    </a:cubicBezTo>
                    <a:cubicBezTo>
                      <a:pt x="23258" y="74996"/>
                      <a:pt x="23128" y="74964"/>
                      <a:pt x="23030" y="74931"/>
                    </a:cubicBezTo>
                    <a:cubicBezTo>
                      <a:pt x="23187" y="74006"/>
                      <a:pt x="22811" y="73791"/>
                      <a:pt x="22428" y="73791"/>
                    </a:cubicBezTo>
                    <a:cubicBezTo>
                      <a:pt x="22096" y="73791"/>
                      <a:pt x="21758" y="73952"/>
                      <a:pt x="21758" y="73952"/>
                    </a:cubicBezTo>
                    <a:cubicBezTo>
                      <a:pt x="20403" y="72509"/>
                      <a:pt x="19417" y="71948"/>
                      <a:pt x="18656" y="71948"/>
                    </a:cubicBezTo>
                    <a:cubicBezTo>
                      <a:pt x="17197" y="71948"/>
                      <a:pt x="16559" y="74002"/>
                      <a:pt x="15723" y="75844"/>
                    </a:cubicBezTo>
                    <a:cubicBezTo>
                      <a:pt x="14451" y="78682"/>
                      <a:pt x="12820" y="83477"/>
                      <a:pt x="16897" y="83477"/>
                    </a:cubicBezTo>
                    <a:cubicBezTo>
                      <a:pt x="20942" y="83477"/>
                      <a:pt x="19637" y="77704"/>
                      <a:pt x="19637" y="77704"/>
                    </a:cubicBezTo>
                    <a:lnTo>
                      <a:pt x="20257" y="77280"/>
                    </a:lnTo>
                    <a:cubicBezTo>
                      <a:pt x="20257" y="77280"/>
                      <a:pt x="20425" y="78526"/>
                      <a:pt x="20968" y="78526"/>
                    </a:cubicBezTo>
                    <a:cubicBezTo>
                      <a:pt x="21180" y="78526"/>
                      <a:pt x="21450" y="78334"/>
                      <a:pt x="21790" y="77802"/>
                    </a:cubicBezTo>
                    <a:cubicBezTo>
                      <a:pt x="22540" y="78454"/>
                      <a:pt x="24335" y="79726"/>
                      <a:pt x="26814" y="79987"/>
                    </a:cubicBezTo>
                    <a:cubicBezTo>
                      <a:pt x="27029" y="80007"/>
                      <a:pt x="27245" y="80017"/>
                      <a:pt x="27459" y="80017"/>
                    </a:cubicBezTo>
                    <a:cubicBezTo>
                      <a:pt x="29024" y="80017"/>
                      <a:pt x="30522" y="79473"/>
                      <a:pt x="31641" y="78095"/>
                    </a:cubicBezTo>
                    <a:cubicBezTo>
                      <a:pt x="33142" y="76301"/>
                      <a:pt x="33664" y="73333"/>
                      <a:pt x="33533" y="70527"/>
                    </a:cubicBezTo>
                    <a:cubicBezTo>
                      <a:pt x="35230" y="70430"/>
                      <a:pt x="36958" y="70201"/>
                      <a:pt x="38752" y="69777"/>
                    </a:cubicBezTo>
                    <a:cubicBezTo>
                      <a:pt x="38981" y="69745"/>
                      <a:pt x="39144" y="69712"/>
                      <a:pt x="39307" y="69647"/>
                    </a:cubicBezTo>
                    <a:cubicBezTo>
                      <a:pt x="39568" y="69614"/>
                      <a:pt x="39862" y="69516"/>
                      <a:pt x="40155" y="69451"/>
                    </a:cubicBezTo>
                    <a:cubicBezTo>
                      <a:pt x="43058" y="68766"/>
                      <a:pt x="45505" y="67820"/>
                      <a:pt x="47560" y="66711"/>
                    </a:cubicBezTo>
                    <a:cubicBezTo>
                      <a:pt x="47723" y="66841"/>
                      <a:pt x="47984" y="66972"/>
                      <a:pt x="48212" y="67004"/>
                    </a:cubicBezTo>
                    <a:cubicBezTo>
                      <a:pt x="50528" y="67461"/>
                      <a:pt x="51964" y="68962"/>
                      <a:pt x="52877" y="71147"/>
                    </a:cubicBezTo>
                    <a:cubicBezTo>
                      <a:pt x="53725" y="73202"/>
                      <a:pt x="54345" y="75681"/>
                      <a:pt x="54541" y="77899"/>
                    </a:cubicBezTo>
                    <a:cubicBezTo>
                      <a:pt x="54573" y="78258"/>
                      <a:pt x="54736" y="78552"/>
                      <a:pt x="54965" y="78748"/>
                    </a:cubicBezTo>
                    <a:cubicBezTo>
                      <a:pt x="53660" y="80052"/>
                      <a:pt x="55421" y="80379"/>
                      <a:pt x="55421" y="80379"/>
                    </a:cubicBezTo>
                    <a:cubicBezTo>
                      <a:pt x="55865" y="83308"/>
                      <a:pt x="56731" y="84247"/>
                      <a:pt x="57818" y="84247"/>
                    </a:cubicBezTo>
                    <a:cubicBezTo>
                      <a:pt x="58971" y="84247"/>
                      <a:pt x="60372" y="83192"/>
                      <a:pt x="61782" y="82336"/>
                    </a:cubicBezTo>
                    <a:cubicBezTo>
                      <a:pt x="64620" y="80672"/>
                      <a:pt x="68893" y="77443"/>
                      <a:pt x="65403" y="75029"/>
                    </a:cubicBezTo>
                    <a:cubicBezTo>
                      <a:pt x="64793" y="74605"/>
                      <a:pt x="64217" y="74430"/>
                      <a:pt x="63681" y="74430"/>
                    </a:cubicBezTo>
                    <a:cubicBezTo>
                      <a:pt x="61127" y="74430"/>
                      <a:pt x="59499" y="78421"/>
                      <a:pt x="59499" y="78421"/>
                    </a:cubicBezTo>
                    <a:lnTo>
                      <a:pt x="58748" y="78421"/>
                    </a:lnTo>
                    <a:cubicBezTo>
                      <a:pt x="58748" y="78421"/>
                      <a:pt x="59550" y="76818"/>
                      <a:pt x="58507" y="76818"/>
                    </a:cubicBezTo>
                    <a:cubicBezTo>
                      <a:pt x="58253" y="76818"/>
                      <a:pt x="57889" y="76913"/>
                      <a:pt x="57378" y="77149"/>
                    </a:cubicBezTo>
                    <a:cubicBezTo>
                      <a:pt x="57052" y="74344"/>
                      <a:pt x="56237" y="71049"/>
                      <a:pt x="54867" y="68603"/>
                    </a:cubicBezTo>
                    <a:cubicBezTo>
                      <a:pt x="53758" y="66711"/>
                      <a:pt x="52388" y="65471"/>
                      <a:pt x="50594" y="64721"/>
                    </a:cubicBezTo>
                    <a:cubicBezTo>
                      <a:pt x="54182" y="61818"/>
                      <a:pt x="56172" y="58034"/>
                      <a:pt x="57150" y="53565"/>
                    </a:cubicBezTo>
                    <a:cubicBezTo>
                      <a:pt x="57183" y="53467"/>
                      <a:pt x="57281" y="53435"/>
                      <a:pt x="57313" y="53337"/>
                    </a:cubicBezTo>
                    <a:cubicBezTo>
                      <a:pt x="57378" y="53239"/>
                      <a:pt x="57444" y="53076"/>
                      <a:pt x="57444" y="52913"/>
                    </a:cubicBezTo>
                    <a:cubicBezTo>
                      <a:pt x="57444" y="52684"/>
                      <a:pt x="57444" y="52489"/>
                      <a:pt x="57411" y="52293"/>
                    </a:cubicBezTo>
                    <a:cubicBezTo>
                      <a:pt x="57672" y="50629"/>
                      <a:pt x="57802" y="48868"/>
                      <a:pt x="57835" y="47041"/>
                    </a:cubicBezTo>
                    <a:cubicBezTo>
                      <a:pt x="57966" y="46813"/>
                      <a:pt x="58063" y="46584"/>
                      <a:pt x="57998" y="46258"/>
                    </a:cubicBezTo>
                    <a:cubicBezTo>
                      <a:pt x="57998" y="46095"/>
                      <a:pt x="57933" y="45932"/>
                      <a:pt x="57835" y="45802"/>
                    </a:cubicBezTo>
                    <a:lnTo>
                      <a:pt x="57835" y="45769"/>
                    </a:lnTo>
                    <a:cubicBezTo>
                      <a:pt x="57835" y="43551"/>
                      <a:pt x="57672" y="41267"/>
                      <a:pt x="57444" y="38919"/>
                    </a:cubicBezTo>
                    <a:cubicBezTo>
                      <a:pt x="61423" y="38788"/>
                      <a:pt x="65403" y="38299"/>
                      <a:pt x="69285" y="37516"/>
                    </a:cubicBezTo>
                    <a:cubicBezTo>
                      <a:pt x="69383" y="37810"/>
                      <a:pt x="69513" y="38071"/>
                      <a:pt x="69644" y="38299"/>
                    </a:cubicBezTo>
                    <a:cubicBezTo>
                      <a:pt x="69937" y="38860"/>
                      <a:pt x="70538" y="39159"/>
                      <a:pt x="71140" y="39159"/>
                    </a:cubicBezTo>
                    <a:cubicBezTo>
                      <a:pt x="71273" y="39159"/>
                      <a:pt x="71406" y="39144"/>
                      <a:pt x="71535" y="39114"/>
                    </a:cubicBezTo>
                    <a:lnTo>
                      <a:pt x="72123" y="38951"/>
                    </a:lnTo>
                    <a:cubicBezTo>
                      <a:pt x="72123" y="38951"/>
                      <a:pt x="72712" y="40084"/>
                      <a:pt x="73965" y="40084"/>
                    </a:cubicBezTo>
                    <a:cubicBezTo>
                      <a:pt x="74216" y="40084"/>
                      <a:pt x="74493" y="40039"/>
                      <a:pt x="74797" y="39930"/>
                    </a:cubicBezTo>
                    <a:cubicBezTo>
                      <a:pt x="74797" y="39930"/>
                      <a:pt x="75603" y="40147"/>
                      <a:pt x="76501" y="40147"/>
                    </a:cubicBezTo>
                    <a:cubicBezTo>
                      <a:pt x="77779" y="40147"/>
                      <a:pt x="79245" y="39708"/>
                      <a:pt x="78842" y="37581"/>
                    </a:cubicBezTo>
                    <a:cubicBezTo>
                      <a:pt x="79038" y="37483"/>
                      <a:pt x="79495" y="37223"/>
                      <a:pt x="79788" y="36766"/>
                    </a:cubicBezTo>
                    <a:cubicBezTo>
                      <a:pt x="79854" y="36635"/>
                      <a:pt x="80343" y="35787"/>
                      <a:pt x="79919" y="35004"/>
                    </a:cubicBezTo>
                    <a:cubicBezTo>
                      <a:pt x="79600" y="34500"/>
                      <a:pt x="79000" y="34168"/>
                      <a:pt x="78348" y="34168"/>
                    </a:cubicBezTo>
                    <a:cubicBezTo>
                      <a:pt x="78236" y="34168"/>
                      <a:pt x="78123" y="34178"/>
                      <a:pt x="78009" y="34198"/>
                    </a:cubicBezTo>
                    <a:lnTo>
                      <a:pt x="78009" y="34198"/>
                    </a:lnTo>
                    <a:cubicBezTo>
                      <a:pt x="78876" y="33983"/>
                      <a:pt x="84287" y="32337"/>
                      <a:pt x="83344" y="30633"/>
                    </a:cubicBezTo>
                    <a:cubicBezTo>
                      <a:pt x="83166" y="30321"/>
                      <a:pt x="82753" y="30198"/>
                      <a:pt x="82216" y="30198"/>
                    </a:cubicBezTo>
                    <a:cubicBezTo>
                      <a:pt x="80287" y="30198"/>
                      <a:pt x="76755" y="31775"/>
                      <a:pt x="76755" y="31775"/>
                    </a:cubicBezTo>
                    <a:cubicBezTo>
                      <a:pt x="76755" y="31775"/>
                      <a:pt x="75751" y="30894"/>
                      <a:pt x="74410" y="30894"/>
                    </a:cubicBezTo>
                    <a:cubicBezTo>
                      <a:pt x="73357" y="30894"/>
                      <a:pt x="72096" y="31437"/>
                      <a:pt x="70948" y="33373"/>
                    </a:cubicBezTo>
                    <a:cubicBezTo>
                      <a:pt x="70948" y="33373"/>
                      <a:pt x="70501" y="33118"/>
                      <a:pt x="70057" y="33118"/>
                    </a:cubicBezTo>
                    <a:cubicBezTo>
                      <a:pt x="69723" y="33118"/>
                      <a:pt x="69392" y="33262"/>
                      <a:pt x="69252" y="33765"/>
                    </a:cubicBezTo>
                    <a:cubicBezTo>
                      <a:pt x="69219" y="33895"/>
                      <a:pt x="69187" y="34156"/>
                      <a:pt x="69154" y="34482"/>
                    </a:cubicBezTo>
                    <a:cubicBezTo>
                      <a:pt x="65175" y="35298"/>
                      <a:pt x="61195" y="35787"/>
                      <a:pt x="57150" y="35885"/>
                    </a:cubicBezTo>
                    <a:cubicBezTo>
                      <a:pt x="56922" y="34058"/>
                      <a:pt x="56628" y="32232"/>
                      <a:pt x="56302" y="30307"/>
                    </a:cubicBezTo>
                    <a:cubicBezTo>
                      <a:pt x="55356" y="24794"/>
                      <a:pt x="53268" y="20717"/>
                      <a:pt x="50561" y="17748"/>
                    </a:cubicBezTo>
                    <a:cubicBezTo>
                      <a:pt x="55030" y="13801"/>
                      <a:pt x="57281" y="9920"/>
                      <a:pt x="56139" y="7147"/>
                    </a:cubicBezTo>
                    <a:cubicBezTo>
                      <a:pt x="55146" y="4737"/>
                      <a:pt x="51777" y="3559"/>
                      <a:pt x="47015" y="3559"/>
                    </a:cubicBezTo>
                    <a:cubicBezTo>
                      <a:pt x="44107" y="3559"/>
                      <a:pt x="40681" y="3998"/>
                      <a:pt x="36958" y="4864"/>
                    </a:cubicBezTo>
                    <a:cubicBezTo>
                      <a:pt x="34848" y="1791"/>
                      <a:pt x="31101" y="0"/>
                      <a:pt x="26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743;p36">
                <a:extLst>
                  <a:ext uri="{FF2B5EF4-FFF2-40B4-BE49-F238E27FC236}">
                    <a16:creationId xmlns:a16="http://schemas.microsoft.com/office/drawing/2014/main" id="{79DBAC4C-51F9-CEF5-9E7B-C691A165B224}"/>
                  </a:ext>
                </a:extLst>
              </p:cNvPr>
              <p:cNvSpPr/>
              <p:nvPr/>
            </p:nvSpPr>
            <p:spPr>
              <a:xfrm>
                <a:off x="3200289" y="4068683"/>
                <a:ext cx="79125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7568" extrusionOk="0">
                    <a:moveTo>
                      <a:pt x="1664" y="1"/>
                    </a:moveTo>
                    <a:cubicBezTo>
                      <a:pt x="1631" y="99"/>
                      <a:pt x="1631" y="131"/>
                      <a:pt x="1566" y="229"/>
                    </a:cubicBezTo>
                    <a:cubicBezTo>
                      <a:pt x="1012" y="1632"/>
                      <a:pt x="490" y="3198"/>
                      <a:pt x="229" y="4731"/>
                    </a:cubicBezTo>
                    <a:cubicBezTo>
                      <a:pt x="98" y="5514"/>
                      <a:pt x="0" y="6492"/>
                      <a:pt x="490" y="7112"/>
                    </a:cubicBezTo>
                    <a:cubicBezTo>
                      <a:pt x="711" y="7408"/>
                      <a:pt x="1058" y="7567"/>
                      <a:pt x="1418" y="7567"/>
                    </a:cubicBezTo>
                    <a:cubicBezTo>
                      <a:pt x="1694" y="7567"/>
                      <a:pt x="1978" y="7473"/>
                      <a:pt x="2219" y="7275"/>
                    </a:cubicBezTo>
                    <a:cubicBezTo>
                      <a:pt x="3165" y="6525"/>
                      <a:pt x="2871" y="4992"/>
                      <a:pt x="2708" y="3981"/>
                    </a:cubicBezTo>
                    <a:cubicBezTo>
                      <a:pt x="2512" y="2611"/>
                      <a:pt x="2153" y="1273"/>
                      <a:pt x="16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744;p36">
                <a:extLst>
                  <a:ext uri="{FF2B5EF4-FFF2-40B4-BE49-F238E27FC236}">
                    <a16:creationId xmlns:a16="http://schemas.microsoft.com/office/drawing/2014/main" id="{1E99B20C-C0A7-1608-244B-E61F99A33B1F}"/>
                  </a:ext>
                </a:extLst>
              </p:cNvPr>
              <p:cNvSpPr/>
              <p:nvPr/>
            </p:nvSpPr>
            <p:spPr>
              <a:xfrm>
                <a:off x="1610657" y="4459128"/>
                <a:ext cx="90525" cy="216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8655" extrusionOk="0">
                    <a:moveTo>
                      <a:pt x="913" y="0"/>
                    </a:moveTo>
                    <a:cubicBezTo>
                      <a:pt x="881" y="65"/>
                      <a:pt x="881" y="163"/>
                      <a:pt x="816" y="229"/>
                    </a:cubicBezTo>
                    <a:cubicBezTo>
                      <a:pt x="359" y="1990"/>
                      <a:pt x="0" y="3817"/>
                      <a:pt x="0" y="5611"/>
                    </a:cubicBezTo>
                    <a:cubicBezTo>
                      <a:pt x="0" y="6524"/>
                      <a:pt x="0" y="7666"/>
                      <a:pt x="652" y="8286"/>
                    </a:cubicBezTo>
                    <a:cubicBezTo>
                      <a:pt x="929" y="8531"/>
                      <a:pt x="1270" y="8654"/>
                      <a:pt x="1608" y="8654"/>
                    </a:cubicBezTo>
                    <a:cubicBezTo>
                      <a:pt x="1989" y="8654"/>
                      <a:pt x="2366" y="8499"/>
                      <a:pt x="2642" y="8188"/>
                    </a:cubicBezTo>
                    <a:cubicBezTo>
                      <a:pt x="3621" y="7177"/>
                      <a:pt x="3066" y="5513"/>
                      <a:pt x="2707" y="4371"/>
                    </a:cubicBezTo>
                    <a:cubicBezTo>
                      <a:pt x="2283" y="2838"/>
                      <a:pt x="1631" y="1370"/>
                      <a:pt x="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745;p36">
                <a:extLst>
                  <a:ext uri="{FF2B5EF4-FFF2-40B4-BE49-F238E27FC236}">
                    <a16:creationId xmlns:a16="http://schemas.microsoft.com/office/drawing/2014/main" id="{574863A1-A0DE-6551-8ABD-E55292BFB7DC}"/>
                  </a:ext>
                </a:extLst>
              </p:cNvPr>
              <p:cNvSpPr/>
              <p:nvPr/>
            </p:nvSpPr>
            <p:spPr>
              <a:xfrm>
                <a:off x="3058100" y="2999375"/>
                <a:ext cx="210425" cy="168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6754" extrusionOk="0">
                    <a:moveTo>
                      <a:pt x="7373" y="1"/>
                    </a:moveTo>
                    <a:lnTo>
                      <a:pt x="0" y="5318"/>
                    </a:lnTo>
                    <a:lnTo>
                      <a:pt x="1044" y="6753"/>
                    </a:lnTo>
                    <a:lnTo>
                      <a:pt x="8416" y="1436"/>
                    </a:lnTo>
                    <a:lnTo>
                      <a:pt x="7373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746;p36">
                <a:extLst>
                  <a:ext uri="{FF2B5EF4-FFF2-40B4-BE49-F238E27FC236}">
                    <a16:creationId xmlns:a16="http://schemas.microsoft.com/office/drawing/2014/main" id="{686A283B-14A1-C564-9D1B-339DA0C09030}"/>
                  </a:ext>
                </a:extLst>
              </p:cNvPr>
              <p:cNvSpPr/>
              <p:nvPr/>
            </p:nvSpPr>
            <p:spPr>
              <a:xfrm>
                <a:off x="3238325" y="3569425"/>
                <a:ext cx="2104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2154" extrusionOk="0">
                    <a:moveTo>
                      <a:pt x="66" y="0"/>
                    </a:moveTo>
                    <a:lnTo>
                      <a:pt x="0" y="1762"/>
                    </a:lnTo>
                    <a:lnTo>
                      <a:pt x="8351" y="2153"/>
                    </a:lnTo>
                    <a:lnTo>
                      <a:pt x="8416" y="39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747;p36">
                <a:extLst>
                  <a:ext uri="{FF2B5EF4-FFF2-40B4-BE49-F238E27FC236}">
                    <a16:creationId xmlns:a16="http://schemas.microsoft.com/office/drawing/2014/main" id="{2AC434CD-F434-CAA6-B392-7872F7B181CD}"/>
                  </a:ext>
                </a:extLst>
              </p:cNvPr>
              <p:cNvSpPr/>
              <p:nvPr/>
            </p:nvSpPr>
            <p:spPr>
              <a:xfrm>
                <a:off x="3172275" y="3258700"/>
                <a:ext cx="2438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5253" extrusionOk="0">
                    <a:moveTo>
                      <a:pt x="9101" y="1"/>
                    </a:moveTo>
                    <a:lnTo>
                      <a:pt x="0" y="3622"/>
                    </a:lnTo>
                    <a:lnTo>
                      <a:pt x="653" y="5253"/>
                    </a:lnTo>
                    <a:lnTo>
                      <a:pt x="9754" y="1632"/>
                    </a:lnTo>
                    <a:lnTo>
                      <a:pt x="91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748;p36">
              <a:extLst>
                <a:ext uri="{FF2B5EF4-FFF2-40B4-BE49-F238E27FC236}">
                  <a16:creationId xmlns:a16="http://schemas.microsoft.com/office/drawing/2014/main" id="{4F03513B-8B84-7022-04A4-4327DAE5AD27}"/>
                </a:ext>
              </a:extLst>
            </p:cNvPr>
            <p:cNvGrpSpPr/>
            <p:nvPr/>
          </p:nvGrpSpPr>
          <p:grpSpPr>
            <a:xfrm>
              <a:off x="285458" y="868352"/>
              <a:ext cx="1991370" cy="1988280"/>
              <a:chOff x="363508" y="499852"/>
              <a:chExt cx="1991370" cy="1988280"/>
            </a:xfrm>
          </p:grpSpPr>
          <p:grpSp>
            <p:nvGrpSpPr>
              <p:cNvPr id="23" name="Google Shape;749;p36">
                <a:extLst>
                  <a:ext uri="{FF2B5EF4-FFF2-40B4-BE49-F238E27FC236}">
                    <a16:creationId xmlns:a16="http://schemas.microsoft.com/office/drawing/2014/main" id="{68D48779-C913-3592-F8E5-E76B1AE19DEC}"/>
                  </a:ext>
                </a:extLst>
              </p:cNvPr>
              <p:cNvGrpSpPr/>
              <p:nvPr/>
            </p:nvGrpSpPr>
            <p:grpSpPr>
              <a:xfrm>
                <a:off x="786505" y="1274102"/>
                <a:ext cx="885740" cy="849856"/>
                <a:chOff x="2006100" y="3826300"/>
                <a:chExt cx="946000" cy="907675"/>
              </a:xfrm>
            </p:grpSpPr>
            <p:sp>
              <p:nvSpPr>
                <p:cNvPr id="109" name="Google Shape;750;p36">
                  <a:extLst>
                    <a:ext uri="{FF2B5EF4-FFF2-40B4-BE49-F238E27FC236}">
                      <a16:creationId xmlns:a16="http://schemas.microsoft.com/office/drawing/2014/main" id="{B1BDECC4-C0EC-A861-2FE7-72FF8CDB78F3}"/>
                    </a:ext>
                  </a:extLst>
                </p:cNvPr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751;p36">
                  <a:extLst>
                    <a:ext uri="{FF2B5EF4-FFF2-40B4-BE49-F238E27FC236}">
                      <a16:creationId xmlns:a16="http://schemas.microsoft.com/office/drawing/2014/main" id="{CFE26D7B-1956-DDE8-DAA3-2944ED1BA024}"/>
                    </a:ext>
                  </a:extLst>
                </p:cNvPr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752;p36">
                  <a:extLst>
                    <a:ext uri="{FF2B5EF4-FFF2-40B4-BE49-F238E27FC236}">
                      <a16:creationId xmlns:a16="http://schemas.microsoft.com/office/drawing/2014/main" id="{57E59741-2CA5-0341-E178-8C037BF5FDA4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753;p36">
                  <a:extLst>
                    <a:ext uri="{FF2B5EF4-FFF2-40B4-BE49-F238E27FC236}">
                      <a16:creationId xmlns:a16="http://schemas.microsoft.com/office/drawing/2014/main" id="{3479E4C3-59E5-202B-A83D-1F4E6DEF59B6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754;p36">
                  <a:extLst>
                    <a:ext uri="{FF2B5EF4-FFF2-40B4-BE49-F238E27FC236}">
                      <a16:creationId xmlns:a16="http://schemas.microsoft.com/office/drawing/2014/main" id="{A4BD3D95-0B0D-A127-5914-ED11A9D860C5}"/>
                    </a:ext>
                  </a:extLst>
                </p:cNvPr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755;p36">
                  <a:extLst>
                    <a:ext uri="{FF2B5EF4-FFF2-40B4-BE49-F238E27FC236}">
                      <a16:creationId xmlns:a16="http://schemas.microsoft.com/office/drawing/2014/main" id="{93BE82B0-24B2-72CA-7E9B-D370BFAC25CA}"/>
                    </a:ext>
                  </a:extLst>
                </p:cNvPr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756;p36">
                  <a:extLst>
                    <a:ext uri="{FF2B5EF4-FFF2-40B4-BE49-F238E27FC236}">
                      <a16:creationId xmlns:a16="http://schemas.microsoft.com/office/drawing/2014/main" id="{E2281C8A-C496-4315-B7B8-2623F91DC6F2}"/>
                    </a:ext>
                  </a:extLst>
                </p:cNvPr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757;p36">
                  <a:extLst>
                    <a:ext uri="{FF2B5EF4-FFF2-40B4-BE49-F238E27FC236}">
                      <a16:creationId xmlns:a16="http://schemas.microsoft.com/office/drawing/2014/main" id="{37355E82-56E4-C683-EAD8-7E51AACF1A00}"/>
                    </a:ext>
                  </a:extLst>
                </p:cNvPr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758;p36">
                  <a:extLst>
                    <a:ext uri="{FF2B5EF4-FFF2-40B4-BE49-F238E27FC236}">
                      <a16:creationId xmlns:a16="http://schemas.microsoft.com/office/drawing/2014/main" id="{435F0418-5F65-79FC-4AD4-B273FAFEEC80}"/>
                    </a:ext>
                  </a:extLst>
                </p:cNvPr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759;p36">
                  <a:extLst>
                    <a:ext uri="{FF2B5EF4-FFF2-40B4-BE49-F238E27FC236}">
                      <a16:creationId xmlns:a16="http://schemas.microsoft.com/office/drawing/2014/main" id="{DF18A5FA-8CD7-C5BB-FB32-394052ECDE7F}"/>
                    </a:ext>
                  </a:extLst>
                </p:cNvPr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760;p36">
                  <a:extLst>
                    <a:ext uri="{FF2B5EF4-FFF2-40B4-BE49-F238E27FC236}">
                      <a16:creationId xmlns:a16="http://schemas.microsoft.com/office/drawing/2014/main" id="{3D458D4E-E82A-E746-4C38-7674EF40287D}"/>
                    </a:ext>
                  </a:extLst>
                </p:cNvPr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761;p36">
                  <a:extLst>
                    <a:ext uri="{FF2B5EF4-FFF2-40B4-BE49-F238E27FC236}">
                      <a16:creationId xmlns:a16="http://schemas.microsoft.com/office/drawing/2014/main" id="{C979B829-2895-C4F7-5E63-10AE05AE3534}"/>
                    </a:ext>
                  </a:extLst>
                </p:cNvPr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762;p36">
                  <a:extLst>
                    <a:ext uri="{FF2B5EF4-FFF2-40B4-BE49-F238E27FC236}">
                      <a16:creationId xmlns:a16="http://schemas.microsoft.com/office/drawing/2014/main" id="{A3F6D89F-4517-AE7D-8F05-3FFFC08B6AFE}"/>
                    </a:ext>
                  </a:extLst>
                </p:cNvPr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763;p36">
                  <a:extLst>
                    <a:ext uri="{FF2B5EF4-FFF2-40B4-BE49-F238E27FC236}">
                      <a16:creationId xmlns:a16="http://schemas.microsoft.com/office/drawing/2014/main" id="{7595CED0-C5D9-4EA0-449F-F93470720426}"/>
                    </a:ext>
                  </a:extLst>
                </p:cNvPr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764;p36">
                  <a:extLst>
                    <a:ext uri="{FF2B5EF4-FFF2-40B4-BE49-F238E27FC236}">
                      <a16:creationId xmlns:a16="http://schemas.microsoft.com/office/drawing/2014/main" id="{A1C6A353-4A3D-2287-1F6B-E47202D9E3D3}"/>
                    </a:ext>
                  </a:extLst>
                </p:cNvPr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765;p36">
                  <a:extLst>
                    <a:ext uri="{FF2B5EF4-FFF2-40B4-BE49-F238E27FC236}">
                      <a16:creationId xmlns:a16="http://schemas.microsoft.com/office/drawing/2014/main" id="{A2519F38-46DF-4733-BFEA-D7EE6F6AF9A4}"/>
                    </a:ext>
                  </a:extLst>
                </p:cNvPr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766;p36">
                  <a:extLst>
                    <a:ext uri="{FF2B5EF4-FFF2-40B4-BE49-F238E27FC236}">
                      <a16:creationId xmlns:a16="http://schemas.microsoft.com/office/drawing/2014/main" id="{885A297F-9ECA-9C42-98D8-3E84E84F0A7E}"/>
                    </a:ext>
                  </a:extLst>
                </p:cNvPr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767;p36">
                  <a:extLst>
                    <a:ext uri="{FF2B5EF4-FFF2-40B4-BE49-F238E27FC236}">
                      <a16:creationId xmlns:a16="http://schemas.microsoft.com/office/drawing/2014/main" id="{4F002349-8B2E-EBA5-2E4D-8F9A9C5C3B80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768;p36">
                  <a:extLst>
                    <a:ext uri="{FF2B5EF4-FFF2-40B4-BE49-F238E27FC236}">
                      <a16:creationId xmlns:a16="http://schemas.microsoft.com/office/drawing/2014/main" id="{54C995D8-5612-0637-10A3-DD97CDD8970A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769;p36">
                  <a:extLst>
                    <a:ext uri="{FF2B5EF4-FFF2-40B4-BE49-F238E27FC236}">
                      <a16:creationId xmlns:a16="http://schemas.microsoft.com/office/drawing/2014/main" id="{8E206150-BEE2-784D-AFE0-0AFC1FCBF386}"/>
                    </a:ext>
                  </a:extLst>
                </p:cNvPr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770;p36">
                  <a:extLst>
                    <a:ext uri="{FF2B5EF4-FFF2-40B4-BE49-F238E27FC236}">
                      <a16:creationId xmlns:a16="http://schemas.microsoft.com/office/drawing/2014/main" id="{A8BCC6C9-7846-6D25-C36F-F5F41DA522BB}"/>
                    </a:ext>
                  </a:extLst>
                </p:cNvPr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771;p36">
                  <a:extLst>
                    <a:ext uri="{FF2B5EF4-FFF2-40B4-BE49-F238E27FC236}">
                      <a16:creationId xmlns:a16="http://schemas.microsoft.com/office/drawing/2014/main" id="{139C14DE-6543-F96D-D4D8-D13B572BE638}"/>
                    </a:ext>
                  </a:extLst>
                </p:cNvPr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772;p36">
                  <a:extLst>
                    <a:ext uri="{FF2B5EF4-FFF2-40B4-BE49-F238E27FC236}">
                      <a16:creationId xmlns:a16="http://schemas.microsoft.com/office/drawing/2014/main" id="{0C0B184F-E8DE-CE60-3306-B5B59770973D}"/>
                    </a:ext>
                  </a:extLst>
                </p:cNvPr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773;p36">
                  <a:extLst>
                    <a:ext uri="{FF2B5EF4-FFF2-40B4-BE49-F238E27FC236}">
                      <a16:creationId xmlns:a16="http://schemas.microsoft.com/office/drawing/2014/main" id="{DC6E85C6-47A7-A768-FED6-F2E1671419AD}"/>
                    </a:ext>
                  </a:extLst>
                </p:cNvPr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" name="Google Shape;774;p36">
                <a:extLst>
                  <a:ext uri="{FF2B5EF4-FFF2-40B4-BE49-F238E27FC236}">
                    <a16:creationId xmlns:a16="http://schemas.microsoft.com/office/drawing/2014/main" id="{93EFBE0D-7FA7-ED84-73D1-8B1AE0FB7997}"/>
                  </a:ext>
                </a:extLst>
              </p:cNvPr>
              <p:cNvGrpSpPr/>
              <p:nvPr/>
            </p:nvGrpSpPr>
            <p:grpSpPr>
              <a:xfrm>
                <a:off x="363508" y="499852"/>
                <a:ext cx="1991370" cy="1988280"/>
                <a:chOff x="1554325" y="2999375"/>
                <a:chExt cx="2126850" cy="2123550"/>
              </a:xfrm>
            </p:grpSpPr>
            <p:sp>
              <p:nvSpPr>
                <p:cNvPr id="25" name="Google Shape;775;p36">
                  <a:extLst>
                    <a:ext uri="{FF2B5EF4-FFF2-40B4-BE49-F238E27FC236}">
                      <a16:creationId xmlns:a16="http://schemas.microsoft.com/office/drawing/2014/main" id="{031CC668-53BC-18DD-EE66-075BC07F58DD}"/>
                    </a:ext>
                  </a:extLst>
                </p:cNvPr>
                <p:cNvSpPr/>
                <p:nvPr/>
              </p:nvSpPr>
              <p:spPr>
                <a:xfrm>
                  <a:off x="1554325" y="3105850"/>
                  <a:ext cx="1476075" cy="7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3" h="29910" extrusionOk="0">
                      <a:moveTo>
                        <a:pt x="47668" y="1"/>
                      </a:moveTo>
                      <a:cubicBezTo>
                        <a:pt x="41791" y="1"/>
                        <a:pt x="33793" y="1778"/>
                        <a:pt x="25477" y="5234"/>
                      </a:cubicBezTo>
                      <a:cubicBezTo>
                        <a:pt x="10406" y="11530"/>
                        <a:pt x="0" y="20957"/>
                        <a:pt x="2251" y="26339"/>
                      </a:cubicBezTo>
                      <a:cubicBezTo>
                        <a:pt x="3245" y="28737"/>
                        <a:pt x="6611" y="29909"/>
                        <a:pt x="11380" y="29909"/>
                      </a:cubicBezTo>
                      <a:cubicBezTo>
                        <a:pt x="17252" y="29909"/>
                        <a:pt x="25250" y="28132"/>
                        <a:pt x="33566" y="24676"/>
                      </a:cubicBezTo>
                      <a:cubicBezTo>
                        <a:pt x="48637" y="18380"/>
                        <a:pt x="59042" y="8953"/>
                        <a:pt x="56824" y="3571"/>
                      </a:cubicBezTo>
                      <a:cubicBezTo>
                        <a:pt x="55816" y="1173"/>
                        <a:pt x="52442" y="1"/>
                        <a:pt x="476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776;p36">
                  <a:extLst>
                    <a:ext uri="{FF2B5EF4-FFF2-40B4-BE49-F238E27FC236}">
                      <a16:creationId xmlns:a16="http://schemas.microsoft.com/office/drawing/2014/main" id="{E379DA71-79F7-0A95-C6CB-BC3CE90630F5}"/>
                    </a:ext>
                  </a:extLst>
                </p:cNvPr>
                <p:cNvSpPr/>
                <p:nvPr/>
              </p:nvSpPr>
              <p:spPr>
                <a:xfrm>
                  <a:off x="1868300" y="3016775"/>
                  <a:ext cx="627950" cy="36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8" h="14767" extrusionOk="0">
                      <a:moveTo>
                        <a:pt x="15153" y="1"/>
                      </a:moveTo>
                      <a:cubicBezTo>
                        <a:pt x="13535" y="1"/>
                        <a:pt x="11861" y="280"/>
                        <a:pt x="10210" y="871"/>
                      </a:cubicBezTo>
                      <a:cubicBezTo>
                        <a:pt x="3751" y="3154"/>
                        <a:pt x="0" y="9156"/>
                        <a:pt x="1403" y="14767"/>
                      </a:cubicBezTo>
                      <a:cubicBezTo>
                        <a:pt x="4697" y="12646"/>
                        <a:pt x="8449" y="10689"/>
                        <a:pt x="12918" y="8830"/>
                      </a:cubicBezTo>
                      <a:cubicBezTo>
                        <a:pt x="17256" y="7036"/>
                        <a:pt x="21497" y="5633"/>
                        <a:pt x="25117" y="4915"/>
                      </a:cubicBezTo>
                      <a:cubicBezTo>
                        <a:pt x="23011" y="1803"/>
                        <a:pt x="19261" y="1"/>
                        <a:pt x="151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777;p36">
                  <a:extLst>
                    <a:ext uri="{FF2B5EF4-FFF2-40B4-BE49-F238E27FC236}">
                      <a16:creationId xmlns:a16="http://schemas.microsoft.com/office/drawing/2014/main" id="{B4758E5B-0376-CDFA-D743-D07377D5F7D0}"/>
                    </a:ext>
                  </a:extLst>
                </p:cNvPr>
                <p:cNvSpPr/>
                <p:nvPr/>
              </p:nvSpPr>
              <p:spPr>
                <a:xfrm>
                  <a:off x="2891750" y="4877925"/>
                  <a:ext cx="403675" cy="2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7" h="9800" extrusionOk="0">
                      <a:moveTo>
                        <a:pt x="10930" y="1"/>
                      </a:moveTo>
                      <a:cubicBezTo>
                        <a:pt x="8387" y="1"/>
                        <a:pt x="6785" y="3962"/>
                        <a:pt x="6785" y="3962"/>
                      </a:cubicBezTo>
                      <a:lnTo>
                        <a:pt x="6002" y="3962"/>
                      </a:lnTo>
                      <a:cubicBezTo>
                        <a:pt x="6002" y="3962"/>
                        <a:pt x="6819" y="2345"/>
                        <a:pt x="5797" y="2345"/>
                      </a:cubicBezTo>
                      <a:cubicBezTo>
                        <a:pt x="5404" y="2345"/>
                        <a:pt x="4740" y="2583"/>
                        <a:pt x="3653" y="3244"/>
                      </a:cubicBezTo>
                      <a:cubicBezTo>
                        <a:pt x="0" y="5495"/>
                        <a:pt x="2707" y="5919"/>
                        <a:pt x="2707" y="5919"/>
                      </a:cubicBezTo>
                      <a:cubicBezTo>
                        <a:pt x="3136" y="8855"/>
                        <a:pt x="3989" y="9799"/>
                        <a:pt x="5075" y="9799"/>
                      </a:cubicBezTo>
                      <a:cubicBezTo>
                        <a:pt x="6222" y="9799"/>
                        <a:pt x="7628" y="8747"/>
                        <a:pt x="9068" y="7876"/>
                      </a:cubicBezTo>
                      <a:cubicBezTo>
                        <a:pt x="11874" y="6213"/>
                        <a:pt x="16147" y="3049"/>
                        <a:pt x="12657" y="602"/>
                      </a:cubicBezTo>
                      <a:cubicBezTo>
                        <a:pt x="12044" y="176"/>
                        <a:pt x="11466" y="1"/>
                        <a:pt x="109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778;p36">
                  <a:extLst>
                    <a:ext uri="{FF2B5EF4-FFF2-40B4-BE49-F238E27FC236}">
                      <a16:creationId xmlns:a16="http://schemas.microsoft.com/office/drawing/2014/main" id="{B1CB527C-9AEB-1CD8-D78E-6C6FA6176931}"/>
                    </a:ext>
                  </a:extLst>
                </p:cNvPr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extrusionOk="0">
                      <a:moveTo>
                        <a:pt x="1762" y="0"/>
                      </a:moveTo>
                      <a:lnTo>
                        <a:pt x="0" y="685"/>
                      </a:lnTo>
                      <a:cubicBezTo>
                        <a:pt x="0" y="685"/>
                        <a:pt x="816" y="653"/>
                        <a:pt x="17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779;p36">
                  <a:extLst>
                    <a:ext uri="{FF2B5EF4-FFF2-40B4-BE49-F238E27FC236}">
                      <a16:creationId xmlns:a16="http://schemas.microsoft.com/office/drawing/2014/main" id="{AFD025AF-6987-BE2E-B20F-8F9D0CA7F59B}"/>
                    </a:ext>
                  </a:extLst>
                </p:cNvPr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fill="none" extrusionOk="0">
                      <a:moveTo>
                        <a:pt x="0" y="685"/>
                      </a:moveTo>
                      <a:cubicBezTo>
                        <a:pt x="0" y="685"/>
                        <a:pt x="816" y="653"/>
                        <a:pt x="176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780;p36">
                  <a:extLst>
                    <a:ext uri="{FF2B5EF4-FFF2-40B4-BE49-F238E27FC236}">
                      <a16:creationId xmlns:a16="http://schemas.microsoft.com/office/drawing/2014/main" id="{21F21B54-4020-65E1-7EA1-8226D853DB3C}"/>
                    </a:ext>
                  </a:extLst>
                </p:cNvPr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extrusionOk="0">
                      <a:moveTo>
                        <a:pt x="522" y="0"/>
                      </a:moveTo>
                      <a:lnTo>
                        <a:pt x="1" y="587"/>
                      </a:lnTo>
                      <a:cubicBezTo>
                        <a:pt x="1" y="587"/>
                        <a:pt x="229" y="457"/>
                        <a:pt x="5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781;p36">
                  <a:extLst>
                    <a:ext uri="{FF2B5EF4-FFF2-40B4-BE49-F238E27FC236}">
                      <a16:creationId xmlns:a16="http://schemas.microsoft.com/office/drawing/2014/main" id="{30129F68-4850-4C3C-A329-3C68B512A79A}"/>
                    </a:ext>
                  </a:extLst>
                </p:cNvPr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fill="none" extrusionOk="0">
                      <a:moveTo>
                        <a:pt x="1" y="587"/>
                      </a:moveTo>
                      <a:cubicBezTo>
                        <a:pt x="1" y="587"/>
                        <a:pt x="229" y="457"/>
                        <a:pt x="52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782;p36">
                  <a:extLst>
                    <a:ext uri="{FF2B5EF4-FFF2-40B4-BE49-F238E27FC236}">
                      <a16:creationId xmlns:a16="http://schemas.microsoft.com/office/drawing/2014/main" id="{0ED97749-3B4D-E368-328A-C8896E6B6869}"/>
                    </a:ext>
                  </a:extLst>
                </p:cNvPr>
                <p:cNvSpPr/>
                <p:nvPr/>
              </p:nvSpPr>
              <p:spPr>
                <a:xfrm>
                  <a:off x="3045875" y="4976975"/>
                  <a:ext cx="15500" cy="4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1958" fill="none" extrusionOk="0">
                      <a:moveTo>
                        <a:pt x="620" y="0"/>
                      </a:moveTo>
                      <a:lnTo>
                        <a:pt x="0" y="1957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783;p36">
                  <a:extLst>
                    <a:ext uri="{FF2B5EF4-FFF2-40B4-BE49-F238E27FC236}">
                      <a16:creationId xmlns:a16="http://schemas.microsoft.com/office/drawing/2014/main" id="{1A016757-15DD-F00F-C91E-180C6F38D49C}"/>
                    </a:ext>
                  </a:extLst>
                </p:cNvPr>
                <p:cNvSpPr/>
                <p:nvPr/>
              </p:nvSpPr>
              <p:spPr>
                <a:xfrm>
                  <a:off x="3061350" y="4976975"/>
                  <a:ext cx="17150" cy="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34" fill="none" extrusionOk="0">
                      <a:moveTo>
                        <a:pt x="1" y="0"/>
                      </a:moveTo>
                      <a:lnTo>
                        <a:pt x="686" y="1533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784;p36">
                  <a:extLst>
                    <a:ext uri="{FF2B5EF4-FFF2-40B4-BE49-F238E27FC236}">
                      <a16:creationId xmlns:a16="http://schemas.microsoft.com/office/drawing/2014/main" id="{EBBA8FD8-A3AF-EE20-75A8-41E037F9FA6A}"/>
                    </a:ext>
                  </a:extLst>
                </p:cNvPr>
                <p:cNvSpPr/>
                <p:nvPr/>
              </p:nvSpPr>
              <p:spPr>
                <a:xfrm>
                  <a:off x="3142900" y="4895425"/>
                  <a:ext cx="77500" cy="5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0" h="2023" extrusionOk="0">
                      <a:moveTo>
                        <a:pt x="1012" y="0"/>
                      </a:moveTo>
                      <a:cubicBezTo>
                        <a:pt x="653" y="0"/>
                        <a:pt x="327" y="65"/>
                        <a:pt x="1" y="163"/>
                      </a:cubicBezTo>
                      <a:cubicBezTo>
                        <a:pt x="178" y="137"/>
                        <a:pt x="357" y="122"/>
                        <a:pt x="536" y="122"/>
                      </a:cubicBezTo>
                      <a:cubicBezTo>
                        <a:pt x="1019" y="122"/>
                        <a:pt x="1506" y="228"/>
                        <a:pt x="1958" y="489"/>
                      </a:cubicBezTo>
                      <a:cubicBezTo>
                        <a:pt x="2186" y="652"/>
                        <a:pt x="2480" y="881"/>
                        <a:pt x="2643" y="1142"/>
                      </a:cubicBezTo>
                      <a:cubicBezTo>
                        <a:pt x="2741" y="1272"/>
                        <a:pt x="2806" y="1435"/>
                        <a:pt x="2904" y="1566"/>
                      </a:cubicBezTo>
                      <a:cubicBezTo>
                        <a:pt x="2969" y="1696"/>
                        <a:pt x="3002" y="1859"/>
                        <a:pt x="3100" y="2022"/>
                      </a:cubicBezTo>
                      <a:lnTo>
                        <a:pt x="2969" y="1533"/>
                      </a:lnTo>
                      <a:cubicBezTo>
                        <a:pt x="2937" y="1403"/>
                        <a:pt x="2839" y="1240"/>
                        <a:pt x="2774" y="1077"/>
                      </a:cubicBezTo>
                      <a:cubicBezTo>
                        <a:pt x="2611" y="783"/>
                        <a:pt x="2317" y="555"/>
                        <a:pt x="2023" y="326"/>
                      </a:cubicBezTo>
                      <a:cubicBezTo>
                        <a:pt x="1697" y="131"/>
                        <a:pt x="1371" y="65"/>
                        <a:pt x="10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785;p36">
                  <a:extLst>
                    <a:ext uri="{FF2B5EF4-FFF2-40B4-BE49-F238E27FC236}">
                      <a16:creationId xmlns:a16="http://schemas.microsoft.com/office/drawing/2014/main" id="{73E3818E-47A1-2076-EC72-3F803A26FD9A}"/>
                    </a:ext>
                  </a:extLst>
                </p:cNvPr>
                <p:cNvSpPr/>
                <p:nvPr/>
              </p:nvSpPr>
              <p:spPr>
                <a:xfrm>
                  <a:off x="2734350" y="4619125"/>
                  <a:ext cx="276750" cy="37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0" h="14971" extrusionOk="0">
                      <a:moveTo>
                        <a:pt x="1835" y="1"/>
                      </a:moveTo>
                      <a:cubicBezTo>
                        <a:pt x="229" y="1"/>
                        <a:pt x="0" y="2587"/>
                        <a:pt x="1729" y="2864"/>
                      </a:cubicBezTo>
                      <a:cubicBezTo>
                        <a:pt x="4078" y="3321"/>
                        <a:pt x="5481" y="4822"/>
                        <a:pt x="6394" y="7040"/>
                      </a:cubicBezTo>
                      <a:cubicBezTo>
                        <a:pt x="7242" y="9062"/>
                        <a:pt x="7862" y="11541"/>
                        <a:pt x="8058" y="13759"/>
                      </a:cubicBezTo>
                      <a:cubicBezTo>
                        <a:pt x="8145" y="14589"/>
                        <a:pt x="8771" y="14971"/>
                        <a:pt x="9421" y="14971"/>
                      </a:cubicBezTo>
                      <a:cubicBezTo>
                        <a:pt x="10227" y="14971"/>
                        <a:pt x="11069" y="14383"/>
                        <a:pt x="10961" y="13335"/>
                      </a:cubicBezTo>
                      <a:cubicBezTo>
                        <a:pt x="10667" y="10465"/>
                        <a:pt x="9852" y="6975"/>
                        <a:pt x="8384" y="4463"/>
                      </a:cubicBezTo>
                      <a:cubicBezTo>
                        <a:pt x="6916" y="1918"/>
                        <a:pt x="4926" y="548"/>
                        <a:pt x="2121" y="27"/>
                      </a:cubicBezTo>
                      <a:cubicBezTo>
                        <a:pt x="2021" y="9"/>
                        <a:pt x="1926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786;p36">
                  <a:extLst>
                    <a:ext uri="{FF2B5EF4-FFF2-40B4-BE49-F238E27FC236}">
                      <a16:creationId xmlns:a16="http://schemas.microsoft.com/office/drawing/2014/main" id="{A102326D-2C1E-4512-AACA-1D7250107685}"/>
                    </a:ext>
                  </a:extLst>
                </p:cNvPr>
                <p:cNvSpPr/>
                <p:nvPr/>
              </p:nvSpPr>
              <p:spPr>
                <a:xfrm>
                  <a:off x="1893575" y="4816125"/>
                  <a:ext cx="266350" cy="28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1491" extrusionOk="0">
                      <a:moveTo>
                        <a:pt x="5811" y="1"/>
                      </a:moveTo>
                      <a:cubicBezTo>
                        <a:pt x="4347" y="1"/>
                        <a:pt x="3708" y="2065"/>
                        <a:pt x="2871" y="3890"/>
                      </a:cubicBezTo>
                      <a:cubicBezTo>
                        <a:pt x="1599" y="6695"/>
                        <a:pt x="0" y="11490"/>
                        <a:pt x="4045" y="11490"/>
                      </a:cubicBezTo>
                      <a:cubicBezTo>
                        <a:pt x="8090" y="11490"/>
                        <a:pt x="6785" y="5716"/>
                        <a:pt x="6785" y="5716"/>
                      </a:cubicBezTo>
                      <a:lnTo>
                        <a:pt x="7405" y="5292"/>
                      </a:lnTo>
                      <a:cubicBezTo>
                        <a:pt x="7405" y="5292"/>
                        <a:pt x="7582" y="6559"/>
                        <a:pt x="8134" y="6559"/>
                      </a:cubicBezTo>
                      <a:cubicBezTo>
                        <a:pt x="8468" y="6559"/>
                        <a:pt x="8939" y="6095"/>
                        <a:pt x="9591" y="4607"/>
                      </a:cubicBezTo>
                      <a:cubicBezTo>
                        <a:pt x="10653" y="2278"/>
                        <a:pt x="10116" y="1843"/>
                        <a:pt x="9566" y="1843"/>
                      </a:cubicBezTo>
                      <a:cubicBezTo>
                        <a:pt x="9238" y="1843"/>
                        <a:pt x="8906" y="1998"/>
                        <a:pt x="8906" y="1998"/>
                      </a:cubicBezTo>
                      <a:cubicBezTo>
                        <a:pt x="7556" y="559"/>
                        <a:pt x="6572" y="1"/>
                        <a:pt x="58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787;p36">
                  <a:extLst>
                    <a:ext uri="{FF2B5EF4-FFF2-40B4-BE49-F238E27FC236}">
                      <a16:creationId xmlns:a16="http://schemas.microsoft.com/office/drawing/2014/main" id="{7143411D-767E-9C65-23A6-6F9D322F3F45}"/>
                    </a:ext>
                  </a:extLst>
                </p:cNvPr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extrusionOk="0">
                      <a:moveTo>
                        <a:pt x="980" y="1"/>
                      </a:moveTo>
                      <a:cubicBezTo>
                        <a:pt x="979" y="1"/>
                        <a:pt x="360" y="458"/>
                        <a:pt x="1" y="1469"/>
                      </a:cubicBezTo>
                      <a:lnTo>
                        <a:pt x="9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788;p36">
                  <a:extLst>
                    <a:ext uri="{FF2B5EF4-FFF2-40B4-BE49-F238E27FC236}">
                      <a16:creationId xmlns:a16="http://schemas.microsoft.com/office/drawing/2014/main" id="{6ECE0925-1B3D-5BE0-DF21-21A3DC145C74}"/>
                    </a:ext>
                  </a:extLst>
                </p:cNvPr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fill="none" extrusionOk="0">
                      <a:moveTo>
                        <a:pt x="980" y="1"/>
                      </a:moveTo>
                      <a:cubicBezTo>
                        <a:pt x="980" y="1"/>
                        <a:pt x="360" y="457"/>
                        <a:pt x="1" y="146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789;p36">
                  <a:extLst>
                    <a:ext uri="{FF2B5EF4-FFF2-40B4-BE49-F238E27FC236}">
                      <a16:creationId xmlns:a16="http://schemas.microsoft.com/office/drawing/2014/main" id="{211FA3B8-40F2-61C3-0C5E-86F1331A3020}"/>
                    </a:ext>
                  </a:extLst>
                </p:cNvPr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extrusionOk="0">
                      <a:moveTo>
                        <a:pt x="131" y="1"/>
                      </a:moveTo>
                      <a:cubicBezTo>
                        <a:pt x="130" y="1"/>
                        <a:pt x="0" y="197"/>
                        <a:pt x="0" y="718"/>
                      </a:cubicBez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790;p36">
                  <a:extLst>
                    <a:ext uri="{FF2B5EF4-FFF2-40B4-BE49-F238E27FC236}">
                      <a16:creationId xmlns:a16="http://schemas.microsoft.com/office/drawing/2014/main" id="{7F17A093-8A1A-66CB-2ED6-F670FEDFE440}"/>
                    </a:ext>
                  </a:extLst>
                </p:cNvPr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fill="none" extrusionOk="0">
                      <a:moveTo>
                        <a:pt x="131" y="1"/>
                      </a:moveTo>
                      <a:cubicBezTo>
                        <a:pt x="131" y="1"/>
                        <a:pt x="0" y="196"/>
                        <a:pt x="0" y="718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791;p36">
                  <a:extLst>
                    <a:ext uri="{FF2B5EF4-FFF2-40B4-BE49-F238E27FC236}">
                      <a16:creationId xmlns:a16="http://schemas.microsoft.com/office/drawing/2014/main" id="{B9E4601D-5ACF-9237-B362-3E68392FCBD2}"/>
                    </a:ext>
                  </a:extLst>
                </p:cNvPr>
                <p:cNvSpPr/>
                <p:nvPr/>
              </p:nvSpPr>
              <p:spPr>
                <a:xfrm>
                  <a:off x="2048525" y="4913350"/>
                  <a:ext cx="1470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1828" fill="none" extrusionOk="0">
                      <a:moveTo>
                        <a:pt x="587" y="182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792;p36">
                  <a:extLst>
                    <a:ext uri="{FF2B5EF4-FFF2-40B4-BE49-F238E27FC236}">
                      <a16:creationId xmlns:a16="http://schemas.microsoft.com/office/drawing/2014/main" id="{BEC84F3D-7887-26BD-BED0-61DBB6575D17}"/>
                    </a:ext>
                  </a:extLst>
                </p:cNvPr>
                <p:cNvSpPr/>
                <p:nvPr/>
              </p:nvSpPr>
              <p:spPr>
                <a:xfrm>
                  <a:off x="2028125" y="4939450"/>
                  <a:ext cx="35100" cy="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784" fill="none" extrusionOk="0">
                      <a:moveTo>
                        <a:pt x="1403" y="783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793;p36">
                  <a:extLst>
                    <a:ext uri="{FF2B5EF4-FFF2-40B4-BE49-F238E27FC236}">
                      <a16:creationId xmlns:a16="http://schemas.microsoft.com/office/drawing/2014/main" id="{510F98B8-D1A6-AF87-5C4A-9F9F27598C31}"/>
                    </a:ext>
                  </a:extLst>
                </p:cNvPr>
                <p:cNvSpPr/>
                <p:nvPr/>
              </p:nvSpPr>
              <p:spPr>
                <a:xfrm>
                  <a:off x="1956375" y="5064225"/>
                  <a:ext cx="84825" cy="2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947" extrusionOk="0">
                      <a:moveTo>
                        <a:pt x="3393" y="0"/>
                      </a:moveTo>
                      <a:cubicBezTo>
                        <a:pt x="2936" y="392"/>
                        <a:pt x="2316" y="718"/>
                        <a:pt x="1696" y="751"/>
                      </a:cubicBezTo>
                      <a:cubicBezTo>
                        <a:pt x="1627" y="758"/>
                        <a:pt x="1558" y="762"/>
                        <a:pt x="1488" y="762"/>
                      </a:cubicBezTo>
                      <a:cubicBezTo>
                        <a:pt x="1264" y="762"/>
                        <a:pt x="1040" y="720"/>
                        <a:pt x="816" y="620"/>
                      </a:cubicBezTo>
                      <a:cubicBezTo>
                        <a:pt x="685" y="588"/>
                        <a:pt x="555" y="522"/>
                        <a:pt x="391" y="424"/>
                      </a:cubicBezTo>
                      <a:cubicBezTo>
                        <a:pt x="228" y="359"/>
                        <a:pt x="98" y="261"/>
                        <a:pt x="0" y="196"/>
                      </a:cubicBezTo>
                      <a:lnTo>
                        <a:pt x="0" y="196"/>
                      </a:lnTo>
                      <a:cubicBezTo>
                        <a:pt x="131" y="294"/>
                        <a:pt x="228" y="392"/>
                        <a:pt x="359" y="522"/>
                      </a:cubicBezTo>
                      <a:cubicBezTo>
                        <a:pt x="489" y="588"/>
                        <a:pt x="587" y="718"/>
                        <a:pt x="783" y="751"/>
                      </a:cubicBezTo>
                      <a:cubicBezTo>
                        <a:pt x="1044" y="914"/>
                        <a:pt x="1435" y="946"/>
                        <a:pt x="1762" y="946"/>
                      </a:cubicBezTo>
                      <a:cubicBezTo>
                        <a:pt x="2088" y="946"/>
                        <a:pt x="2414" y="848"/>
                        <a:pt x="2675" y="685"/>
                      </a:cubicBezTo>
                      <a:cubicBezTo>
                        <a:pt x="2968" y="490"/>
                        <a:pt x="3229" y="261"/>
                        <a:pt x="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794;p36">
                  <a:extLst>
                    <a:ext uri="{FF2B5EF4-FFF2-40B4-BE49-F238E27FC236}">
                      <a16:creationId xmlns:a16="http://schemas.microsoft.com/office/drawing/2014/main" id="{32C67113-EAF3-F60F-5630-9F96EB17CE16}"/>
                    </a:ext>
                  </a:extLst>
                </p:cNvPr>
                <p:cNvSpPr/>
                <p:nvPr/>
              </p:nvSpPr>
              <p:spPr>
                <a:xfrm>
                  <a:off x="2100700" y="4669050"/>
                  <a:ext cx="320525" cy="3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" h="13913" extrusionOk="0">
                      <a:moveTo>
                        <a:pt x="10841" y="1"/>
                      </a:moveTo>
                      <a:cubicBezTo>
                        <a:pt x="10009" y="1"/>
                        <a:pt x="9116" y="973"/>
                        <a:pt x="9428" y="2303"/>
                      </a:cubicBezTo>
                      <a:cubicBezTo>
                        <a:pt x="9917" y="4293"/>
                        <a:pt x="9885" y="7750"/>
                        <a:pt x="8743" y="9283"/>
                      </a:cubicBezTo>
                      <a:cubicBezTo>
                        <a:pt x="8005" y="10256"/>
                        <a:pt x="7089" y="10597"/>
                        <a:pt x="6170" y="10597"/>
                      </a:cubicBezTo>
                      <a:cubicBezTo>
                        <a:pt x="4530" y="10597"/>
                        <a:pt x="2876" y="9512"/>
                        <a:pt x="2186" y="8990"/>
                      </a:cubicBezTo>
                      <a:cubicBezTo>
                        <a:pt x="1992" y="8834"/>
                        <a:pt x="1762" y="8760"/>
                        <a:pt x="1539" y="8760"/>
                      </a:cubicBezTo>
                      <a:cubicBezTo>
                        <a:pt x="1389" y="8760"/>
                        <a:pt x="1241" y="8794"/>
                        <a:pt x="1110" y="8859"/>
                      </a:cubicBezTo>
                      <a:cubicBezTo>
                        <a:pt x="718" y="9055"/>
                        <a:pt x="392" y="9381"/>
                        <a:pt x="229" y="9838"/>
                      </a:cubicBezTo>
                      <a:cubicBezTo>
                        <a:pt x="1" y="10458"/>
                        <a:pt x="131" y="11143"/>
                        <a:pt x="621" y="11632"/>
                      </a:cubicBezTo>
                      <a:cubicBezTo>
                        <a:pt x="1306" y="12252"/>
                        <a:pt x="3165" y="13589"/>
                        <a:pt x="5677" y="13883"/>
                      </a:cubicBezTo>
                      <a:cubicBezTo>
                        <a:pt x="5892" y="13902"/>
                        <a:pt x="6108" y="13913"/>
                        <a:pt x="6322" y="13913"/>
                      </a:cubicBezTo>
                      <a:cubicBezTo>
                        <a:pt x="7887" y="13913"/>
                        <a:pt x="9385" y="13368"/>
                        <a:pt x="10504" y="11991"/>
                      </a:cubicBezTo>
                      <a:cubicBezTo>
                        <a:pt x="12657" y="9479"/>
                        <a:pt x="12820" y="4586"/>
                        <a:pt x="11972" y="1063"/>
                      </a:cubicBezTo>
                      <a:cubicBezTo>
                        <a:pt x="11771" y="317"/>
                        <a:pt x="11316" y="1"/>
                        <a:pt x="108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795;p36">
                  <a:extLst>
                    <a:ext uri="{FF2B5EF4-FFF2-40B4-BE49-F238E27FC236}">
                      <a16:creationId xmlns:a16="http://schemas.microsoft.com/office/drawing/2014/main" id="{6248574D-154E-107B-1CDB-1FE5D18C2112}"/>
                    </a:ext>
                  </a:extLst>
                </p:cNvPr>
                <p:cNvSpPr/>
                <p:nvPr/>
              </p:nvSpPr>
              <p:spPr>
                <a:xfrm>
                  <a:off x="2870250" y="3859975"/>
                  <a:ext cx="565825" cy="1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3" h="5160" extrusionOk="0">
                      <a:moveTo>
                        <a:pt x="20585" y="0"/>
                      </a:moveTo>
                      <a:cubicBezTo>
                        <a:pt x="20454" y="0"/>
                        <a:pt x="20316" y="18"/>
                        <a:pt x="20171" y="56"/>
                      </a:cubicBezTo>
                      <a:cubicBezTo>
                        <a:pt x="14574" y="1494"/>
                        <a:pt x="8890" y="2186"/>
                        <a:pt x="3121" y="2186"/>
                      </a:cubicBezTo>
                      <a:cubicBezTo>
                        <a:pt x="2737" y="2186"/>
                        <a:pt x="2353" y="2182"/>
                        <a:pt x="1969" y="2176"/>
                      </a:cubicBezTo>
                      <a:cubicBezTo>
                        <a:pt x="1949" y="2176"/>
                        <a:pt x="1928" y="2175"/>
                        <a:pt x="1908" y="2175"/>
                      </a:cubicBezTo>
                      <a:cubicBezTo>
                        <a:pt x="43" y="2175"/>
                        <a:pt x="0" y="5145"/>
                        <a:pt x="1936" y="5145"/>
                      </a:cubicBezTo>
                      <a:cubicBezTo>
                        <a:pt x="2411" y="5154"/>
                        <a:pt x="2885" y="5159"/>
                        <a:pt x="3359" y="5159"/>
                      </a:cubicBezTo>
                      <a:cubicBezTo>
                        <a:pt x="9273" y="5159"/>
                        <a:pt x="15151" y="4406"/>
                        <a:pt x="20889" y="2927"/>
                      </a:cubicBezTo>
                      <a:cubicBezTo>
                        <a:pt x="22633" y="2475"/>
                        <a:pt x="22131" y="0"/>
                        <a:pt x="205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796;p36">
                  <a:extLst>
                    <a:ext uri="{FF2B5EF4-FFF2-40B4-BE49-F238E27FC236}">
                      <a16:creationId xmlns:a16="http://schemas.microsoft.com/office/drawing/2014/main" id="{A0C5D5F8-94AD-17EE-C04B-469FFA331415}"/>
                    </a:ext>
                  </a:extLst>
                </p:cNvPr>
                <p:cNvSpPr/>
                <p:nvPr/>
              </p:nvSpPr>
              <p:spPr>
                <a:xfrm>
                  <a:off x="3291325" y="3770575"/>
                  <a:ext cx="389850" cy="24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9949" extrusionOk="0">
                      <a:moveTo>
                        <a:pt x="13393" y="0"/>
                      </a:moveTo>
                      <a:cubicBezTo>
                        <a:pt x="11472" y="0"/>
                        <a:pt x="7960" y="1577"/>
                        <a:pt x="7960" y="1577"/>
                      </a:cubicBezTo>
                      <a:cubicBezTo>
                        <a:pt x="7960" y="1577"/>
                        <a:pt x="6946" y="696"/>
                        <a:pt x="5596" y="696"/>
                      </a:cubicBezTo>
                      <a:cubicBezTo>
                        <a:pt x="4536" y="696"/>
                        <a:pt x="3269" y="1239"/>
                        <a:pt x="2121" y="3175"/>
                      </a:cubicBezTo>
                      <a:cubicBezTo>
                        <a:pt x="2121" y="3175"/>
                        <a:pt x="1684" y="2920"/>
                        <a:pt x="1249" y="2920"/>
                      </a:cubicBezTo>
                      <a:cubicBezTo>
                        <a:pt x="923" y="2920"/>
                        <a:pt x="597" y="3064"/>
                        <a:pt x="457" y="3567"/>
                      </a:cubicBezTo>
                      <a:cubicBezTo>
                        <a:pt x="327" y="4023"/>
                        <a:pt x="1" y="6470"/>
                        <a:pt x="914" y="8101"/>
                      </a:cubicBezTo>
                      <a:cubicBezTo>
                        <a:pt x="1208" y="8662"/>
                        <a:pt x="1808" y="8961"/>
                        <a:pt x="2428" y="8961"/>
                      </a:cubicBezTo>
                      <a:cubicBezTo>
                        <a:pt x="2565" y="8961"/>
                        <a:pt x="2703" y="8946"/>
                        <a:pt x="2839" y="8916"/>
                      </a:cubicBezTo>
                      <a:lnTo>
                        <a:pt x="3393" y="8753"/>
                      </a:lnTo>
                      <a:cubicBezTo>
                        <a:pt x="3393" y="8753"/>
                        <a:pt x="3982" y="9886"/>
                        <a:pt x="5255" y="9886"/>
                      </a:cubicBezTo>
                      <a:cubicBezTo>
                        <a:pt x="5509" y="9886"/>
                        <a:pt x="5791" y="9841"/>
                        <a:pt x="6101" y="9732"/>
                      </a:cubicBezTo>
                      <a:cubicBezTo>
                        <a:pt x="6101" y="9732"/>
                        <a:pt x="6906" y="9949"/>
                        <a:pt x="7802" y="9949"/>
                      </a:cubicBezTo>
                      <a:cubicBezTo>
                        <a:pt x="9077" y="9949"/>
                        <a:pt x="10534" y="9510"/>
                        <a:pt x="10113" y="7383"/>
                      </a:cubicBezTo>
                      <a:cubicBezTo>
                        <a:pt x="10341" y="7285"/>
                        <a:pt x="10765" y="7025"/>
                        <a:pt x="11059" y="6568"/>
                      </a:cubicBezTo>
                      <a:cubicBezTo>
                        <a:pt x="11157" y="6437"/>
                        <a:pt x="11646" y="5589"/>
                        <a:pt x="11189" y="4806"/>
                      </a:cubicBezTo>
                      <a:cubicBezTo>
                        <a:pt x="10979" y="4281"/>
                        <a:pt x="10409" y="3967"/>
                        <a:pt x="9752" y="3967"/>
                      </a:cubicBezTo>
                      <a:cubicBezTo>
                        <a:pt x="9594" y="3967"/>
                        <a:pt x="9430" y="3985"/>
                        <a:pt x="9265" y="4023"/>
                      </a:cubicBezTo>
                      <a:cubicBezTo>
                        <a:pt x="9265" y="4023"/>
                        <a:pt x="15593" y="2262"/>
                        <a:pt x="14517" y="435"/>
                      </a:cubicBezTo>
                      <a:cubicBezTo>
                        <a:pt x="14339" y="123"/>
                        <a:pt x="13928" y="0"/>
                        <a:pt x="1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797;p36">
                  <a:extLst>
                    <a:ext uri="{FF2B5EF4-FFF2-40B4-BE49-F238E27FC236}">
                      <a16:creationId xmlns:a16="http://schemas.microsoft.com/office/drawing/2014/main" id="{10FF5D6D-B9BC-9290-0CDD-F693D5DB0BFF}"/>
                    </a:ext>
                  </a:extLst>
                </p:cNvPr>
                <p:cNvSpPr/>
                <p:nvPr/>
              </p:nvSpPr>
              <p:spPr>
                <a:xfrm>
                  <a:off x="3448725" y="3870325"/>
                  <a:ext cx="970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660" extrusionOk="0">
                      <a:moveTo>
                        <a:pt x="3425" y="1"/>
                      </a:moveTo>
                      <a:cubicBezTo>
                        <a:pt x="2512" y="33"/>
                        <a:pt x="1338" y="197"/>
                        <a:pt x="555" y="719"/>
                      </a:cubicBezTo>
                      <a:cubicBezTo>
                        <a:pt x="33" y="1110"/>
                        <a:pt x="0" y="1762"/>
                        <a:pt x="164" y="2350"/>
                      </a:cubicBezTo>
                      <a:cubicBezTo>
                        <a:pt x="294" y="2839"/>
                        <a:pt x="620" y="3230"/>
                        <a:pt x="1044" y="3426"/>
                      </a:cubicBezTo>
                      <a:cubicBezTo>
                        <a:pt x="1422" y="3594"/>
                        <a:pt x="1835" y="3660"/>
                        <a:pt x="2254" y="3660"/>
                      </a:cubicBezTo>
                      <a:cubicBezTo>
                        <a:pt x="2812" y="3660"/>
                        <a:pt x="3379" y="3542"/>
                        <a:pt x="3882" y="3393"/>
                      </a:cubicBezTo>
                      <a:lnTo>
                        <a:pt x="3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798;p36">
                  <a:extLst>
                    <a:ext uri="{FF2B5EF4-FFF2-40B4-BE49-F238E27FC236}">
                      <a16:creationId xmlns:a16="http://schemas.microsoft.com/office/drawing/2014/main" id="{8DF4A40D-88B1-1C81-CDED-AE974DAF6878}"/>
                    </a:ext>
                  </a:extLst>
                </p:cNvPr>
                <p:cNvSpPr/>
                <p:nvPr/>
              </p:nvSpPr>
              <p:spPr>
                <a:xfrm>
                  <a:off x="3448725" y="3870325"/>
                  <a:ext cx="97075" cy="9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818" fill="none" extrusionOk="0">
                      <a:moveTo>
                        <a:pt x="3882" y="3393"/>
                      </a:moveTo>
                      <a:cubicBezTo>
                        <a:pt x="3001" y="3654"/>
                        <a:pt x="1925" y="3817"/>
                        <a:pt x="1044" y="3426"/>
                      </a:cubicBezTo>
                      <a:cubicBezTo>
                        <a:pt x="620" y="3230"/>
                        <a:pt x="294" y="2839"/>
                        <a:pt x="164" y="2350"/>
                      </a:cubicBezTo>
                      <a:cubicBezTo>
                        <a:pt x="0" y="1762"/>
                        <a:pt x="33" y="1110"/>
                        <a:pt x="555" y="719"/>
                      </a:cubicBezTo>
                      <a:cubicBezTo>
                        <a:pt x="1338" y="197"/>
                        <a:pt x="2512" y="33"/>
                        <a:pt x="3425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799;p36">
                  <a:extLst>
                    <a:ext uri="{FF2B5EF4-FFF2-40B4-BE49-F238E27FC236}">
                      <a16:creationId xmlns:a16="http://schemas.microsoft.com/office/drawing/2014/main" id="{5B49BAE2-3590-8D79-A9AA-D36122744946}"/>
                    </a:ext>
                  </a:extLst>
                </p:cNvPr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extrusionOk="0">
                      <a:moveTo>
                        <a:pt x="1273" y="1"/>
                      </a:moveTo>
                      <a:cubicBezTo>
                        <a:pt x="1240" y="66"/>
                        <a:pt x="327" y="294"/>
                        <a:pt x="131" y="1077"/>
                      </a:cubicBezTo>
                      <a:cubicBezTo>
                        <a:pt x="1" y="1534"/>
                        <a:pt x="131" y="1860"/>
                        <a:pt x="164" y="1958"/>
                      </a:cubicBezTo>
                      <a:cubicBezTo>
                        <a:pt x="327" y="2415"/>
                        <a:pt x="686" y="2708"/>
                        <a:pt x="816" y="2774"/>
                      </a:cubicBezTo>
                      <a:lnTo>
                        <a:pt x="12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800;p36">
                  <a:extLst>
                    <a:ext uri="{FF2B5EF4-FFF2-40B4-BE49-F238E27FC236}">
                      <a16:creationId xmlns:a16="http://schemas.microsoft.com/office/drawing/2014/main" id="{C441CA4A-C35A-6B42-40EC-149844F97277}"/>
                    </a:ext>
                  </a:extLst>
                </p:cNvPr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fill="none" extrusionOk="0">
                      <a:moveTo>
                        <a:pt x="816" y="2774"/>
                      </a:moveTo>
                      <a:cubicBezTo>
                        <a:pt x="686" y="2708"/>
                        <a:pt x="327" y="2415"/>
                        <a:pt x="164" y="1958"/>
                      </a:cubicBezTo>
                      <a:cubicBezTo>
                        <a:pt x="131" y="1860"/>
                        <a:pt x="1" y="1534"/>
                        <a:pt x="131" y="1077"/>
                      </a:cubicBezTo>
                      <a:cubicBezTo>
                        <a:pt x="327" y="294"/>
                        <a:pt x="1240" y="66"/>
                        <a:pt x="1273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801;p36">
                  <a:extLst>
                    <a:ext uri="{FF2B5EF4-FFF2-40B4-BE49-F238E27FC236}">
                      <a16:creationId xmlns:a16="http://schemas.microsoft.com/office/drawing/2014/main" id="{AE1A3E37-83E9-6A49-660E-C0CD427AE61F}"/>
                    </a:ext>
                  </a:extLst>
                </p:cNvPr>
                <p:cNvSpPr/>
                <p:nvPr/>
              </p:nvSpPr>
              <p:spPr>
                <a:xfrm>
                  <a:off x="3394900" y="3810000"/>
                  <a:ext cx="146825" cy="1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055" extrusionOk="0">
                      <a:moveTo>
                        <a:pt x="1655" y="2845"/>
                      </a:moveTo>
                      <a:lnTo>
                        <a:pt x="0" y="4991"/>
                      </a:lnTo>
                      <a:cubicBezTo>
                        <a:pt x="1424" y="4509"/>
                        <a:pt x="1665" y="3504"/>
                        <a:pt x="1655" y="2845"/>
                      </a:cubicBezTo>
                      <a:close/>
                      <a:moveTo>
                        <a:pt x="3850" y="0"/>
                      </a:move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1704" y="2525"/>
                        <a:pt x="1633" y="2369"/>
                        <a:pt x="1566" y="2218"/>
                      </a:cubicBezTo>
                      <a:lnTo>
                        <a:pt x="1566" y="2218"/>
                      </a:lnTo>
                      <a:cubicBezTo>
                        <a:pt x="1566" y="2218"/>
                        <a:pt x="1650" y="2478"/>
                        <a:pt x="1655" y="2845"/>
                      </a:cubicBezTo>
                      <a:lnTo>
                        <a:pt x="1655" y="2845"/>
                      </a:ln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2311" y="3808"/>
                        <a:pt x="3060" y="5055"/>
                        <a:pt x="3985" y="5055"/>
                      </a:cubicBezTo>
                      <a:cubicBezTo>
                        <a:pt x="4152" y="5055"/>
                        <a:pt x="4324" y="5014"/>
                        <a:pt x="4502" y="4926"/>
                      </a:cubicBezTo>
                      <a:cubicBezTo>
                        <a:pt x="5872" y="4273"/>
                        <a:pt x="5089" y="2479"/>
                        <a:pt x="4633" y="1468"/>
                      </a:cubicBezTo>
                      <a:cubicBezTo>
                        <a:pt x="4437" y="979"/>
                        <a:pt x="4143" y="489"/>
                        <a:pt x="38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802;p36">
                  <a:extLst>
                    <a:ext uri="{FF2B5EF4-FFF2-40B4-BE49-F238E27FC236}">
                      <a16:creationId xmlns:a16="http://schemas.microsoft.com/office/drawing/2014/main" id="{81ACC615-E932-2218-2DA9-61D2B0BE6EE4}"/>
                    </a:ext>
                  </a:extLst>
                </p:cNvPr>
                <p:cNvSpPr/>
                <p:nvPr/>
              </p:nvSpPr>
              <p:spPr>
                <a:xfrm>
                  <a:off x="3394900" y="3810000"/>
                  <a:ext cx="146825" cy="1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578" fill="none" extrusionOk="0">
                      <a:moveTo>
                        <a:pt x="3850" y="0"/>
                      </a:moveTo>
                      <a:cubicBezTo>
                        <a:pt x="4143" y="489"/>
                        <a:pt x="4437" y="979"/>
                        <a:pt x="4633" y="1468"/>
                      </a:cubicBezTo>
                      <a:cubicBezTo>
                        <a:pt x="5089" y="2479"/>
                        <a:pt x="5872" y="4273"/>
                        <a:pt x="4502" y="4926"/>
                      </a:cubicBezTo>
                      <a:cubicBezTo>
                        <a:pt x="3197" y="5578"/>
                        <a:pt x="2186" y="3621"/>
                        <a:pt x="1566" y="2218"/>
                      </a:cubicBezTo>
                      <a:cubicBezTo>
                        <a:pt x="1566" y="2218"/>
                        <a:pt x="2219" y="4241"/>
                        <a:pt x="0" y="499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803;p36">
                  <a:extLst>
                    <a:ext uri="{FF2B5EF4-FFF2-40B4-BE49-F238E27FC236}">
                      <a16:creationId xmlns:a16="http://schemas.microsoft.com/office/drawing/2014/main" id="{09DD7306-CDD7-7956-33A1-50B7B5440464}"/>
                    </a:ext>
                  </a:extLst>
                </p:cNvPr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360" y="1142"/>
                        <a:pt x="849" y="1272"/>
                        <a:pt x="849" y="127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804;p36">
                  <a:extLst>
                    <a:ext uri="{FF2B5EF4-FFF2-40B4-BE49-F238E27FC236}">
                      <a16:creationId xmlns:a16="http://schemas.microsoft.com/office/drawing/2014/main" id="{0D720A0B-4CF2-36E1-8069-C4B2B0941558}"/>
                    </a:ext>
                  </a:extLst>
                </p:cNvPr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fill="none" extrusionOk="0">
                      <a:moveTo>
                        <a:pt x="849" y="1272"/>
                      </a:moveTo>
                      <a:cubicBezTo>
                        <a:pt x="849" y="1272"/>
                        <a:pt x="360" y="1142"/>
                        <a:pt x="1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805;p36">
                  <a:extLst>
                    <a:ext uri="{FF2B5EF4-FFF2-40B4-BE49-F238E27FC236}">
                      <a16:creationId xmlns:a16="http://schemas.microsoft.com/office/drawing/2014/main" id="{560A0FE7-A516-E994-670A-5782DF405DB7}"/>
                    </a:ext>
                  </a:extLst>
                </p:cNvPr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extrusionOk="0">
                      <a:moveTo>
                        <a:pt x="489" y="0"/>
                      </a:moveTo>
                      <a:cubicBezTo>
                        <a:pt x="0" y="1175"/>
                        <a:pt x="228" y="1990"/>
                        <a:pt x="228" y="1990"/>
                      </a:cubicBezTo>
                      <a:lnTo>
                        <a:pt x="4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806;p36">
                  <a:extLst>
                    <a:ext uri="{FF2B5EF4-FFF2-40B4-BE49-F238E27FC236}">
                      <a16:creationId xmlns:a16="http://schemas.microsoft.com/office/drawing/2014/main" id="{48F5902C-67EB-A215-98CC-400DD0B892AD}"/>
                    </a:ext>
                  </a:extLst>
                </p:cNvPr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fill="none" extrusionOk="0">
                      <a:moveTo>
                        <a:pt x="228" y="1990"/>
                      </a:moveTo>
                      <a:cubicBezTo>
                        <a:pt x="228" y="1990"/>
                        <a:pt x="0" y="1175"/>
                        <a:pt x="489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807;p36">
                  <a:extLst>
                    <a:ext uri="{FF2B5EF4-FFF2-40B4-BE49-F238E27FC236}">
                      <a16:creationId xmlns:a16="http://schemas.microsoft.com/office/drawing/2014/main" id="{FAB370F0-6719-A15B-902C-EADF7695F8A0}"/>
                    </a:ext>
                  </a:extLst>
                </p:cNvPr>
                <p:cNvSpPr/>
                <p:nvPr/>
              </p:nvSpPr>
              <p:spPr>
                <a:xfrm>
                  <a:off x="1801375" y="3316600"/>
                  <a:ext cx="754400" cy="146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6" h="58548" extrusionOk="0">
                      <a:moveTo>
                        <a:pt x="30176" y="57673"/>
                      </a:moveTo>
                      <a:cubicBezTo>
                        <a:pt x="30013" y="57706"/>
                        <a:pt x="29817" y="57738"/>
                        <a:pt x="29588" y="57771"/>
                      </a:cubicBezTo>
                      <a:cubicBezTo>
                        <a:pt x="29475" y="57798"/>
                        <a:pt x="29361" y="57824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9555" y="57797"/>
                        <a:pt x="29864" y="57738"/>
                        <a:pt x="30176" y="57673"/>
                      </a:cubicBezTo>
                      <a:close/>
                      <a:moveTo>
                        <a:pt x="18987" y="1"/>
                      </a:moveTo>
                      <a:cubicBezTo>
                        <a:pt x="18106" y="197"/>
                        <a:pt x="17193" y="458"/>
                        <a:pt x="16345" y="751"/>
                      </a:cubicBezTo>
                      <a:cubicBezTo>
                        <a:pt x="5221" y="4437"/>
                        <a:pt x="2318" y="14321"/>
                        <a:pt x="2840" y="20030"/>
                      </a:cubicBezTo>
                      <a:cubicBezTo>
                        <a:pt x="3395" y="25738"/>
                        <a:pt x="3297" y="30990"/>
                        <a:pt x="3297" y="30990"/>
                      </a:cubicBezTo>
                      <a:cubicBezTo>
                        <a:pt x="1" y="43538"/>
                        <a:pt x="7879" y="58547"/>
                        <a:pt x="23296" y="58547"/>
                      </a:cubicBezTo>
                      <a:cubicBezTo>
                        <a:pt x="25171" y="58547"/>
                        <a:pt x="27157" y="58325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7683" y="58123"/>
                        <a:pt x="26181" y="58253"/>
                        <a:pt x="24745" y="58253"/>
                      </a:cubicBezTo>
                      <a:cubicBezTo>
                        <a:pt x="9274" y="58253"/>
                        <a:pt x="1405" y="43229"/>
                        <a:pt x="4634" y="30664"/>
                      </a:cubicBezTo>
                      <a:cubicBezTo>
                        <a:pt x="4634" y="30664"/>
                        <a:pt x="4732" y="25412"/>
                        <a:pt x="4210" y="19703"/>
                      </a:cubicBezTo>
                      <a:cubicBezTo>
                        <a:pt x="3656" y="13995"/>
                        <a:pt x="6559" y="4111"/>
                        <a:pt x="17747" y="360"/>
                      </a:cubicBezTo>
                      <a:cubicBezTo>
                        <a:pt x="18139" y="262"/>
                        <a:pt x="18563" y="131"/>
                        <a:pt x="189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808;p36">
                  <a:extLst>
                    <a:ext uri="{FF2B5EF4-FFF2-40B4-BE49-F238E27FC236}">
                      <a16:creationId xmlns:a16="http://schemas.microsoft.com/office/drawing/2014/main" id="{802AE242-EC97-AB1E-6230-36C3264E39B7}"/>
                    </a:ext>
                  </a:extLst>
                </p:cNvPr>
                <p:cNvSpPr/>
                <p:nvPr/>
              </p:nvSpPr>
              <p:spPr>
                <a:xfrm>
                  <a:off x="1836500" y="3294900"/>
                  <a:ext cx="1228975" cy="14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59" h="59098" extrusionOk="0">
                      <a:moveTo>
                        <a:pt x="24086" y="1"/>
                      </a:moveTo>
                      <a:cubicBezTo>
                        <a:pt x="21362" y="1"/>
                        <a:pt x="18717" y="445"/>
                        <a:pt x="16375" y="1228"/>
                      </a:cubicBezTo>
                      <a:cubicBezTo>
                        <a:pt x="5186" y="4979"/>
                        <a:pt x="2316" y="14863"/>
                        <a:pt x="2838" y="20571"/>
                      </a:cubicBezTo>
                      <a:cubicBezTo>
                        <a:pt x="3360" y="26280"/>
                        <a:pt x="3295" y="31532"/>
                        <a:pt x="3295" y="31532"/>
                      </a:cubicBezTo>
                      <a:cubicBezTo>
                        <a:pt x="0" y="44073"/>
                        <a:pt x="7867" y="59098"/>
                        <a:pt x="23290" y="59098"/>
                      </a:cubicBezTo>
                      <a:cubicBezTo>
                        <a:pt x="25277" y="59098"/>
                        <a:pt x="27389" y="58849"/>
                        <a:pt x="29619" y="58313"/>
                      </a:cubicBezTo>
                      <a:cubicBezTo>
                        <a:pt x="49158" y="53681"/>
                        <a:pt x="48897" y="38153"/>
                        <a:pt x="45733" y="19169"/>
                      </a:cubicBezTo>
                      <a:cubicBezTo>
                        <a:pt x="43368" y="5053"/>
                        <a:pt x="33277" y="1"/>
                        <a:pt x="240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809;p36">
                  <a:extLst>
                    <a:ext uri="{FF2B5EF4-FFF2-40B4-BE49-F238E27FC236}">
                      <a16:creationId xmlns:a16="http://schemas.microsoft.com/office/drawing/2014/main" id="{79A1B5C4-39DF-BF84-2631-B3787B0F5B35}"/>
                    </a:ext>
                  </a:extLst>
                </p:cNvPr>
                <p:cNvSpPr/>
                <p:nvPr/>
              </p:nvSpPr>
              <p:spPr>
                <a:xfrm>
                  <a:off x="2058300" y="3472300"/>
                  <a:ext cx="319700" cy="5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36" extrusionOk="0">
                      <a:moveTo>
                        <a:pt x="4744" y="0"/>
                      </a:moveTo>
                      <a:cubicBezTo>
                        <a:pt x="4597" y="0"/>
                        <a:pt x="4451" y="12"/>
                        <a:pt x="4306" y="36"/>
                      </a:cubicBezTo>
                      <a:cubicBezTo>
                        <a:pt x="1338" y="656"/>
                        <a:pt x="1" y="6332"/>
                        <a:pt x="1273" y="12790"/>
                      </a:cubicBezTo>
                      <a:cubicBezTo>
                        <a:pt x="2446" y="18873"/>
                        <a:pt x="5578" y="23436"/>
                        <a:pt x="8399" y="23436"/>
                      </a:cubicBezTo>
                      <a:cubicBezTo>
                        <a:pt x="8558" y="23436"/>
                        <a:pt x="8716" y="23421"/>
                        <a:pt x="8873" y="23392"/>
                      </a:cubicBezTo>
                      <a:cubicBezTo>
                        <a:pt x="9689" y="23229"/>
                        <a:pt x="10406" y="22642"/>
                        <a:pt x="10961" y="21793"/>
                      </a:cubicBezTo>
                      <a:cubicBezTo>
                        <a:pt x="12363" y="19575"/>
                        <a:pt x="12788" y="15335"/>
                        <a:pt x="11907" y="10703"/>
                      </a:cubicBezTo>
                      <a:cubicBezTo>
                        <a:pt x="10961" y="5973"/>
                        <a:pt x="8841" y="2124"/>
                        <a:pt x="6720" y="656"/>
                      </a:cubicBezTo>
                      <a:cubicBezTo>
                        <a:pt x="6056" y="230"/>
                        <a:pt x="5391" y="0"/>
                        <a:pt x="47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810;p36">
                  <a:extLst>
                    <a:ext uri="{FF2B5EF4-FFF2-40B4-BE49-F238E27FC236}">
                      <a16:creationId xmlns:a16="http://schemas.microsoft.com/office/drawing/2014/main" id="{8D9DD278-152A-F69F-B7BD-8720FCC30891}"/>
                    </a:ext>
                  </a:extLst>
                </p:cNvPr>
                <p:cNvSpPr/>
                <p:nvPr/>
              </p:nvSpPr>
              <p:spPr>
                <a:xfrm>
                  <a:off x="2124350" y="3488675"/>
                  <a:ext cx="253650" cy="5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120" extrusionOk="0">
                      <a:moveTo>
                        <a:pt x="4013" y="1"/>
                      </a:moveTo>
                      <a:cubicBezTo>
                        <a:pt x="1306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83"/>
                      </a:lnTo>
                      <a:lnTo>
                        <a:pt x="5742" y="11483"/>
                      </a:lnTo>
                      <a:lnTo>
                        <a:pt x="1991" y="14745"/>
                      </a:lnTo>
                      <a:cubicBezTo>
                        <a:pt x="3399" y="18563"/>
                        <a:pt x="5768" y="21120"/>
                        <a:pt x="8003" y="21120"/>
                      </a:cubicBezTo>
                      <a:cubicBezTo>
                        <a:pt x="8098" y="21120"/>
                        <a:pt x="8192" y="21115"/>
                        <a:pt x="8286" y="21106"/>
                      </a:cubicBezTo>
                      <a:cubicBezTo>
                        <a:pt x="9721" y="18855"/>
                        <a:pt x="10146" y="14614"/>
                        <a:pt x="9232" y="10015"/>
                      </a:cubicBezTo>
                      <a:cubicBezTo>
                        <a:pt x="8319" y="5318"/>
                        <a:pt x="6199" y="1469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811;p36">
                  <a:extLst>
                    <a:ext uri="{FF2B5EF4-FFF2-40B4-BE49-F238E27FC236}">
                      <a16:creationId xmlns:a16="http://schemas.microsoft.com/office/drawing/2014/main" id="{A5F8BD34-1846-E924-D115-1F739F7AC763}"/>
                    </a:ext>
                  </a:extLst>
                </p:cNvPr>
                <p:cNvSpPr/>
                <p:nvPr/>
              </p:nvSpPr>
              <p:spPr>
                <a:xfrm>
                  <a:off x="2543525" y="3376575"/>
                  <a:ext cx="319700" cy="5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21" extrusionOk="0">
                      <a:moveTo>
                        <a:pt x="4780" y="0"/>
                      </a:moveTo>
                      <a:cubicBezTo>
                        <a:pt x="4621" y="0"/>
                        <a:pt x="4463" y="16"/>
                        <a:pt x="4306" y="48"/>
                      </a:cubicBezTo>
                      <a:cubicBezTo>
                        <a:pt x="1338" y="668"/>
                        <a:pt x="0" y="6311"/>
                        <a:pt x="1273" y="12770"/>
                      </a:cubicBezTo>
                      <a:cubicBezTo>
                        <a:pt x="2442" y="18865"/>
                        <a:pt x="5559" y="23421"/>
                        <a:pt x="8373" y="23421"/>
                      </a:cubicBezTo>
                      <a:cubicBezTo>
                        <a:pt x="8541" y="23421"/>
                        <a:pt x="8708" y="23405"/>
                        <a:pt x="8873" y="23372"/>
                      </a:cubicBezTo>
                      <a:cubicBezTo>
                        <a:pt x="9688" y="23209"/>
                        <a:pt x="10373" y="22654"/>
                        <a:pt x="10961" y="21773"/>
                      </a:cubicBezTo>
                      <a:cubicBezTo>
                        <a:pt x="12363" y="19588"/>
                        <a:pt x="12787" y="15347"/>
                        <a:pt x="11907" y="10683"/>
                      </a:cubicBezTo>
                      <a:cubicBezTo>
                        <a:pt x="10961" y="5953"/>
                        <a:pt x="8873" y="2136"/>
                        <a:pt x="6720" y="668"/>
                      </a:cubicBezTo>
                      <a:cubicBezTo>
                        <a:pt x="6068" y="251"/>
                        <a:pt x="5415" y="0"/>
                        <a:pt x="47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812;p36">
                  <a:extLst>
                    <a:ext uri="{FF2B5EF4-FFF2-40B4-BE49-F238E27FC236}">
                      <a16:creationId xmlns:a16="http://schemas.microsoft.com/office/drawing/2014/main" id="{EC91DB5B-5CC1-9011-0141-11D6EFDE2D8A}"/>
                    </a:ext>
                  </a:extLst>
                </p:cNvPr>
                <p:cNvSpPr/>
                <p:nvPr/>
              </p:nvSpPr>
              <p:spPr>
                <a:xfrm>
                  <a:off x="2609575" y="3394075"/>
                  <a:ext cx="253650" cy="5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092" extrusionOk="0">
                      <a:moveTo>
                        <a:pt x="4013" y="1"/>
                      </a:moveTo>
                      <a:cubicBezTo>
                        <a:pt x="1305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50"/>
                      </a:lnTo>
                      <a:lnTo>
                        <a:pt x="1990" y="14712"/>
                      </a:lnTo>
                      <a:cubicBezTo>
                        <a:pt x="3391" y="18540"/>
                        <a:pt x="5741" y="21091"/>
                        <a:pt x="7965" y="21091"/>
                      </a:cubicBezTo>
                      <a:cubicBezTo>
                        <a:pt x="8073" y="21091"/>
                        <a:pt x="8179" y="21085"/>
                        <a:pt x="8286" y="21073"/>
                      </a:cubicBezTo>
                      <a:cubicBezTo>
                        <a:pt x="9721" y="18855"/>
                        <a:pt x="10145" y="14615"/>
                        <a:pt x="9232" y="9983"/>
                      </a:cubicBezTo>
                      <a:cubicBezTo>
                        <a:pt x="8319" y="5253"/>
                        <a:pt x="6231" y="1436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813;p36">
                  <a:extLst>
                    <a:ext uri="{FF2B5EF4-FFF2-40B4-BE49-F238E27FC236}">
                      <a16:creationId xmlns:a16="http://schemas.microsoft.com/office/drawing/2014/main" id="{19AD550F-7A86-E662-69D4-36E9D51E3F39}"/>
                    </a:ext>
                  </a:extLst>
                </p:cNvPr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814;p36">
                  <a:extLst>
                    <a:ext uri="{FF2B5EF4-FFF2-40B4-BE49-F238E27FC236}">
                      <a16:creationId xmlns:a16="http://schemas.microsoft.com/office/drawing/2014/main" id="{E76A0B54-C83F-8543-BC5E-070A20A98E46}"/>
                    </a:ext>
                  </a:extLst>
                </p:cNvPr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815;p36">
                  <a:extLst>
                    <a:ext uri="{FF2B5EF4-FFF2-40B4-BE49-F238E27FC236}">
                      <a16:creationId xmlns:a16="http://schemas.microsoft.com/office/drawing/2014/main" id="{65D8EE46-8C2C-8C6A-D391-65147A34ABD0}"/>
                    </a:ext>
                  </a:extLst>
                </p:cNvPr>
                <p:cNvSpPr/>
                <p:nvPr/>
              </p:nvSpPr>
              <p:spPr>
                <a:xfrm>
                  <a:off x="2135775" y="3969750"/>
                  <a:ext cx="215325" cy="2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235" extrusionOk="0">
                      <a:moveTo>
                        <a:pt x="2060" y="1"/>
                      </a:moveTo>
                      <a:cubicBezTo>
                        <a:pt x="1409" y="1"/>
                        <a:pt x="721" y="54"/>
                        <a:pt x="0" y="167"/>
                      </a:cubicBezTo>
                      <a:lnTo>
                        <a:pt x="2121" y="9235"/>
                      </a:lnTo>
                      <a:cubicBezTo>
                        <a:pt x="5774" y="8909"/>
                        <a:pt x="8612" y="6527"/>
                        <a:pt x="8384" y="3918"/>
                      </a:cubicBezTo>
                      <a:cubicBezTo>
                        <a:pt x="8217" y="1700"/>
                        <a:pt x="5742" y="1"/>
                        <a:pt x="20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816;p36">
                  <a:extLst>
                    <a:ext uri="{FF2B5EF4-FFF2-40B4-BE49-F238E27FC236}">
                      <a16:creationId xmlns:a16="http://schemas.microsoft.com/office/drawing/2014/main" id="{7093AB03-EF29-E459-FA2B-F18923E32FBC}"/>
                    </a:ext>
                  </a:extLst>
                </p:cNvPr>
                <p:cNvSpPr/>
                <p:nvPr/>
              </p:nvSpPr>
              <p:spPr>
                <a:xfrm>
                  <a:off x="2135775" y="3955150"/>
                  <a:ext cx="215325" cy="24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819" fill="none" extrusionOk="0">
                      <a:moveTo>
                        <a:pt x="0" y="751"/>
                      </a:moveTo>
                      <a:cubicBezTo>
                        <a:pt x="4796" y="0"/>
                        <a:pt x="8188" y="1892"/>
                        <a:pt x="8384" y="4502"/>
                      </a:cubicBezTo>
                      <a:cubicBezTo>
                        <a:pt x="8612" y="7111"/>
                        <a:pt x="5774" y="9493"/>
                        <a:pt x="2121" y="981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817;p36">
                  <a:extLst>
                    <a:ext uri="{FF2B5EF4-FFF2-40B4-BE49-F238E27FC236}">
                      <a16:creationId xmlns:a16="http://schemas.microsoft.com/office/drawing/2014/main" id="{80F6F443-CA39-9737-E2BE-E95AA7BE7C1C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818;p36">
                  <a:extLst>
                    <a:ext uri="{FF2B5EF4-FFF2-40B4-BE49-F238E27FC236}">
                      <a16:creationId xmlns:a16="http://schemas.microsoft.com/office/drawing/2014/main" id="{460E18F7-2D15-9896-CD15-A891D29B058B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819;p36">
                  <a:extLst>
                    <a:ext uri="{FF2B5EF4-FFF2-40B4-BE49-F238E27FC236}">
                      <a16:creationId xmlns:a16="http://schemas.microsoft.com/office/drawing/2014/main" id="{814279C1-D05D-F843-3C9F-EE1AB31BED13}"/>
                    </a:ext>
                  </a:extLst>
                </p:cNvPr>
                <p:cNvSpPr/>
                <p:nvPr/>
              </p:nvSpPr>
              <p:spPr>
                <a:xfrm>
                  <a:off x="2164225" y="4049400"/>
                  <a:ext cx="26950" cy="1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773" extrusionOk="0">
                      <a:moveTo>
                        <a:pt x="564" y="0"/>
                      </a:moveTo>
                      <a:cubicBezTo>
                        <a:pt x="531" y="0"/>
                        <a:pt x="497" y="5"/>
                        <a:pt x="461" y="14"/>
                      </a:cubicBezTo>
                      <a:cubicBezTo>
                        <a:pt x="0" y="76"/>
                        <a:pt x="60" y="773"/>
                        <a:pt x="531" y="773"/>
                      </a:cubicBezTo>
                      <a:cubicBezTo>
                        <a:pt x="560" y="773"/>
                        <a:pt x="591" y="770"/>
                        <a:pt x="624" y="765"/>
                      </a:cubicBezTo>
                      <a:cubicBezTo>
                        <a:pt x="1077" y="704"/>
                        <a:pt x="971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820;p36">
                  <a:extLst>
                    <a:ext uri="{FF2B5EF4-FFF2-40B4-BE49-F238E27FC236}">
                      <a16:creationId xmlns:a16="http://schemas.microsoft.com/office/drawing/2014/main" id="{F93322A0-2DF5-CAC7-62EA-688A5431E3E6}"/>
                    </a:ext>
                  </a:extLst>
                </p:cNvPr>
                <p:cNvSpPr/>
                <p:nvPr/>
              </p:nvSpPr>
              <p:spPr>
                <a:xfrm>
                  <a:off x="2266150" y="4034975"/>
                  <a:ext cx="27375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6" extrusionOk="0">
                      <a:moveTo>
                        <a:pt x="522" y="0"/>
                      </a:moveTo>
                      <a:cubicBezTo>
                        <a:pt x="502" y="0"/>
                        <a:pt x="482" y="1"/>
                        <a:pt x="461" y="4"/>
                      </a:cubicBezTo>
                      <a:cubicBezTo>
                        <a:pt x="1" y="96"/>
                        <a:pt x="60" y="795"/>
                        <a:pt x="532" y="795"/>
                      </a:cubicBezTo>
                      <a:cubicBezTo>
                        <a:pt x="561" y="795"/>
                        <a:pt x="592" y="793"/>
                        <a:pt x="624" y="787"/>
                      </a:cubicBezTo>
                      <a:cubicBezTo>
                        <a:pt x="1094" y="724"/>
                        <a:pt x="99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821;p36">
                  <a:extLst>
                    <a:ext uri="{FF2B5EF4-FFF2-40B4-BE49-F238E27FC236}">
                      <a16:creationId xmlns:a16="http://schemas.microsoft.com/office/drawing/2014/main" id="{09A8AC66-76DC-BD3F-3116-47A0480F3C98}"/>
                    </a:ext>
                  </a:extLst>
                </p:cNvPr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822;p36">
                  <a:extLst>
                    <a:ext uri="{FF2B5EF4-FFF2-40B4-BE49-F238E27FC236}">
                      <a16:creationId xmlns:a16="http://schemas.microsoft.com/office/drawing/2014/main" id="{32A05C50-0AD9-53D0-812E-CCC9058856B9}"/>
                    </a:ext>
                  </a:extLst>
                </p:cNvPr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823;p36">
                  <a:extLst>
                    <a:ext uri="{FF2B5EF4-FFF2-40B4-BE49-F238E27FC236}">
                      <a16:creationId xmlns:a16="http://schemas.microsoft.com/office/drawing/2014/main" id="{A7C6E420-DF91-C0D3-B5DF-A994D720309D}"/>
                    </a:ext>
                  </a:extLst>
                </p:cNvPr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824;p36">
                  <a:extLst>
                    <a:ext uri="{FF2B5EF4-FFF2-40B4-BE49-F238E27FC236}">
                      <a16:creationId xmlns:a16="http://schemas.microsoft.com/office/drawing/2014/main" id="{F9275E6D-6DDA-70B1-F095-7A86EAD0A34C}"/>
                    </a:ext>
                  </a:extLst>
                </p:cNvPr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825;p36">
                  <a:extLst>
                    <a:ext uri="{FF2B5EF4-FFF2-40B4-BE49-F238E27FC236}">
                      <a16:creationId xmlns:a16="http://schemas.microsoft.com/office/drawing/2014/main" id="{9E9CF7E7-7A28-9778-C250-60E435830E78}"/>
                    </a:ext>
                  </a:extLst>
                </p:cNvPr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extrusionOk="0">
                      <a:moveTo>
                        <a:pt x="0" y="1"/>
                      </a:moveTo>
                      <a:lnTo>
                        <a:pt x="490" y="4730"/>
                      </a:lnTo>
                      <a:cubicBezTo>
                        <a:pt x="490" y="4730"/>
                        <a:pt x="4502" y="4730"/>
                        <a:pt x="4111" y="3002"/>
                      </a:cubicBezTo>
                      <a:cubicBezTo>
                        <a:pt x="3928" y="2104"/>
                        <a:pt x="2975" y="1884"/>
                        <a:pt x="2083" y="1884"/>
                      </a:cubicBezTo>
                      <a:cubicBezTo>
                        <a:pt x="1225" y="1884"/>
                        <a:pt x="425" y="2088"/>
                        <a:pt x="425" y="208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826;p36">
                  <a:extLst>
                    <a:ext uri="{FF2B5EF4-FFF2-40B4-BE49-F238E27FC236}">
                      <a16:creationId xmlns:a16="http://schemas.microsoft.com/office/drawing/2014/main" id="{DF8631E4-600B-1DBA-8F63-E89D31F4E34D}"/>
                    </a:ext>
                  </a:extLst>
                </p:cNvPr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fill="none" extrusionOk="0">
                      <a:moveTo>
                        <a:pt x="0" y="1"/>
                      </a:moveTo>
                      <a:lnTo>
                        <a:pt x="425" y="2088"/>
                      </a:lnTo>
                      <a:cubicBezTo>
                        <a:pt x="425" y="2088"/>
                        <a:pt x="3752" y="1240"/>
                        <a:pt x="4111" y="3002"/>
                      </a:cubicBezTo>
                      <a:cubicBezTo>
                        <a:pt x="4502" y="4730"/>
                        <a:pt x="490" y="4730"/>
                        <a:pt x="490" y="473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827;p36">
                  <a:extLst>
                    <a:ext uri="{FF2B5EF4-FFF2-40B4-BE49-F238E27FC236}">
                      <a16:creationId xmlns:a16="http://schemas.microsoft.com/office/drawing/2014/main" id="{A1A3B589-5228-A303-12D0-934448130015}"/>
                    </a:ext>
                  </a:extLst>
                </p:cNvPr>
                <p:cNvSpPr/>
                <p:nvPr/>
              </p:nvSpPr>
              <p:spPr>
                <a:xfrm>
                  <a:off x="1694600" y="4079425"/>
                  <a:ext cx="666275" cy="6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1" h="27059" extrusionOk="0">
                      <a:moveTo>
                        <a:pt x="12322" y="1"/>
                      </a:moveTo>
                      <a:cubicBezTo>
                        <a:pt x="11888" y="1"/>
                        <a:pt x="11445" y="169"/>
                        <a:pt x="11091" y="575"/>
                      </a:cubicBezTo>
                      <a:cubicBezTo>
                        <a:pt x="5937" y="6153"/>
                        <a:pt x="0" y="16950"/>
                        <a:pt x="6263" y="23931"/>
                      </a:cubicBezTo>
                      <a:cubicBezTo>
                        <a:pt x="8314" y="26202"/>
                        <a:pt x="10944" y="27058"/>
                        <a:pt x="13771" y="27058"/>
                      </a:cubicBezTo>
                      <a:cubicBezTo>
                        <a:pt x="18050" y="27058"/>
                        <a:pt x="22782" y="25099"/>
                        <a:pt x="26651" y="23115"/>
                      </a:cubicBezTo>
                      <a:cubicBezTo>
                        <a:pt x="26031" y="22136"/>
                        <a:pt x="25541" y="21190"/>
                        <a:pt x="25052" y="20244"/>
                      </a:cubicBezTo>
                      <a:cubicBezTo>
                        <a:pt x="22606" y="21484"/>
                        <a:pt x="20094" y="22495"/>
                        <a:pt x="17484" y="23180"/>
                      </a:cubicBezTo>
                      <a:cubicBezTo>
                        <a:pt x="16239" y="23498"/>
                        <a:pt x="14877" y="23752"/>
                        <a:pt x="13546" y="23752"/>
                      </a:cubicBezTo>
                      <a:cubicBezTo>
                        <a:pt x="11740" y="23752"/>
                        <a:pt x="9992" y="23284"/>
                        <a:pt x="8677" y="21875"/>
                      </a:cubicBezTo>
                      <a:cubicBezTo>
                        <a:pt x="6100" y="19168"/>
                        <a:pt x="6720" y="14797"/>
                        <a:pt x="7829" y="11535"/>
                      </a:cubicBezTo>
                      <a:cubicBezTo>
                        <a:pt x="9003" y="8012"/>
                        <a:pt x="11156" y="5142"/>
                        <a:pt x="13635" y="2401"/>
                      </a:cubicBezTo>
                      <a:cubicBezTo>
                        <a:pt x="14667" y="1298"/>
                        <a:pt x="13529" y="1"/>
                        <a:pt x="12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828;p36">
                  <a:extLst>
                    <a:ext uri="{FF2B5EF4-FFF2-40B4-BE49-F238E27FC236}">
                      <a16:creationId xmlns:a16="http://schemas.microsoft.com/office/drawing/2014/main" id="{4ADA84F2-A634-F111-6C18-F2292948DB3E}"/>
                    </a:ext>
                  </a:extLst>
                </p:cNvPr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829;p36">
                  <a:extLst>
                    <a:ext uri="{FF2B5EF4-FFF2-40B4-BE49-F238E27FC236}">
                      <a16:creationId xmlns:a16="http://schemas.microsoft.com/office/drawing/2014/main" id="{0ACF8D38-22F1-A137-09A8-7E04192526ED}"/>
                    </a:ext>
                  </a:extLst>
                </p:cNvPr>
                <p:cNvSpPr/>
                <p:nvPr/>
              </p:nvSpPr>
              <p:spPr>
                <a:xfrm>
                  <a:off x="2281750" y="4340875"/>
                  <a:ext cx="222650" cy="39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6" h="15952" extrusionOk="0">
                      <a:moveTo>
                        <a:pt x="6263" y="1"/>
                      </a:moveTo>
                      <a:lnTo>
                        <a:pt x="0" y="1142"/>
                      </a:lnTo>
                      <a:lnTo>
                        <a:pt x="5383" y="15952"/>
                      </a:lnTo>
                      <a:lnTo>
                        <a:pt x="8906" y="15136"/>
                      </a:lnTo>
                      <a:lnTo>
                        <a:pt x="626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830;p36">
                  <a:extLst>
                    <a:ext uri="{FF2B5EF4-FFF2-40B4-BE49-F238E27FC236}">
                      <a16:creationId xmlns:a16="http://schemas.microsoft.com/office/drawing/2014/main" id="{9FD189A0-DBD9-FDB3-98FA-233A660D8FC1}"/>
                    </a:ext>
                  </a:extLst>
                </p:cNvPr>
                <p:cNvSpPr/>
                <p:nvPr/>
              </p:nvSpPr>
              <p:spPr>
                <a:xfrm>
                  <a:off x="2101525" y="4193550"/>
                  <a:ext cx="604300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2" h="9969" extrusionOk="0">
                      <a:moveTo>
                        <a:pt x="18108" y="1"/>
                      </a:moveTo>
                      <a:cubicBezTo>
                        <a:pt x="17810" y="1"/>
                        <a:pt x="17504" y="8"/>
                        <a:pt x="17191" y="22"/>
                      </a:cubicBezTo>
                      <a:cubicBezTo>
                        <a:pt x="16082" y="87"/>
                        <a:pt x="14842" y="185"/>
                        <a:pt x="13603" y="413"/>
                      </a:cubicBezTo>
                      <a:cubicBezTo>
                        <a:pt x="12787" y="577"/>
                        <a:pt x="11972" y="740"/>
                        <a:pt x="11124" y="935"/>
                      </a:cubicBezTo>
                      <a:cubicBezTo>
                        <a:pt x="10341" y="1098"/>
                        <a:pt x="9591" y="1294"/>
                        <a:pt x="8906" y="1555"/>
                      </a:cubicBezTo>
                      <a:cubicBezTo>
                        <a:pt x="7797" y="1881"/>
                        <a:pt x="6785" y="2273"/>
                        <a:pt x="5839" y="2697"/>
                      </a:cubicBezTo>
                      <a:cubicBezTo>
                        <a:pt x="2219" y="4263"/>
                        <a:pt x="0" y="6285"/>
                        <a:pt x="392" y="7851"/>
                      </a:cubicBezTo>
                      <a:cubicBezTo>
                        <a:pt x="700" y="9221"/>
                        <a:pt x="2950" y="9968"/>
                        <a:pt x="6135" y="9968"/>
                      </a:cubicBezTo>
                      <a:cubicBezTo>
                        <a:pt x="6665" y="9968"/>
                        <a:pt x="7220" y="9948"/>
                        <a:pt x="7797" y="9906"/>
                      </a:cubicBezTo>
                      <a:cubicBezTo>
                        <a:pt x="8808" y="9808"/>
                        <a:pt x="9884" y="9710"/>
                        <a:pt x="10993" y="9482"/>
                      </a:cubicBezTo>
                      <a:cubicBezTo>
                        <a:pt x="11678" y="9384"/>
                        <a:pt x="12363" y="9221"/>
                        <a:pt x="13114" y="9058"/>
                      </a:cubicBezTo>
                      <a:cubicBezTo>
                        <a:pt x="13962" y="8829"/>
                        <a:pt x="14777" y="8601"/>
                        <a:pt x="15560" y="8340"/>
                      </a:cubicBezTo>
                      <a:cubicBezTo>
                        <a:pt x="16702" y="7981"/>
                        <a:pt x="17746" y="7590"/>
                        <a:pt x="18724" y="7133"/>
                      </a:cubicBezTo>
                      <a:cubicBezTo>
                        <a:pt x="22084" y="5535"/>
                        <a:pt x="24172" y="3610"/>
                        <a:pt x="23780" y="2110"/>
                      </a:cubicBezTo>
                      <a:cubicBezTo>
                        <a:pt x="23453" y="770"/>
                        <a:pt x="21223" y="1"/>
                        <a:pt x="181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31;p36">
                  <a:extLst>
                    <a:ext uri="{FF2B5EF4-FFF2-40B4-BE49-F238E27FC236}">
                      <a16:creationId xmlns:a16="http://schemas.microsoft.com/office/drawing/2014/main" id="{946CC87C-C9B3-3028-8571-C1B219D1DD02}"/>
                    </a:ext>
                  </a:extLst>
                </p:cNvPr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32;p36">
                  <a:extLst>
                    <a:ext uri="{FF2B5EF4-FFF2-40B4-BE49-F238E27FC236}">
                      <a16:creationId xmlns:a16="http://schemas.microsoft.com/office/drawing/2014/main" id="{60CB426C-5F66-E896-D1CD-9809429AF777}"/>
                    </a:ext>
                  </a:extLst>
                </p:cNvPr>
                <p:cNvSpPr/>
                <p:nvPr/>
              </p:nvSpPr>
              <p:spPr>
                <a:xfrm>
                  <a:off x="2246675" y="4233225"/>
                  <a:ext cx="132950" cy="20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8" h="8352" extrusionOk="0">
                      <a:moveTo>
                        <a:pt x="3067" y="1"/>
                      </a:moveTo>
                      <a:cubicBezTo>
                        <a:pt x="1958" y="327"/>
                        <a:pt x="947" y="718"/>
                        <a:pt x="1" y="1142"/>
                      </a:cubicBezTo>
                      <a:cubicBezTo>
                        <a:pt x="1077" y="2578"/>
                        <a:pt x="1991" y="4828"/>
                        <a:pt x="1958" y="8351"/>
                      </a:cubicBezTo>
                      <a:cubicBezTo>
                        <a:pt x="2969" y="8286"/>
                        <a:pt x="4046" y="8156"/>
                        <a:pt x="5155" y="7960"/>
                      </a:cubicBezTo>
                      <a:cubicBezTo>
                        <a:pt x="5318" y="3948"/>
                        <a:pt x="4241" y="1469"/>
                        <a:pt x="30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833;p36">
                  <a:extLst>
                    <a:ext uri="{FF2B5EF4-FFF2-40B4-BE49-F238E27FC236}">
                      <a16:creationId xmlns:a16="http://schemas.microsoft.com/office/drawing/2014/main" id="{185A7A69-6CD6-F7C2-E7B5-6C1C3F96A707}"/>
                    </a:ext>
                  </a:extLst>
                </p:cNvPr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834;p36">
                  <a:extLst>
                    <a:ext uri="{FF2B5EF4-FFF2-40B4-BE49-F238E27FC236}">
                      <a16:creationId xmlns:a16="http://schemas.microsoft.com/office/drawing/2014/main" id="{6DD32044-FEAD-60FE-85D2-A6B0CE6426AD}"/>
                    </a:ext>
                  </a:extLst>
                </p:cNvPr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35;p36">
                  <a:extLst>
                    <a:ext uri="{FF2B5EF4-FFF2-40B4-BE49-F238E27FC236}">
                      <a16:creationId xmlns:a16="http://schemas.microsoft.com/office/drawing/2014/main" id="{9E86E5B4-28A0-2F39-99EF-6CAEC37640EC}"/>
                    </a:ext>
                  </a:extLst>
                </p:cNvPr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836;p36">
                  <a:extLst>
                    <a:ext uri="{FF2B5EF4-FFF2-40B4-BE49-F238E27FC236}">
                      <a16:creationId xmlns:a16="http://schemas.microsoft.com/office/drawing/2014/main" id="{A10D7375-43D7-AB90-FDC0-22CD76F9CAD9}"/>
                    </a:ext>
                  </a:extLst>
                </p:cNvPr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837;p36">
                  <a:extLst>
                    <a:ext uri="{FF2B5EF4-FFF2-40B4-BE49-F238E27FC236}">
                      <a16:creationId xmlns:a16="http://schemas.microsoft.com/office/drawing/2014/main" id="{7F648A1B-0161-9EB7-4C6F-0F4DCF9B08A3}"/>
                    </a:ext>
                  </a:extLst>
                </p:cNvPr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838;p36">
                  <a:extLst>
                    <a:ext uri="{FF2B5EF4-FFF2-40B4-BE49-F238E27FC236}">
                      <a16:creationId xmlns:a16="http://schemas.microsoft.com/office/drawing/2014/main" id="{AD8BC3AF-FC2F-2511-E4B8-EF590289B0D8}"/>
                    </a:ext>
                  </a:extLst>
                </p:cNvPr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39;p36">
                  <a:extLst>
                    <a:ext uri="{FF2B5EF4-FFF2-40B4-BE49-F238E27FC236}">
                      <a16:creationId xmlns:a16="http://schemas.microsoft.com/office/drawing/2014/main" id="{9E975311-F86F-252E-5137-EC93B90D540E}"/>
                    </a:ext>
                  </a:extLst>
                </p:cNvPr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840;p36">
                  <a:extLst>
                    <a:ext uri="{FF2B5EF4-FFF2-40B4-BE49-F238E27FC236}">
                      <a16:creationId xmlns:a16="http://schemas.microsoft.com/office/drawing/2014/main" id="{02048DAC-49BC-8825-70BB-FF9E411BEA1F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841;p36">
                  <a:extLst>
                    <a:ext uri="{FF2B5EF4-FFF2-40B4-BE49-F238E27FC236}">
                      <a16:creationId xmlns:a16="http://schemas.microsoft.com/office/drawing/2014/main" id="{780EBD42-1239-FB75-DCE1-BE3197A08D35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842;p36">
                  <a:extLst>
                    <a:ext uri="{FF2B5EF4-FFF2-40B4-BE49-F238E27FC236}">
                      <a16:creationId xmlns:a16="http://schemas.microsoft.com/office/drawing/2014/main" id="{78E5EF4F-70BD-8FF7-F82D-6A0BA76FCB24}"/>
                    </a:ext>
                  </a:extLst>
                </p:cNvPr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843;p36">
                  <a:extLst>
                    <a:ext uri="{FF2B5EF4-FFF2-40B4-BE49-F238E27FC236}">
                      <a16:creationId xmlns:a16="http://schemas.microsoft.com/office/drawing/2014/main" id="{82A0CB1C-0F97-3F9F-30E3-71ABEB6A7843}"/>
                    </a:ext>
                  </a:extLst>
                </p:cNvPr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844;p36">
                  <a:extLst>
                    <a:ext uri="{FF2B5EF4-FFF2-40B4-BE49-F238E27FC236}">
                      <a16:creationId xmlns:a16="http://schemas.microsoft.com/office/drawing/2014/main" id="{319BF06D-852C-FBD4-16D0-5EC92720A93C}"/>
                    </a:ext>
                  </a:extLst>
                </p:cNvPr>
                <p:cNvSpPr/>
                <p:nvPr/>
              </p:nvSpPr>
              <p:spPr>
                <a:xfrm>
                  <a:off x="2797150" y="4245150"/>
                  <a:ext cx="212050" cy="11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728" extrusionOk="0">
                      <a:moveTo>
                        <a:pt x="2797" y="0"/>
                      </a:moveTo>
                      <a:cubicBezTo>
                        <a:pt x="2474" y="0"/>
                        <a:pt x="2149" y="16"/>
                        <a:pt x="1827" y="46"/>
                      </a:cubicBezTo>
                      <a:cubicBezTo>
                        <a:pt x="1403" y="78"/>
                        <a:pt x="946" y="111"/>
                        <a:pt x="522" y="176"/>
                      </a:cubicBezTo>
                      <a:cubicBezTo>
                        <a:pt x="424" y="176"/>
                        <a:pt x="163" y="209"/>
                        <a:pt x="0" y="241"/>
                      </a:cubicBezTo>
                      <a:cubicBezTo>
                        <a:pt x="979" y="502"/>
                        <a:pt x="1957" y="763"/>
                        <a:pt x="2903" y="1220"/>
                      </a:cubicBezTo>
                      <a:cubicBezTo>
                        <a:pt x="3980" y="1807"/>
                        <a:pt x="4697" y="2655"/>
                        <a:pt x="5480" y="3536"/>
                      </a:cubicBezTo>
                      <a:cubicBezTo>
                        <a:pt x="5877" y="4043"/>
                        <a:pt x="6704" y="4728"/>
                        <a:pt x="7421" y="4728"/>
                      </a:cubicBezTo>
                      <a:cubicBezTo>
                        <a:pt x="7766" y="4728"/>
                        <a:pt x="8085" y="4569"/>
                        <a:pt x="8318" y="4156"/>
                      </a:cubicBezTo>
                      <a:cubicBezTo>
                        <a:pt x="8416" y="4058"/>
                        <a:pt x="8449" y="3895"/>
                        <a:pt x="8449" y="3732"/>
                      </a:cubicBezTo>
                      <a:cubicBezTo>
                        <a:pt x="8481" y="3242"/>
                        <a:pt x="8318" y="2753"/>
                        <a:pt x="8025" y="2362"/>
                      </a:cubicBezTo>
                      <a:cubicBezTo>
                        <a:pt x="7535" y="1677"/>
                        <a:pt x="6818" y="1089"/>
                        <a:pt x="6035" y="698"/>
                      </a:cubicBezTo>
                      <a:cubicBezTo>
                        <a:pt x="5023" y="192"/>
                        <a:pt x="3914" y="0"/>
                        <a:pt x="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845;p36">
                  <a:extLst>
                    <a:ext uri="{FF2B5EF4-FFF2-40B4-BE49-F238E27FC236}">
                      <a16:creationId xmlns:a16="http://schemas.microsoft.com/office/drawing/2014/main" id="{EEF54980-9C31-0EF1-A23C-BC5F0971DCE8}"/>
                    </a:ext>
                  </a:extLst>
                </p:cNvPr>
                <p:cNvSpPr/>
                <p:nvPr/>
              </p:nvSpPr>
              <p:spPr>
                <a:xfrm>
                  <a:off x="2961050" y="4333325"/>
                  <a:ext cx="39175" cy="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738" extrusionOk="0">
                      <a:moveTo>
                        <a:pt x="1338" y="1"/>
                      </a:moveTo>
                      <a:cubicBezTo>
                        <a:pt x="1289" y="1"/>
                        <a:pt x="1240" y="25"/>
                        <a:pt x="1208" y="74"/>
                      </a:cubicBezTo>
                      <a:lnTo>
                        <a:pt x="1077" y="205"/>
                      </a:lnTo>
                      <a:cubicBezTo>
                        <a:pt x="1045" y="205"/>
                        <a:pt x="1045" y="237"/>
                        <a:pt x="979" y="237"/>
                      </a:cubicBezTo>
                      <a:lnTo>
                        <a:pt x="947" y="237"/>
                      </a:lnTo>
                      <a:cubicBezTo>
                        <a:pt x="914" y="270"/>
                        <a:pt x="881" y="270"/>
                        <a:pt x="816" y="303"/>
                      </a:cubicBezTo>
                      <a:lnTo>
                        <a:pt x="490" y="303"/>
                      </a:lnTo>
                      <a:cubicBezTo>
                        <a:pt x="457" y="303"/>
                        <a:pt x="425" y="270"/>
                        <a:pt x="327" y="270"/>
                      </a:cubicBezTo>
                      <a:cubicBezTo>
                        <a:pt x="327" y="270"/>
                        <a:pt x="294" y="270"/>
                        <a:pt x="294" y="237"/>
                      </a:cubicBezTo>
                      <a:cubicBezTo>
                        <a:pt x="262" y="237"/>
                        <a:pt x="262" y="172"/>
                        <a:pt x="229" y="172"/>
                      </a:cubicBezTo>
                      <a:cubicBezTo>
                        <a:pt x="229" y="166"/>
                        <a:pt x="225" y="163"/>
                        <a:pt x="217" y="163"/>
                      </a:cubicBezTo>
                      <a:cubicBezTo>
                        <a:pt x="184" y="163"/>
                        <a:pt x="93" y="217"/>
                        <a:pt x="66" y="270"/>
                      </a:cubicBezTo>
                      <a:cubicBezTo>
                        <a:pt x="1" y="368"/>
                        <a:pt x="1" y="466"/>
                        <a:pt x="131" y="563"/>
                      </a:cubicBezTo>
                      <a:cubicBezTo>
                        <a:pt x="283" y="690"/>
                        <a:pt x="493" y="738"/>
                        <a:pt x="702" y="738"/>
                      </a:cubicBezTo>
                      <a:cubicBezTo>
                        <a:pt x="763" y="738"/>
                        <a:pt x="823" y="734"/>
                        <a:pt x="881" y="727"/>
                      </a:cubicBezTo>
                      <a:cubicBezTo>
                        <a:pt x="1110" y="661"/>
                        <a:pt x="1306" y="498"/>
                        <a:pt x="1469" y="368"/>
                      </a:cubicBezTo>
                      <a:cubicBezTo>
                        <a:pt x="1566" y="270"/>
                        <a:pt x="1566" y="139"/>
                        <a:pt x="1469" y="74"/>
                      </a:cubicBezTo>
                      <a:cubicBezTo>
                        <a:pt x="1436" y="25"/>
                        <a:pt x="1387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846;p36">
                  <a:extLst>
                    <a:ext uri="{FF2B5EF4-FFF2-40B4-BE49-F238E27FC236}">
                      <a16:creationId xmlns:a16="http://schemas.microsoft.com/office/drawing/2014/main" id="{642EC230-C07E-3B2D-F185-0BE79A4AC170}"/>
                    </a:ext>
                  </a:extLst>
                </p:cNvPr>
                <p:cNvSpPr/>
                <p:nvPr/>
              </p:nvSpPr>
              <p:spPr>
                <a:xfrm>
                  <a:off x="2796325" y="4131325"/>
                  <a:ext cx="229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9" h="3164" extrusionOk="0">
                      <a:moveTo>
                        <a:pt x="6093" y="0"/>
                      </a:moveTo>
                      <a:cubicBezTo>
                        <a:pt x="5810" y="0"/>
                        <a:pt x="5528" y="22"/>
                        <a:pt x="5252" y="64"/>
                      </a:cubicBezTo>
                      <a:cubicBezTo>
                        <a:pt x="3817" y="293"/>
                        <a:pt x="2512" y="1043"/>
                        <a:pt x="1436" y="1956"/>
                      </a:cubicBezTo>
                      <a:cubicBezTo>
                        <a:pt x="1077" y="2250"/>
                        <a:pt x="718" y="2511"/>
                        <a:pt x="392" y="2805"/>
                      </a:cubicBezTo>
                      <a:cubicBezTo>
                        <a:pt x="327" y="2902"/>
                        <a:pt x="164" y="3066"/>
                        <a:pt x="1" y="3163"/>
                      </a:cubicBezTo>
                      <a:cubicBezTo>
                        <a:pt x="946" y="2805"/>
                        <a:pt x="1892" y="2478"/>
                        <a:pt x="2936" y="2315"/>
                      </a:cubicBezTo>
                      <a:cubicBezTo>
                        <a:pt x="3159" y="2285"/>
                        <a:pt x="3378" y="2272"/>
                        <a:pt x="3594" y="2272"/>
                      </a:cubicBezTo>
                      <a:cubicBezTo>
                        <a:pt x="4544" y="2272"/>
                        <a:pt x="5431" y="2533"/>
                        <a:pt x="6361" y="2772"/>
                      </a:cubicBezTo>
                      <a:cubicBezTo>
                        <a:pt x="6673" y="2845"/>
                        <a:pt x="7073" y="2904"/>
                        <a:pt x="7472" y="2904"/>
                      </a:cubicBezTo>
                      <a:cubicBezTo>
                        <a:pt x="8325" y="2904"/>
                        <a:pt x="9168" y="2631"/>
                        <a:pt x="9101" y="1630"/>
                      </a:cubicBezTo>
                      <a:cubicBezTo>
                        <a:pt x="9101" y="1467"/>
                        <a:pt x="9004" y="1304"/>
                        <a:pt x="8938" y="1174"/>
                      </a:cubicBezTo>
                      <a:cubicBezTo>
                        <a:pt x="8677" y="749"/>
                        <a:pt x="8286" y="423"/>
                        <a:pt x="7829" y="293"/>
                      </a:cubicBezTo>
                      <a:cubicBezTo>
                        <a:pt x="7278" y="95"/>
                        <a:pt x="6683" y="0"/>
                        <a:pt x="60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847;p36">
                  <a:extLst>
                    <a:ext uri="{FF2B5EF4-FFF2-40B4-BE49-F238E27FC236}">
                      <a16:creationId xmlns:a16="http://schemas.microsoft.com/office/drawing/2014/main" id="{9BE22D92-1BC9-BA7F-0BBE-898280663951}"/>
                    </a:ext>
                  </a:extLst>
                </p:cNvPr>
                <p:cNvSpPr/>
                <p:nvPr/>
              </p:nvSpPr>
              <p:spPr>
                <a:xfrm>
                  <a:off x="2983075" y="4162575"/>
                  <a:ext cx="29375" cy="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229" extrusionOk="0">
                      <a:moveTo>
                        <a:pt x="948" y="1"/>
                      </a:moveTo>
                      <a:cubicBezTo>
                        <a:pt x="872" y="1"/>
                        <a:pt x="802" y="83"/>
                        <a:pt x="751" y="185"/>
                      </a:cubicBezTo>
                      <a:cubicBezTo>
                        <a:pt x="751" y="217"/>
                        <a:pt x="751" y="282"/>
                        <a:pt x="718" y="315"/>
                      </a:cubicBezTo>
                      <a:cubicBezTo>
                        <a:pt x="718" y="380"/>
                        <a:pt x="718" y="380"/>
                        <a:pt x="685" y="413"/>
                      </a:cubicBezTo>
                      <a:lnTo>
                        <a:pt x="685" y="445"/>
                      </a:lnTo>
                      <a:cubicBezTo>
                        <a:pt x="685" y="511"/>
                        <a:pt x="653" y="543"/>
                        <a:pt x="588" y="576"/>
                      </a:cubicBezTo>
                      <a:lnTo>
                        <a:pt x="588" y="609"/>
                      </a:lnTo>
                      <a:lnTo>
                        <a:pt x="555" y="674"/>
                      </a:lnTo>
                      <a:lnTo>
                        <a:pt x="522" y="706"/>
                      </a:lnTo>
                      <a:lnTo>
                        <a:pt x="490" y="739"/>
                      </a:lnTo>
                      <a:lnTo>
                        <a:pt x="425" y="739"/>
                      </a:lnTo>
                      <a:cubicBezTo>
                        <a:pt x="392" y="739"/>
                        <a:pt x="359" y="772"/>
                        <a:pt x="261" y="772"/>
                      </a:cubicBezTo>
                      <a:lnTo>
                        <a:pt x="164" y="772"/>
                      </a:lnTo>
                      <a:cubicBezTo>
                        <a:pt x="66" y="870"/>
                        <a:pt x="0" y="1000"/>
                        <a:pt x="0" y="1065"/>
                      </a:cubicBezTo>
                      <a:cubicBezTo>
                        <a:pt x="0" y="1196"/>
                        <a:pt x="98" y="1228"/>
                        <a:pt x="196" y="1228"/>
                      </a:cubicBezTo>
                      <a:cubicBezTo>
                        <a:pt x="425" y="1228"/>
                        <a:pt x="718" y="1163"/>
                        <a:pt x="881" y="935"/>
                      </a:cubicBezTo>
                      <a:cubicBezTo>
                        <a:pt x="1044" y="739"/>
                        <a:pt x="1142" y="511"/>
                        <a:pt x="1175" y="250"/>
                      </a:cubicBezTo>
                      <a:cubicBezTo>
                        <a:pt x="1175" y="119"/>
                        <a:pt x="1142" y="54"/>
                        <a:pt x="1012" y="21"/>
                      </a:cubicBezTo>
                      <a:cubicBezTo>
                        <a:pt x="990" y="7"/>
                        <a:pt x="969" y="1"/>
                        <a:pt x="9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848;p36">
                  <a:extLst>
                    <a:ext uri="{FF2B5EF4-FFF2-40B4-BE49-F238E27FC236}">
                      <a16:creationId xmlns:a16="http://schemas.microsoft.com/office/drawing/2014/main" id="{10620816-1DE8-8FF2-41D1-57DA324148C7}"/>
                    </a:ext>
                  </a:extLst>
                </p:cNvPr>
                <p:cNvSpPr/>
                <p:nvPr/>
              </p:nvSpPr>
              <p:spPr>
                <a:xfrm>
                  <a:off x="1963700" y="3694175"/>
                  <a:ext cx="90550" cy="2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9" extrusionOk="0">
                      <a:moveTo>
                        <a:pt x="849" y="1"/>
                      </a:moveTo>
                      <a:cubicBezTo>
                        <a:pt x="816" y="66"/>
                        <a:pt x="816" y="164"/>
                        <a:pt x="816" y="229"/>
                      </a:cubicBezTo>
                      <a:cubicBezTo>
                        <a:pt x="359" y="1991"/>
                        <a:pt x="1" y="3818"/>
                        <a:pt x="1" y="5612"/>
                      </a:cubicBezTo>
                      <a:cubicBezTo>
                        <a:pt x="1" y="6460"/>
                        <a:pt x="1" y="7601"/>
                        <a:pt x="653" y="8254"/>
                      </a:cubicBezTo>
                      <a:cubicBezTo>
                        <a:pt x="914" y="8515"/>
                        <a:pt x="1240" y="8639"/>
                        <a:pt x="1573" y="8639"/>
                      </a:cubicBezTo>
                      <a:cubicBezTo>
                        <a:pt x="1948" y="8639"/>
                        <a:pt x="2332" y="8482"/>
                        <a:pt x="2643" y="8189"/>
                      </a:cubicBezTo>
                      <a:cubicBezTo>
                        <a:pt x="3621" y="7210"/>
                        <a:pt x="3002" y="5481"/>
                        <a:pt x="2675" y="4339"/>
                      </a:cubicBezTo>
                      <a:cubicBezTo>
                        <a:pt x="2219" y="2839"/>
                        <a:pt x="1566" y="1371"/>
                        <a:pt x="84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849;p36">
                  <a:extLst>
                    <a:ext uri="{FF2B5EF4-FFF2-40B4-BE49-F238E27FC236}">
                      <a16:creationId xmlns:a16="http://schemas.microsoft.com/office/drawing/2014/main" id="{85712F11-02D4-952A-2BDC-5402E89C8AD4}"/>
                    </a:ext>
                  </a:extLst>
                </p:cNvPr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850;p36">
                  <a:extLst>
                    <a:ext uri="{FF2B5EF4-FFF2-40B4-BE49-F238E27FC236}">
                      <a16:creationId xmlns:a16="http://schemas.microsoft.com/office/drawing/2014/main" id="{A5112CF4-0D76-2BCD-3902-BFDFFAC91891}"/>
                    </a:ext>
                  </a:extLst>
                </p:cNvPr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851;p36">
                  <a:extLst>
                    <a:ext uri="{FF2B5EF4-FFF2-40B4-BE49-F238E27FC236}">
                      <a16:creationId xmlns:a16="http://schemas.microsoft.com/office/drawing/2014/main" id="{F47F0F7F-4B87-EE47-9071-554F54AE956A}"/>
                    </a:ext>
                  </a:extLst>
                </p:cNvPr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852;p36">
                  <a:extLst>
                    <a:ext uri="{FF2B5EF4-FFF2-40B4-BE49-F238E27FC236}">
                      <a16:creationId xmlns:a16="http://schemas.microsoft.com/office/drawing/2014/main" id="{34387A5F-9C41-78EA-FF2F-2DB3B687DC6A}"/>
                    </a:ext>
                  </a:extLst>
                </p:cNvPr>
                <p:cNvSpPr/>
                <p:nvPr/>
              </p:nvSpPr>
              <p:spPr>
                <a:xfrm>
                  <a:off x="3200253" y="4068703"/>
                  <a:ext cx="79125" cy="18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41" extrusionOk="0">
                      <a:moveTo>
                        <a:pt x="1664" y="1"/>
                      </a:moveTo>
                      <a:cubicBezTo>
                        <a:pt x="1664" y="99"/>
                        <a:pt x="1631" y="164"/>
                        <a:pt x="1566" y="229"/>
                      </a:cubicBezTo>
                      <a:cubicBezTo>
                        <a:pt x="979" y="1632"/>
                        <a:pt x="490" y="3198"/>
                        <a:pt x="229" y="4731"/>
                      </a:cubicBezTo>
                      <a:cubicBezTo>
                        <a:pt x="98" y="5514"/>
                        <a:pt x="0" y="6492"/>
                        <a:pt x="490" y="7112"/>
                      </a:cubicBezTo>
                      <a:cubicBezTo>
                        <a:pt x="725" y="7401"/>
                        <a:pt x="1069" y="7540"/>
                        <a:pt x="1419" y="7540"/>
                      </a:cubicBezTo>
                      <a:cubicBezTo>
                        <a:pt x="1701" y="7540"/>
                        <a:pt x="1986" y="7450"/>
                        <a:pt x="2219" y="7275"/>
                      </a:cubicBezTo>
                      <a:cubicBezTo>
                        <a:pt x="3165" y="6492"/>
                        <a:pt x="2871" y="4992"/>
                        <a:pt x="2708" y="3981"/>
                      </a:cubicBezTo>
                      <a:cubicBezTo>
                        <a:pt x="2512" y="2611"/>
                        <a:pt x="2153" y="1273"/>
                        <a:pt x="16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853;p36">
                  <a:extLst>
                    <a:ext uri="{FF2B5EF4-FFF2-40B4-BE49-F238E27FC236}">
                      <a16:creationId xmlns:a16="http://schemas.microsoft.com/office/drawing/2014/main" id="{840C195A-155E-43E1-23DB-2EA6C10DF4F0}"/>
                    </a:ext>
                  </a:extLst>
                </p:cNvPr>
                <p:cNvSpPr/>
                <p:nvPr/>
              </p:nvSpPr>
              <p:spPr>
                <a:xfrm>
                  <a:off x="3237753" y="4187928"/>
                  <a:ext cx="253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2354" extrusionOk="0">
                      <a:moveTo>
                        <a:pt x="693" y="1"/>
                      </a:moveTo>
                      <a:cubicBezTo>
                        <a:pt x="665" y="1"/>
                        <a:pt x="639" y="9"/>
                        <a:pt x="621" y="27"/>
                      </a:cubicBezTo>
                      <a:cubicBezTo>
                        <a:pt x="490" y="92"/>
                        <a:pt x="458" y="223"/>
                        <a:pt x="490" y="353"/>
                      </a:cubicBezTo>
                      <a:cubicBezTo>
                        <a:pt x="653" y="908"/>
                        <a:pt x="490" y="1528"/>
                        <a:pt x="66" y="1919"/>
                      </a:cubicBezTo>
                      <a:cubicBezTo>
                        <a:pt x="1" y="2017"/>
                        <a:pt x="1" y="2180"/>
                        <a:pt x="1" y="2245"/>
                      </a:cubicBezTo>
                      <a:cubicBezTo>
                        <a:pt x="39" y="2322"/>
                        <a:pt x="111" y="2353"/>
                        <a:pt x="184" y="2353"/>
                      </a:cubicBezTo>
                      <a:cubicBezTo>
                        <a:pt x="235" y="2353"/>
                        <a:pt x="287" y="2338"/>
                        <a:pt x="327" y="2311"/>
                      </a:cubicBezTo>
                      <a:cubicBezTo>
                        <a:pt x="555" y="2050"/>
                        <a:pt x="816" y="1691"/>
                        <a:pt x="882" y="1332"/>
                      </a:cubicBezTo>
                      <a:cubicBezTo>
                        <a:pt x="1012" y="908"/>
                        <a:pt x="1012" y="516"/>
                        <a:pt x="882" y="125"/>
                      </a:cubicBezTo>
                      <a:cubicBezTo>
                        <a:pt x="858" y="54"/>
                        <a:pt x="767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854;p36">
                  <a:extLst>
                    <a:ext uri="{FF2B5EF4-FFF2-40B4-BE49-F238E27FC236}">
                      <a16:creationId xmlns:a16="http://schemas.microsoft.com/office/drawing/2014/main" id="{6BF52447-6E4E-DFB3-0946-87F6177CDC3F}"/>
                    </a:ext>
                  </a:extLst>
                </p:cNvPr>
                <p:cNvSpPr/>
                <p:nvPr/>
              </p:nvSpPr>
              <p:spPr>
                <a:xfrm>
                  <a:off x="1612234" y="4459129"/>
                  <a:ext cx="90550" cy="2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8" extrusionOk="0">
                      <a:moveTo>
                        <a:pt x="848" y="0"/>
                      </a:moveTo>
                      <a:cubicBezTo>
                        <a:pt x="816" y="65"/>
                        <a:pt x="816" y="163"/>
                        <a:pt x="816" y="229"/>
                      </a:cubicBezTo>
                      <a:cubicBezTo>
                        <a:pt x="359" y="1990"/>
                        <a:pt x="0" y="3817"/>
                        <a:pt x="0" y="5611"/>
                      </a:cubicBezTo>
                      <a:cubicBezTo>
                        <a:pt x="0" y="6459"/>
                        <a:pt x="0" y="7601"/>
                        <a:pt x="653" y="8253"/>
                      </a:cubicBezTo>
                      <a:cubicBezTo>
                        <a:pt x="914" y="8514"/>
                        <a:pt x="1240" y="8638"/>
                        <a:pt x="1573" y="8638"/>
                      </a:cubicBezTo>
                      <a:cubicBezTo>
                        <a:pt x="1948" y="8638"/>
                        <a:pt x="2332" y="8481"/>
                        <a:pt x="2642" y="8188"/>
                      </a:cubicBezTo>
                      <a:cubicBezTo>
                        <a:pt x="3621" y="7209"/>
                        <a:pt x="3001" y="5513"/>
                        <a:pt x="2675" y="4371"/>
                      </a:cubicBezTo>
                      <a:cubicBezTo>
                        <a:pt x="2218" y="2838"/>
                        <a:pt x="1566" y="1370"/>
                        <a:pt x="8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855;p36">
                  <a:extLst>
                    <a:ext uri="{FF2B5EF4-FFF2-40B4-BE49-F238E27FC236}">
                      <a16:creationId xmlns:a16="http://schemas.microsoft.com/office/drawing/2014/main" id="{95C31492-F609-6B9B-1E27-B96A69D9C728}"/>
                    </a:ext>
                  </a:extLst>
                </p:cNvPr>
                <p:cNvSpPr/>
                <p:nvPr/>
              </p:nvSpPr>
              <p:spPr>
                <a:xfrm>
                  <a:off x="1654634" y="4591429"/>
                  <a:ext cx="2692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" h="2803" extrusionOk="0">
                      <a:moveTo>
                        <a:pt x="619" y="1"/>
                      </a:moveTo>
                      <a:cubicBezTo>
                        <a:pt x="565" y="1"/>
                        <a:pt x="509" y="19"/>
                        <a:pt x="457" y="58"/>
                      </a:cubicBezTo>
                      <a:cubicBezTo>
                        <a:pt x="327" y="156"/>
                        <a:pt x="327" y="319"/>
                        <a:pt x="359" y="449"/>
                      </a:cubicBezTo>
                      <a:cubicBezTo>
                        <a:pt x="620" y="1069"/>
                        <a:pt x="522" y="1754"/>
                        <a:pt x="131" y="2341"/>
                      </a:cubicBezTo>
                      <a:cubicBezTo>
                        <a:pt x="1" y="2439"/>
                        <a:pt x="1" y="2667"/>
                        <a:pt x="164" y="2733"/>
                      </a:cubicBezTo>
                      <a:cubicBezTo>
                        <a:pt x="209" y="2778"/>
                        <a:pt x="276" y="2802"/>
                        <a:pt x="340" y="2802"/>
                      </a:cubicBezTo>
                      <a:cubicBezTo>
                        <a:pt x="415" y="2802"/>
                        <a:pt x="487" y="2770"/>
                        <a:pt x="522" y="2700"/>
                      </a:cubicBezTo>
                      <a:cubicBezTo>
                        <a:pt x="783" y="2341"/>
                        <a:pt x="979" y="1917"/>
                        <a:pt x="1012" y="1460"/>
                      </a:cubicBezTo>
                      <a:cubicBezTo>
                        <a:pt x="1077" y="971"/>
                        <a:pt x="979" y="547"/>
                        <a:pt x="816" y="123"/>
                      </a:cubicBezTo>
                      <a:cubicBezTo>
                        <a:pt x="777" y="44"/>
                        <a:pt x="701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856;p36">
                  <a:extLst>
                    <a:ext uri="{FF2B5EF4-FFF2-40B4-BE49-F238E27FC236}">
                      <a16:creationId xmlns:a16="http://schemas.microsoft.com/office/drawing/2014/main" id="{9342419E-CFDC-620B-FC26-3281DE3DBBA3}"/>
                    </a:ext>
                  </a:extLst>
                </p:cNvPr>
                <p:cNvSpPr/>
                <p:nvPr/>
              </p:nvSpPr>
              <p:spPr>
                <a:xfrm>
                  <a:off x="3058100" y="2999375"/>
                  <a:ext cx="210425" cy="16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6754" extrusionOk="0">
                      <a:moveTo>
                        <a:pt x="7373" y="1"/>
                      </a:moveTo>
                      <a:lnTo>
                        <a:pt x="0" y="5318"/>
                      </a:lnTo>
                      <a:lnTo>
                        <a:pt x="1044" y="6753"/>
                      </a:lnTo>
                      <a:lnTo>
                        <a:pt x="8416" y="1436"/>
                      </a:lnTo>
                      <a:lnTo>
                        <a:pt x="73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857;p36">
                  <a:extLst>
                    <a:ext uri="{FF2B5EF4-FFF2-40B4-BE49-F238E27FC236}">
                      <a16:creationId xmlns:a16="http://schemas.microsoft.com/office/drawing/2014/main" id="{30930511-3EE4-EEA5-FABF-6D9DF930E360}"/>
                    </a:ext>
                  </a:extLst>
                </p:cNvPr>
                <p:cNvSpPr/>
                <p:nvPr/>
              </p:nvSpPr>
              <p:spPr>
                <a:xfrm>
                  <a:off x="3238325" y="3569425"/>
                  <a:ext cx="210425" cy="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2154" extrusionOk="0">
                      <a:moveTo>
                        <a:pt x="66" y="0"/>
                      </a:moveTo>
                      <a:lnTo>
                        <a:pt x="0" y="1762"/>
                      </a:lnTo>
                      <a:lnTo>
                        <a:pt x="8351" y="2153"/>
                      </a:lnTo>
                      <a:lnTo>
                        <a:pt x="8416" y="39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858;p36">
                  <a:extLst>
                    <a:ext uri="{FF2B5EF4-FFF2-40B4-BE49-F238E27FC236}">
                      <a16:creationId xmlns:a16="http://schemas.microsoft.com/office/drawing/2014/main" id="{ADB515D1-50B4-4DCA-07AB-3BF0B093C5B4}"/>
                    </a:ext>
                  </a:extLst>
                </p:cNvPr>
                <p:cNvSpPr/>
                <p:nvPr/>
              </p:nvSpPr>
              <p:spPr>
                <a:xfrm>
                  <a:off x="3172275" y="3258700"/>
                  <a:ext cx="243850" cy="1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5253" extrusionOk="0">
                      <a:moveTo>
                        <a:pt x="9101" y="1"/>
                      </a:moveTo>
                      <a:lnTo>
                        <a:pt x="0" y="3622"/>
                      </a:lnTo>
                      <a:lnTo>
                        <a:pt x="653" y="5253"/>
                      </a:lnTo>
                      <a:lnTo>
                        <a:pt x="9754" y="1632"/>
                      </a:lnTo>
                      <a:lnTo>
                        <a:pt x="910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205" name="Google Shape;808;p37">
            <a:extLst>
              <a:ext uri="{FF2B5EF4-FFF2-40B4-BE49-F238E27FC236}">
                <a16:creationId xmlns:a16="http://schemas.microsoft.com/office/drawing/2014/main" id="{6EA8FC17-6849-1139-9E91-D01851A12DF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9856" flipH="1">
            <a:off x="9402835" y="290667"/>
            <a:ext cx="3382437" cy="1743191"/>
          </a:xfrm>
          <a:prstGeom prst="rect">
            <a:avLst/>
          </a:prstGeom>
          <a:noFill/>
          <a:ln>
            <a:noFill/>
          </a:ln>
          <a:effectLst>
            <a:outerShdw blurRad="85725" dist="28575" dir="3360000" algn="bl" rotWithShape="0">
              <a:schemeClr val="dk1">
                <a:alpha val="39000"/>
              </a:schemeClr>
            </a:outerShdw>
          </a:effectLst>
        </p:spPr>
      </p:pic>
      <p:sp>
        <p:nvSpPr>
          <p:cNvPr id="207" name="Google Shape;85;p3">
            <a:extLst>
              <a:ext uri="{FF2B5EF4-FFF2-40B4-BE49-F238E27FC236}">
                <a16:creationId xmlns:a16="http://schemas.microsoft.com/office/drawing/2014/main" id="{85B83ED6-B0F3-0676-B485-F48CCC335BA4}"/>
              </a:ext>
            </a:extLst>
          </p:cNvPr>
          <p:cNvSpPr/>
          <p:nvPr/>
        </p:nvSpPr>
        <p:spPr>
          <a:xfrm>
            <a:off x="5671596" y="3231620"/>
            <a:ext cx="1011425" cy="9549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85;p3">
            <a:extLst>
              <a:ext uri="{FF2B5EF4-FFF2-40B4-BE49-F238E27FC236}">
                <a16:creationId xmlns:a16="http://schemas.microsoft.com/office/drawing/2014/main" id="{2EFA52EE-865E-210B-26D1-3D41F59ABCE0}"/>
              </a:ext>
            </a:extLst>
          </p:cNvPr>
          <p:cNvSpPr/>
          <p:nvPr/>
        </p:nvSpPr>
        <p:spPr>
          <a:xfrm>
            <a:off x="6007003" y="141700"/>
            <a:ext cx="5572308" cy="56613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9" name="Google Shape;1164;p40">
            <a:extLst>
              <a:ext uri="{FF2B5EF4-FFF2-40B4-BE49-F238E27FC236}">
                <a16:creationId xmlns:a16="http://schemas.microsoft.com/office/drawing/2014/main" id="{51596A01-AA74-1253-2D51-F9BF7AD2F421}"/>
              </a:ext>
            </a:extLst>
          </p:cNvPr>
          <p:cNvGrpSpPr/>
          <p:nvPr/>
        </p:nvGrpSpPr>
        <p:grpSpPr>
          <a:xfrm>
            <a:off x="9352609" y="4379957"/>
            <a:ext cx="2517169" cy="2538457"/>
            <a:chOff x="6324524" y="2308307"/>
            <a:chExt cx="2123748" cy="2109375"/>
          </a:xfrm>
        </p:grpSpPr>
        <p:grpSp>
          <p:nvGrpSpPr>
            <p:cNvPr id="140" name="Google Shape;1165;p40">
              <a:extLst>
                <a:ext uri="{FF2B5EF4-FFF2-40B4-BE49-F238E27FC236}">
                  <a16:creationId xmlns:a16="http://schemas.microsoft.com/office/drawing/2014/main" id="{858D8EE8-EEF9-4AE9-3B81-2B99FE20F1FB}"/>
                </a:ext>
              </a:extLst>
            </p:cNvPr>
            <p:cNvGrpSpPr/>
            <p:nvPr/>
          </p:nvGrpSpPr>
          <p:grpSpPr>
            <a:xfrm>
              <a:off x="6324524" y="2308644"/>
              <a:ext cx="2123748" cy="2108686"/>
              <a:chOff x="3996725" y="576800"/>
              <a:chExt cx="2122050" cy="2107000"/>
            </a:xfrm>
          </p:grpSpPr>
          <p:sp>
            <p:nvSpPr>
              <p:cNvPr id="199" name="Google Shape;1166;p40">
                <a:extLst>
                  <a:ext uri="{FF2B5EF4-FFF2-40B4-BE49-F238E27FC236}">
                    <a16:creationId xmlns:a16="http://schemas.microsoft.com/office/drawing/2014/main" id="{C00C345C-6A2C-37DA-0868-80E294B95466}"/>
                  </a:ext>
                </a:extLst>
              </p:cNvPr>
              <p:cNvSpPr/>
              <p:nvPr/>
            </p:nvSpPr>
            <p:spPr>
              <a:xfrm>
                <a:off x="3996725" y="576800"/>
                <a:ext cx="2122050" cy="2107000"/>
              </a:xfrm>
              <a:custGeom>
                <a:avLst/>
                <a:gdLst/>
                <a:ahLst/>
                <a:cxnLst/>
                <a:rect l="l" t="t" r="r" b="b"/>
                <a:pathLst>
                  <a:path w="84882" h="84280" extrusionOk="0">
                    <a:moveTo>
                      <a:pt x="79593" y="12223"/>
                    </a:moveTo>
                    <a:cubicBezTo>
                      <a:pt x="79267" y="12810"/>
                      <a:pt x="78680" y="15452"/>
                      <a:pt x="78452" y="17409"/>
                    </a:cubicBezTo>
                    <a:cubicBezTo>
                      <a:pt x="78452" y="17409"/>
                      <a:pt x="78680" y="13691"/>
                      <a:pt x="78256" y="12484"/>
                    </a:cubicBezTo>
                    <a:cubicBezTo>
                      <a:pt x="78223" y="12386"/>
                      <a:pt x="78191" y="12321"/>
                      <a:pt x="78191" y="12223"/>
                    </a:cubicBezTo>
                    <a:close/>
                    <a:moveTo>
                      <a:pt x="23781" y="19236"/>
                    </a:moveTo>
                    <a:cubicBezTo>
                      <a:pt x="23585" y="21454"/>
                      <a:pt x="24107" y="23574"/>
                      <a:pt x="25216" y="25368"/>
                    </a:cubicBezTo>
                    <a:cubicBezTo>
                      <a:pt x="25086" y="25466"/>
                      <a:pt x="24955" y="25564"/>
                      <a:pt x="24857" y="25695"/>
                    </a:cubicBezTo>
                    <a:cubicBezTo>
                      <a:pt x="23618" y="26739"/>
                      <a:pt x="22509" y="27978"/>
                      <a:pt x="21497" y="29316"/>
                    </a:cubicBezTo>
                    <a:cubicBezTo>
                      <a:pt x="19997" y="31305"/>
                      <a:pt x="18823" y="33458"/>
                      <a:pt x="18007" y="35742"/>
                    </a:cubicBezTo>
                    <a:cubicBezTo>
                      <a:pt x="16539" y="34828"/>
                      <a:pt x="15398" y="33458"/>
                      <a:pt x="14810" y="31664"/>
                    </a:cubicBezTo>
                    <a:cubicBezTo>
                      <a:pt x="13473" y="27685"/>
                      <a:pt x="14680" y="23444"/>
                      <a:pt x="15724" y="19366"/>
                    </a:cubicBezTo>
                    <a:lnTo>
                      <a:pt x="23781" y="19236"/>
                    </a:lnTo>
                    <a:close/>
                    <a:moveTo>
                      <a:pt x="39699" y="30816"/>
                    </a:moveTo>
                    <a:lnTo>
                      <a:pt x="39699" y="30816"/>
                    </a:lnTo>
                    <a:cubicBezTo>
                      <a:pt x="39569" y="31664"/>
                      <a:pt x="39471" y="32545"/>
                      <a:pt x="39438" y="33426"/>
                    </a:cubicBezTo>
                    <a:cubicBezTo>
                      <a:pt x="39243" y="36688"/>
                      <a:pt x="39536" y="40047"/>
                      <a:pt x="41200" y="41678"/>
                    </a:cubicBezTo>
                    <a:cubicBezTo>
                      <a:pt x="41689" y="42168"/>
                      <a:pt x="42309" y="42527"/>
                      <a:pt x="43059" y="42657"/>
                    </a:cubicBezTo>
                    <a:cubicBezTo>
                      <a:pt x="43370" y="42716"/>
                      <a:pt x="43671" y="42745"/>
                      <a:pt x="43962" y="42745"/>
                    </a:cubicBezTo>
                    <a:cubicBezTo>
                      <a:pt x="48001" y="42745"/>
                      <a:pt x="50117" y="37274"/>
                      <a:pt x="51182" y="32741"/>
                    </a:cubicBezTo>
                    <a:cubicBezTo>
                      <a:pt x="51214" y="32773"/>
                      <a:pt x="51279" y="32773"/>
                      <a:pt x="51312" y="32806"/>
                    </a:cubicBezTo>
                    <a:cubicBezTo>
                      <a:pt x="51345" y="32871"/>
                      <a:pt x="51442" y="32904"/>
                      <a:pt x="51475" y="32936"/>
                    </a:cubicBezTo>
                    <a:cubicBezTo>
                      <a:pt x="51540" y="32969"/>
                      <a:pt x="51638" y="33034"/>
                      <a:pt x="51671" y="33099"/>
                    </a:cubicBezTo>
                    <a:cubicBezTo>
                      <a:pt x="51703" y="33132"/>
                      <a:pt x="51769" y="33132"/>
                      <a:pt x="51801" y="33197"/>
                    </a:cubicBezTo>
                    <a:cubicBezTo>
                      <a:pt x="51932" y="33263"/>
                      <a:pt x="51997" y="33360"/>
                      <a:pt x="52127" y="33426"/>
                    </a:cubicBezTo>
                    <a:cubicBezTo>
                      <a:pt x="52291" y="33556"/>
                      <a:pt x="52454" y="33687"/>
                      <a:pt x="52617" y="33850"/>
                    </a:cubicBezTo>
                    <a:cubicBezTo>
                      <a:pt x="52780" y="33948"/>
                      <a:pt x="52943" y="34111"/>
                      <a:pt x="53106" y="34241"/>
                    </a:cubicBezTo>
                    <a:cubicBezTo>
                      <a:pt x="53302" y="34404"/>
                      <a:pt x="53465" y="34567"/>
                      <a:pt x="53628" y="34763"/>
                    </a:cubicBezTo>
                    <a:lnTo>
                      <a:pt x="53661" y="34828"/>
                    </a:lnTo>
                    <a:lnTo>
                      <a:pt x="53889" y="35024"/>
                    </a:lnTo>
                    <a:lnTo>
                      <a:pt x="54215" y="35350"/>
                    </a:lnTo>
                    <a:lnTo>
                      <a:pt x="54215" y="35383"/>
                    </a:lnTo>
                    <a:cubicBezTo>
                      <a:pt x="54378" y="35579"/>
                      <a:pt x="54574" y="35807"/>
                      <a:pt x="54737" y="36003"/>
                    </a:cubicBezTo>
                    <a:cubicBezTo>
                      <a:pt x="54868" y="36133"/>
                      <a:pt x="54933" y="36296"/>
                      <a:pt x="55063" y="36394"/>
                    </a:cubicBezTo>
                    <a:cubicBezTo>
                      <a:pt x="55096" y="36492"/>
                      <a:pt x="55129" y="36524"/>
                      <a:pt x="55226" y="36622"/>
                    </a:cubicBezTo>
                    <a:lnTo>
                      <a:pt x="55455" y="36981"/>
                    </a:lnTo>
                    <a:cubicBezTo>
                      <a:pt x="55553" y="37144"/>
                      <a:pt x="55683" y="37307"/>
                      <a:pt x="55748" y="37438"/>
                    </a:cubicBezTo>
                    <a:cubicBezTo>
                      <a:pt x="55846" y="37503"/>
                      <a:pt x="55879" y="37634"/>
                      <a:pt x="55911" y="37699"/>
                    </a:cubicBezTo>
                    <a:cubicBezTo>
                      <a:pt x="55944" y="37764"/>
                      <a:pt x="56009" y="37829"/>
                      <a:pt x="56009" y="37862"/>
                    </a:cubicBezTo>
                    <a:cubicBezTo>
                      <a:pt x="56009" y="37927"/>
                      <a:pt x="56009" y="37927"/>
                      <a:pt x="56042" y="37927"/>
                    </a:cubicBezTo>
                    <a:cubicBezTo>
                      <a:pt x="56075" y="38025"/>
                      <a:pt x="56172" y="38123"/>
                      <a:pt x="56205" y="38253"/>
                    </a:cubicBezTo>
                    <a:cubicBezTo>
                      <a:pt x="56205" y="38253"/>
                      <a:pt x="56205" y="38286"/>
                      <a:pt x="56238" y="38286"/>
                    </a:cubicBezTo>
                    <a:cubicBezTo>
                      <a:pt x="56270" y="38319"/>
                      <a:pt x="56270" y="38351"/>
                      <a:pt x="56335" y="38416"/>
                    </a:cubicBezTo>
                    <a:cubicBezTo>
                      <a:pt x="56368" y="38449"/>
                      <a:pt x="56368" y="38482"/>
                      <a:pt x="56401" y="38580"/>
                    </a:cubicBezTo>
                    <a:cubicBezTo>
                      <a:pt x="56433" y="38645"/>
                      <a:pt x="56499" y="38775"/>
                      <a:pt x="56531" y="38841"/>
                    </a:cubicBezTo>
                    <a:cubicBezTo>
                      <a:pt x="56564" y="38906"/>
                      <a:pt x="56564" y="38938"/>
                      <a:pt x="56596" y="38971"/>
                    </a:cubicBezTo>
                    <a:cubicBezTo>
                      <a:pt x="56662" y="39101"/>
                      <a:pt x="56727" y="39232"/>
                      <a:pt x="56760" y="39297"/>
                    </a:cubicBezTo>
                    <a:cubicBezTo>
                      <a:pt x="56825" y="39428"/>
                      <a:pt x="56857" y="39558"/>
                      <a:pt x="56890" y="39623"/>
                    </a:cubicBezTo>
                    <a:cubicBezTo>
                      <a:pt x="56988" y="39819"/>
                      <a:pt x="57053" y="40080"/>
                      <a:pt x="57151" y="40308"/>
                    </a:cubicBezTo>
                    <a:cubicBezTo>
                      <a:pt x="57216" y="40569"/>
                      <a:pt x="57314" y="40765"/>
                      <a:pt x="57347" y="41026"/>
                    </a:cubicBezTo>
                    <a:cubicBezTo>
                      <a:pt x="57477" y="41450"/>
                      <a:pt x="57575" y="41939"/>
                      <a:pt x="57673" y="42429"/>
                    </a:cubicBezTo>
                    <a:cubicBezTo>
                      <a:pt x="57705" y="42559"/>
                      <a:pt x="57705" y="42690"/>
                      <a:pt x="57738" y="42820"/>
                    </a:cubicBezTo>
                    <a:cubicBezTo>
                      <a:pt x="57738" y="42918"/>
                      <a:pt x="57803" y="43048"/>
                      <a:pt x="57803" y="43179"/>
                    </a:cubicBezTo>
                    <a:cubicBezTo>
                      <a:pt x="57836" y="43407"/>
                      <a:pt x="57869" y="43668"/>
                      <a:pt x="57869" y="43962"/>
                    </a:cubicBezTo>
                    <a:cubicBezTo>
                      <a:pt x="57869" y="44190"/>
                      <a:pt x="57901" y="44386"/>
                      <a:pt x="57901" y="44647"/>
                    </a:cubicBezTo>
                    <a:lnTo>
                      <a:pt x="57901" y="44679"/>
                    </a:lnTo>
                    <a:lnTo>
                      <a:pt x="57901" y="45364"/>
                    </a:lnTo>
                    <a:lnTo>
                      <a:pt x="57901" y="45789"/>
                    </a:lnTo>
                    <a:cubicBezTo>
                      <a:pt x="57901" y="45919"/>
                      <a:pt x="57901" y="46049"/>
                      <a:pt x="57869" y="46180"/>
                    </a:cubicBezTo>
                    <a:cubicBezTo>
                      <a:pt x="57869" y="46310"/>
                      <a:pt x="57869" y="46441"/>
                      <a:pt x="57836" y="46604"/>
                    </a:cubicBezTo>
                    <a:cubicBezTo>
                      <a:pt x="57836" y="46735"/>
                      <a:pt x="57803" y="46865"/>
                      <a:pt x="57803" y="46995"/>
                    </a:cubicBezTo>
                    <a:cubicBezTo>
                      <a:pt x="57803" y="47126"/>
                      <a:pt x="57738" y="47256"/>
                      <a:pt x="57738" y="47420"/>
                    </a:cubicBezTo>
                    <a:cubicBezTo>
                      <a:pt x="57705" y="47615"/>
                      <a:pt x="57673" y="47778"/>
                      <a:pt x="57673" y="47974"/>
                    </a:cubicBezTo>
                    <a:cubicBezTo>
                      <a:pt x="57640" y="48105"/>
                      <a:pt x="57640" y="48235"/>
                      <a:pt x="57575" y="48366"/>
                    </a:cubicBezTo>
                    <a:cubicBezTo>
                      <a:pt x="57575" y="48398"/>
                      <a:pt x="57542" y="48431"/>
                      <a:pt x="57542" y="48463"/>
                    </a:cubicBezTo>
                    <a:cubicBezTo>
                      <a:pt x="57542" y="48529"/>
                      <a:pt x="57542" y="48561"/>
                      <a:pt x="57510" y="48594"/>
                    </a:cubicBezTo>
                    <a:cubicBezTo>
                      <a:pt x="57510" y="48626"/>
                      <a:pt x="57510" y="48692"/>
                      <a:pt x="57477" y="48724"/>
                    </a:cubicBezTo>
                    <a:cubicBezTo>
                      <a:pt x="57477" y="48757"/>
                      <a:pt x="57477" y="48790"/>
                      <a:pt x="57412" y="48790"/>
                    </a:cubicBezTo>
                    <a:lnTo>
                      <a:pt x="57379" y="48920"/>
                    </a:lnTo>
                    <a:cubicBezTo>
                      <a:pt x="57379" y="48953"/>
                      <a:pt x="57379" y="49018"/>
                      <a:pt x="57347" y="49051"/>
                    </a:cubicBezTo>
                    <a:cubicBezTo>
                      <a:pt x="57347" y="49083"/>
                      <a:pt x="57347" y="49116"/>
                      <a:pt x="57281" y="49116"/>
                    </a:cubicBezTo>
                    <a:cubicBezTo>
                      <a:pt x="57216" y="49377"/>
                      <a:pt x="57151" y="49670"/>
                      <a:pt x="57053" y="49931"/>
                    </a:cubicBezTo>
                    <a:cubicBezTo>
                      <a:pt x="57020" y="50062"/>
                      <a:pt x="56955" y="50225"/>
                      <a:pt x="56890" y="50355"/>
                    </a:cubicBezTo>
                    <a:cubicBezTo>
                      <a:pt x="56890" y="50388"/>
                      <a:pt x="56890" y="50388"/>
                      <a:pt x="56857" y="50421"/>
                    </a:cubicBezTo>
                    <a:lnTo>
                      <a:pt x="56857" y="50486"/>
                    </a:lnTo>
                    <a:lnTo>
                      <a:pt x="56792" y="50518"/>
                    </a:lnTo>
                    <a:lnTo>
                      <a:pt x="56792" y="50551"/>
                    </a:lnTo>
                    <a:cubicBezTo>
                      <a:pt x="56760" y="50649"/>
                      <a:pt x="56727" y="50714"/>
                      <a:pt x="56727" y="50812"/>
                    </a:cubicBezTo>
                    <a:cubicBezTo>
                      <a:pt x="56694" y="50877"/>
                      <a:pt x="56629" y="50975"/>
                      <a:pt x="56629" y="51040"/>
                    </a:cubicBezTo>
                    <a:cubicBezTo>
                      <a:pt x="56564" y="51203"/>
                      <a:pt x="56531" y="51367"/>
                      <a:pt x="56433" y="51530"/>
                    </a:cubicBezTo>
                    <a:cubicBezTo>
                      <a:pt x="56401" y="51595"/>
                      <a:pt x="56401" y="51660"/>
                      <a:pt x="56368" y="51725"/>
                    </a:cubicBezTo>
                    <a:cubicBezTo>
                      <a:pt x="56270" y="51856"/>
                      <a:pt x="56238" y="52019"/>
                      <a:pt x="56140" y="52182"/>
                    </a:cubicBezTo>
                    <a:cubicBezTo>
                      <a:pt x="55781" y="52932"/>
                      <a:pt x="55324" y="53650"/>
                      <a:pt x="54802" y="54335"/>
                    </a:cubicBezTo>
                    <a:cubicBezTo>
                      <a:pt x="54672" y="54498"/>
                      <a:pt x="54509" y="54726"/>
                      <a:pt x="54411" y="54889"/>
                    </a:cubicBezTo>
                    <a:cubicBezTo>
                      <a:pt x="53204" y="56292"/>
                      <a:pt x="51834" y="57434"/>
                      <a:pt x="50333" y="58315"/>
                    </a:cubicBezTo>
                    <a:cubicBezTo>
                      <a:pt x="50464" y="58347"/>
                      <a:pt x="50333" y="58380"/>
                      <a:pt x="50203" y="58412"/>
                    </a:cubicBezTo>
                    <a:lnTo>
                      <a:pt x="46974" y="59685"/>
                    </a:lnTo>
                    <a:cubicBezTo>
                      <a:pt x="47104" y="59652"/>
                      <a:pt x="47235" y="59619"/>
                      <a:pt x="47365" y="59619"/>
                    </a:cubicBezTo>
                    <a:cubicBezTo>
                      <a:pt x="47202" y="59652"/>
                      <a:pt x="47039" y="59685"/>
                      <a:pt x="46810" y="59717"/>
                    </a:cubicBezTo>
                    <a:cubicBezTo>
                      <a:pt x="45799" y="59978"/>
                      <a:pt x="44723" y="60141"/>
                      <a:pt x="43679" y="60174"/>
                    </a:cubicBezTo>
                    <a:lnTo>
                      <a:pt x="42570" y="60174"/>
                    </a:lnTo>
                    <a:cubicBezTo>
                      <a:pt x="41428" y="60141"/>
                      <a:pt x="40254" y="59978"/>
                      <a:pt x="39145" y="59652"/>
                    </a:cubicBezTo>
                    <a:cubicBezTo>
                      <a:pt x="37612" y="59195"/>
                      <a:pt x="36144" y="58543"/>
                      <a:pt x="34741" y="57564"/>
                    </a:cubicBezTo>
                    <a:cubicBezTo>
                      <a:pt x="34545" y="57434"/>
                      <a:pt x="34382" y="57336"/>
                      <a:pt x="34187" y="57173"/>
                    </a:cubicBezTo>
                    <a:cubicBezTo>
                      <a:pt x="33077" y="56292"/>
                      <a:pt x="32099" y="55314"/>
                      <a:pt x="31283" y="54270"/>
                    </a:cubicBezTo>
                    <a:cubicBezTo>
                      <a:pt x="31088" y="53976"/>
                      <a:pt x="30827" y="53683"/>
                      <a:pt x="30664" y="53356"/>
                    </a:cubicBezTo>
                    <a:cubicBezTo>
                      <a:pt x="29979" y="52313"/>
                      <a:pt x="29457" y="51203"/>
                      <a:pt x="29033" y="50029"/>
                    </a:cubicBezTo>
                    <a:cubicBezTo>
                      <a:pt x="29000" y="49866"/>
                      <a:pt x="28967" y="49736"/>
                      <a:pt x="28935" y="49572"/>
                    </a:cubicBezTo>
                    <a:cubicBezTo>
                      <a:pt x="28837" y="49344"/>
                      <a:pt x="28772" y="49083"/>
                      <a:pt x="28706" y="48790"/>
                    </a:cubicBezTo>
                    <a:cubicBezTo>
                      <a:pt x="28706" y="48757"/>
                      <a:pt x="28706" y="48724"/>
                      <a:pt x="28674" y="48692"/>
                    </a:cubicBezTo>
                    <a:cubicBezTo>
                      <a:pt x="28413" y="47713"/>
                      <a:pt x="28315" y="46669"/>
                      <a:pt x="28282" y="45625"/>
                    </a:cubicBezTo>
                    <a:lnTo>
                      <a:pt x="28282" y="45104"/>
                    </a:lnTo>
                    <a:lnTo>
                      <a:pt x="28282" y="44973"/>
                    </a:lnTo>
                    <a:lnTo>
                      <a:pt x="28282" y="44647"/>
                    </a:lnTo>
                    <a:lnTo>
                      <a:pt x="28282" y="44549"/>
                    </a:lnTo>
                    <a:cubicBezTo>
                      <a:pt x="28282" y="44353"/>
                      <a:pt x="28315" y="44190"/>
                      <a:pt x="28315" y="43994"/>
                    </a:cubicBezTo>
                    <a:cubicBezTo>
                      <a:pt x="28315" y="43864"/>
                      <a:pt x="28348" y="43799"/>
                      <a:pt x="28348" y="43668"/>
                    </a:cubicBezTo>
                    <a:cubicBezTo>
                      <a:pt x="28348" y="43570"/>
                      <a:pt x="28348" y="43505"/>
                      <a:pt x="28380" y="43407"/>
                    </a:cubicBezTo>
                    <a:cubicBezTo>
                      <a:pt x="28445" y="43212"/>
                      <a:pt x="28445" y="43016"/>
                      <a:pt x="28478" y="42853"/>
                    </a:cubicBezTo>
                    <a:lnTo>
                      <a:pt x="28478" y="42788"/>
                    </a:lnTo>
                    <a:cubicBezTo>
                      <a:pt x="28511" y="42559"/>
                      <a:pt x="28543" y="42266"/>
                      <a:pt x="28641" y="42037"/>
                    </a:cubicBezTo>
                    <a:lnTo>
                      <a:pt x="28641" y="41972"/>
                    </a:lnTo>
                    <a:cubicBezTo>
                      <a:pt x="28674" y="41874"/>
                      <a:pt x="28674" y="41776"/>
                      <a:pt x="28706" y="41646"/>
                    </a:cubicBezTo>
                    <a:lnTo>
                      <a:pt x="28706" y="41613"/>
                    </a:lnTo>
                    <a:cubicBezTo>
                      <a:pt x="28935" y="40765"/>
                      <a:pt x="29196" y="39917"/>
                      <a:pt x="29587" y="39134"/>
                    </a:cubicBezTo>
                    <a:cubicBezTo>
                      <a:pt x="30011" y="38155"/>
                      <a:pt x="30598" y="37177"/>
                      <a:pt x="31283" y="36264"/>
                    </a:cubicBezTo>
                    <a:cubicBezTo>
                      <a:pt x="31479" y="36003"/>
                      <a:pt x="31740" y="35709"/>
                      <a:pt x="31936" y="35448"/>
                    </a:cubicBezTo>
                    <a:cubicBezTo>
                      <a:pt x="32066" y="35285"/>
                      <a:pt x="32229" y="35154"/>
                      <a:pt x="32392" y="35024"/>
                    </a:cubicBezTo>
                    <a:cubicBezTo>
                      <a:pt x="32425" y="34991"/>
                      <a:pt x="32458" y="34893"/>
                      <a:pt x="32556" y="34861"/>
                    </a:cubicBezTo>
                    <a:cubicBezTo>
                      <a:pt x="32849" y="34567"/>
                      <a:pt x="33110" y="34274"/>
                      <a:pt x="33404" y="34045"/>
                    </a:cubicBezTo>
                    <a:lnTo>
                      <a:pt x="33436" y="34013"/>
                    </a:lnTo>
                    <a:cubicBezTo>
                      <a:pt x="33599" y="33882"/>
                      <a:pt x="33730" y="33752"/>
                      <a:pt x="33893" y="33621"/>
                    </a:cubicBezTo>
                    <a:lnTo>
                      <a:pt x="34023" y="33523"/>
                    </a:lnTo>
                    <a:lnTo>
                      <a:pt x="34056" y="33458"/>
                    </a:lnTo>
                    <a:cubicBezTo>
                      <a:pt x="34187" y="33393"/>
                      <a:pt x="34252" y="33295"/>
                      <a:pt x="34382" y="33230"/>
                    </a:cubicBezTo>
                    <a:cubicBezTo>
                      <a:pt x="35981" y="32056"/>
                      <a:pt x="37807" y="31273"/>
                      <a:pt x="39699" y="30816"/>
                    </a:cubicBezTo>
                    <a:close/>
                    <a:moveTo>
                      <a:pt x="6797" y="40679"/>
                    </a:moveTo>
                    <a:cubicBezTo>
                      <a:pt x="7951" y="40679"/>
                      <a:pt x="9176" y="41081"/>
                      <a:pt x="10113" y="41515"/>
                    </a:cubicBezTo>
                    <a:cubicBezTo>
                      <a:pt x="12560" y="42559"/>
                      <a:pt x="14615" y="44386"/>
                      <a:pt x="16441" y="46343"/>
                    </a:cubicBezTo>
                    <a:cubicBezTo>
                      <a:pt x="16604" y="48692"/>
                      <a:pt x="17061" y="51008"/>
                      <a:pt x="17779" y="53193"/>
                    </a:cubicBezTo>
                    <a:cubicBezTo>
                      <a:pt x="18170" y="54270"/>
                      <a:pt x="18562" y="55281"/>
                      <a:pt x="19051" y="56260"/>
                    </a:cubicBezTo>
                    <a:cubicBezTo>
                      <a:pt x="19149" y="56423"/>
                      <a:pt x="19214" y="56586"/>
                      <a:pt x="19312" y="56716"/>
                    </a:cubicBezTo>
                    <a:cubicBezTo>
                      <a:pt x="19834" y="57727"/>
                      <a:pt x="20388" y="58706"/>
                      <a:pt x="21008" y="59652"/>
                    </a:cubicBezTo>
                    <a:cubicBezTo>
                      <a:pt x="21041" y="59685"/>
                      <a:pt x="21106" y="59782"/>
                      <a:pt x="21139" y="59815"/>
                    </a:cubicBezTo>
                    <a:cubicBezTo>
                      <a:pt x="19801" y="59880"/>
                      <a:pt x="18660" y="60467"/>
                      <a:pt x="18660" y="60467"/>
                    </a:cubicBezTo>
                    <a:cubicBezTo>
                      <a:pt x="18529" y="58869"/>
                      <a:pt x="17877" y="57662"/>
                      <a:pt x="17094" y="56781"/>
                    </a:cubicBezTo>
                    <a:cubicBezTo>
                      <a:pt x="15996" y="55523"/>
                      <a:pt x="14504" y="54858"/>
                      <a:pt x="12994" y="54858"/>
                    </a:cubicBezTo>
                    <a:cubicBezTo>
                      <a:pt x="12664" y="54858"/>
                      <a:pt x="12333" y="54890"/>
                      <a:pt x="12005" y="54955"/>
                    </a:cubicBezTo>
                    <a:cubicBezTo>
                      <a:pt x="9787" y="55411"/>
                      <a:pt x="8613" y="56520"/>
                      <a:pt x="7960" y="57597"/>
                    </a:cubicBezTo>
                    <a:cubicBezTo>
                      <a:pt x="7471" y="56455"/>
                      <a:pt x="6982" y="55314"/>
                      <a:pt x="6427" y="54074"/>
                    </a:cubicBezTo>
                    <a:cubicBezTo>
                      <a:pt x="4992" y="50877"/>
                      <a:pt x="3654" y="47485"/>
                      <a:pt x="3850" y="43962"/>
                    </a:cubicBezTo>
                    <a:cubicBezTo>
                      <a:pt x="3915" y="42755"/>
                      <a:pt x="4111" y="41417"/>
                      <a:pt x="5383" y="40928"/>
                    </a:cubicBezTo>
                    <a:cubicBezTo>
                      <a:pt x="5823" y="40752"/>
                      <a:pt x="6303" y="40679"/>
                      <a:pt x="6797" y="40679"/>
                    </a:cubicBezTo>
                    <a:close/>
                    <a:moveTo>
                      <a:pt x="71017" y="1"/>
                    </a:moveTo>
                    <a:cubicBezTo>
                      <a:pt x="70689" y="1"/>
                      <a:pt x="70361" y="30"/>
                      <a:pt x="70036" y="88"/>
                    </a:cubicBezTo>
                    <a:cubicBezTo>
                      <a:pt x="65143" y="969"/>
                      <a:pt x="65143" y="5014"/>
                      <a:pt x="65143" y="5014"/>
                    </a:cubicBezTo>
                    <a:cubicBezTo>
                      <a:pt x="64361" y="4694"/>
                      <a:pt x="63677" y="4553"/>
                      <a:pt x="63080" y="4553"/>
                    </a:cubicBezTo>
                    <a:cubicBezTo>
                      <a:pt x="58615" y="4553"/>
                      <a:pt x="58945" y="12418"/>
                      <a:pt x="58945" y="12418"/>
                    </a:cubicBezTo>
                    <a:lnTo>
                      <a:pt x="76592" y="12255"/>
                    </a:lnTo>
                    <a:lnTo>
                      <a:pt x="76592" y="12255"/>
                    </a:lnTo>
                    <a:cubicBezTo>
                      <a:pt x="76462" y="12516"/>
                      <a:pt x="76397" y="12842"/>
                      <a:pt x="76299" y="13234"/>
                    </a:cubicBezTo>
                    <a:cubicBezTo>
                      <a:pt x="76168" y="13854"/>
                      <a:pt x="76136" y="14473"/>
                      <a:pt x="76103" y="15093"/>
                    </a:cubicBezTo>
                    <a:lnTo>
                      <a:pt x="75973" y="17964"/>
                    </a:lnTo>
                    <a:cubicBezTo>
                      <a:pt x="75973" y="17964"/>
                      <a:pt x="74905" y="15427"/>
                      <a:pt x="73711" y="15427"/>
                    </a:cubicBezTo>
                    <a:cubicBezTo>
                      <a:pt x="73585" y="15427"/>
                      <a:pt x="73458" y="15455"/>
                      <a:pt x="73330" y="15517"/>
                    </a:cubicBezTo>
                    <a:cubicBezTo>
                      <a:pt x="72482" y="15941"/>
                      <a:pt x="72580" y="21324"/>
                      <a:pt x="75614" y="22694"/>
                    </a:cubicBezTo>
                    <a:cubicBezTo>
                      <a:pt x="75614" y="22694"/>
                      <a:pt x="73461" y="24651"/>
                      <a:pt x="77114" y="25140"/>
                    </a:cubicBezTo>
                    <a:cubicBezTo>
                      <a:pt x="77245" y="25140"/>
                      <a:pt x="77310" y="25205"/>
                      <a:pt x="77441" y="25205"/>
                    </a:cubicBezTo>
                    <a:cubicBezTo>
                      <a:pt x="77147" y="29511"/>
                      <a:pt x="77082" y="34176"/>
                      <a:pt x="74505" y="37666"/>
                    </a:cubicBezTo>
                    <a:cubicBezTo>
                      <a:pt x="73069" y="39591"/>
                      <a:pt x="71112" y="40537"/>
                      <a:pt x="68992" y="40863"/>
                    </a:cubicBezTo>
                    <a:cubicBezTo>
                      <a:pt x="68992" y="40765"/>
                      <a:pt x="68959" y="40700"/>
                      <a:pt x="68959" y="40602"/>
                    </a:cubicBezTo>
                    <a:cubicBezTo>
                      <a:pt x="68927" y="40374"/>
                      <a:pt x="68829" y="40080"/>
                      <a:pt x="68764" y="39819"/>
                    </a:cubicBezTo>
                    <a:cubicBezTo>
                      <a:pt x="68470" y="38775"/>
                      <a:pt x="68144" y="37699"/>
                      <a:pt x="67752" y="36688"/>
                    </a:cubicBezTo>
                    <a:lnTo>
                      <a:pt x="67491" y="36068"/>
                    </a:lnTo>
                    <a:cubicBezTo>
                      <a:pt x="67361" y="35839"/>
                      <a:pt x="67296" y="35579"/>
                      <a:pt x="67165" y="35350"/>
                    </a:cubicBezTo>
                    <a:cubicBezTo>
                      <a:pt x="67133" y="35252"/>
                      <a:pt x="67133" y="35220"/>
                      <a:pt x="67100" y="35154"/>
                    </a:cubicBezTo>
                    <a:cubicBezTo>
                      <a:pt x="66970" y="34926"/>
                      <a:pt x="66872" y="34698"/>
                      <a:pt x="66774" y="34502"/>
                    </a:cubicBezTo>
                    <a:cubicBezTo>
                      <a:pt x="66709" y="34372"/>
                      <a:pt x="66643" y="34241"/>
                      <a:pt x="66611" y="34111"/>
                    </a:cubicBezTo>
                    <a:cubicBezTo>
                      <a:pt x="66611" y="34078"/>
                      <a:pt x="66545" y="34078"/>
                      <a:pt x="66545" y="34045"/>
                    </a:cubicBezTo>
                    <a:cubicBezTo>
                      <a:pt x="68242" y="32773"/>
                      <a:pt x="69481" y="30946"/>
                      <a:pt x="70068" y="28826"/>
                    </a:cubicBezTo>
                    <a:cubicBezTo>
                      <a:pt x="70321" y="28867"/>
                      <a:pt x="70564" y="28887"/>
                      <a:pt x="70788" y="28887"/>
                    </a:cubicBezTo>
                    <a:cubicBezTo>
                      <a:pt x="71459" y="28887"/>
                      <a:pt x="71960" y="28704"/>
                      <a:pt x="72058" y="28337"/>
                    </a:cubicBezTo>
                    <a:cubicBezTo>
                      <a:pt x="72156" y="27848"/>
                      <a:pt x="71438" y="27260"/>
                      <a:pt x="70427" y="26934"/>
                    </a:cubicBezTo>
                    <a:cubicBezTo>
                      <a:pt x="70917" y="21324"/>
                      <a:pt x="66839" y="16300"/>
                      <a:pt x="61294" y="15648"/>
                    </a:cubicBezTo>
                    <a:cubicBezTo>
                      <a:pt x="60920" y="15605"/>
                      <a:pt x="60551" y="15585"/>
                      <a:pt x="60187" y="15585"/>
                    </a:cubicBezTo>
                    <a:cubicBezTo>
                      <a:pt x="59150" y="15585"/>
                      <a:pt x="58149" y="15750"/>
                      <a:pt x="57184" y="16039"/>
                    </a:cubicBezTo>
                    <a:cubicBezTo>
                      <a:pt x="57510" y="11570"/>
                      <a:pt x="55292" y="7656"/>
                      <a:pt x="51801" y="6514"/>
                    </a:cubicBezTo>
                    <a:cubicBezTo>
                      <a:pt x="51834" y="6384"/>
                      <a:pt x="51932" y="6221"/>
                      <a:pt x="51964" y="6058"/>
                    </a:cubicBezTo>
                    <a:cubicBezTo>
                      <a:pt x="52127" y="5242"/>
                      <a:pt x="51867" y="4557"/>
                      <a:pt x="51442" y="4427"/>
                    </a:cubicBezTo>
                    <a:cubicBezTo>
                      <a:pt x="51417" y="4423"/>
                      <a:pt x="51391" y="4421"/>
                      <a:pt x="51365" y="4421"/>
                    </a:cubicBezTo>
                    <a:cubicBezTo>
                      <a:pt x="50928" y="4421"/>
                      <a:pt x="50455" y="4929"/>
                      <a:pt x="50301" y="5699"/>
                    </a:cubicBezTo>
                    <a:cubicBezTo>
                      <a:pt x="50236" y="5862"/>
                      <a:pt x="50236" y="6025"/>
                      <a:pt x="50236" y="6188"/>
                    </a:cubicBezTo>
                    <a:cubicBezTo>
                      <a:pt x="50048" y="6173"/>
                      <a:pt x="49861" y="6166"/>
                      <a:pt x="49674" y="6166"/>
                    </a:cubicBezTo>
                    <a:cubicBezTo>
                      <a:pt x="46216" y="6166"/>
                      <a:pt x="42866" y="8708"/>
                      <a:pt x="41102" y="12484"/>
                    </a:cubicBezTo>
                    <a:cubicBezTo>
                      <a:pt x="40123" y="11538"/>
                      <a:pt x="38916" y="10755"/>
                      <a:pt x="37514" y="10266"/>
                    </a:cubicBezTo>
                    <a:cubicBezTo>
                      <a:pt x="36432" y="9892"/>
                      <a:pt x="35326" y="9716"/>
                      <a:pt x="34234" y="9716"/>
                    </a:cubicBezTo>
                    <a:cubicBezTo>
                      <a:pt x="30554" y="9716"/>
                      <a:pt x="27038" y="11725"/>
                      <a:pt x="25151" y="14995"/>
                    </a:cubicBezTo>
                    <a:cubicBezTo>
                      <a:pt x="24727" y="13332"/>
                      <a:pt x="23813" y="12418"/>
                      <a:pt x="22835" y="12027"/>
                    </a:cubicBezTo>
                    <a:cubicBezTo>
                      <a:pt x="22965" y="11440"/>
                      <a:pt x="22965" y="11016"/>
                      <a:pt x="22770" y="10853"/>
                    </a:cubicBezTo>
                    <a:cubicBezTo>
                      <a:pt x="22581" y="10672"/>
                      <a:pt x="22363" y="10597"/>
                      <a:pt x="22130" y="10597"/>
                    </a:cubicBezTo>
                    <a:cubicBezTo>
                      <a:pt x="21395" y="10597"/>
                      <a:pt x="20517" y="11344"/>
                      <a:pt x="19997" y="11864"/>
                    </a:cubicBezTo>
                    <a:cubicBezTo>
                      <a:pt x="19866" y="11896"/>
                      <a:pt x="19736" y="11896"/>
                      <a:pt x="19605" y="11929"/>
                    </a:cubicBezTo>
                    <a:lnTo>
                      <a:pt x="20291" y="9580"/>
                    </a:lnTo>
                    <a:cubicBezTo>
                      <a:pt x="20421" y="8993"/>
                      <a:pt x="20551" y="8406"/>
                      <a:pt x="20649" y="7786"/>
                    </a:cubicBezTo>
                    <a:cubicBezTo>
                      <a:pt x="20805" y="6369"/>
                      <a:pt x="20463" y="5818"/>
                      <a:pt x="20002" y="5818"/>
                    </a:cubicBezTo>
                    <a:cubicBezTo>
                      <a:pt x="19690" y="5818"/>
                      <a:pt x="19322" y="6072"/>
                      <a:pt x="19018" y="6482"/>
                    </a:cubicBezTo>
                    <a:cubicBezTo>
                      <a:pt x="18529" y="7134"/>
                      <a:pt x="17942" y="8830"/>
                      <a:pt x="17616" y="9972"/>
                    </a:cubicBezTo>
                    <a:cubicBezTo>
                      <a:pt x="17583" y="9939"/>
                      <a:pt x="17583" y="9907"/>
                      <a:pt x="17550" y="9809"/>
                    </a:cubicBezTo>
                    <a:cubicBezTo>
                      <a:pt x="17779" y="8145"/>
                      <a:pt x="17909" y="6351"/>
                      <a:pt x="17844" y="5829"/>
                    </a:cubicBezTo>
                    <a:cubicBezTo>
                      <a:pt x="17746" y="5503"/>
                      <a:pt x="17583" y="5177"/>
                      <a:pt x="17257" y="5079"/>
                    </a:cubicBezTo>
                    <a:cubicBezTo>
                      <a:pt x="17193" y="5058"/>
                      <a:pt x="17130" y="5049"/>
                      <a:pt x="17068" y="5049"/>
                    </a:cubicBezTo>
                    <a:cubicBezTo>
                      <a:pt x="16346" y="5049"/>
                      <a:pt x="15793" y="6401"/>
                      <a:pt x="15463" y="7754"/>
                    </a:cubicBezTo>
                    <a:cubicBezTo>
                      <a:pt x="15267" y="7623"/>
                      <a:pt x="15104" y="7525"/>
                      <a:pt x="14908" y="7460"/>
                    </a:cubicBezTo>
                    <a:cubicBezTo>
                      <a:pt x="14757" y="6520"/>
                      <a:pt x="14408" y="6116"/>
                      <a:pt x="14071" y="6116"/>
                    </a:cubicBezTo>
                    <a:cubicBezTo>
                      <a:pt x="14046" y="6116"/>
                      <a:pt x="14020" y="6118"/>
                      <a:pt x="13995" y="6123"/>
                    </a:cubicBezTo>
                    <a:cubicBezTo>
                      <a:pt x="13538" y="6155"/>
                      <a:pt x="13277" y="6612"/>
                      <a:pt x="13114" y="7004"/>
                    </a:cubicBezTo>
                    <a:cubicBezTo>
                      <a:pt x="13000" y="6995"/>
                      <a:pt x="12884" y="6991"/>
                      <a:pt x="12767" y="6991"/>
                    </a:cubicBezTo>
                    <a:cubicBezTo>
                      <a:pt x="12415" y="6991"/>
                      <a:pt x="12054" y="7028"/>
                      <a:pt x="11711" y="7101"/>
                    </a:cubicBezTo>
                    <a:cubicBezTo>
                      <a:pt x="6819" y="8015"/>
                      <a:pt x="6851" y="12060"/>
                      <a:pt x="6851" y="12060"/>
                    </a:cubicBezTo>
                    <a:cubicBezTo>
                      <a:pt x="6090" y="11754"/>
                      <a:pt x="5422" y="11619"/>
                      <a:pt x="4838" y="11619"/>
                    </a:cubicBezTo>
                    <a:cubicBezTo>
                      <a:pt x="361" y="11619"/>
                      <a:pt x="719" y="19530"/>
                      <a:pt x="719" y="19530"/>
                    </a:cubicBezTo>
                    <a:lnTo>
                      <a:pt x="13440" y="19366"/>
                    </a:lnTo>
                    <a:lnTo>
                      <a:pt x="13440" y="19366"/>
                    </a:lnTo>
                    <a:cubicBezTo>
                      <a:pt x="12299" y="24129"/>
                      <a:pt x="10994" y="29120"/>
                      <a:pt x="13179" y="33687"/>
                    </a:cubicBezTo>
                    <a:cubicBezTo>
                      <a:pt x="14125" y="35644"/>
                      <a:pt x="15593" y="37014"/>
                      <a:pt x="17289" y="38025"/>
                    </a:cubicBezTo>
                    <a:cubicBezTo>
                      <a:pt x="17224" y="38351"/>
                      <a:pt x="17126" y="38743"/>
                      <a:pt x="17061" y="39069"/>
                    </a:cubicBezTo>
                    <a:cubicBezTo>
                      <a:pt x="16865" y="40080"/>
                      <a:pt x="16702" y="41091"/>
                      <a:pt x="16572" y="42102"/>
                    </a:cubicBezTo>
                    <a:cubicBezTo>
                      <a:pt x="14745" y="40439"/>
                      <a:pt x="12690" y="39069"/>
                      <a:pt x="10374" y="38286"/>
                    </a:cubicBezTo>
                    <a:cubicBezTo>
                      <a:pt x="9293" y="37918"/>
                      <a:pt x="8093" y="37694"/>
                      <a:pt x="6922" y="37694"/>
                    </a:cubicBezTo>
                    <a:cubicBezTo>
                      <a:pt x="4562" y="37694"/>
                      <a:pt x="2319" y="38606"/>
                      <a:pt x="1404" y="41091"/>
                    </a:cubicBezTo>
                    <a:cubicBezTo>
                      <a:pt x="1" y="44843"/>
                      <a:pt x="1404" y="49507"/>
                      <a:pt x="2774" y="52998"/>
                    </a:cubicBezTo>
                    <a:cubicBezTo>
                      <a:pt x="3687" y="55248"/>
                      <a:pt x="4731" y="57401"/>
                      <a:pt x="5709" y="59652"/>
                    </a:cubicBezTo>
                    <a:cubicBezTo>
                      <a:pt x="5550" y="59633"/>
                      <a:pt x="5396" y="59624"/>
                      <a:pt x="5247" y="59624"/>
                    </a:cubicBezTo>
                    <a:cubicBezTo>
                      <a:pt x="807" y="59624"/>
                      <a:pt x="1143" y="67840"/>
                      <a:pt x="1143" y="67840"/>
                    </a:cubicBezTo>
                    <a:lnTo>
                      <a:pt x="1404" y="67840"/>
                    </a:lnTo>
                    <a:cubicBezTo>
                      <a:pt x="458" y="69829"/>
                      <a:pt x="262" y="71558"/>
                      <a:pt x="262" y="71558"/>
                    </a:cubicBezTo>
                    <a:cubicBezTo>
                      <a:pt x="262" y="71558"/>
                      <a:pt x="3915" y="69503"/>
                      <a:pt x="7112" y="67742"/>
                    </a:cubicBezTo>
                    <a:lnTo>
                      <a:pt x="25738" y="67481"/>
                    </a:lnTo>
                    <a:cubicBezTo>
                      <a:pt x="25836" y="66535"/>
                      <a:pt x="25836" y="65719"/>
                      <a:pt x="25738" y="65034"/>
                    </a:cubicBezTo>
                    <a:lnTo>
                      <a:pt x="25738" y="65034"/>
                    </a:lnTo>
                    <a:cubicBezTo>
                      <a:pt x="26260" y="65491"/>
                      <a:pt x="26749" y="65915"/>
                      <a:pt x="27336" y="66339"/>
                    </a:cubicBezTo>
                    <a:lnTo>
                      <a:pt x="28674" y="67318"/>
                    </a:lnTo>
                    <a:cubicBezTo>
                      <a:pt x="30403" y="68459"/>
                      <a:pt x="32229" y="69373"/>
                      <a:pt x="34089" y="70123"/>
                    </a:cubicBezTo>
                    <a:cubicBezTo>
                      <a:pt x="35165" y="70547"/>
                      <a:pt x="36274" y="70873"/>
                      <a:pt x="37318" y="71134"/>
                    </a:cubicBezTo>
                    <a:lnTo>
                      <a:pt x="37351" y="71134"/>
                    </a:lnTo>
                    <a:cubicBezTo>
                      <a:pt x="39560" y="71703"/>
                      <a:pt x="41803" y="71980"/>
                      <a:pt x="44025" y="71980"/>
                    </a:cubicBezTo>
                    <a:cubicBezTo>
                      <a:pt x="47153" y="71980"/>
                      <a:pt x="50240" y="71433"/>
                      <a:pt x="53139" y="70384"/>
                    </a:cubicBezTo>
                    <a:cubicBezTo>
                      <a:pt x="53237" y="70319"/>
                      <a:pt x="53302" y="70286"/>
                      <a:pt x="53400" y="70286"/>
                    </a:cubicBezTo>
                    <a:cubicBezTo>
                      <a:pt x="54444" y="69895"/>
                      <a:pt x="55520" y="69405"/>
                      <a:pt x="56531" y="68851"/>
                    </a:cubicBezTo>
                    <a:cubicBezTo>
                      <a:pt x="56596" y="68818"/>
                      <a:pt x="56662" y="68786"/>
                      <a:pt x="56727" y="68753"/>
                    </a:cubicBezTo>
                    <a:cubicBezTo>
                      <a:pt x="59695" y="67057"/>
                      <a:pt x="62403" y="64773"/>
                      <a:pt x="64588" y="61935"/>
                    </a:cubicBezTo>
                    <a:cubicBezTo>
                      <a:pt x="66317" y="59685"/>
                      <a:pt x="67589" y="57238"/>
                      <a:pt x="68437" y="54661"/>
                    </a:cubicBezTo>
                    <a:cubicBezTo>
                      <a:pt x="68601" y="54172"/>
                      <a:pt x="68764" y="53683"/>
                      <a:pt x="68894" y="53161"/>
                    </a:cubicBezTo>
                    <a:cubicBezTo>
                      <a:pt x="70036" y="52867"/>
                      <a:pt x="71177" y="52671"/>
                      <a:pt x="72319" y="52639"/>
                    </a:cubicBezTo>
                    <a:cubicBezTo>
                      <a:pt x="72457" y="52633"/>
                      <a:pt x="72599" y="52629"/>
                      <a:pt x="72745" y="52629"/>
                    </a:cubicBezTo>
                    <a:cubicBezTo>
                      <a:pt x="74153" y="52629"/>
                      <a:pt x="75884" y="52932"/>
                      <a:pt x="76919" y="53878"/>
                    </a:cubicBezTo>
                    <a:cubicBezTo>
                      <a:pt x="77897" y="54792"/>
                      <a:pt x="77604" y="56129"/>
                      <a:pt x="77212" y="57271"/>
                    </a:cubicBezTo>
                    <a:cubicBezTo>
                      <a:pt x="76658" y="58869"/>
                      <a:pt x="75810" y="60304"/>
                      <a:pt x="74798" y="61609"/>
                    </a:cubicBezTo>
                    <a:cubicBezTo>
                      <a:pt x="73860" y="60992"/>
                      <a:pt x="72828" y="60655"/>
                      <a:pt x="71760" y="60655"/>
                    </a:cubicBezTo>
                    <a:cubicBezTo>
                      <a:pt x="71417" y="60655"/>
                      <a:pt x="71070" y="60690"/>
                      <a:pt x="70721" y="60761"/>
                    </a:cubicBezTo>
                    <a:cubicBezTo>
                      <a:pt x="65828" y="61674"/>
                      <a:pt x="65860" y="65719"/>
                      <a:pt x="65860" y="65719"/>
                    </a:cubicBezTo>
                    <a:cubicBezTo>
                      <a:pt x="65099" y="65414"/>
                      <a:pt x="64431" y="65279"/>
                      <a:pt x="63846" y="65279"/>
                    </a:cubicBezTo>
                    <a:cubicBezTo>
                      <a:pt x="59364" y="65279"/>
                      <a:pt x="59695" y="73189"/>
                      <a:pt x="59695" y="73189"/>
                    </a:cubicBezTo>
                    <a:lnTo>
                      <a:pt x="63120" y="73157"/>
                    </a:lnTo>
                    <a:lnTo>
                      <a:pt x="63120" y="73157"/>
                    </a:lnTo>
                    <a:cubicBezTo>
                      <a:pt x="62762" y="73483"/>
                      <a:pt x="62370" y="73809"/>
                      <a:pt x="61946" y="74168"/>
                    </a:cubicBezTo>
                    <a:lnTo>
                      <a:pt x="70134" y="84280"/>
                    </a:lnTo>
                    <a:cubicBezTo>
                      <a:pt x="70134" y="84280"/>
                      <a:pt x="71993" y="77886"/>
                      <a:pt x="67426" y="73352"/>
                    </a:cubicBezTo>
                    <a:lnTo>
                      <a:pt x="67687" y="73059"/>
                    </a:lnTo>
                    <a:lnTo>
                      <a:pt x="84421" y="72863"/>
                    </a:lnTo>
                    <a:cubicBezTo>
                      <a:pt x="84882" y="66723"/>
                      <a:pt x="82329" y="65459"/>
                      <a:pt x="80148" y="65459"/>
                    </a:cubicBezTo>
                    <a:cubicBezTo>
                      <a:pt x="78621" y="65459"/>
                      <a:pt x="77277" y="66078"/>
                      <a:pt x="77277" y="66078"/>
                    </a:cubicBezTo>
                    <a:cubicBezTo>
                      <a:pt x="77245" y="65263"/>
                      <a:pt x="77049" y="64578"/>
                      <a:pt x="76755" y="63958"/>
                    </a:cubicBezTo>
                    <a:cubicBezTo>
                      <a:pt x="78713" y="61577"/>
                      <a:pt x="80409" y="58673"/>
                      <a:pt x="80507" y="55705"/>
                    </a:cubicBezTo>
                    <a:cubicBezTo>
                      <a:pt x="80637" y="51725"/>
                      <a:pt x="76658" y="49931"/>
                      <a:pt x="73233" y="49703"/>
                    </a:cubicBezTo>
                    <a:cubicBezTo>
                      <a:pt x="72946" y="49681"/>
                      <a:pt x="72660" y="49670"/>
                      <a:pt x="72374" y="49670"/>
                    </a:cubicBezTo>
                    <a:cubicBezTo>
                      <a:pt x="71389" y="49670"/>
                      <a:pt x="70409" y="49794"/>
                      <a:pt x="69449" y="49996"/>
                    </a:cubicBezTo>
                    <a:cubicBezTo>
                      <a:pt x="69742" y="47746"/>
                      <a:pt x="69742" y="45430"/>
                      <a:pt x="69449" y="43179"/>
                    </a:cubicBezTo>
                    <a:cubicBezTo>
                      <a:pt x="71732" y="42853"/>
                      <a:pt x="73852" y="41939"/>
                      <a:pt x="75581" y="40145"/>
                    </a:cubicBezTo>
                    <a:cubicBezTo>
                      <a:pt x="79300" y="36198"/>
                      <a:pt x="79365" y="30588"/>
                      <a:pt x="79757" y="25401"/>
                    </a:cubicBezTo>
                    <a:cubicBezTo>
                      <a:pt x="81518" y="25401"/>
                      <a:pt x="82040" y="24912"/>
                      <a:pt x="80898" y="23574"/>
                    </a:cubicBezTo>
                    <a:lnTo>
                      <a:pt x="80898" y="23574"/>
                    </a:lnTo>
                    <a:cubicBezTo>
                      <a:pt x="80898" y="23574"/>
                      <a:pt x="80899" y="23574"/>
                      <a:pt x="80900" y="23574"/>
                    </a:cubicBezTo>
                    <a:cubicBezTo>
                      <a:pt x="80996" y="23574"/>
                      <a:pt x="84251" y="23511"/>
                      <a:pt x="83769" y="14865"/>
                    </a:cubicBezTo>
                    <a:cubicBezTo>
                      <a:pt x="83736" y="14441"/>
                      <a:pt x="83606" y="13886"/>
                      <a:pt x="83182" y="13691"/>
                    </a:cubicBezTo>
                    <a:cubicBezTo>
                      <a:pt x="83128" y="13668"/>
                      <a:pt x="83070" y="13657"/>
                      <a:pt x="83009" y="13657"/>
                    </a:cubicBezTo>
                    <a:cubicBezTo>
                      <a:pt x="82445" y="13657"/>
                      <a:pt x="81605" y="14669"/>
                      <a:pt x="80898" y="17703"/>
                    </a:cubicBezTo>
                    <a:cubicBezTo>
                      <a:pt x="80898" y="17703"/>
                      <a:pt x="81681" y="13723"/>
                      <a:pt x="81029" y="12255"/>
                    </a:cubicBezTo>
                    <a:lnTo>
                      <a:pt x="83671" y="12223"/>
                    </a:lnTo>
                    <a:cubicBezTo>
                      <a:pt x="84191" y="6060"/>
                      <a:pt x="81629" y="4798"/>
                      <a:pt x="79444" y="4798"/>
                    </a:cubicBezTo>
                    <a:cubicBezTo>
                      <a:pt x="77928" y="4798"/>
                      <a:pt x="76592" y="5405"/>
                      <a:pt x="76592" y="5405"/>
                    </a:cubicBezTo>
                    <a:cubicBezTo>
                      <a:pt x="76495" y="3872"/>
                      <a:pt x="75907" y="2730"/>
                      <a:pt x="75125" y="1882"/>
                    </a:cubicBezTo>
                    <a:cubicBezTo>
                      <a:pt x="74025" y="622"/>
                      <a:pt x="72529" y="1"/>
                      <a:pt x="71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167;p40">
                <a:extLst>
                  <a:ext uri="{FF2B5EF4-FFF2-40B4-BE49-F238E27FC236}">
                    <a16:creationId xmlns:a16="http://schemas.microsoft.com/office/drawing/2014/main" id="{7688CDE5-3D0F-8C2B-BBA5-093489F50532}"/>
                  </a:ext>
                </a:extLst>
              </p:cNvPr>
              <p:cNvSpPr/>
              <p:nvPr/>
            </p:nvSpPr>
            <p:spPr>
              <a:xfrm>
                <a:off x="5174325" y="615900"/>
                <a:ext cx="23977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3108" extrusionOk="0">
                    <a:moveTo>
                      <a:pt x="235" y="1"/>
                    </a:moveTo>
                    <a:cubicBezTo>
                      <a:pt x="156" y="1"/>
                      <a:pt x="98" y="19"/>
                      <a:pt x="65" y="57"/>
                    </a:cubicBezTo>
                    <a:cubicBezTo>
                      <a:pt x="0" y="253"/>
                      <a:pt x="848" y="1068"/>
                      <a:pt x="2088" y="1851"/>
                    </a:cubicBezTo>
                    <a:cubicBezTo>
                      <a:pt x="3066" y="2504"/>
                      <a:pt x="3947" y="2928"/>
                      <a:pt x="4371" y="2960"/>
                    </a:cubicBezTo>
                    <a:cubicBezTo>
                      <a:pt x="4469" y="3058"/>
                      <a:pt x="4795" y="3107"/>
                      <a:pt x="5264" y="3107"/>
                    </a:cubicBezTo>
                    <a:cubicBezTo>
                      <a:pt x="5733" y="3107"/>
                      <a:pt x="6345" y="3058"/>
                      <a:pt x="7013" y="2960"/>
                    </a:cubicBezTo>
                    <a:cubicBezTo>
                      <a:pt x="8449" y="2765"/>
                      <a:pt x="9590" y="2341"/>
                      <a:pt x="9558" y="2112"/>
                    </a:cubicBezTo>
                    <a:cubicBezTo>
                      <a:pt x="9520" y="1963"/>
                      <a:pt x="9121" y="1889"/>
                      <a:pt x="8512" y="1889"/>
                    </a:cubicBezTo>
                    <a:cubicBezTo>
                      <a:pt x="8054" y="1889"/>
                      <a:pt x="7479" y="1931"/>
                      <a:pt x="6850" y="2014"/>
                    </a:cubicBezTo>
                    <a:cubicBezTo>
                      <a:pt x="5741" y="2178"/>
                      <a:pt x="4860" y="2438"/>
                      <a:pt x="4469" y="2667"/>
                    </a:cubicBezTo>
                    <a:cubicBezTo>
                      <a:pt x="4273" y="2308"/>
                      <a:pt x="3556" y="1688"/>
                      <a:pt x="2577" y="1068"/>
                    </a:cubicBezTo>
                    <a:cubicBezTo>
                      <a:pt x="1546" y="444"/>
                      <a:pt x="627" y="1"/>
                      <a:pt x="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168;p40">
                <a:extLst>
                  <a:ext uri="{FF2B5EF4-FFF2-40B4-BE49-F238E27FC236}">
                    <a16:creationId xmlns:a16="http://schemas.microsoft.com/office/drawing/2014/main" id="{4112B3B4-5EE9-1B0F-7342-5A233BB9AD39}"/>
                  </a:ext>
                </a:extLst>
              </p:cNvPr>
              <p:cNvSpPr/>
              <p:nvPr/>
            </p:nvSpPr>
            <p:spPr>
              <a:xfrm>
                <a:off x="5334903" y="2572697"/>
                <a:ext cx="2092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3575" extrusionOk="0">
                    <a:moveTo>
                      <a:pt x="5846" y="1"/>
                    </a:moveTo>
                    <a:cubicBezTo>
                      <a:pt x="5369" y="1"/>
                      <a:pt x="4896" y="79"/>
                      <a:pt x="4470" y="215"/>
                    </a:cubicBezTo>
                    <a:cubicBezTo>
                      <a:pt x="3165" y="573"/>
                      <a:pt x="2056" y="1389"/>
                      <a:pt x="1143" y="2335"/>
                    </a:cubicBezTo>
                    <a:cubicBezTo>
                      <a:pt x="882" y="2596"/>
                      <a:pt x="588" y="2922"/>
                      <a:pt x="327" y="3216"/>
                    </a:cubicBezTo>
                    <a:cubicBezTo>
                      <a:pt x="262" y="3281"/>
                      <a:pt x="131" y="3444"/>
                      <a:pt x="1" y="3575"/>
                    </a:cubicBezTo>
                    <a:cubicBezTo>
                      <a:pt x="882" y="3183"/>
                      <a:pt x="1697" y="2726"/>
                      <a:pt x="2610" y="2531"/>
                    </a:cubicBezTo>
                    <a:cubicBezTo>
                      <a:pt x="3035" y="2418"/>
                      <a:pt x="3446" y="2378"/>
                      <a:pt x="3852" y="2378"/>
                    </a:cubicBezTo>
                    <a:cubicBezTo>
                      <a:pt x="4504" y="2378"/>
                      <a:pt x="5143" y="2483"/>
                      <a:pt x="5807" y="2563"/>
                    </a:cubicBezTo>
                    <a:cubicBezTo>
                      <a:pt x="5966" y="2588"/>
                      <a:pt x="6156" y="2603"/>
                      <a:pt x="6359" y="2603"/>
                    </a:cubicBezTo>
                    <a:cubicBezTo>
                      <a:pt x="7243" y="2603"/>
                      <a:pt x="8368" y="2314"/>
                      <a:pt x="8156" y="1226"/>
                    </a:cubicBezTo>
                    <a:cubicBezTo>
                      <a:pt x="8091" y="1095"/>
                      <a:pt x="7993" y="965"/>
                      <a:pt x="7927" y="802"/>
                    </a:cubicBezTo>
                    <a:cubicBezTo>
                      <a:pt x="7667" y="443"/>
                      <a:pt x="7242" y="215"/>
                      <a:pt x="6818" y="117"/>
                    </a:cubicBezTo>
                    <a:cubicBezTo>
                      <a:pt x="6501" y="37"/>
                      <a:pt x="6172" y="1"/>
                      <a:pt x="5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169;p40">
                <a:extLst>
                  <a:ext uri="{FF2B5EF4-FFF2-40B4-BE49-F238E27FC236}">
                    <a16:creationId xmlns:a16="http://schemas.microsoft.com/office/drawing/2014/main" id="{2949D756-A50D-3167-14D8-F65074F3222B}"/>
                  </a:ext>
                </a:extLst>
              </p:cNvPr>
              <p:cNvSpPr/>
              <p:nvPr/>
            </p:nvSpPr>
            <p:spPr>
              <a:xfrm>
                <a:off x="5247700" y="2420250"/>
                <a:ext cx="1297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7737" extrusionOk="0">
                    <a:moveTo>
                      <a:pt x="3491" y="1"/>
                    </a:moveTo>
                    <a:cubicBezTo>
                      <a:pt x="3105" y="1"/>
                      <a:pt x="2704" y="127"/>
                      <a:pt x="2382" y="332"/>
                    </a:cubicBezTo>
                    <a:cubicBezTo>
                      <a:pt x="1730" y="756"/>
                      <a:pt x="1143" y="1441"/>
                      <a:pt x="784" y="2126"/>
                    </a:cubicBezTo>
                    <a:cubicBezTo>
                      <a:pt x="164" y="3333"/>
                      <a:pt x="1" y="4670"/>
                      <a:pt x="33" y="6008"/>
                    </a:cubicBezTo>
                    <a:cubicBezTo>
                      <a:pt x="33" y="6432"/>
                      <a:pt x="99" y="6823"/>
                      <a:pt x="131" y="7247"/>
                    </a:cubicBezTo>
                    <a:cubicBezTo>
                      <a:pt x="131" y="7345"/>
                      <a:pt x="164" y="7574"/>
                      <a:pt x="164" y="7737"/>
                    </a:cubicBezTo>
                    <a:cubicBezTo>
                      <a:pt x="458" y="6823"/>
                      <a:pt x="751" y="5943"/>
                      <a:pt x="1175" y="5062"/>
                    </a:cubicBezTo>
                    <a:cubicBezTo>
                      <a:pt x="1664" y="4083"/>
                      <a:pt x="2545" y="3496"/>
                      <a:pt x="3393" y="2778"/>
                    </a:cubicBezTo>
                    <a:cubicBezTo>
                      <a:pt x="4078" y="2224"/>
                      <a:pt x="5187" y="886"/>
                      <a:pt x="4046" y="169"/>
                    </a:cubicBezTo>
                    <a:cubicBezTo>
                      <a:pt x="3915" y="104"/>
                      <a:pt x="3785" y="71"/>
                      <a:pt x="3622" y="6"/>
                    </a:cubicBezTo>
                    <a:cubicBezTo>
                      <a:pt x="3578" y="2"/>
                      <a:pt x="3535" y="1"/>
                      <a:pt x="3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170;p40">
                <a:extLst>
                  <a:ext uri="{FF2B5EF4-FFF2-40B4-BE49-F238E27FC236}">
                    <a16:creationId xmlns:a16="http://schemas.microsoft.com/office/drawing/2014/main" id="{94C995CC-1F44-2832-FF6F-A7FF27A82010}"/>
                  </a:ext>
                </a:extLst>
              </p:cNvPr>
              <p:cNvSpPr/>
              <p:nvPr/>
            </p:nvSpPr>
            <p:spPr>
              <a:xfrm>
                <a:off x="4290262" y="2553543"/>
                <a:ext cx="215700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3675" extrusionOk="0">
                    <a:moveTo>
                      <a:pt x="2602" y="1"/>
                    </a:moveTo>
                    <a:cubicBezTo>
                      <a:pt x="2254" y="1"/>
                      <a:pt x="1909" y="37"/>
                      <a:pt x="1581" y="119"/>
                    </a:cubicBezTo>
                    <a:cubicBezTo>
                      <a:pt x="1125" y="249"/>
                      <a:pt x="733" y="478"/>
                      <a:pt x="440" y="869"/>
                    </a:cubicBezTo>
                    <a:cubicBezTo>
                      <a:pt x="374" y="967"/>
                      <a:pt x="277" y="1130"/>
                      <a:pt x="244" y="1261"/>
                    </a:cubicBezTo>
                    <a:cubicBezTo>
                      <a:pt x="0" y="2426"/>
                      <a:pt x="1198" y="2691"/>
                      <a:pt x="2133" y="2691"/>
                    </a:cubicBezTo>
                    <a:cubicBezTo>
                      <a:pt x="2324" y="2691"/>
                      <a:pt x="2503" y="2680"/>
                      <a:pt x="2658" y="2663"/>
                    </a:cubicBezTo>
                    <a:cubicBezTo>
                      <a:pt x="3400" y="2557"/>
                      <a:pt x="4086" y="2424"/>
                      <a:pt x="4790" y="2424"/>
                    </a:cubicBezTo>
                    <a:cubicBezTo>
                      <a:pt x="5169" y="2424"/>
                      <a:pt x="5553" y="2463"/>
                      <a:pt x="5952" y="2565"/>
                    </a:cubicBezTo>
                    <a:cubicBezTo>
                      <a:pt x="6898" y="2826"/>
                      <a:pt x="7779" y="3218"/>
                      <a:pt x="8627" y="3674"/>
                    </a:cubicBezTo>
                    <a:cubicBezTo>
                      <a:pt x="8529" y="3544"/>
                      <a:pt x="8399" y="3381"/>
                      <a:pt x="8301" y="3250"/>
                    </a:cubicBezTo>
                    <a:cubicBezTo>
                      <a:pt x="8073" y="2989"/>
                      <a:pt x="7779" y="2663"/>
                      <a:pt x="7453" y="2370"/>
                    </a:cubicBezTo>
                    <a:cubicBezTo>
                      <a:pt x="6507" y="1391"/>
                      <a:pt x="5365" y="543"/>
                      <a:pt x="4028" y="184"/>
                    </a:cubicBezTo>
                    <a:cubicBezTo>
                      <a:pt x="3573" y="70"/>
                      <a:pt x="3085" y="1"/>
                      <a:pt x="2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171;p40">
                <a:extLst>
                  <a:ext uri="{FF2B5EF4-FFF2-40B4-BE49-F238E27FC236}">
                    <a16:creationId xmlns:a16="http://schemas.microsoft.com/office/drawing/2014/main" id="{65809194-7CFB-89C0-64E9-E44D692176B6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868" extrusionOk="0">
                    <a:moveTo>
                      <a:pt x="1764" y="1"/>
                    </a:moveTo>
                    <a:cubicBezTo>
                      <a:pt x="1719" y="1"/>
                      <a:pt x="1675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876"/>
                    </a:cubicBezTo>
                    <a:cubicBezTo>
                      <a:pt x="2740" y="3561"/>
                      <a:pt x="3588" y="4181"/>
                      <a:pt x="4143" y="5192"/>
                    </a:cubicBezTo>
                    <a:cubicBezTo>
                      <a:pt x="4632" y="6040"/>
                      <a:pt x="4926" y="6986"/>
                      <a:pt x="5219" y="7867"/>
                    </a:cubicBezTo>
                    <a:cubicBezTo>
                      <a:pt x="5219" y="7704"/>
                      <a:pt x="5252" y="7508"/>
                      <a:pt x="5252" y="7345"/>
                    </a:cubicBezTo>
                    <a:cubicBezTo>
                      <a:pt x="5285" y="6954"/>
                      <a:pt x="5350" y="6497"/>
                      <a:pt x="5350" y="6073"/>
                    </a:cubicBezTo>
                    <a:cubicBezTo>
                      <a:pt x="5383" y="4736"/>
                      <a:pt x="5219" y="3300"/>
                      <a:pt x="4567" y="2093"/>
                    </a:cubicBezTo>
                    <a:cubicBezTo>
                      <a:pt x="4143" y="1441"/>
                      <a:pt x="3621" y="789"/>
                      <a:pt x="2936" y="332"/>
                    </a:cubicBezTo>
                    <a:cubicBezTo>
                      <a:pt x="2614" y="127"/>
                      <a:pt x="2160" y="1"/>
                      <a:pt x="1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172;p40">
              <a:extLst>
                <a:ext uri="{FF2B5EF4-FFF2-40B4-BE49-F238E27FC236}">
                  <a16:creationId xmlns:a16="http://schemas.microsoft.com/office/drawing/2014/main" id="{5806688B-4632-1758-F52E-A6990AD58C07}"/>
                </a:ext>
              </a:extLst>
            </p:cNvPr>
            <p:cNvGrpSpPr/>
            <p:nvPr/>
          </p:nvGrpSpPr>
          <p:grpSpPr>
            <a:xfrm>
              <a:off x="6324561" y="2308307"/>
              <a:ext cx="2123675" cy="2109375"/>
              <a:chOff x="3995100" y="575250"/>
              <a:chExt cx="2123675" cy="2109375"/>
            </a:xfrm>
          </p:grpSpPr>
          <p:sp>
            <p:nvSpPr>
              <p:cNvPr id="142" name="Google Shape;1173;p40">
                <a:extLst>
                  <a:ext uri="{FF2B5EF4-FFF2-40B4-BE49-F238E27FC236}">
                    <a16:creationId xmlns:a16="http://schemas.microsoft.com/office/drawing/2014/main" id="{970011CE-2466-05E6-2627-2B19E80BEE65}"/>
                  </a:ext>
                </a:extLst>
              </p:cNvPr>
              <p:cNvSpPr/>
              <p:nvPr/>
            </p:nvSpPr>
            <p:spPr>
              <a:xfrm>
                <a:off x="4003300" y="753475"/>
                <a:ext cx="6393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25575" h="12528" extrusionOk="0">
                    <a:moveTo>
                      <a:pt x="12403" y="0"/>
                    </a:moveTo>
                    <a:cubicBezTo>
                      <a:pt x="12063" y="0"/>
                      <a:pt x="11721" y="33"/>
                      <a:pt x="11383" y="100"/>
                    </a:cubicBezTo>
                    <a:cubicBezTo>
                      <a:pt x="6490" y="1046"/>
                      <a:pt x="6523" y="5090"/>
                      <a:pt x="6523" y="5090"/>
                    </a:cubicBezTo>
                    <a:cubicBezTo>
                      <a:pt x="5762" y="4791"/>
                      <a:pt x="5094" y="4658"/>
                      <a:pt x="4509" y="4658"/>
                    </a:cubicBezTo>
                    <a:cubicBezTo>
                      <a:pt x="0" y="4658"/>
                      <a:pt x="358" y="12528"/>
                      <a:pt x="358" y="12528"/>
                    </a:cubicBezTo>
                    <a:lnTo>
                      <a:pt x="25116" y="12169"/>
                    </a:lnTo>
                    <a:cubicBezTo>
                      <a:pt x="25575" y="6034"/>
                      <a:pt x="23043" y="4747"/>
                      <a:pt x="20868" y="4747"/>
                    </a:cubicBezTo>
                    <a:cubicBezTo>
                      <a:pt x="19331" y="4747"/>
                      <a:pt x="17972" y="5390"/>
                      <a:pt x="17972" y="5417"/>
                    </a:cubicBezTo>
                    <a:cubicBezTo>
                      <a:pt x="17907" y="3851"/>
                      <a:pt x="17255" y="2709"/>
                      <a:pt x="16472" y="1861"/>
                    </a:cubicBezTo>
                    <a:cubicBezTo>
                      <a:pt x="15382" y="638"/>
                      <a:pt x="13902" y="0"/>
                      <a:pt x="124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174;p40">
                <a:extLst>
                  <a:ext uri="{FF2B5EF4-FFF2-40B4-BE49-F238E27FC236}">
                    <a16:creationId xmlns:a16="http://schemas.microsoft.com/office/drawing/2014/main" id="{2FBE19F5-0BD5-B1AB-6342-B77DF87215F8}"/>
                  </a:ext>
                </a:extLst>
              </p:cNvPr>
              <p:cNvSpPr/>
              <p:nvPr/>
            </p:nvSpPr>
            <p:spPr>
              <a:xfrm>
                <a:off x="5479325" y="2094075"/>
                <a:ext cx="639450" cy="313275"/>
              </a:xfrm>
              <a:custGeom>
                <a:avLst/>
                <a:gdLst/>
                <a:ahLst/>
                <a:cxnLst/>
                <a:rect l="l" t="t" r="r" b="b"/>
                <a:pathLst>
                  <a:path w="25578" h="12531" extrusionOk="0">
                    <a:moveTo>
                      <a:pt x="12429" y="1"/>
                    </a:moveTo>
                    <a:cubicBezTo>
                      <a:pt x="12081" y="1"/>
                      <a:pt x="11731" y="35"/>
                      <a:pt x="11384" y="103"/>
                    </a:cubicBezTo>
                    <a:cubicBezTo>
                      <a:pt x="6491" y="1049"/>
                      <a:pt x="6524" y="5061"/>
                      <a:pt x="6524" y="5061"/>
                    </a:cubicBezTo>
                    <a:cubicBezTo>
                      <a:pt x="5765" y="4762"/>
                      <a:pt x="5099" y="4629"/>
                      <a:pt x="4515" y="4629"/>
                    </a:cubicBezTo>
                    <a:cubicBezTo>
                      <a:pt x="1" y="4629"/>
                      <a:pt x="359" y="12531"/>
                      <a:pt x="359" y="12531"/>
                    </a:cubicBezTo>
                    <a:lnTo>
                      <a:pt x="25117" y="12172"/>
                    </a:lnTo>
                    <a:cubicBezTo>
                      <a:pt x="25578" y="6032"/>
                      <a:pt x="23025" y="4768"/>
                      <a:pt x="20844" y="4768"/>
                    </a:cubicBezTo>
                    <a:cubicBezTo>
                      <a:pt x="19317" y="4768"/>
                      <a:pt x="17973" y="5387"/>
                      <a:pt x="17973" y="5387"/>
                    </a:cubicBezTo>
                    <a:cubicBezTo>
                      <a:pt x="17908" y="3854"/>
                      <a:pt x="17256" y="2712"/>
                      <a:pt x="16473" y="1864"/>
                    </a:cubicBezTo>
                    <a:cubicBezTo>
                      <a:pt x="15389" y="622"/>
                      <a:pt x="13920" y="1"/>
                      <a:pt x="12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175;p40">
                <a:extLst>
                  <a:ext uri="{FF2B5EF4-FFF2-40B4-BE49-F238E27FC236}">
                    <a16:creationId xmlns:a16="http://schemas.microsoft.com/office/drawing/2014/main" id="{3CEE5B23-8D5D-415E-EA33-66944ED15E0F}"/>
                  </a:ext>
                </a:extLst>
              </p:cNvPr>
              <p:cNvSpPr/>
              <p:nvPr/>
            </p:nvSpPr>
            <p:spPr>
              <a:xfrm>
                <a:off x="4014750" y="1948250"/>
                <a:ext cx="636100" cy="325375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13015" extrusionOk="0">
                    <a:moveTo>
                      <a:pt x="12271" y="0"/>
                    </a:moveTo>
                    <a:cubicBezTo>
                      <a:pt x="11942" y="0"/>
                      <a:pt x="11612" y="32"/>
                      <a:pt x="11284" y="97"/>
                    </a:cubicBezTo>
                    <a:cubicBezTo>
                      <a:pt x="6424" y="1075"/>
                      <a:pt x="6456" y="5283"/>
                      <a:pt x="6456" y="5283"/>
                    </a:cubicBezTo>
                    <a:cubicBezTo>
                      <a:pt x="5692" y="4960"/>
                      <a:pt x="5023" y="4817"/>
                      <a:pt x="4437" y="4817"/>
                    </a:cubicBezTo>
                    <a:cubicBezTo>
                      <a:pt x="0" y="4817"/>
                      <a:pt x="356" y="13014"/>
                      <a:pt x="356" y="13014"/>
                    </a:cubicBezTo>
                    <a:lnTo>
                      <a:pt x="24984" y="12655"/>
                    </a:lnTo>
                    <a:cubicBezTo>
                      <a:pt x="25443" y="6271"/>
                      <a:pt x="22923" y="4950"/>
                      <a:pt x="20750" y="4950"/>
                    </a:cubicBezTo>
                    <a:cubicBezTo>
                      <a:pt x="19215" y="4950"/>
                      <a:pt x="17854" y="5609"/>
                      <a:pt x="17841" y="5609"/>
                    </a:cubicBezTo>
                    <a:cubicBezTo>
                      <a:pt x="17808" y="4011"/>
                      <a:pt x="17156" y="2837"/>
                      <a:pt x="16373" y="1923"/>
                    </a:cubicBezTo>
                    <a:cubicBezTo>
                      <a:pt x="15249" y="665"/>
                      <a:pt x="13773" y="0"/>
                      <a:pt x="12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176;p40">
                <a:extLst>
                  <a:ext uri="{FF2B5EF4-FFF2-40B4-BE49-F238E27FC236}">
                    <a16:creationId xmlns:a16="http://schemas.microsoft.com/office/drawing/2014/main" id="{0328829C-2AED-E6FE-D5CD-D1F4801C2622}"/>
                  </a:ext>
                </a:extLst>
              </p:cNvPr>
              <p:cNvSpPr/>
              <p:nvPr/>
            </p:nvSpPr>
            <p:spPr>
              <a:xfrm>
                <a:off x="5462050" y="575250"/>
                <a:ext cx="63947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5579" h="12481" extrusionOk="0">
                    <a:moveTo>
                      <a:pt x="12325" y="0"/>
                    </a:moveTo>
                    <a:cubicBezTo>
                      <a:pt x="12004" y="0"/>
                      <a:pt x="11680" y="28"/>
                      <a:pt x="11358" y="85"/>
                    </a:cubicBezTo>
                    <a:cubicBezTo>
                      <a:pt x="6465" y="1031"/>
                      <a:pt x="6530" y="5076"/>
                      <a:pt x="6530" y="5076"/>
                    </a:cubicBezTo>
                    <a:cubicBezTo>
                      <a:pt x="5760" y="4769"/>
                      <a:pt x="5086" y="4633"/>
                      <a:pt x="4495" y="4633"/>
                    </a:cubicBezTo>
                    <a:cubicBezTo>
                      <a:pt x="1" y="4633"/>
                      <a:pt x="332" y="12480"/>
                      <a:pt x="332" y="12480"/>
                    </a:cubicBezTo>
                    <a:lnTo>
                      <a:pt x="25058" y="12285"/>
                    </a:lnTo>
                    <a:cubicBezTo>
                      <a:pt x="25579" y="6095"/>
                      <a:pt x="23010" y="4829"/>
                      <a:pt x="20816" y="4829"/>
                    </a:cubicBezTo>
                    <a:cubicBezTo>
                      <a:pt x="19298" y="4829"/>
                      <a:pt x="17960" y="5435"/>
                      <a:pt x="17947" y="5435"/>
                    </a:cubicBezTo>
                    <a:cubicBezTo>
                      <a:pt x="17849" y="3869"/>
                      <a:pt x="17229" y="2727"/>
                      <a:pt x="16479" y="1879"/>
                    </a:cubicBezTo>
                    <a:cubicBezTo>
                      <a:pt x="15346" y="639"/>
                      <a:pt x="13858" y="0"/>
                      <a:pt x="12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177;p40">
                <a:extLst>
                  <a:ext uri="{FF2B5EF4-FFF2-40B4-BE49-F238E27FC236}">
                    <a16:creationId xmlns:a16="http://schemas.microsoft.com/office/drawing/2014/main" id="{1725E88B-5C76-2AA2-828B-95CCA169E57C}"/>
                  </a:ext>
                </a:extLst>
              </p:cNvPr>
              <p:cNvSpPr/>
              <p:nvPr/>
            </p:nvSpPr>
            <p:spPr>
              <a:xfrm>
                <a:off x="5248525" y="688800"/>
                <a:ext cx="5057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895" extrusionOk="0">
                    <a:moveTo>
                      <a:pt x="1200" y="0"/>
                    </a:moveTo>
                    <a:cubicBezTo>
                      <a:pt x="794" y="0"/>
                      <a:pt x="313" y="502"/>
                      <a:pt x="164" y="1251"/>
                    </a:cubicBezTo>
                    <a:cubicBezTo>
                      <a:pt x="0" y="2067"/>
                      <a:pt x="261" y="2817"/>
                      <a:pt x="718" y="2882"/>
                    </a:cubicBezTo>
                    <a:cubicBezTo>
                      <a:pt x="752" y="2890"/>
                      <a:pt x="787" y="2894"/>
                      <a:pt x="823" y="2894"/>
                    </a:cubicBezTo>
                    <a:cubicBezTo>
                      <a:pt x="1229" y="2894"/>
                      <a:pt x="1710" y="2392"/>
                      <a:pt x="1860" y="1643"/>
                    </a:cubicBezTo>
                    <a:cubicBezTo>
                      <a:pt x="2023" y="860"/>
                      <a:pt x="1762" y="110"/>
                      <a:pt x="1305" y="12"/>
                    </a:cubicBezTo>
                    <a:cubicBezTo>
                      <a:pt x="1271" y="4"/>
                      <a:pt x="1236" y="0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178;p40">
                <a:extLst>
                  <a:ext uri="{FF2B5EF4-FFF2-40B4-BE49-F238E27FC236}">
                    <a16:creationId xmlns:a16="http://schemas.microsoft.com/office/drawing/2014/main" id="{687952C3-161E-0927-507B-01BF9F8A4861}"/>
                  </a:ext>
                </a:extLst>
              </p:cNvPr>
              <p:cNvSpPr/>
              <p:nvPr/>
            </p:nvSpPr>
            <p:spPr>
              <a:xfrm>
                <a:off x="5174325" y="615325"/>
                <a:ext cx="240575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9623" h="3098" extrusionOk="0">
                    <a:moveTo>
                      <a:pt x="272" y="0"/>
                    </a:moveTo>
                    <a:cubicBezTo>
                      <a:pt x="200" y="0"/>
                      <a:pt x="152" y="16"/>
                      <a:pt x="131" y="48"/>
                    </a:cubicBezTo>
                    <a:cubicBezTo>
                      <a:pt x="0" y="276"/>
                      <a:pt x="848" y="1091"/>
                      <a:pt x="2120" y="1842"/>
                    </a:cubicBezTo>
                    <a:cubicBezTo>
                      <a:pt x="3099" y="2494"/>
                      <a:pt x="4045" y="2886"/>
                      <a:pt x="4404" y="2951"/>
                    </a:cubicBezTo>
                    <a:cubicBezTo>
                      <a:pt x="4502" y="3049"/>
                      <a:pt x="4828" y="3098"/>
                      <a:pt x="5297" y="3098"/>
                    </a:cubicBezTo>
                    <a:cubicBezTo>
                      <a:pt x="5766" y="3098"/>
                      <a:pt x="6377" y="3049"/>
                      <a:pt x="7046" y="2951"/>
                    </a:cubicBezTo>
                    <a:cubicBezTo>
                      <a:pt x="8481" y="2722"/>
                      <a:pt x="9623" y="2331"/>
                      <a:pt x="9590" y="2070"/>
                    </a:cubicBezTo>
                    <a:cubicBezTo>
                      <a:pt x="9573" y="1930"/>
                      <a:pt x="9209" y="1865"/>
                      <a:pt x="8654" y="1865"/>
                    </a:cubicBezTo>
                    <a:cubicBezTo>
                      <a:pt x="8173" y="1865"/>
                      <a:pt x="7549" y="1914"/>
                      <a:pt x="6883" y="2005"/>
                    </a:cubicBezTo>
                    <a:cubicBezTo>
                      <a:pt x="5806" y="2168"/>
                      <a:pt x="4893" y="2396"/>
                      <a:pt x="4534" y="2657"/>
                    </a:cubicBezTo>
                    <a:cubicBezTo>
                      <a:pt x="4338" y="2331"/>
                      <a:pt x="3588" y="1679"/>
                      <a:pt x="2610" y="1059"/>
                    </a:cubicBezTo>
                    <a:cubicBezTo>
                      <a:pt x="1600" y="404"/>
                      <a:pt x="636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179;p40">
                <a:extLst>
                  <a:ext uri="{FF2B5EF4-FFF2-40B4-BE49-F238E27FC236}">
                    <a16:creationId xmlns:a16="http://schemas.microsoft.com/office/drawing/2014/main" id="{0B972915-B925-D21B-2F7E-F101D198F964}"/>
                  </a:ext>
                </a:extLst>
              </p:cNvPr>
              <p:cNvSpPr/>
              <p:nvPr/>
            </p:nvSpPr>
            <p:spPr>
              <a:xfrm>
                <a:off x="4966350" y="732050"/>
                <a:ext cx="488525" cy="517875"/>
              </a:xfrm>
              <a:custGeom>
                <a:avLst/>
                <a:gdLst/>
                <a:ahLst/>
                <a:cxnLst/>
                <a:rect l="l" t="t" r="r" b="b"/>
                <a:pathLst>
                  <a:path w="19541" h="20715" extrusionOk="0">
                    <a:moveTo>
                      <a:pt x="10852" y="0"/>
                    </a:moveTo>
                    <a:cubicBezTo>
                      <a:pt x="6993" y="0"/>
                      <a:pt x="3167" y="3158"/>
                      <a:pt x="1697" y="7872"/>
                    </a:cubicBezTo>
                    <a:cubicBezTo>
                      <a:pt x="1" y="13417"/>
                      <a:pt x="2219" y="19028"/>
                      <a:pt x="6655" y="20398"/>
                    </a:cubicBezTo>
                    <a:cubicBezTo>
                      <a:pt x="7338" y="20612"/>
                      <a:pt x="8032" y="20715"/>
                      <a:pt x="8725" y="20715"/>
                    </a:cubicBezTo>
                    <a:cubicBezTo>
                      <a:pt x="12572" y="20715"/>
                      <a:pt x="16379" y="17562"/>
                      <a:pt x="17844" y="12863"/>
                    </a:cubicBezTo>
                    <a:cubicBezTo>
                      <a:pt x="19540" y="7317"/>
                      <a:pt x="17322" y="1707"/>
                      <a:pt x="12886" y="304"/>
                    </a:cubicBezTo>
                    <a:cubicBezTo>
                      <a:pt x="12215" y="99"/>
                      <a:pt x="11533" y="0"/>
                      <a:pt x="10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180;p40">
                <a:extLst>
                  <a:ext uri="{FF2B5EF4-FFF2-40B4-BE49-F238E27FC236}">
                    <a16:creationId xmlns:a16="http://schemas.microsoft.com/office/drawing/2014/main" id="{EB58FFCD-011C-4C02-1B0B-03FF282230B2}"/>
                  </a:ext>
                </a:extLst>
              </p:cNvPr>
              <p:cNvSpPr/>
              <p:nvPr/>
            </p:nvSpPr>
            <p:spPr>
              <a:xfrm>
                <a:off x="5287675" y="794275"/>
                <a:ext cx="79925" cy="42410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6964" fill="none" extrusionOk="0">
                    <a:moveTo>
                      <a:pt x="3197" y="1"/>
                    </a:moveTo>
                    <a:lnTo>
                      <a:pt x="0" y="16963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181;p40">
                <a:extLst>
                  <a:ext uri="{FF2B5EF4-FFF2-40B4-BE49-F238E27FC236}">
                    <a16:creationId xmlns:a16="http://schemas.microsoft.com/office/drawing/2014/main" id="{2CD8329A-8033-A93E-45FD-A361F8C1DDC7}"/>
                  </a:ext>
                </a:extLst>
              </p:cNvPr>
              <p:cNvSpPr/>
              <p:nvPr/>
            </p:nvSpPr>
            <p:spPr>
              <a:xfrm>
                <a:off x="5165350" y="734750"/>
                <a:ext cx="100325" cy="51460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0584" fill="none" extrusionOk="0">
                    <a:moveTo>
                      <a:pt x="4012" y="0"/>
                    </a:moveTo>
                    <a:lnTo>
                      <a:pt x="0" y="2058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182;p40">
                <a:extLst>
                  <a:ext uri="{FF2B5EF4-FFF2-40B4-BE49-F238E27FC236}">
                    <a16:creationId xmlns:a16="http://schemas.microsoft.com/office/drawing/2014/main" id="{FE428CF0-B0A4-AC73-38FF-415D3722F7C7}"/>
                  </a:ext>
                </a:extLst>
              </p:cNvPr>
              <p:cNvSpPr/>
              <p:nvPr/>
            </p:nvSpPr>
            <p:spPr>
              <a:xfrm>
                <a:off x="5061775" y="755950"/>
                <a:ext cx="84825" cy="44202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7681" fill="none" extrusionOk="0">
                    <a:moveTo>
                      <a:pt x="3393" y="1"/>
                    </a:moveTo>
                    <a:lnTo>
                      <a:pt x="0" y="1768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183;p40">
                <a:extLst>
                  <a:ext uri="{FF2B5EF4-FFF2-40B4-BE49-F238E27FC236}">
                    <a16:creationId xmlns:a16="http://schemas.microsoft.com/office/drawing/2014/main" id="{671461D2-54EF-802E-A716-5F123F38C45B}"/>
                  </a:ext>
                </a:extLst>
              </p:cNvPr>
              <p:cNvSpPr/>
              <p:nvPr/>
            </p:nvSpPr>
            <p:spPr>
              <a:xfrm>
                <a:off x="4959850" y="913150"/>
                <a:ext cx="463225" cy="342100"/>
              </a:xfrm>
              <a:custGeom>
                <a:avLst/>
                <a:gdLst/>
                <a:ahLst/>
                <a:cxnLst/>
                <a:rect l="l" t="t" r="r" b="b"/>
                <a:pathLst>
                  <a:path w="18529" h="13684" extrusionOk="0">
                    <a:moveTo>
                      <a:pt x="8432" y="1"/>
                    </a:moveTo>
                    <a:cubicBezTo>
                      <a:pt x="4563" y="1"/>
                      <a:pt x="1295" y="2092"/>
                      <a:pt x="685" y="5195"/>
                    </a:cubicBezTo>
                    <a:cubicBezTo>
                      <a:pt x="0" y="8881"/>
                      <a:pt x="3262" y="12600"/>
                      <a:pt x="7992" y="13480"/>
                    </a:cubicBezTo>
                    <a:cubicBezTo>
                      <a:pt x="8704" y="13618"/>
                      <a:pt x="9409" y="13684"/>
                      <a:pt x="10096" y="13684"/>
                    </a:cubicBezTo>
                    <a:cubicBezTo>
                      <a:pt x="13972" y="13684"/>
                      <a:pt x="17261" y="11588"/>
                      <a:pt x="17843" y="8457"/>
                    </a:cubicBezTo>
                    <a:cubicBezTo>
                      <a:pt x="18528" y="4803"/>
                      <a:pt x="15266" y="1085"/>
                      <a:pt x="10536" y="204"/>
                    </a:cubicBezTo>
                    <a:cubicBezTo>
                      <a:pt x="9824" y="66"/>
                      <a:pt x="9119" y="1"/>
                      <a:pt x="8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184;p40">
                <a:extLst>
                  <a:ext uri="{FF2B5EF4-FFF2-40B4-BE49-F238E27FC236}">
                    <a16:creationId xmlns:a16="http://schemas.microsoft.com/office/drawing/2014/main" id="{58E29AD3-4B11-B8A1-E724-7F1E85E66A86}"/>
                  </a:ext>
                </a:extLst>
              </p:cNvPr>
              <p:cNvSpPr/>
              <p:nvPr/>
            </p:nvSpPr>
            <p:spPr>
              <a:xfrm>
                <a:off x="4255250" y="952775"/>
                <a:ext cx="243050" cy="60240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24096" extrusionOk="0">
                    <a:moveTo>
                      <a:pt x="5048" y="0"/>
                    </a:moveTo>
                    <a:cubicBezTo>
                      <a:pt x="4466" y="0"/>
                      <a:pt x="3829" y="352"/>
                      <a:pt x="3686" y="1065"/>
                    </a:cubicBezTo>
                    <a:cubicBezTo>
                      <a:pt x="2643" y="6774"/>
                      <a:pt x="0" y="13037"/>
                      <a:pt x="2708" y="18713"/>
                    </a:cubicBezTo>
                    <a:cubicBezTo>
                      <a:pt x="4078" y="21485"/>
                      <a:pt x="6427" y="23149"/>
                      <a:pt x="9167" y="24095"/>
                    </a:cubicBezTo>
                    <a:cubicBezTo>
                      <a:pt x="9330" y="23280"/>
                      <a:pt x="9493" y="22497"/>
                      <a:pt x="9721" y="21779"/>
                    </a:cubicBezTo>
                    <a:cubicBezTo>
                      <a:pt x="7373" y="20866"/>
                      <a:pt x="5317" y="19300"/>
                      <a:pt x="4437" y="16658"/>
                    </a:cubicBezTo>
                    <a:cubicBezTo>
                      <a:pt x="2741" y="11634"/>
                      <a:pt x="5122" y="6122"/>
                      <a:pt x="6068" y="1163"/>
                    </a:cubicBezTo>
                    <a:cubicBezTo>
                      <a:pt x="6219" y="392"/>
                      <a:pt x="5663" y="0"/>
                      <a:pt x="5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185;p40">
                <a:extLst>
                  <a:ext uri="{FF2B5EF4-FFF2-40B4-BE49-F238E27FC236}">
                    <a16:creationId xmlns:a16="http://schemas.microsoft.com/office/drawing/2014/main" id="{539D2734-1461-CABC-9676-120BE07B8282}"/>
                  </a:ext>
                </a:extLst>
              </p:cNvPr>
              <p:cNvSpPr/>
              <p:nvPr/>
            </p:nvSpPr>
            <p:spPr>
              <a:xfrm>
                <a:off x="4243825" y="705500"/>
                <a:ext cx="337650" cy="347575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13903" extrusionOk="0">
                    <a:moveTo>
                      <a:pt x="7055" y="0"/>
                    </a:moveTo>
                    <a:cubicBezTo>
                      <a:pt x="5559" y="0"/>
                      <a:pt x="4926" y="5542"/>
                      <a:pt x="4926" y="5542"/>
                    </a:cubicBezTo>
                    <a:cubicBezTo>
                      <a:pt x="5209" y="2187"/>
                      <a:pt x="4647" y="1002"/>
                      <a:pt x="4052" y="1002"/>
                    </a:cubicBezTo>
                    <a:cubicBezTo>
                      <a:pt x="4028" y="1002"/>
                      <a:pt x="4004" y="1004"/>
                      <a:pt x="3980" y="1007"/>
                    </a:cubicBezTo>
                    <a:cubicBezTo>
                      <a:pt x="3556" y="1040"/>
                      <a:pt x="3263" y="1529"/>
                      <a:pt x="3100" y="1921"/>
                    </a:cubicBezTo>
                    <a:cubicBezTo>
                      <a:pt x="1" y="10141"/>
                      <a:pt x="3165" y="11120"/>
                      <a:pt x="3165" y="11120"/>
                    </a:cubicBezTo>
                    <a:cubicBezTo>
                      <a:pt x="1045" y="12424"/>
                      <a:pt x="2578" y="13142"/>
                      <a:pt x="6231" y="13794"/>
                    </a:cubicBezTo>
                    <a:cubicBezTo>
                      <a:pt x="6655" y="13869"/>
                      <a:pt x="7010" y="13903"/>
                      <a:pt x="7308" y="13903"/>
                    </a:cubicBezTo>
                    <a:cubicBezTo>
                      <a:pt x="9599" y="13903"/>
                      <a:pt x="8449" y="11935"/>
                      <a:pt x="8449" y="11935"/>
                    </a:cubicBezTo>
                    <a:cubicBezTo>
                      <a:pt x="11744" y="11511"/>
                      <a:pt x="13505" y="6422"/>
                      <a:pt x="12788" y="5770"/>
                    </a:cubicBezTo>
                    <a:cubicBezTo>
                      <a:pt x="12607" y="5600"/>
                      <a:pt x="12396" y="5530"/>
                      <a:pt x="12169" y="5530"/>
                    </a:cubicBezTo>
                    <a:cubicBezTo>
                      <a:pt x="11040" y="5530"/>
                      <a:pt x="9526" y="7270"/>
                      <a:pt x="9526" y="7270"/>
                    </a:cubicBezTo>
                    <a:lnTo>
                      <a:pt x="10309" y="4498"/>
                    </a:lnTo>
                    <a:cubicBezTo>
                      <a:pt x="10472" y="3943"/>
                      <a:pt x="10602" y="3323"/>
                      <a:pt x="10667" y="2704"/>
                    </a:cubicBezTo>
                    <a:cubicBezTo>
                      <a:pt x="10843" y="1297"/>
                      <a:pt x="10505" y="745"/>
                      <a:pt x="10036" y="745"/>
                    </a:cubicBezTo>
                    <a:cubicBezTo>
                      <a:pt x="9723" y="745"/>
                      <a:pt x="9351" y="993"/>
                      <a:pt x="9036" y="1399"/>
                    </a:cubicBezTo>
                    <a:cubicBezTo>
                      <a:pt x="8286" y="2443"/>
                      <a:pt x="7340" y="5998"/>
                      <a:pt x="7340" y="5998"/>
                    </a:cubicBezTo>
                    <a:cubicBezTo>
                      <a:pt x="7732" y="4106"/>
                      <a:pt x="7960" y="1399"/>
                      <a:pt x="7830" y="746"/>
                    </a:cubicBezTo>
                    <a:cubicBezTo>
                      <a:pt x="7732" y="420"/>
                      <a:pt x="7569" y="94"/>
                      <a:pt x="7242" y="29"/>
                    </a:cubicBezTo>
                    <a:cubicBezTo>
                      <a:pt x="7179" y="10"/>
                      <a:pt x="7116" y="0"/>
                      <a:pt x="7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186;p40">
                <a:extLst>
                  <a:ext uri="{FF2B5EF4-FFF2-40B4-BE49-F238E27FC236}">
                    <a16:creationId xmlns:a16="http://schemas.microsoft.com/office/drawing/2014/main" id="{4719CA5F-B095-ED02-67A0-63E36BC0C552}"/>
                  </a:ext>
                </a:extLst>
              </p:cNvPr>
              <p:cNvSpPr/>
              <p:nvPr/>
            </p:nvSpPr>
            <p:spPr>
              <a:xfrm>
                <a:off x="4337625" y="842400"/>
                <a:ext cx="1190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784" fill="none" extrusionOk="0">
                    <a:moveTo>
                      <a:pt x="4763" y="783"/>
                    </a:moveTo>
                    <a:lnTo>
                      <a:pt x="0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187;p40">
                <a:extLst>
                  <a:ext uri="{FF2B5EF4-FFF2-40B4-BE49-F238E27FC236}">
                    <a16:creationId xmlns:a16="http://schemas.microsoft.com/office/drawing/2014/main" id="{89DCF5C8-134F-B09E-A7A3-D8F0FF002BB9}"/>
                  </a:ext>
                </a:extLst>
              </p:cNvPr>
              <p:cNvSpPr/>
              <p:nvPr/>
            </p:nvSpPr>
            <p:spPr>
              <a:xfrm>
                <a:off x="4391425" y="882350"/>
                <a:ext cx="84850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578" fill="none" extrusionOk="0">
                    <a:moveTo>
                      <a:pt x="3393" y="620"/>
                    </a:moveTo>
                    <a:cubicBezTo>
                      <a:pt x="3393" y="620"/>
                      <a:pt x="588" y="1"/>
                      <a:pt x="1" y="2578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188;p40">
                <a:extLst>
                  <a:ext uri="{FF2B5EF4-FFF2-40B4-BE49-F238E27FC236}">
                    <a16:creationId xmlns:a16="http://schemas.microsoft.com/office/drawing/2014/main" id="{79C154EB-BDF8-54D7-DF8B-4E03C80627CE}"/>
                  </a:ext>
                </a:extLst>
              </p:cNvPr>
              <p:cNvSpPr/>
              <p:nvPr/>
            </p:nvSpPr>
            <p:spPr>
              <a:xfrm>
                <a:off x="4403675" y="996525"/>
                <a:ext cx="4895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327" fill="none" extrusionOk="0">
                    <a:moveTo>
                      <a:pt x="0" y="0"/>
                    </a:moveTo>
                    <a:cubicBezTo>
                      <a:pt x="261" y="131"/>
                      <a:pt x="555" y="261"/>
                      <a:pt x="1011" y="294"/>
                    </a:cubicBezTo>
                    <a:cubicBezTo>
                      <a:pt x="1370" y="327"/>
                      <a:pt x="1697" y="327"/>
                      <a:pt x="1957" y="29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189;p40">
                <a:extLst>
                  <a:ext uri="{FF2B5EF4-FFF2-40B4-BE49-F238E27FC236}">
                    <a16:creationId xmlns:a16="http://schemas.microsoft.com/office/drawing/2014/main" id="{33E9AA46-4AF3-9300-CA1B-6D6AEFFDA6AD}"/>
                  </a:ext>
                </a:extLst>
              </p:cNvPr>
              <p:cNvSpPr/>
              <p:nvPr/>
            </p:nvSpPr>
            <p:spPr>
              <a:xfrm>
                <a:off x="4322925" y="983475"/>
                <a:ext cx="3185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95" fill="none" extrusionOk="0">
                    <a:moveTo>
                      <a:pt x="1273" y="294"/>
                    </a:moveTo>
                    <a:lnTo>
                      <a:pt x="1" y="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190;p40">
                <a:extLst>
                  <a:ext uri="{FF2B5EF4-FFF2-40B4-BE49-F238E27FC236}">
                    <a16:creationId xmlns:a16="http://schemas.microsoft.com/office/drawing/2014/main" id="{EF0B5106-0325-9A1B-BD77-018B478F38E6}"/>
                  </a:ext>
                </a:extLst>
              </p:cNvPr>
              <p:cNvSpPr/>
              <p:nvPr/>
            </p:nvSpPr>
            <p:spPr>
              <a:xfrm>
                <a:off x="5691350" y="1114425"/>
                <a:ext cx="308750" cy="545125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21805" extrusionOk="0">
                    <a:moveTo>
                      <a:pt x="10882" y="0"/>
                    </a:moveTo>
                    <a:cubicBezTo>
                      <a:pt x="10426" y="0"/>
                      <a:pt x="10014" y="261"/>
                      <a:pt x="9949" y="862"/>
                    </a:cubicBezTo>
                    <a:cubicBezTo>
                      <a:pt x="9329" y="5886"/>
                      <a:pt x="9884" y="11855"/>
                      <a:pt x="6752" y="16129"/>
                    </a:cubicBezTo>
                    <a:cubicBezTo>
                      <a:pt x="5089" y="18412"/>
                      <a:pt x="2675" y="19293"/>
                      <a:pt x="163" y="19423"/>
                    </a:cubicBezTo>
                    <a:cubicBezTo>
                      <a:pt x="163" y="20206"/>
                      <a:pt x="65" y="21022"/>
                      <a:pt x="0" y="21804"/>
                    </a:cubicBezTo>
                    <a:cubicBezTo>
                      <a:pt x="2903" y="21707"/>
                      <a:pt x="5676" y="20858"/>
                      <a:pt x="7796" y="18608"/>
                    </a:cubicBezTo>
                    <a:cubicBezTo>
                      <a:pt x="12102" y="14041"/>
                      <a:pt x="11482" y="7289"/>
                      <a:pt x="12232" y="1482"/>
                    </a:cubicBezTo>
                    <a:cubicBezTo>
                      <a:pt x="12350" y="583"/>
                      <a:pt x="11565" y="0"/>
                      <a:pt x="108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191;p40">
                <a:extLst>
                  <a:ext uri="{FF2B5EF4-FFF2-40B4-BE49-F238E27FC236}">
                    <a16:creationId xmlns:a16="http://schemas.microsoft.com/office/drawing/2014/main" id="{C40CC4F1-A786-6A08-5F8E-977F80729BB3}"/>
                  </a:ext>
                </a:extLst>
              </p:cNvPr>
              <p:cNvSpPr/>
              <p:nvPr/>
            </p:nvSpPr>
            <p:spPr>
              <a:xfrm>
                <a:off x="5809575" y="864300"/>
                <a:ext cx="291725" cy="346550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13862" extrusionOk="0">
                    <a:moveTo>
                      <a:pt x="4766" y="1"/>
                    </a:moveTo>
                    <a:cubicBezTo>
                      <a:pt x="4366" y="1"/>
                      <a:pt x="3959" y="478"/>
                      <a:pt x="3752" y="1701"/>
                    </a:cubicBezTo>
                    <a:cubicBezTo>
                      <a:pt x="3622" y="2321"/>
                      <a:pt x="3589" y="2908"/>
                      <a:pt x="3556" y="3528"/>
                    </a:cubicBezTo>
                    <a:lnTo>
                      <a:pt x="3426" y="6431"/>
                    </a:lnTo>
                    <a:cubicBezTo>
                      <a:pt x="3426" y="6431"/>
                      <a:pt x="2358" y="3894"/>
                      <a:pt x="1164" y="3894"/>
                    </a:cubicBezTo>
                    <a:cubicBezTo>
                      <a:pt x="1038" y="3894"/>
                      <a:pt x="911" y="3923"/>
                      <a:pt x="784" y="3985"/>
                    </a:cubicBezTo>
                    <a:cubicBezTo>
                      <a:pt x="1" y="4441"/>
                      <a:pt x="66" y="9824"/>
                      <a:pt x="3100" y="11194"/>
                    </a:cubicBezTo>
                    <a:cubicBezTo>
                      <a:pt x="3100" y="11194"/>
                      <a:pt x="947" y="13151"/>
                      <a:pt x="4600" y="13640"/>
                    </a:cubicBezTo>
                    <a:cubicBezTo>
                      <a:pt x="5657" y="13780"/>
                      <a:pt x="6548" y="13862"/>
                      <a:pt x="7243" y="13862"/>
                    </a:cubicBezTo>
                    <a:cubicBezTo>
                      <a:pt x="8972" y="13862"/>
                      <a:pt x="9492" y="13359"/>
                      <a:pt x="8352" y="12009"/>
                    </a:cubicBezTo>
                    <a:lnTo>
                      <a:pt x="8352" y="12009"/>
                    </a:lnTo>
                    <a:cubicBezTo>
                      <a:pt x="8352" y="12009"/>
                      <a:pt x="8353" y="12009"/>
                      <a:pt x="8356" y="12009"/>
                    </a:cubicBezTo>
                    <a:cubicBezTo>
                      <a:pt x="8495" y="12009"/>
                      <a:pt x="11669" y="11916"/>
                      <a:pt x="11222" y="3332"/>
                    </a:cubicBezTo>
                    <a:cubicBezTo>
                      <a:pt x="11157" y="2876"/>
                      <a:pt x="11059" y="2354"/>
                      <a:pt x="10635" y="2158"/>
                    </a:cubicBezTo>
                    <a:cubicBezTo>
                      <a:pt x="10577" y="2130"/>
                      <a:pt x="10514" y="2116"/>
                      <a:pt x="10448" y="2116"/>
                    </a:cubicBezTo>
                    <a:cubicBezTo>
                      <a:pt x="9883" y="2116"/>
                      <a:pt x="9052" y="3161"/>
                      <a:pt x="8352" y="6138"/>
                    </a:cubicBezTo>
                    <a:cubicBezTo>
                      <a:pt x="8352" y="6138"/>
                      <a:pt x="9493" y="201"/>
                      <a:pt x="7797" y="201"/>
                    </a:cubicBezTo>
                    <a:cubicBezTo>
                      <a:pt x="7471" y="201"/>
                      <a:pt x="7177" y="429"/>
                      <a:pt x="7014" y="723"/>
                    </a:cubicBezTo>
                    <a:cubicBezTo>
                      <a:pt x="6688" y="1277"/>
                      <a:pt x="6068" y="3952"/>
                      <a:pt x="5872" y="5909"/>
                    </a:cubicBezTo>
                    <a:cubicBezTo>
                      <a:pt x="5872" y="5909"/>
                      <a:pt x="6068" y="2191"/>
                      <a:pt x="5677" y="951"/>
                    </a:cubicBezTo>
                    <a:cubicBezTo>
                      <a:pt x="5477" y="382"/>
                      <a:pt x="5124" y="1"/>
                      <a:pt x="4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192;p40">
                <a:extLst>
                  <a:ext uri="{FF2B5EF4-FFF2-40B4-BE49-F238E27FC236}">
                    <a16:creationId xmlns:a16="http://schemas.microsoft.com/office/drawing/2014/main" id="{DA0ABDD5-ABEC-A8A8-D254-6537734EF357}"/>
                  </a:ext>
                </a:extLst>
              </p:cNvPr>
              <p:cNvSpPr/>
              <p:nvPr/>
            </p:nvSpPr>
            <p:spPr>
              <a:xfrm>
                <a:off x="5928650" y="1008750"/>
                <a:ext cx="1190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86" fill="none" extrusionOk="0">
                    <a:moveTo>
                      <a:pt x="0" y="1"/>
                    </a:moveTo>
                    <a:lnTo>
                      <a:pt x="4763" y="686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193;p40">
                <a:extLst>
                  <a:ext uri="{FF2B5EF4-FFF2-40B4-BE49-F238E27FC236}">
                    <a16:creationId xmlns:a16="http://schemas.microsoft.com/office/drawing/2014/main" id="{79B02FB8-F8E6-0B49-F26B-FDE3662BDE19}"/>
                  </a:ext>
                </a:extLst>
              </p:cNvPr>
              <p:cNvSpPr/>
              <p:nvPr/>
            </p:nvSpPr>
            <p:spPr>
              <a:xfrm>
                <a:off x="5899300" y="1037300"/>
                <a:ext cx="7260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904" fill="none" extrusionOk="0">
                    <a:moveTo>
                      <a:pt x="0" y="0"/>
                    </a:moveTo>
                    <a:cubicBezTo>
                      <a:pt x="0" y="0"/>
                      <a:pt x="2903" y="294"/>
                      <a:pt x="2642" y="290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194;p40">
                <a:extLst>
                  <a:ext uri="{FF2B5EF4-FFF2-40B4-BE49-F238E27FC236}">
                    <a16:creationId xmlns:a16="http://schemas.microsoft.com/office/drawing/2014/main" id="{43EB1E93-E6F8-4019-607D-B9D01506B541}"/>
                  </a:ext>
                </a:extLst>
              </p:cNvPr>
              <p:cNvSpPr/>
              <p:nvPr/>
            </p:nvSpPr>
            <p:spPr>
              <a:xfrm>
                <a:off x="5889500" y="1145750"/>
                <a:ext cx="4815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360" fill="none" extrusionOk="0">
                    <a:moveTo>
                      <a:pt x="1925" y="327"/>
                    </a:moveTo>
                    <a:cubicBezTo>
                      <a:pt x="1697" y="360"/>
                      <a:pt x="1273" y="360"/>
                      <a:pt x="881" y="262"/>
                    </a:cubicBezTo>
                    <a:cubicBezTo>
                      <a:pt x="523" y="197"/>
                      <a:pt x="229" y="99"/>
                      <a:pt x="1" y="1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195;p40">
                <a:extLst>
                  <a:ext uri="{FF2B5EF4-FFF2-40B4-BE49-F238E27FC236}">
                    <a16:creationId xmlns:a16="http://schemas.microsoft.com/office/drawing/2014/main" id="{B57E2EE2-1F73-ED01-F9C0-7C6BAC6F83C8}"/>
                  </a:ext>
                </a:extLst>
              </p:cNvPr>
              <p:cNvSpPr/>
              <p:nvPr/>
            </p:nvSpPr>
            <p:spPr>
              <a:xfrm>
                <a:off x="5986550" y="1161250"/>
                <a:ext cx="318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32" fill="none" extrusionOk="0">
                    <a:moveTo>
                      <a:pt x="0" y="1"/>
                    </a:moveTo>
                    <a:lnTo>
                      <a:pt x="1273" y="13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196;p40">
                <a:extLst>
                  <a:ext uri="{FF2B5EF4-FFF2-40B4-BE49-F238E27FC236}">
                    <a16:creationId xmlns:a16="http://schemas.microsoft.com/office/drawing/2014/main" id="{BE7E3CC1-A823-C478-4B90-662DEED30293}"/>
                  </a:ext>
                </a:extLst>
              </p:cNvPr>
              <p:cNvSpPr/>
              <p:nvPr/>
            </p:nvSpPr>
            <p:spPr>
              <a:xfrm>
                <a:off x="3995100" y="1520125"/>
                <a:ext cx="523875" cy="84645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33858" extrusionOk="0">
                    <a:moveTo>
                      <a:pt x="6924" y="1"/>
                    </a:moveTo>
                    <a:cubicBezTo>
                      <a:pt x="4561" y="1"/>
                      <a:pt x="2312" y="917"/>
                      <a:pt x="1371" y="3391"/>
                    </a:cubicBezTo>
                    <a:cubicBezTo>
                      <a:pt x="1" y="7142"/>
                      <a:pt x="1338" y="11807"/>
                      <a:pt x="2773" y="15297"/>
                    </a:cubicBezTo>
                    <a:cubicBezTo>
                      <a:pt x="3785" y="17744"/>
                      <a:pt x="4959" y="20158"/>
                      <a:pt x="6003" y="22604"/>
                    </a:cubicBezTo>
                    <a:cubicBezTo>
                      <a:pt x="6264" y="23354"/>
                      <a:pt x="6557" y="24039"/>
                      <a:pt x="6884" y="24724"/>
                    </a:cubicBezTo>
                    <a:cubicBezTo>
                      <a:pt x="979" y="27269"/>
                      <a:pt x="294" y="33858"/>
                      <a:pt x="294" y="33858"/>
                    </a:cubicBezTo>
                    <a:cubicBezTo>
                      <a:pt x="294" y="33858"/>
                      <a:pt x="11646" y="27595"/>
                      <a:pt x="11711" y="27530"/>
                    </a:cubicBezTo>
                    <a:cubicBezTo>
                      <a:pt x="9200" y="22702"/>
                      <a:pt x="8156" y="19994"/>
                      <a:pt x="6492" y="16276"/>
                    </a:cubicBezTo>
                    <a:cubicBezTo>
                      <a:pt x="5089" y="13112"/>
                      <a:pt x="3719" y="9719"/>
                      <a:pt x="3915" y="6164"/>
                    </a:cubicBezTo>
                    <a:cubicBezTo>
                      <a:pt x="3980" y="4989"/>
                      <a:pt x="4241" y="3652"/>
                      <a:pt x="5448" y="3163"/>
                    </a:cubicBezTo>
                    <a:cubicBezTo>
                      <a:pt x="5866" y="3011"/>
                      <a:pt x="6328" y="2947"/>
                      <a:pt x="6806" y="2947"/>
                    </a:cubicBezTo>
                    <a:cubicBezTo>
                      <a:pt x="7970" y="2947"/>
                      <a:pt x="9230" y="3324"/>
                      <a:pt x="10178" y="3717"/>
                    </a:cubicBezTo>
                    <a:cubicBezTo>
                      <a:pt x="13179" y="4989"/>
                      <a:pt x="15528" y="7436"/>
                      <a:pt x="17648" y="9850"/>
                    </a:cubicBezTo>
                    <a:cubicBezTo>
                      <a:pt x="17971" y="10214"/>
                      <a:pt x="18363" y="10366"/>
                      <a:pt x="18749" y="10366"/>
                    </a:cubicBezTo>
                    <a:cubicBezTo>
                      <a:pt x="19881" y="10366"/>
                      <a:pt x="20954" y="9053"/>
                      <a:pt x="20029" y="7958"/>
                    </a:cubicBezTo>
                    <a:cubicBezTo>
                      <a:pt x="17354" y="4989"/>
                      <a:pt x="14256" y="1890"/>
                      <a:pt x="10341" y="586"/>
                    </a:cubicBezTo>
                    <a:cubicBezTo>
                      <a:pt x="9268" y="221"/>
                      <a:pt x="8083" y="1"/>
                      <a:pt x="6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197;p40">
                <a:extLst>
                  <a:ext uri="{FF2B5EF4-FFF2-40B4-BE49-F238E27FC236}">
                    <a16:creationId xmlns:a16="http://schemas.microsoft.com/office/drawing/2014/main" id="{C279170E-D11D-BBB4-D5F6-57B2F836516D}"/>
                  </a:ext>
                </a:extLst>
              </p:cNvPr>
              <p:cNvSpPr/>
              <p:nvPr/>
            </p:nvSpPr>
            <p:spPr>
              <a:xfrm>
                <a:off x="5497350" y="1819350"/>
                <a:ext cx="513700" cy="865275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4611" extrusionOk="0">
                    <a:moveTo>
                      <a:pt x="12254" y="1"/>
                    </a:moveTo>
                    <a:cubicBezTo>
                      <a:pt x="8486" y="1"/>
                      <a:pt x="4752" y="1604"/>
                      <a:pt x="1464" y="3263"/>
                    </a:cubicBezTo>
                    <a:cubicBezTo>
                      <a:pt x="0" y="3995"/>
                      <a:pt x="894" y="6040"/>
                      <a:pt x="2257" y="6040"/>
                    </a:cubicBezTo>
                    <a:cubicBezTo>
                      <a:pt x="2473" y="6040"/>
                      <a:pt x="2700" y="5988"/>
                      <a:pt x="2932" y="5872"/>
                    </a:cubicBezTo>
                    <a:cubicBezTo>
                      <a:pt x="5803" y="4437"/>
                      <a:pt x="8934" y="3067"/>
                      <a:pt x="12164" y="3002"/>
                    </a:cubicBezTo>
                    <a:cubicBezTo>
                      <a:pt x="12242" y="3000"/>
                      <a:pt x="12321" y="2999"/>
                      <a:pt x="12402" y="2999"/>
                    </a:cubicBezTo>
                    <a:cubicBezTo>
                      <a:pt x="13841" y="2999"/>
                      <a:pt x="15682" y="3286"/>
                      <a:pt x="16763" y="4274"/>
                    </a:cubicBezTo>
                    <a:cubicBezTo>
                      <a:pt x="17742" y="5187"/>
                      <a:pt x="17448" y="6525"/>
                      <a:pt x="17057" y="7667"/>
                    </a:cubicBezTo>
                    <a:cubicBezTo>
                      <a:pt x="15915" y="10994"/>
                      <a:pt x="13371" y="13669"/>
                      <a:pt x="10859" y="16050"/>
                    </a:cubicBezTo>
                    <a:cubicBezTo>
                      <a:pt x="7923" y="18888"/>
                      <a:pt x="5933" y="20943"/>
                      <a:pt x="1791" y="24531"/>
                    </a:cubicBezTo>
                    <a:cubicBezTo>
                      <a:pt x="1791" y="24531"/>
                      <a:pt x="1791" y="24531"/>
                      <a:pt x="1791" y="24531"/>
                    </a:cubicBezTo>
                    <a:cubicBezTo>
                      <a:pt x="1915" y="24531"/>
                      <a:pt x="10076" y="34611"/>
                      <a:pt x="10076" y="34611"/>
                    </a:cubicBezTo>
                    <a:cubicBezTo>
                      <a:pt x="10076" y="34611"/>
                      <a:pt x="11903" y="28217"/>
                      <a:pt x="7336" y="23683"/>
                    </a:cubicBezTo>
                    <a:cubicBezTo>
                      <a:pt x="7891" y="23161"/>
                      <a:pt x="8445" y="22639"/>
                      <a:pt x="8967" y="22052"/>
                    </a:cubicBezTo>
                    <a:cubicBezTo>
                      <a:pt x="10859" y="20193"/>
                      <a:pt x="12849" y="18399"/>
                      <a:pt x="14675" y="16507"/>
                    </a:cubicBezTo>
                    <a:cubicBezTo>
                      <a:pt x="17285" y="13832"/>
                      <a:pt x="20319" y="9983"/>
                      <a:pt x="20449" y="6036"/>
                    </a:cubicBezTo>
                    <a:cubicBezTo>
                      <a:pt x="20547" y="2089"/>
                      <a:pt x="16600" y="294"/>
                      <a:pt x="13175" y="34"/>
                    </a:cubicBezTo>
                    <a:cubicBezTo>
                      <a:pt x="12868" y="11"/>
                      <a:pt x="12561" y="1"/>
                      <a:pt x="1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198;p40">
                <a:extLst>
                  <a:ext uri="{FF2B5EF4-FFF2-40B4-BE49-F238E27FC236}">
                    <a16:creationId xmlns:a16="http://schemas.microsoft.com/office/drawing/2014/main" id="{69910952-AAF1-7459-5CCF-F27E54DBAB4C}"/>
                  </a:ext>
                </a:extLst>
              </p:cNvPr>
              <p:cNvSpPr/>
              <p:nvPr/>
            </p:nvSpPr>
            <p:spPr>
              <a:xfrm>
                <a:off x="4400400" y="1056800"/>
                <a:ext cx="1343150" cy="1319500"/>
              </a:xfrm>
              <a:custGeom>
                <a:avLst/>
                <a:gdLst/>
                <a:ahLst/>
                <a:cxnLst/>
                <a:rect l="l" t="t" r="r" b="b"/>
                <a:pathLst>
                  <a:path w="53726" h="52780" extrusionOk="0">
                    <a:moveTo>
                      <a:pt x="12233" y="24305"/>
                    </a:moveTo>
                    <a:lnTo>
                      <a:pt x="12201" y="24533"/>
                    </a:lnTo>
                    <a:cubicBezTo>
                      <a:pt x="12233" y="24468"/>
                      <a:pt x="12233" y="24370"/>
                      <a:pt x="12233" y="24305"/>
                    </a:cubicBezTo>
                    <a:close/>
                    <a:moveTo>
                      <a:pt x="41558" y="29394"/>
                    </a:moveTo>
                    <a:cubicBezTo>
                      <a:pt x="41558" y="29426"/>
                      <a:pt x="41558" y="29492"/>
                      <a:pt x="41526" y="29524"/>
                    </a:cubicBezTo>
                    <a:cubicBezTo>
                      <a:pt x="41526" y="29492"/>
                      <a:pt x="41526" y="29426"/>
                      <a:pt x="41558" y="29394"/>
                    </a:cubicBezTo>
                    <a:close/>
                    <a:moveTo>
                      <a:pt x="41526" y="29524"/>
                    </a:moveTo>
                    <a:cubicBezTo>
                      <a:pt x="41526" y="29536"/>
                      <a:pt x="41522" y="29557"/>
                      <a:pt x="41516" y="29580"/>
                    </a:cubicBezTo>
                    <a:lnTo>
                      <a:pt x="41516" y="29580"/>
                    </a:lnTo>
                    <a:cubicBezTo>
                      <a:pt x="41516" y="29579"/>
                      <a:pt x="41516" y="29578"/>
                      <a:pt x="41515" y="29576"/>
                    </a:cubicBezTo>
                    <a:lnTo>
                      <a:pt x="41515" y="29576"/>
                    </a:lnTo>
                    <a:lnTo>
                      <a:pt x="41526" y="29524"/>
                    </a:lnTo>
                    <a:close/>
                    <a:moveTo>
                      <a:pt x="41493" y="29687"/>
                    </a:moveTo>
                    <a:cubicBezTo>
                      <a:pt x="41493" y="29753"/>
                      <a:pt x="41493" y="29818"/>
                      <a:pt x="41428" y="29851"/>
                    </a:cubicBezTo>
                    <a:lnTo>
                      <a:pt x="41493" y="29687"/>
                    </a:lnTo>
                    <a:close/>
                    <a:moveTo>
                      <a:pt x="41037" y="31221"/>
                    </a:moveTo>
                    <a:cubicBezTo>
                      <a:pt x="41037" y="31286"/>
                      <a:pt x="41004" y="31286"/>
                      <a:pt x="41004" y="31318"/>
                    </a:cubicBezTo>
                    <a:cubicBezTo>
                      <a:pt x="41004" y="31286"/>
                      <a:pt x="41004" y="31286"/>
                      <a:pt x="41037" y="31221"/>
                    </a:cubicBezTo>
                    <a:close/>
                    <a:moveTo>
                      <a:pt x="27826" y="11322"/>
                    </a:moveTo>
                    <a:cubicBezTo>
                      <a:pt x="27989" y="11322"/>
                      <a:pt x="28152" y="11322"/>
                      <a:pt x="28315" y="11355"/>
                    </a:cubicBezTo>
                    <a:lnTo>
                      <a:pt x="28511" y="11355"/>
                    </a:lnTo>
                    <a:cubicBezTo>
                      <a:pt x="28576" y="11355"/>
                      <a:pt x="28641" y="11355"/>
                      <a:pt x="28706" y="11420"/>
                    </a:cubicBezTo>
                    <a:lnTo>
                      <a:pt x="29163" y="11420"/>
                    </a:lnTo>
                    <a:cubicBezTo>
                      <a:pt x="29196" y="11420"/>
                      <a:pt x="29293" y="11420"/>
                      <a:pt x="29326" y="11453"/>
                    </a:cubicBezTo>
                    <a:lnTo>
                      <a:pt x="29587" y="11453"/>
                    </a:lnTo>
                    <a:cubicBezTo>
                      <a:pt x="29620" y="11453"/>
                      <a:pt x="29652" y="11453"/>
                      <a:pt x="29685" y="11486"/>
                    </a:cubicBezTo>
                    <a:cubicBezTo>
                      <a:pt x="29750" y="11486"/>
                      <a:pt x="29783" y="11486"/>
                      <a:pt x="29815" y="11518"/>
                    </a:cubicBezTo>
                    <a:cubicBezTo>
                      <a:pt x="29848" y="11518"/>
                      <a:pt x="29946" y="11518"/>
                      <a:pt x="29978" y="11583"/>
                    </a:cubicBezTo>
                    <a:cubicBezTo>
                      <a:pt x="30109" y="11616"/>
                      <a:pt x="30239" y="11616"/>
                      <a:pt x="30337" y="11649"/>
                    </a:cubicBezTo>
                    <a:cubicBezTo>
                      <a:pt x="30435" y="11681"/>
                      <a:pt x="30500" y="11681"/>
                      <a:pt x="30598" y="11681"/>
                    </a:cubicBezTo>
                    <a:lnTo>
                      <a:pt x="30663" y="11681"/>
                    </a:lnTo>
                    <a:cubicBezTo>
                      <a:pt x="30761" y="11681"/>
                      <a:pt x="30827" y="11746"/>
                      <a:pt x="30924" y="11779"/>
                    </a:cubicBezTo>
                    <a:cubicBezTo>
                      <a:pt x="30990" y="11812"/>
                      <a:pt x="31120" y="11812"/>
                      <a:pt x="31218" y="11844"/>
                    </a:cubicBezTo>
                    <a:lnTo>
                      <a:pt x="31251" y="11844"/>
                    </a:lnTo>
                    <a:cubicBezTo>
                      <a:pt x="31283" y="11844"/>
                      <a:pt x="31316" y="11844"/>
                      <a:pt x="31316" y="11910"/>
                    </a:cubicBezTo>
                    <a:cubicBezTo>
                      <a:pt x="31414" y="11942"/>
                      <a:pt x="31479" y="11942"/>
                      <a:pt x="31609" y="11975"/>
                    </a:cubicBezTo>
                    <a:lnTo>
                      <a:pt x="31642" y="11975"/>
                    </a:lnTo>
                    <a:lnTo>
                      <a:pt x="31740" y="12007"/>
                    </a:lnTo>
                    <a:cubicBezTo>
                      <a:pt x="31773" y="12007"/>
                      <a:pt x="31870" y="12073"/>
                      <a:pt x="31903" y="12073"/>
                    </a:cubicBezTo>
                    <a:cubicBezTo>
                      <a:pt x="32360" y="12236"/>
                      <a:pt x="32751" y="12399"/>
                      <a:pt x="33208" y="12595"/>
                    </a:cubicBezTo>
                    <a:lnTo>
                      <a:pt x="33240" y="12595"/>
                    </a:lnTo>
                    <a:cubicBezTo>
                      <a:pt x="33371" y="12627"/>
                      <a:pt x="33501" y="12725"/>
                      <a:pt x="33599" y="12758"/>
                    </a:cubicBezTo>
                    <a:cubicBezTo>
                      <a:pt x="33730" y="12790"/>
                      <a:pt x="33828" y="12888"/>
                      <a:pt x="33925" y="12921"/>
                    </a:cubicBezTo>
                    <a:cubicBezTo>
                      <a:pt x="34089" y="12986"/>
                      <a:pt x="34317" y="13117"/>
                      <a:pt x="34480" y="13214"/>
                    </a:cubicBezTo>
                    <a:cubicBezTo>
                      <a:pt x="34513" y="13214"/>
                      <a:pt x="34513" y="13214"/>
                      <a:pt x="34513" y="13247"/>
                    </a:cubicBezTo>
                    <a:cubicBezTo>
                      <a:pt x="34676" y="13312"/>
                      <a:pt x="34839" y="13443"/>
                      <a:pt x="35002" y="13541"/>
                    </a:cubicBezTo>
                    <a:cubicBezTo>
                      <a:pt x="35035" y="13573"/>
                      <a:pt x="35132" y="13606"/>
                      <a:pt x="35165" y="13638"/>
                    </a:cubicBezTo>
                    <a:cubicBezTo>
                      <a:pt x="35198" y="13704"/>
                      <a:pt x="35295" y="13736"/>
                      <a:pt x="35328" y="13769"/>
                    </a:cubicBezTo>
                    <a:cubicBezTo>
                      <a:pt x="35393" y="13802"/>
                      <a:pt x="35491" y="13867"/>
                      <a:pt x="35524" y="13932"/>
                    </a:cubicBezTo>
                    <a:cubicBezTo>
                      <a:pt x="35556" y="13965"/>
                      <a:pt x="35622" y="13965"/>
                      <a:pt x="35654" y="14030"/>
                    </a:cubicBezTo>
                    <a:cubicBezTo>
                      <a:pt x="35785" y="14095"/>
                      <a:pt x="35850" y="14193"/>
                      <a:pt x="35980" y="14258"/>
                    </a:cubicBezTo>
                    <a:cubicBezTo>
                      <a:pt x="36144" y="14389"/>
                      <a:pt x="36307" y="14519"/>
                      <a:pt x="36470" y="14682"/>
                    </a:cubicBezTo>
                    <a:cubicBezTo>
                      <a:pt x="36633" y="14780"/>
                      <a:pt x="36796" y="14943"/>
                      <a:pt x="36959" y="15074"/>
                    </a:cubicBezTo>
                    <a:cubicBezTo>
                      <a:pt x="37155" y="15237"/>
                      <a:pt x="37318" y="15400"/>
                      <a:pt x="37481" y="15596"/>
                    </a:cubicBezTo>
                    <a:lnTo>
                      <a:pt x="37514" y="15661"/>
                    </a:lnTo>
                    <a:lnTo>
                      <a:pt x="37742" y="15857"/>
                    </a:lnTo>
                    <a:lnTo>
                      <a:pt x="37905" y="16020"/>
                    </a:lnTo>
                    <a:cubicBezTo>
                      <a:pt x="37938" y="16052"/>
                      <a:pt x="37970" y="16150"/>
                      <a:pt x="38068" y="16183"/>
                    </a:cubicBezTo>
                    <a:cubicBezTo>
                      <a:pt x="38264" y="16379"/>
                      <a:pt x="38427" y="16574"/>
                      <a:pt x="38590" y="16835"/>
                    </a:cubicBezTo>
                    <a:lnTo>
                      <a:pt x="39308" y="17814"/>
                    </a:lnTo>
                    <a:cubicBezTo>
                      <a:pt x="39406" y="17977"/>
                      <a:pt x="39536" y="18140"/>
                      <a:pt x="39601" y="18270"/>
                    </a:cubicBezTo>
                    <a:cubicBezTo>
                      <a:pt x="39699" y="18336"/>
                      <a:pt x="39732" y="18466"/>
                      <a:pt x="39764" y="18531"/>
                    </a:cubicBezTo>
                    <a:cubicBezTo>
                      <a:pt x="39797" y="18597"/>
                      <a:pt x="39862" y="18662"/>
                      <a:pt x="39862" y="18695"/>
                    </a:cubicBezTo>
                    <a:cubicBezTo>
                      <a:pt x="39862" y="18760"/>
                      <a:pt x="39862" y="18760"/>
                      <a:pt x="39895" y="18760"/>
                    </a:cubicBezTo>
                    <a:cubicBezTo>
                      <a:pt x="39928" y="18858"/>
                      <a:pt x="40025" y="18955"/>
                      <a:pt x="40058" y="19086"/>
                    </a:cubicBezTo>
                    <a:cubicBezTo>
                      <a:pt x="40058" y="19086"/>
                      <a:pt x="40058" y="19119"/>
                      <a:pt x="40091" y="19119"/>
                    </a:cubicBezTo>
                    <a:cubicBezTo>
                      <a:pt x="40123" y="19151"/>
                      <a:pt x="40123" y="19184"/>
                      <a:pt x="40188" y="19249"/>
                    </a:cubicBezTo>
                    <a:cubicBezTo>
                      <a:pt x="40221" y="19282"/>
                      <a:pt x="40221" y="19314"/>
                      <a:pt x="40254" y="19412"/>
                    </a:cubicBezTo>
                    <a:cubicBezTo>
                      <a:pt x="40286" y="19477"/>
                      <a:pt x="40352" y="19608"/>
                      <a:pt x="40384" y="19673"/>
                    </a:cubicBezTo>
                    <a:cubicBezTo>
                      <a:pt x="40417" y="19738"/>
                      <a:pt x="40417" y="19771"/>
                      <a:pt x="40449" y="19804"/>
                    </a:cubicBezTo>
                    <a:cubicBezTo>
                      <a:pt x="40515" y="19934"/>
                      <a:pt x="40580" y="20065"/>
                      <a:pt x="40613" y="20130"/>
                    </a:cubicBezTo>
                    <a:cubicBezTo>
                      <a:pt x="40678" y="20260"/>
                      <a:pt x="40710" y="20391"/>
                      <a:pt x="40743" y="20456"/>
                    </a:cubicBezTo>
                    <a:cubicBezTo>
                      <a:pt x="40841" y="20652"/>
                      <a:pt x="40906" y="20913"/>
                      <a:pt x="41004" y="21141"/>
                    </a:cubicBezTo>
                    <a:cubicBezTo>
                      <a:pt x="41069" y="21402"/>
                      <a:pt x="41167" y="21598"/>
                      <a:pt x="41200" y="21859"/>
                    </a:cubicBezTo>
                    <a:cubicBezTo>
                      <a:pt x="41330" y="22283"/>
                      <a:pt x="41428" y="22772"/>
                      <a:pt x="41526" y="23261"/>
                    </a:cubicBezTo>
                    <a:cubicBezTo>
                      <a:pt x="41558" y="23392"/>
                      <a:pt x="41558" y="23522"/>
                      <a:pt x="41591" y="23653"/>
                    </a:cubicBezTo>
                    <a:cubicBezTo>
                      <a:pt x="41591" y="23751"/>
                      <a:pt x="41656" y="23881"/>
                      <a:pt x="41656" y="24012"/>
                    </a:cubicBezTo>
                    <a:cubicBezTo>
                      <a:pt x="41689" y="24240"/>
                      <a:pt x="41722" y="24501"/>
                      <a:pt x="41722" y="24794"/>
                    </a:cubicBezTo>
                    <a:cubicBezTo>
                      <a:pt x="41722" y="25023"/>
                      <a:pt x="41754" y="25219"/>
                      <a:pt x="41754" y="25479"/>
                    </a:cubicBezTo>
                    <a:lnTo>
                      <a:pt x="41754" y="25512"/>
                    </a:lnTo>
                    <a:lnTo>
                      <a:pt x="41754" y="26197"/>
                    </a:lnTo>
                    <a:lnTo>
                      <a:pt x="41754" y="26621"/>
                    </a:lnTo>
                    <a:cubicBezTo>
                      <a:pt x="41754" y="26752"/>
                      <a:pt x="41754" y="26915"/>
                      <a:pt x="41722" y="27013"/>
                    </a:cubicBezTo>
                    <a:cubicBezTo>
                      <a:pt x="41722" y="27143"/>
                      <a:pt x="41722" y="27274"/>
                      <a:pt x="41689" y="27437"/>
                    </a:cubicBezTo>
                    <a:cubicBezTo>
                      <a:pt x="41689" y="27567"/>
                      <a:pt x="41656" y="27730"/>
                      <a:pt x="41656" y="27828"/>
                    </a:cubicBezTo>
                    <a:cubicBezTo>
                      <a:pt x="41656" y="27959"/>
                      <a:pt x="41591" y="28089"/>
                      <a:pt x="41591" y="28252"/>
                    </a:cubicBezTo>
                    <a:cubicBezTo>
                      <a:pt x="41558" y="28448"/>
                      <a:pt x="41526" y="28611"/>
                      <a:pt x="41526" y="28807"/>
                    </a:cubicBezTo>
                    <a:cubicBezTo>
                      <a:pt x="41493" y="28937"/>
                      <a:pt x="41493" y="29068"/>
                      <a:pt x="41428" y="29198"/>
                    </a:cubicBezTo>
                    <a:cubicBezTo>
                      <a:pt x="41428" y="29231"/>
                      <a:pt x="41395" y="29263"/>
                      <a:pt x="41395" y="29296"/>
                    </a:cubicBezTo>
                    <a:cubicBezTo>
                      <a:pt x="41395" y="29361"/>
                      <a:pt x="41395" y="29394"/>
                      <a:pt x="41363" y="29426"/>
                    </a:cubicBezTo>
                    <a:cubicBezTo>
                      <a:pt x="41363" y="29459"/>
                      <a:pt x="41363" y="29524"/>
                      <a:pt x="41330" y="29557"/>
                    </a:cubicBezTo>
                    <a:cubicBezTo>
                      <a:pt x="41330" y="29590"/>
                      <a:pt x="41265" y="29687"/>
                      <a:pt x="41265" y="29720"/>
                    </a:cubicBezTo>
                    <a:cubicBezTo>
                      <a:pt x="41265" y="29753"/>
                      <a:pt x="41232" y="29851"/>
                      <a:pt x="41232" y="29883"/>
                    </a:cubicBezTo>
                    <a:cubicBezTo>
                      <a:pt x="41232" y="29948"/>
                      <a:pt x="41200" y="30046"/>
                      <a:pt x="41200" y="30079"/>
                    </a:cubicBezTo>
                    <a:cubicBezTo>
                      <a:pt x="41102" y="30275"/>
                      <a:pt x="41069" y="30536"/>
                      <a:pt x="41004" y="30764"/>
                    </a:cubicBezTo>
                    <a:cubicBezTo>
                      <a:pt x="40939" y="30894"/>
                      <a:pt x="40906" y="31057"/>
                      <a:pt x="40841" y="31188"/>
                    </a:cubicBezTo>
                    <a:lnTo>
                      <a:pt x="40841" y="31253"/>
                    </a:lnTo>
                    <a:cubicBezTo>
                      <a:pt x="40841" y="31318"/>
                      <a:pt x="40841" y="31318"/>
                      <a:pt x="40776" y="31351"/>
                    </a:cubicBezTo>
                    <a:lnTo>
                      <a:pt x="40743" y="31416"/>
                    </a:lnTo>
                    <a:cubicBezTo>
                      <a:pt x="40678" y="31579"/>
                      <a:pt x="40613" y="31742"/>
                      <a:pt x="40547" y="31906"/>
                    </a:cubicBezTo>
                    <a:cubicBezTo>
                      <a:pt x="40449" y="32134"/>
                      <a:pt x="40319" y="32362"/>
                      <a:pt x="40254" y="32558"/>
                    </a:cubicBezTo>
                    <a:cubicBezTo>
                      <a:pt x="40188" y="32688"/>
                      <a:pt x="40123" y="32852"/>
                      <a:pt x="40058" y="33015"/>
                    </a:cubicBezTo>
                    <a:cubicBezTo>
                      <a:pt x="39699" y="33765"/>
                      <a:pt x="39242" y="34483"/>
                      <a:pt x="38688" y="35168"/>
                    </a:cubicBezTo>
                    <a:cubicBezTo>
                      <a:pt x="38590" y="35331"/>
                      <a:pt x="38427" y="35559"/>
                      <a:pt x="38297" y="35722"/>
                    </a:cubicBezTo>
                    <a:cubicBezTo>
                      <a:pt x="37122" y="37125"/>
                      <a:pt x="35720" y="38266"/>
                      <a:pt x="34219" y="39147"/>
                    </a:cubicBezTo>
                    <a:cubicBezTo>
                      <a:pt x="34089" y="39212"/>
                      <a:pt x="33958" y="39245"/>
                      <a:pt x="33893" y="39343"/>
                    </a:cubicBezTo>
                    <a:cubicBezTo>
                      <a:pt x="33893" y="39343"/>
                      <a:pt x="33860" y="39343"/>
                      <a:pt x="33860" y="39376"/>
                    </a:cubicBezTo>
                    <a:cubicBezTo>
                      <a:pt x="33697" y="39473"/>
                      <a:pt x="33469" y="39571"/>
                      <a:pt x="33306" y="39669"/>
                    </a:cubicBezTo>
                    <a:cubicBezTo>
                      <a:pt x="33143" y="39734"/>
                      <a:pt x="32947" y="39832"/>
                      <a:pt x="32784" y="39897"/>
                    </a:cubicBezTo>
                    <a:cubicBezTo>
                      <a:pt x="32751" y="39963"/>
                      <a:pt x="32653" y="39963"/>
                      <a:pt x="32621" y="39995"/>
                    </a:cubicBezTo>
                    <a:cubicBezTo>
                      <a:pt x="32458" y="40061"/>
                      <a:pt x="32294" y="40126"/>
                      <a:pt x="32131" y="40191"/>
                    </a:cubicBezTo>
                    <a:cubicBezTo>
                      <a:pt x="31936" y="40289"/>
                      <a:pt x="31740" y="40354"/>
                      <a:pt x="31512" y="40387"/>
                    </a:cubicBezTo>
                    <a:cubicBezTo>
                      <a:pt x="31414" y="40452"/>
                      <a:pt x="31251" y="40485"/>
                      <a:pt x="31120" y="40517"/>
                    </a:cubicBezTo>
                    <a:cubicBezTo>
                      <a:pt x="30957" y="40550"/>
                      <a:pt x="30794" y="40615"/>
                      <a:pt x="30598" y="40648"/>
                    </a:cubicBezTo>
                    <a:cubicBezTo>
                      <a:pt x="29554" y="40876"/>
                      <a:pt x="28511" y="41039"/>
                      <a:pt x="27434" y="41104"/>
                    </a:cubicBezTo>
                    <a:lnTo>
                      <a:pt x="26358" y="41104"/>
                    </a:lnTo>
                    <a:cubicBezTo>
                      <a:pt x="25216" y="41039"/>
                      <a:pt x="24009" y="40876"/>
                      <a:pt x="22933" y="40550"/>
                    </a:cubicBezTo>
                    <a:cubicBezTo>
                      <a:pt x="21367" y="40126"/>
                      <a:pt x="19899" y="39473"/>
                      <a:pt x="18529" y="38495"/>
                    </a:cubicBezTo>
                    <a:cubicBezTo>
                      <a:pt x="18301" y="38364"/>
                      <a:pt x="18170" y="38234"/>
                      <a:pt x="17942" y="38071"/>
                    </a:cubicBezTo>
                    <a:cubicBezTo>
                      <a:pt x="16865" y="37223"/>
                      <a:pt x="15854" y="36244"/>
                      <a:pt x="15039" y="35168"/>
                    </a:cubicBezTo>
                    <a:cubicBezTo>
                      <a:pt x="14843" y="34907"/>
                      <a:pt x="14614" y="34613"/>
                      <a:pt x="14451" y="34287"/>
                    </a:cubicBezTo>
                    <a:cubicBezTo>
                      <a:pt x="13766" y="33210"/>
                      <a:pt x="13212" y="32134"/>
                      <a:pt x="12820" y="30927"/>
                    </a:cubicBezTo>
                    <a:cubicBezTo>
                      <a:pt x="12853" y="30699"/>
                      <a:pt x="12820" y="30536"/>
                      <a:pt x="12788" y="30405"/>
                    </a:cubicBezTo>
                    <a:cubicBezTo>
                      <a:pt x="12690" y="30177"/>
                      <a:pt x="12625" y="29916"/>
                      <a:pt x="12559" y="29655"/>
                    </a:cubicBezTo>
                    <a:cubicBezTo>
                      <a:pt x="12559" y="29590"/>
                      <a:pt x="12559" y="29557"/>
                      <a:pt x="12527" y="29524"/>
                    </a:cubicBezTo>
                    <a:cubicBezTo>
                      <a:pt x="12266" y="28546"/>
                      <a:pt x="12168" y="27502"/>
                      <a:pt x="12135" y="26458"/>
                    </a:cubicBezTo>
                    <a:lnTo>
                      <a:pt x="12135" y="25936"/>
                    </a:lnTo>
                    <a:lnTo>
                      <a:pt x="12135" y="25806"/>
                    </a:lnTo>
                    <a:lnTo>
                      <a:pt x="12135" y="25447"/>
                    </a:lnTo>
                    <a:cubicBezTo>
                      <a:pt x="12135" y="25219"/>
                      <a:pt x="12168" y="25055"/>
                      <a:pt x="12168" y="24860"/>
                    </a:cubicBezTo>
                    <a:cubicBezTo>
                      <a:pt x="12168" y="24729"/>
                      <a:pt x="12201" y="24664"/>
                      <a:pt x="12201" y="24533"/>
                    </a:cubicBezTo>
                    <a:cubicBezTo>
                      <a:pt x="12201" y="24468"/>
                      <a:pt x="12201" y="24370"/>
                      <a:pt x="12233" y="24305"/>
                    </a:cubicBezTo>
                    <a:lnTo>
                      <a:pt x="12233" y="24305"/>
                    </a:lnTo>
                    <a:lnTo>
                      <a:pt x="12233" y="24305"/>
                    </a:lnTo>
                    <a:cubicBezTo>
                      <a:pt x="12298" y="24077"/>
                      <a:pt x="12298" y="23881"/>
                      <a:pt x="12331" y="23718"/>
                    </a:cubicBezTo>
                    <a:lnTo>
                      <a:pt x="12331" y="23718"/>
                    </a:lnTo>
                    <a:cubicBezTo>
                      <a:pt x="12298" y="23882"/>
                      <a:pt x="12298" y="24110"/>
                      <a:pt x="12233" y="24305"/>
                    </a:cubicBezTo>
                    <a:cubicBezTo>
                      <a:pt x="12298" y="24109"/>
                      <a:pt x="12331" y="23881"/>
                      <a:pt x="12331" y="23718"/>
                    </a:cubicBezTo>
                    <a:lnTo>
                      <a:pt x="12331" y="23718"/>
                    </a:lnTo>
                    <a:cubicBezTo>
                      <a:pt x="12331" y="23718"/>
                      <a:pt x="12331" y="23718"/>
                      <a:pt x="12331" y="23718"/>
                    </a:cubicBezTo>
                    <a:cubicBezTo>
                      <a:pt x="12331" y="23588"/>
                      <a:pt x="12364" y="23424"/>
                      <a:pt x="12396" y="23327"/>
                    </a:cubicBezTo>
                    <a:cubicBezTo>
                      <a:pt x="12462" y="23196"/>
                      <a:pt x="12462" y="23033"/>
                      <a:pt x="12494" y="22902"/>
                    </a:cubicBezTo>
                    <a:cubicBezTo>
                      <a:pt x="12527" y="22772"/>
                      <a:pt x="12527" y="22674"/>
                      <a:pt x="12559" y="22576"/>
                    </a:cubicBezTo>
                    <a:lnTo>
                      <a:pt x="12559" y="22544"/>
                    </a:lnTo>
                    <a:cubicBezTo>
                      <a:pt x="12788" y="21696"/>
                      <a:pt x="13049" y="20815"/>
                      <a:pt x="13440" y="20065"/>
                    </a:cubicBezTo>
                    <a:cubicBezTo>
                      <a:pt x="13864" y="19086"/>
                      <a:pt x="14451" y="18107"/>
                      <a:pt x="15136" y="17194"/>
                    </a:cubicBezTo>
                    <a:cubicBezTo>
                      <a:pt x="15332" y="16900"/>
                      <a:pt x="15593" y="16639"/>
                      <a:pt x="15789" y="16379"/>
                    </a:cubicBezTo>
                    <a:cubicBezTo>
                      <a:pt x="15985" y="16183"/>
                      <a:pt x="16148" y="15987"/>
                      <a:pt x="16376" y="15759"/>
                    </a:cubicBezTo>
                    <a:cubicBezTo>
                      <a:pt x="16637" y="15498"/>
                      <a:pt x="16963" y="15204"/>
                      <a:pt x="17257" y="14911"/>
                    </a:cubicBezTo>
                    <a:cubicBezTo>
                      <a:pt x="17420" y="14780"/>
                      <a:pt x="17583" y="14617"/>
                      <a:pt x="17746" y="14519"/>
                    </a:cubicBezTo>
                    <a:lnTo>
                      <a:pt x="17876" y="14389"/>
                    </a:lnTo>
                    <a:cubicBezTo>
                      <a:pt x="17876" y="14356"/>
                      <a:pt x="17909" y="14356"/>
                      <a:pt x="17942" y="14356"/>
                    </a:cubicBezTo>
                    <a:cubicBezTo>
                      <a:pt x="18040" y="14291"/>
                      <a:pt x="18105" y="14226"/>
                      <a:pt x="18203" y="14193"/>
                    </a:cubicBezTo>
                    <a:lnTo>
                      <a:pt x="18235" y="14128"/>
                    </a:lnTo>
                    <a:cubicBezTo>
                      <a:pt x="19997" y="12888"/>
                      <a:pt x="21954" y="12007"/>
                      <a:pt x="24042" y="11616"/>
                    </a:cubicBezTo>
                    <a:cubicBezTo>
                      <a:pt x="24303" y="11583"/>
                      <a:pt x="24596" y="11486"/>
                      <a:pt x="24922" y="11453"/>
                    </a:cubicBezTo>
                    <a:cubicBezTo>
                      <a:pt x="25281" y="11420"/>
                      <a:pt x="25705" y="11355"/>
                      <a:pt x="26064" y="11322"/>
                    </a:cubicBezTo>
                    <a:close/>
                    <a:moveTo>
                      <a:pt x="26019" y="0"/>
                    </a:moveTo>
                    <a:cubicBezTo>
                      <a:pt x="24001" y="0"/>
                      <a:pt x="21987" y="230"/>
                      <a:pt x="20029" y="688"/>
                    </a:cubicBezTo>
                    <a:cubicBezTo>
                      <a:pt x="18888" y="982"/>
                      <a:pt x="17746" y="1308"/>
                      <a:pt x="16637" y="1700"/>
                    </a:cubicBezTo>
                    <a:cubicBezTo>
                      <a:pt x="16441" y="1797"/>
                      <a:pt x="16180" y="1863"/>
                      <a:pt x="15985" y="1993"/>
                    </a:cubicBezTo>
                    <a:cubicBezTo>
                      <a:pt x="15463" y="2189"/>
                      <a:pt x="14973" y="2450"/>
                      <a:pt x="14484" y="2678"/>
                    </a:cubicBezTo>
                    <a:cubicBezTo>
                      <a:pt x="13734" y="3070"/>
                      <a:pt x="13049" y="3428"/>
                      <a:pt x="12364" y="3885"/>
                    </a:cubicBezTo>
                    <a:cubicBezTo>
                      <a:pt x="12331" y="3885"/>
                      <a:pt x="12331" y="3918"/>
                      <a:pt x="12266" y="3918"/>
                    </a:cubicBezTo>
                    <a:cubicBezTo>
                      <a:pt x="11679" y="4277"/>
                      <a:pt x="11059" y="4701"/>
                      <a:pt x="10504" y="5125"/>
                    </a:cubicBezTo>
                    <a:cubicBezTo>
                      <a:pt x="10211" y="5353"/>
                      <a:pt x="9885" y="5581"/>
                      <a:pt x="9591" y="5842"/>
                    </a:cubicBezTo>
                    <a:lnTo>
                      <a:pt x="9526" y="5908"/>
                    </a:lnTo>
                    <a:cubicBezTo>
                      <a:pt x="9297" y="6071"/>
                      <a:pt x="9102" y="6266"/>
                      <a:pt x="8906" y="6429"/>
                    </a:cubicBezTo>
                    <a:cubicBezTo>
                      <a:pt x="7666" y="7506"/>
                      <a:pt x="6590" y="8713"/>
                      <a:pt x="5546" y="10083"/>
                    </a:cubicBezTo>
                    <a:cubicBezTo>
                      <a:pt x="3263" y="13051"/>
                      <a:pt x="1795" y="16379"/>
                      <a:pt x="1012" y="19869"/>
                    </a:cubicBezTo>
                    <a:cubicBezTo>
                      <a:pt x="555" y="21043"/>
                      <a:pt x="392" y="22185"/>
                      <a:pt x="294" y="23294"/>
                    </a:cubicBezTo>
                    <a:cubicBezTo>
                      <a:pt x="1" y="26882"/>
                      <a:pt x="457" y="30503"/>
                      <a:pt x="1599" y="33961"/>
                    </a:cubicBezTo>
                    <a:cubicBezTo>
                      <a:pt x="1958" y="35037"/>
                      <a:pt x="2382" y="36048"/>
                      <a:pt x="2871" y="37027"/>
                    </a:cubicBezTo>
                    <a:cubicBezTo>
                      <a:pt x="2937" y="37190"/>
                      <a:pt x="3034" y="37353"/>
                      <a:pt x="3100" y="37484"/>
                    </a:cubicBezTo>
                    <a:cubicBezTo>
                      <a:pt x="3654" y="38495"/>
                      <a:pt x="4209" y="39473"/>
                      <a:pt x="4829" y="40387"/>
                    </a:cubicBezTo>
                    <a:cubicBezTo>
                      <a:pt x="4861" y="40452"/>
                      <a:pt x="4894" y="40517"/>
                      <a:pt x="4959" y="40582"/>
                    </a:cubicBezTo>
                    <a:cubicBezTo>
                      <a:pt x="6623" y="43029"/>
                      <a:pt x="8710" y="45214"/>
                      <a:pt x="11189" y="47139"/>
                    </a:cubicBezTo>
                    <a:lnTo>
                      <a:pt x="12527" y="48118"/>
                    </a:lnTo>
                    <a:cubicBezTo>
                      <a:pt x="14256" y="49259"/>
                      <a:pt x="16082" y="50173"/>
                      <a:pt x="17942" y="50923"/>
                    </a:cubicBezTo>
                    <a:cubicBezTo>
                      <a:pt x="19018" y="51347"/>
                      <a:pt x="20127" y="51673"/>
                      <a:pt x="21171" y="51934"/>
                    </a:cubicBezTo>
                    <a:lnTo>
                      <a:pt x="21204" y="51934"/>
                    </a:lnTo>
                    <a:cubicBezTo>
                      <a:pt x="23413" y="52503"/>
                      <a:pt x="25656" y="52780"/>
                      <a:pt x="27878" y="52780"/>
                    </a:cubicBezTo>
                    <a:cubicBezTo>
                      <a:pt x="31006" y="52780"/>
                      <a:pt x="34093" y="52233"/>
                      <a:pt x="36992" y="51184"/>
                    </a:cubicBezTo>
                    <a:cubicBezTo>
                      <a:pt x="37090" y="51119"/>
                      <a:pt x="37155" y="51086"/>
                      <a:pt x="37253" y="51086"/>
                    </a:cubicBezTo>
                    <a:cubicBezTo>
                      <a:pt x="38297" y="50695"/>
                      <a:pt x="39373" y="50205"/>
                      <a:pt x="40384" y="49651"/>
                    </a:cubicBezTo>
                    <a:cubicBezTo>
                      <a:pt x="40449" y="49618"/>
                      <a:pt x="40515" y="49586"/>
                      <a:pt x="40580" y="49553"/>
                    </a:cubicBezTo>
                    <a:cubicBezTo>
                      <a:pt x="43548" y="47857"/>
                      <a:pt x="46256" y="45573"/>
                      <a:pt x="48441" y="42735"/>
                    </a:cubicBezTo>
                    <a:cubicBezTo>
                      <a:pt x="50170" y="40485"/>
                      <a:pt x="51442" y="38038"/>
                      <a:pt x="52290" y="35461"/>
                    </a:cubicBezTo>
                    <a:cubicBezTo>
                      <a:pt x="52649" y="34385"/>
                      <a:pt x="52943" y="33276"/>
                      <a:pt x="53139" y="32167"/>
                    </a:cubicBezTo>
                    <a:cubicBezTo>
                      <a:pt x="53660" y="29394"/>
                      <a:pt x="53726" y="26589"/>
                      <a:pt x="53334" y="23816"/>
                    </a:cubicBezTo>
                    <a:cubicBezTo>
                      <a:pt x="53302" y="23522"/>
                      <a:pt x="53269" y="23261"/>
                      <a:pt x="53236" y="23000"/>
                    </a:cubicBezTo>
                    <a:lnTo>
                      <a:pt x="53106" y="22250"/>
                    </a:lnTo>
                    <a:cubicBezTo>
                      <a:pt x="53073" y="21957"/>
                      <a:pt x="52975" y="21630"/>
                      <a:pt x="52910" y="21369"/>
                    </a:cubicBezTo>
                    <a:cubicBezTo>
                      <a:pt x="52845" y="21108"/>
                      <a:pt x="52780" y="20815"/>
                      <a:pt x="52682" y="20586"/>
                    </a:cubicBezTo>
                    <a:cubicBezTo>
                      <a:pt x="52421" y="19510"/>
                      <a:pt x="52095" y="18466"/>
                      <a:pt x="51671" y="17455"/>
                    </a:cubicBezTo>
                    <a:lnTo>
                      <a:pt x="51442" y="16835"/>
                    </a:lnTo>
                    <a:cubicBezTo>
                      <a:pt x="51312" y="16574"/>
                      <a:pt x="51214" y="16346"/>
                      <a:pt x="51116" y="16085"/>
                    </a:cubicBezTo>
                    <a:cubicBezTo>
                      <a:pt x="51051" y="16020"/>
                      <a:pt x="51051" y="15987"/>
                      <a:pt x="51018" y="15889"/>
                    </a:cubicBezTo>
                    <a:cubicBezTo>
                      <a:pt x="50888" y="15693"/>
                      <a:pt x="50823" y="15433"/>
                      <a:pt x="50692" y="15237"/>
                    </a:cubicBezTo>
                    <a:cubicBezTo>
                      <a:pt x="50659" y="15139"/>
                      <a:pt x="50562" y="15008"/>
                      <a:pt x="50529" y="14878"/>
                    </a:cubicBezTo>
                    <a:cubicBezTo>
                      <a:pt x="50464" y="14682"/>
                      <a:pt x="50333" y="14454"/>
                      <a:pt x="50203" y="14291"/>
                    </a:cubicBezTo>
                    <a:lnTo>
                      <a:pt x="50203" y="14258"/>
                    </a:lnTo>
                    <a:cubicBezTo>
                      <a:pt x="50040" y="13932"/>
                      <a:pt x="49844" y="13638"/>
                      <a:pt x="49681" y="13312"/>
                    </a:cubicBezTo>
                    <a:cubicBezTo>
                      <a:pt x="49583" y="13149"/>
                      <a:pt x="49485" y="12986"/>
                      <a:pt x="49355" y="12823"/>
                    </a:cubicBezTo>
                    <a:cubicBezTo>
                      <a:pt x="49355" y="12790"/>
                      <a:pt x="49322" y="12758"/>
                      <a:pt x="49257" y="12758"/>
                    </a:cubicBezTo>
                    <a:cubicBezTo>
                      <a:pt x="49159" y="12595"/>
                      <a:pt x="49028" y="12399"/>
                      <a:pt x="48898" y="12236"/>
                    </a:cubicBezTo>
                    <a:cubicBezTo>
                      <a:pt x="48767" y="12007"/>
                      <a:pt x="48604" y="11812"/>
                      <a:pt x="48441" y="11616"/>
                    </a:cubicBezTo>
                    <a:cubicBezTo>
                      <a:pt x="48180" y="11257"/>
                      <a:pt x="47887" y="10833"/>
                      <a:pt x="47593" y="10474"/>
                    </a:cubicBezTo>
                    <a:cubicBezTo>
                      <a:pt x="47528" y="10344"/>
                      <a:pt x="47397" y="10246"/>
                      <a:pt x="47300" y="10116"/>
                    </a:cubicBezTo>
                    <a:lnTo>
                      <a:pt x="47267" y="10018"/>
                    </a:lnTo>
                    <a:cubicBezTo>
                      <a:pt x="47267" y="10018"/>
                      <a:pt x="47267" y="9985"/>
                      <a:pt x="47234" y="9985"/>
                    </a:cubicBezTo>
                    <a:cubicBezTo>
                      <a:pt x="47104" y="9822"/>
                      <a:pt x="46973" y="9691"/>
                      <a:pt x="46876" y="9528"/>
                    </a:cubicBezTo>
                    <a:cubicBezTo>
                      <a:pt x="46810" y="9463"/>
                      <a:pt x="46745" y="9430"/>
                      <a:pt x="46712" y="9333"/>
                    </a:cubicBezTo>
                    <a:cubicBezTo>
                      <a:pt x="46647" y="9300"/>
                      <a:pt x="46615" y="9202"/>
                      <a:pt x="46582" y="9170"/>
                    </a:cubicBezTo>
                    <a:cubicBezTo>
                      <a:pt x="46484" y="9072"/>
                      <a:pt x="46419" y="8974"/>
                      <a:pt x="46321" y="8876"/>
                    </a:cubicBezTo>
                    <a:cubicBezTo>
                      <a:pt x="46256" y="8811"/>
                      <a:pt x="46158" y="8713"/>
                      <a:pt x="46125" y="8648"/>
                    </a:cubicBezTo>
                    <a:lnTo>
                      <a:pt x="45995" y="8517"/>
                    </a:lnTo>
                    <a:lnTo>
                      <a:pt x="45897" y="8387"/>
                    </a:lnTo>
                    <a:cubicBezTo>
                      <a:pt x="45571" y="8060"/>
                      <a:pt x="45212" y="7734"/>
                      <a:pt x="44853" y="7408"/>
                    </a:cubicBezTo>
                    <a:cubicBezTo>
                      <a:pt x="44690" y="7245"/>
                      <a:pt x="44527" y="7114"/>
                      <a:pt x="44364" y="6984"/>
                    </a:cubicBezTo>
                    <a:cubicBezTo>
                      <a:pt x="44201" y="6788"/>
                      <a:pt x="44005" y="6658"/>
                      <a:pt x="43842" y="6527"/>
                    </a:cubicBezTo>
                    <a:cubicBezTo>
                      <a:pt x="43711" y="6429"/>
                      <a:pt x="43581" y="6332"/>
                      <a:pt x="43516" y="6234"/>
                    </a:cubicBezTo>
                    <a:cubicBezTo>
                      <a:pt x="43255" y="6038"/>
                      <a:pt x="43026" y="5842"/>
                      <a:pt x="42733" y="5614"/>
                    </a:cubicBezTo>
                    <a:cubicBezTo>
                      <a:pt x="42211" y="5223"/>
                      <a:pt x="41656" y="4798"/>
                      <a:pt x="41069" y="4440"/>
                    </a:cubicBezTo>
                    <a:cubicBezTo>
                      <a:pt x="40515" y="4081"/>
                      <a:pt x="39928" y="3722"/>
                      <a:pt x="39373" y="3428"/>
                    </a:cubicBezTo>
                    <a:cubicBezTo>
                      <a:pt x="38949" y="3167"/>
                      <a:pt x="38492" y="2972"/>
                      <a:pt x="38101" y="2776"/>
                    </a:cubicBezTo>
                    <a:cubicBezTo>
                      <a:pt x="37546" y="2482"/>
                      <a:pt x="36992" y="2254"/>
                      <a:pt x="36470" y="2026"/>
                    </a:cubicBezTo>
                    <a:cubicBezTo>
                      <a:pt x="36241" y="1961"/>
                      <a:pt x="36013" y="1863"/>
                      <a:pt x="35817" y="1797"/>
                    </a:cubicBezTo>
                    <a:cubicBezTo>
                      <a:pt x="35491" y="1667"/>
                      <a:pt x="35100" y="1536"/>
                      <a:pt x="34774" y="1439"/>
                    </a:cubicBezTo>
                    <a:cubicBezTo>
                      <a:pt x="34447" y="1308"/>
                      <a:pt x="34089" y="1210"/>
                      <a:pt x="33762" y="1112"/>
                    </a:cubicBezTo>
                    <a:lnTo>
                      <a:pt x="33404" y="982"/>
                    </a:lnTo>
                    <a:lnTo>
                      <a:pt x="33306" y="982"/>
                    </a:lnTo>
                    <a:cubicBezTo>
                      <a:pt x="33273" y="982"/>
                      <a:pt x="33240" y="982"/>
                      <a:pt x="33240" y="949"/>
                    </a:cubicBezTo>
                    <a:cubicBezTo>
                      <a:pt x="33208" y="949"/>
                      <a:pt x="33143" y="949"/>
                      <a:pt x="33143" y="884"/>
                    </a:cubicBezTo>
                    <a:cubicBezTo>
                      <a:pt x="32914" y="851"/>
                      <a:pt x="32719" y="786"/>
                      <a:pt x="32458" y="721"/>
                    </a:cubicBezTo>
                    <a:cubicBezTo>
                      <a:pt x="32099" y="656"/>
                      <a:pt x="31740" y="558"/>
                      <a:pt x="31316" y="493"/>
                    </a:cubicBezTo>
                    <a:cubicBezTo>
                      <a:pt x="30924" y="395"/>
                      <a:pt x="30500" y="330"/>
                      <a:pt x="30109" y="297"/>
                    </a:cubicBezTo>
                    <a:lnTo>
                      <a:pt x="30011" y="297"/>
                    </a:lnTo>
                    <a:cubicBezTo>
                      <a:pt x="29815" y="232"/>
                      <a:pt x="29620" y="199"/>
                      <a:pt x="29359" y="199"/>
                    </a:cubicBezTo>
                    <a:cubicBezTo>
                      <a:pt x="29163" y="166"/>
                      <a:pt x="28902" y="166"/>
                      <a:pt x="28706" y="134"/>
                    </a:cubicBezTo>
                    <a:cubicBezTo>
                      <a:pt x="28543" y="134"/>
                      <a:pt x="28380" y="69"/>
                      <a:pt x="28217" y="69"/>
                    </a:cubicBezTo>
                    <a:lnTo>
                      <a:pt x="28054" y="69"/>
                    </a:lnTo>
                    <a:cubicBezTo>
                      <a:pt x="27923" y="69"/>
                      <a:pt x="27826" y="69"/>
                      <a:pt x="27662" y="36"/>
                    </a:cubicBezTo>
                    <a:cubicBezTo>
                      <a:pt x="27369" y="36"/>
                      <a:pt x="27075" y="3"/>
                      <a:pt x="26782" y="3"/>
                    </a:cubicBezTo>
                    <a:lnTo>
                      <a:pt x="26423" y="3"/>
                    </a:lnTo>
                    <a:cubicBezTo>
                      <a:pt x="26288" y="1"/>
                      <a:pt x="26154" y="0"/>
                      <a:pt x="26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199;p40">
                <a:extLst>
                  <a:ext uri="{FF2B5EF4-FFF2-40B4-BE49-F238E27FC236}">
                    <a16:creationId xmlns:a16="http://schemas.microsoft.com/office/drawing/2014/main" id="{4B58FF53-014E-5D7F-2071-357FAEE85359}"/>
                  </a:ext>
                </a:extLst>
              </p:cNvPr>
              <p:cNvSpPr/>
              <p:nvPr/>
            </p:nvSpPr>
            <p:spPr>
              <a:xfrm>
                <a:off x="5411625" y="1789175"/>
                <a:ext cx="315625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12625" h="6004" extrusionOk="0">
                    <a:moveTo>
                      <a:pt x="1109" y="1"/>
                    </a:moveTo>
                    <a:cubicBezTo>
                      <a:pt x="1109" y="99"/>
                      <a:pt x="1077" y="131"/>
                      <a:pt x="1077" y="229"/>
                    </a:cubicBezTo>
                    <a:lnTo>
                      <a:pt x="979" y="556"/>
                    </a:lnTo>
                    <a:cubicBezTo>
                      <a:pt x="914" y="816"/>
                      <a:pt x="816" y="1175"/>
                      <a:pt x="751" y="1436"/>
                    </a:cubicBezTo>
                    <a:cubicBezTo>
                      <a:pt x="718" y="1567"/>
                      <a:pt x="653" y="1730"/>
                      <a:pt x="588" y="1860"/>
                    </a:cubicBezTo>
                    <a:cubicBezTo>
                      <a:pt x="588" y="1893"/>
                      <a:pt x="555" y="1926"/>
                      <a:pt x="555" y="1991"/>
                    </a:cubicBezTo>
                    <a:lnTo>
                      <a:pt x="490" y="2056"/>
                    </a:lnTo>
                    <a:cubicBezTo>
                      <a:pt x="424" y="2219"/>
                      <a:pt x="392" y="2382"/>
                      <a:pt x="294" y="2545"/>
                    </a:cubicBezTo>
                    <a:cubicBezTo>
                      <a:pt x="229" y="2806"/>
                      <a:pt x="131" y="3002"/>
                      <a:pt x="0" y="3230"/>
                    </a:cubicBezTo>
                    <a:lnTo>
                      <a:pt x="11646" y="5970"/>
                    </a:lnTo>
                    <a:lnTo>
                      <a:pt x="11744" y="6003"/>
                    </a:lnTo>
                    <a:cubicBezTo>
                      <a:pt x="12135" y="4959"/>
                      <a:pt x="12396" y="3850"/>
                      <a:pt x="12624" y="2741"/>
                    </a:cubicBezTo>
                    <a:lnTo>
                      <a:pt x="12494" y="2708"/>
                    </a:lnTo>
                    <a:lnTo>
                      <a:pt x="1273" y="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200;p40">
                <a:extLst>
                  <a:ext uri="{FF2B5EF4-FFF2-40B4-BE49-F238E27FC236}">
                    <a16:creationId xmlns:a16="http://schemas.microsoft.com/office/drawing/2014/main" id="{6CF4417F-DDE9-7730-52AA-AE86E95C1F46}"/>
                  </a:ext>
                </a:extLst>
              </p:cNvPr>
              <p:cNvSpPr/>
              <p:nvPr/>
            </p:nvSpPr>
            <p:spPr>
              <a:xfrm>
                <a:off x="4408550" y="1550250"/>
                <a:ext cx="305850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2234" h="6101" extrusionOk="0">
                    <a:moveTo>
                      <a:pt x="556" y="0"/>
                    </a:moveTo>
                    <a:cubicBezTo>
                      <a:pt x="295" y="1077"/>
                      <a:pt x="131" y="2219"/>
                      <a:pt x="1" y="3328"/>
                    </a:cubicBezTo>
                    <a:lnTo>
                      <a:pt x="131" y="3360"/>
                    </a:lnTo>
                    <a:lnTo>
                      <a:pt x="11809" y="6100"/>
                    </a:lnTo>
                    <a:lnTo>
                      <a:pt x="11809" y="5741"/>
                    </a:lnTo>
                    <a:cubicBezTo>
                      <a:pt x="11809" y="5546"/>
                      <a:pt x="11842" y="5317"/>
                      <a:pt x="11842" y="5154"/>
                    </a:cubicBezTo>
                    <a:cubicBezTo>
                      <a:pt x="11842" y="5056"/>
                      <a:pt x="11875" y="4959"/>
                      <a:pt x="11875" y="4828"/>
                    </a:cubicBezTo>
                    <a:cubicBezTo>
                      <a:pt x="11875" y="4763"/>
                      <a:pt x="11875" y="4665"/>
                      <a:pt x="11907" y="4600"/>
                    </a:cubicBezTo>
                    <a:cubicBezTo>
                      <a:pt x="11972" y="4404"/>
                      <a:pt x="11972" y="4176"/>
                      <a:pt x="12005" y="4013"/>
                    </a:cubicBezTo>
                    <a:cubicBezTo>
                      <a:pt x="12038" y="3752"/>
                      <a:pt x="12070" y="3458"/>
                      <a:pt x="12168" y="3164"/>
                    </a:cubicBezTo>
                    <a:cubicBezTo>
                      <a:pt x="12201" y="3034"/>
                      <a:pt x="12201" y="2969"/>
                      <a:pt x="12233" y="2838"/>
                    </a:cubicBezTo>
                    <a:lnTo>
                      <a:pt x="12233" y="2806"/>
                    </a:lnTo>
                    <a:lnTo>
                      <a:pt x="621" y="66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201;p40">
                <a:extLst>
                  <a:ext uri="{FF2B5EF4-FFF2-40B4-BE49-F238E27FC236}">
                    <a16:creationId xmlns:a16="http://schemas.microsoft.com/office/drawing/2014/main" id="{B6956EB9-4AF6-9157-7299-387F2B7DB9A7}"/>
                  </a:ext>
                </a:extLst>
              </p:cNvPr>
              <p:cNvSpPr/>
              <p:nvPr/>
            </p:nvSpPr>
            <p:spPr>
              <a:xfrm>
                <a:off x="4848125" y="2045250"/>
                <a:ext cx="147625" cy="31155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12462" extrusionOk="0">
                    <a:moveTo>
                      <a:pt x="2708" y="1"/>
                    </a:moveTo>
                    <a:lnTo>
                      <a:pt x="2479" y="881"/>
                    </a:lnTo>
                    <a:lnTo>
                      <a:pt x="0" y="11418"/>
                    </a:lnTo>
                    <a:cubicBezTo>
                      <a:pt x="1077" y="11842"/>
                      <a:pt x="2153" y="12200"/>
                      <a:pt x="3229" y="12461"/>
                    </a:cubicBezTo>
                    <a:lnTo>
                      <a:pt x="5904" y="1142"/>
                    </a:lnTo>
                    <a:cubicBezTo>
                      <a:pt x="5643" y="1110"/>
                      <a:pt x="5382" y="1044"/>
                      <a:pt x="5089" y="947"/>
                    </a:cubicBezTo>
                    <a:cubicBezTo>
                      <a:pt x="4273" y="718"/>
                      <a:pt x="3458" y="425"/>
                      <a:pt x="2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202;p40">
                <a:extLst>
                  <a:ext uri="{FF2B5EF4-FFF2-40B4-BE49-F238E27FC236}">
                    <a16:creationId xmlns:a16="http://schemas.microsoft.com/office/drawing/2014/main" id="{943141E1-D699-F250-3FF8-9E9B60DD2721}"/>
                  </a:ext>
                </a:extLst>
              </p:cNvPr>
              <p:cNvSpPr/>
              <p:nvPr/>
            </p:nvSpPr>
            <p:spPr>
              <a:xfrm>
                <a:off x="5082975" y="1064200"/>
                <a:ext cx="145175" cy="28057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1223" extrusionOk="0">
                    <a:moveTo>
                      <a:pt x="2545" y="1"/>
                    </a:moveTo>
                    <a:lnTo>
                      <a:pt x="2512" y="66"/>
                    </a:lnTo>
                    <a:lnTo>
                      <a:pt x="164" y="10178"/>
                    </a:lnTo>
                    <a:lnTo>
                      <a:pt x="1" y="10929"/>
                    </a:lnTo>
                    <a:lnTo>
                      <a:pt x="425" y="10929"/>
                    </a:lnTo>
                    <a:cubicBezTo>
                      <a:pt x="653" y="10929"/>
                      <a:pt x="849" y="10961"/>
                      <a:pt x="1012" y="10961"/>
                    </a:cubicBezTo>
                    <a:lnTo>
                      <a:pt x="1208" y="10961"/>
                    </a:lnTo>
                    <a:cubicBezTo>
                      <a:pt x="1305" y="10961"/>
                      <a:pt x="1338" y="10961"/>
                      <a:pt x="1403" y="10994"/>
                    </a:cubicBezTo>
                    <a:lnTo>
                      <a:pt x="1827" y="10994"/>
                    </a:lnTo>
                    <a:cubicBezTo>
                      <a:pt x="1860" y="10994"/>
                      <a:pt x="1958" y="10994"/>
                      <a:pt x="1990" y="11026"/>
                    </a:cubicBezTo>
                    <a:lnTo>
                      <a:pt x="2219" y="11026"/>
                    </a:lnTo>
                    <a:cubicBezTo>
                      <a:pt x="2317" y="11026"/>
                      <a:pt x="2382" y="11059"/>
                      <a:pt x="2480" y="11059"/>
                    </a:cubicBezTo>
                    <a:cubicBezTo>
                      <a:pt x="2512" y="11059"/>
                      <a:pt x="2610" y="11059"/>
                      <a:pt x="2643" y="11124"/>
                    </a:cubicBezTo>
                    <a:cubicBezTo>
                      <a:pt x="2773" y="11157"/>
                      <a:pt x="2871" y="11157"/>
                      <a:pt x="3002" y="11190"/>
                    </a:cubicBezTo>
                    <a:cubicBezTo>
                      <a:pt x="3100" y="11190"/>
                      <a:pt x="3165" y="11222"/>
                      <a:pt x="3263" y="11222"/>
                    </a:cubicBezTo>
                    <a:lnTo>
                      <a:pt x="3458" y="10472"/>
                    </a:lnTo>
                    <a:lnTo>
                      <a:pt x="5774" y="621"/>
                    </a:lnTo>
                    <a:lnTo>
                      <a:pt x="5807" y="555"/>
                    </a:lnTo>
                    <a:cubicBezTo>
                      <a:pt x="4763" y="360"/>
                      <a:pt x="3654" y="164"/>
                      <a:pt x="25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203;p40">
                <a:extLst>
                  <a:ext uri="{FF2B5EF4-FFF2-40B4-BE49-F238E27FC236}">
                    <a16:creationId xmlns:a16="http://schemas.microsoft.com/office/drawing/2014/main" id="{AA2A2CC8-6A4E-DB78-6F09-1B8ECB9D5AA7}"/>
                  </a:ext>
                </a:extLst>
              </p:cNvPr>
              <p:cNvSpPr/>
              <p:nvPr/>
            </p:nvSpPr>
            <p:spPr>
              <a:xfrm>
                <a:off x="5168600" y="2033025"/>
                <a:ext cx="245500" cy="304200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12168" extrusionOk="0">
                    <a:moveTo>
                      <a:pt x="3687" y="0"/>
                    </a:moveTo>
                    <a:cubicBezTo>
                      <a:pt x="3589" y="98"/>
                      <a:pt x="3458" y="131"/>
                      <a:pt x="3361" y="196"/>
                    </a:cubicBezTo>
                    <a:lnTo>
                      <a:pt x="326" y="1416"/>
                    </a:lnTo>
                    <a:lnTo>
                      <a:pt x="326" y="1416"/>
                    </a:lnTo>
                    <a:cubicBezTo>
                      <a:pt x="210" y="1429"/>
                      <a:pt x="100" y="1448"/>
                      <a:pt x="1" y="1468"/>
                    </a:cubicBezTo>
                    <a:lnTo>
                      <a:pt x="6231" y="12168"/>
                    </a:lnTo>
                    <a:cubicBezTo>
                      <a:pt x="6296" y="12135"/>
                      <a:pt x="6394" y="12070"/>
                      <a:pt x="6459" y="12070"/>
                    </a:cubicBezTo>
                    <a:cubicBezTo>
                      <a:pt x="7536" y="11678"/>
                      <a:pt x="8580" y="11189"/>
                      <a:pt x="9624" y="10667"/>
                    </a:cubicBezTo>
                    <a:cubicBezTo>
                      <a:pt x="9689" y="10602"/>
                      <a:pt x="9721" y="10569"/>
                      <a:pt x="9819" y="10537"/>
                    </a:cubicBezTo>
                    <a:lnTo>
                      <a:pt x="3687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204;p40">
                <a:extLst>
                  <a:ext uri="{FF2B5EF4-FFF2-40B4-BE49-F238E27FC236}">
                    <a16:creationId xmlns:a16="http://schemas.microsoft.com/office/drawing/2014/main" id="{D9A5BDD0-AA08-DB91-FD69-3CFFBB58DD0C}"/>
                  </a:ext>
                </a:extLst>
              </p:cNvPr>
              <p:cNvSpPr/>
              <p:nvPr/>
            </p:nvSpPr>
            <p:spPr>
              <a:xfrm>
                <a:off x="4634450" y="1153925"/>
                <a:ext cx="225100" cy="309100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12364" extrusionOk="0">
                    <a:moveTo>
                      <a:pt x="2773" y="0"/>
                    </a:moveTo>
                    <a:cubicBezTo>
                      <a:pt x="1795" y="555"/>
                      <a:pt x="881" y="1207"/>
                      <a:pt x="1" y="1957"/>
                    </a:cubicBezTo>
                    <a:lnTo>
                      <a:pt x="33" y="2023"/>
                    </a:lnTo>
                    <a:lnTo>
                      <a:pt x="6459" y="12363"/>
                    </a:lnTo>
                    <a:cubicBezTo>
                      <a:pt x="6688" y="12167"/>
                      <a:pt x="6851" y="11939"/>
                      <a:pt x="7047" y="11743"/>
                    </a:cubicBezTo>
                    <a:cubicBezTo>
                      <a:pt x="7666" y="11123"/>
                      <a:pt x="8319" y="10536"/>
                      <a:pt x="9004" y="10047"/>
                    </a:cubicBezTo>
                    <a:lnTo>
                      <a:pt x="8906" y="9982"/>
                    </a:lnTo>
                    <a:lnTo>
                      <a:pt x="2806" y="65"/>
                    </a:lnTo>
                    <a:lnTo>
                      <a:pt x="2773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205;p40">
                <a:extLst>
                  <a:ext uri="{FF2B5EF4-FFF2-40B4-BE49-F238E27FC236}">
                    <a16:creationId xmlns:a16="http://schemas.microsoft.com/office/drawing/2014/main" id="{7142B7DE-6511-6C5B-2CA8-65FA43F4ABB1}"/>
                  </a:ext>
                </a:extLst>
              </p:cNvPr>
              <p:cNvSpPr/>
              <p:nvPr/>
            </p:nvSpPr>
            <p:spPr>
              <a:xfrm>
                <a:off x="5346375" y="1308850"/>
                <a:ext cx="283825" cy="212075"/>
              </a:xfrm>
              <a:custGeom>
                <a:avLst/>
                <a:gdLst/>
                <a:ahLst/>
                <a:cxnLst/>
                <a:rect l="l" t="t" r="r" b="b"/>
                <a:pathLst>
                  <a:path w="11353" h="8483" extrusionOk="0">
                    <a:moveTo>
                      <a:pt x="9363" y="1"/>
                    </a:moveTo>
                    <a:lnTo>
                      <a:pt x="9265" y="34"/>
                    </a:lnTo>
                    <a:lnTo>
                      <a:pt x="718" y="5318"/>
                    </a:lnTo>
                    <a:lnTo>
                      <a:pt x="1" y="5775"/>
                    </a:lnTo>
                    <a:lnTo>
                      <a:pt x="327" y="6101"/>
                    </a:lnTo>
                    <a:cubicBezTo>
                      <a:pt x="555" y="6297"/>
                      <a:pt x="718" y="6525"/>
                      <a:pt x="882" y="6753"/>
                    </a:cubicBezTo>
                    <a:cubicBezTo>
                      <a:pt x="1110" y="7079"/>
                      <a:pt x="1371" y="7406"/>
                      <a:pt x="1567" y="7732"/>
                    </a:cubicBezTo>
                    <a:cubicBezTo>
                      <a:pt x="1697" y="7895"/>
                      <a:pt x="1762" y="8058"/>
                      <a:pt x="1860" y="8188"/>
                    </a:cubicBezTo>
                    <a:cubicBezTo>
                      <a:pt x="1925" y="8254"/>
                      <a:pt x="1958" y="8384"/>
                      <a:pt x="2023" y="8482"/>
                    </a:cubicBezTo>
                    <a:lnTo>
                      <a:pt x="2676" y="8058"/>
                    </a:lnTo>
                    <a:lnTo>
                      <a:pt x="11255" y="2774"/>
                    </a:lnTo>
                    <a:lnTo>
                      <a:pt x="11353" y="2708"/>
                    </a:lnTo>
                    <a:cubicBezTo>
                      <a:pt x="10733" y="1795"/>
                      <a:pt x="10080" y="849"/>
                      <a:pt x="9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206;p40">
                <a:extLst>
                  <a:ext uri="{FF2B5EF4-FFF2-40B4-BE49-F238E27FC236}">
                    <a16:creationId xmlns:a16="http://schemas.microsoft.com/office/drawing/2014/main" id="{A7AF5B8D-3E7B-9148-B740-800754FAA963}"/>
                  </a:ext>
                </a:extLst>
              </p:cNvPr>
              <p:cNvSpPr/>
              <p:nvPr/>
            </p:nvSpPr>
            <p:spPr>
              <a:xfrm>
                <a:off x="4472175" y="1815275"/>
                <a:ext cx="292775" cy="256100"/>
              </a:xfrm>
              <a:custGeom>
                <a:avLst/>
                <a:gdLst/>
                <a:ahLst/>
                <a:cxnLst/>
                <a:rect l="l" t="t" r="r" b="b"/>
                <a:pathLst>
                  <a:path w="11711" h="10244" extrusionOk="0">
                    <a:moveTo>
                      <a:pt x="9949" y="1"/>
                    </a:moveTo>
                    <a:lnTo>
                      <a:pt x="0" y="6688"/>
                    </a:lnTo>
                    <a:cubicBezTo>
                      <a:pt x="66" y="6851"/>
                      <a:pt x="163" y="7014"/>
                      <a:pt x="229" y="7145"/>
                    </a:cubicBezTo>
                    <a:cubicBezTo>
                      <a:pt x="783" y="8156"/>
                      <a:pt x="1338" y="9134"/>
                      <a:pt x="1958" y="10048"/>
                    </a:cubicBezTo>
                    <a:cubicBezTo>
                      <a:pt x="1990" y="10113"/>
                      <a:pt x="2023" y="10178"/>
                      <a:pt x="2088" y="10243"/>
                    </a:cubicBezTo>
                    <a:lnTo>
                      <a:pt x="11711" y="3785"/>
                    </a:lnTo>
                    <a:cubicBezTo>
                      <a:pt x="10993" y="2708"/>
                      <a:pt x="10471" y="1632"/>
                      <a:pt x="10080" y="425"/>
                    </a:cubicBezTo>
                    <a:cubicBezTo>
                      <a:pt x="10015" y="262"/>
                      <a:pt x="9982" y="164"/>
                      <a:pt x="99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207;p40">
                <a:extLst>
                  <a:ext uri="{FF2B5EF4-FFF2-40B4-BE49-F238E27FC236}">
                    <a16:creationId xmlns:a16="http://schemas.microsoft.com/office/drawing/2014/main" id="{70693A1E-9286-BE76-7D54-43B9F5824C32}"/>
                  </a:ext>
                </a:extLst>
              </p:cNvPr>
              <p:cNvSpPr/>
              <p:nvPr/>
            </p:nvSpPr>
            <p:spPr>
              <a:xfrm>
                <a:off x="5171050" y="2037100"/>
                <a:ext cx="7912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1273" extrusionOk="0">
                    <a:moveTo>
                      <a:pt x="3165" y="0"/>
                    </a:moveTo>
                    <a:lnTo>
                      <a:pt x="1" y="1273"/>
                    </a:lnTo>
                    <a:cubicBezTo>
                      <a:pt x="131" y="1240"/>
                      <a:pt x="262" y="1207"/>
                      <a:pt x="392" y="1207"/>
                    </a:cubicBezTo>
                    <a:cubicBezTo>
                      <a:pt x="490" y="1142"/>
                      <a:pt x="653" y="1109"/>
                      <a:pt x="783" y="1077"/>
                    </a:cubicBezTo>
                    <a:cubicBezTo>
                      <a:pt x="979" y="979"/>
                      <a:pt x="1207" y="946"/>
                      <a:pt x="1403" y="881"/>
                    </a:cubicBezTo>
                    <a:cubicBezTo>
                      <a:pt x="1566" y="783"/>
                      <a:pt x="1729" y="751"/>
                      <a:pt x="1893" y="653"/>
                    </a:cubicBezTo>
                    <a:cubicBezTo>
                      <a:pt x="1925" y="620"/>
                      <a:pt x="2023" y="620"/>
                      <a:pt x="2056" y="588"/>
                    </a:cubicBezTo>
                    <a:cubicBezTo>
                      <a:pt x="2251" y="490"/>
                      <a:pt x="2414" y="424"/>
                      <a:pt x="2578" y="327"/>
                    </a:cubicBezTo>
                    <a:cubicBezTo>
                      <a:pt x="2741" y="261"/>
                      <a:pt x="2936" y="164"/>
                      <a:pt x="3099" y="66"/>
                    </a:cubicBezTo>
                    <a:cubicBezTo>
                      <a:pt x="3099" y="66"/>
                      <a:pt x="3165" y="66"/>
                      <a:pt x="3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208;p40">
                <a:extLst>
                  <a:ext uri="{FF2B5EF4-FFF2-40B4-BE49-F238E27FC236}">
                    <a16:creationId xmlns:a16="http://schemas.microsoft.com/office/drawing/2014/main" id="{62B799F4-B354-61ED-59A0-CA23CC188D96}"/>
                  </a:ext>
                </a:extLst>
              </p:cNvPr>
              <p:cNvSpPr/>
              <p:nvPr/>
            </p:nvSpPr>
            <p:spPr>
              <a:xfrm>
                <a:off x="4908475" y="1196325"/>
                <a:ext cx="393075" cy="450050"/>
              </a:xfrm>
              <a:custGeom>
                <a:avLst/>
                <a:gdLst/>
                <a:ahLst/>
                <a:cxnLst/>
                <a:rect l="l" t="t" r="r" b="b"/>
                <a:pathLst>
                  <a:path w="15723" h="18002" extrusionOk="0">
                    <a:moveTo>
                      <a:pt x="4469" y="0"/>
                    </a:moveTo>
                    <a:lnTo>
                      <a:pt x="4469" y="0"/>
                    </a:lnTo>
                    <a:cubicBezTo>
                      <a:pt x="4469" y="1"/>
                      <a:pt x="0" y="16604"/>
                      <a:pt x="6654" y="17909"/>
                    </a:cubicBezTo>
                    <a:cubicBezTo>
                      <a:pt x="6971" y="17971"/>
                      <a:pt x="7277" y="18001"/>
                      <a:pt x="7572" y="18001"/>
                    </a:cubicBezTo>
                    <a:cubicBezTo>
                      <a:pt x="14345" y="18001"/>
                      <a:pt x="15723" y="2219"/>
                      <a:pt x="15723" y="2218"/>
                    </a:cubicBezTo>
                    <a:lnTo>
                      <a:pt x="15723" y="2218"/>
                    </a:lnTo>
                    <a:cubicBezTo>
                      <a:pt x="15057" y="2364"/>
                      <a:pt x="13913" y="2590"/>
                      <a:pt x="12468" y="2590"/>
                    </a:cubicBezTo>
                    <a:cubicBezTo>
                      <a:pt x="11649" y="2590"/>
                      <a:pt x="10733" y="2517"/>
                      <a:pt x="9753" y="2316"/>
                    </a:cubicBezTo>
                    <a:cubicBezTo>
                      <a:pt x="7176" y="1794"/>
                      <a:pt x="5382" y="653"/>
                      <a:pt x="4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209;p40">
                <a:extLst>
                  <a:ext uri="{FF2B5EF4-FFF2-40B4-BE49-F238E27FC236}">
                    <a16:creationId xmlns:a16="http://schemas.microsoft.com/office/drawing/2014/main" id="{9F41781A-D104-7D43-0FFC-AD1714F4ADEF}"/>
                  </a:ext>
                </a:extLst>
              </p:cNvPr>
              <p:cNvSpPr/>
              <p:nvPr/>
            </p:nvSpPr>
            <p:spPr>
              <a:xfrm>
                <a:off x="5028350" y="1239550"/>
                <a:ext cx="734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5202" fill="none" extrusionOk="0">
                    <a:moveTo>
                      <a:pt x="2936" y="0"/>
                    </a:moveTo>
                    <a:lnTo>
                      <a:pt x="1468" y="7568"/>
                    </a:lnTo>
                    <a:lnTo>
                      <a:pt x="0" y="15201"/>
                    </a:lnTo>
                    <a:lnTo>
                      <a:pt x="0" y="1520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210;p40">
                <a:extLst>
                  <a:ext uri="{FF2B5EF4-FFF2-40B4-BE49-F238E27FC236}">
                    <a16:creationId xmlns:a16="http://schemas.microsoft.com/office/drawing/2014/main" id="{31FF720B-2529-5119-3B9C-D3A4EE128B29}"/>
                  </a:ext>
                </a:extLst>
              </p:cNvPr>
              <p:cNvSpPr/>
              <p:nvPr/>
            </p:nvSpPr>
            <p:spPr>
              <a:xfrm>
                <a:off x="5128650" y="1261550"/>
                <a:ext cx="775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15202" fill="none" extrusionOk="0">
                    <a:moveTo>
                      <a:pt x="3099" y="1"/>
                    </a:moveTo>
                    <a:lnTo>
                      <a:pt x="1533" y="7503"/>
                    </a:lnTo>
                    <a:lnTo>
                      <a:pt x="0" y="15202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211;p40">
                <a:extLst>
                  <a:ext uri="{FF2B5EF4-FFF2-40B4-BE49-F238E27FC236}">
                    <a16:creationId xmlns:a16="http://schemas.microsoft.com/office/drawing/2014/main" id="{105019E3-93ED-BF11-9D0A-FE1B0700A9F9}"/>
                  </a:ext>
                </a:extLst>
              </p:cNvPr>
              <p:cNvSpPr/>
              <p:nvPr/>
            </p:nvSpPr>
            <p:spPr>
              <a:xfrm>
                <a:off x="4985125" y="1412425"/>
                <a:ext cx="27320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2154" fill="none" extrusionOk="0">
                    <a:moveTo>
                      <a:pt x="0" y="1"/>
                    </a:moveTo>
                    <a:lnTo>
                      <a:pt x="3197" y="653"/>
                    </a:lnTo>
                    <a:lnTo>
                      <a:pt x="7274" y="1468"/>
                    </a:lnTo>
                    <a:lnTo>
                      <a:pt x="10928" y="215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212;p40">
                <a:extLst>
                  <a:ext uri="{FF2B5EF4-FFF2-40B4-BE49-F238E27FC236}">
                    <a16:creationId xmlns:a16="http://schemas.microsoft.com/office/drawing/2014/main" id="{74006D5C-B368-C608-1BD4-CB78E465E56A}"/>
                  </a:ext>
                </a:extLst>
              </p:cNvPr>
              <p:cNvSpPr/>
              <p:nvPr/>
            </p:nvSpPr>
            <p:spPr>
              <a:xfrm>
                <a:off x="5107450" y="1074625"/>
                <a:ext cx="136200" cy="164025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6561" extrusionOk="0">
                    <a:moveTo>
                      <a:pt x="3003" y="1"/>
                    </a:moveTo>
                    <a:cubicBezTo>
                      <a:pt x="1943" y="1"/>
                      <a:pt x="903" y="995"/>
                      <a:pt x="490" y="2454"/>
                    </a:cubicBezTo>
                    <a:cubicBezTo>
                      <a:pt x="0" y="4216"/>
                      <a:pt x="620" y="6010"/>
                      <a:pt x="1860" y="6467"/>
                    </a:cubicBezTo>
                    <a:cubicBezTo>
                      <a:pt x="2041" y="6530"/>
                      <a:pt x="2227" y="6561"/>
                      <a:pt x="2413" y="6561"/>
                    </a:cubicBezTo>
                    <a:cubicBezTo>
                      <a:pt x="3467" y="6561"/>
                      <a:pt x="4543" y="5582"/>
                      <a:pt x="4958" y="4085"/>
                    </a:cubicBezTo>
                    <a:cubicBezTo>
                      <a:pt x="5448" y="2357"/>
                      <a:pt x="4795" y="563"/>
                      <a:pt x="3588" y="106"/>
                    </a:cubicBezTo>
                    <a:cubicBezTo>
                      <a:pt x="3395" y="35"/>
                      <a:pt x="3199" y="1"/>
                      <a:pt x="3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213;p40">
                <a:extLst>
                  <a:ext uri="{FF2B5EF4-FFF2-40B4-BE49-F238E27FC236}">
                    <a16:creationId xmlns:a16="http://schemas.microsoft.com/office/drawing/2014/main" id="{A274BA6C-B01B-FC56-59CE-37BC97E7AA0F}"/>
                  </a:ext>
                </a:extLst>
              </p:cNvPr>
              <p:cNvSpPr/>
              <p:nvPr/>
            </p:nvSpPr>
            <p:spPr>
              <a:xfrm>
                <a:off x="5073200" y="1053150"/>
                <a:ext cx="213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5173" extrusionOk="0">
                    <a:moveTo>
                      <a:pt x="4229" y="1"/>
                    </a:moveTo>
                    <a:cubicBezTo>
                      <a:pt x="4040" y="1"/>
                      <a:pt x="3848" y="17"/>
                      <a:pt x="3654" y="51"/>
                    </a:cubicBezTo>
                    <a:cubicBezTo>
                      <a:pt x="2218" y="312"/>
                      <a:pt x="1044" y="1422"/>
                      <a:pt x="0" y="2628"/>
                    </a:cubicBezTo>
                    <a:cubicBezTo>
                      <a:pt x="163" y="2889"/>
                      <a:pt x="294" y="3085"/>
                      <a:pt x="457" y="3313"/>
                    </a:cubicBezTo>
                    <a:cubicBezTo>
                      <a:pt x="1435" y="2105"/>
                      <a:pt x="2692" y="897"/>
                      <a:pt x="4184" y="897"/>
                    </a:cubicBezTo>
                    <a:cubicBezTo>
                      <a:pt x="4383" y="897"/>
                      <a:pt x="4587" y="919"/>
                      <a:pt x="4795" y="965"/>
                    </a:cubicBezTo>
                    <a:cubicBezTo>
                      <a:pt x="6459" y="1291"/>
                      <a:pt x="7731" y="3281"/>
                      <a:pt x="7829" y="5108"/>
                    </a:cubicBezTo>
                    <a:lnTo>
                      <a:pt x="7829" y="5173"/>
                    </a:lnTo>
                    <a:cubicBezTo>
                      <a:pt x="8090" y="4912"/>
                      <a:pt x="8286" y="4684"/>
                      <a:pt x="8547" y="4423"/>
                    </a:cubicBezTo>
                    <a:cubicBezTo>
                      <a:pt x="8416" y="3607"/>
                      <a:pt x="8090" y="2857"/>
                      <a:pt x="7666" y="2237"/>
                    </a:cubicBezTo>
                    <a:cubicBezTo>
                      <a:pt x="6888" y="941"/>
                      <a:pt x="5653" y="1"/>
                      <a:pt x="42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214;p40">
                <a:extLst>
                  <a:ext uri="{FF2B5EF4-FFF2-40B4-BE49-F238E27FC236}">
                    <a16:creationId xmlns:a16="http://schemas.microsoft.com/office/drawing/2014/main" id="{325C8F70-5A61-E379-A411-FBAACFFF8B25}"/>
                  </a:ext>
                </a:extLst>
              </p:cNvPr>
              <p:cNvSpPr/>
              <p:nvPr/>
            </p:nvSpPr>
            <p:spPr>
              <a:xfrm>
                <a:off x="5243625" y="967225"/>
                <a:ext cx="557025" cy="51222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20489" extrusionOk="0">
                    <a:moveTo>
                      <a:pt x="10297" y="1"/>
                    </a:moveTo>
                    <a:cubicBezTo>
                      <a:pt x="5228" y="1"/>
                      <a:pt x="946" y="3872"/>
                      <a:pt x="490" y="9132"/>
                    </a:cubicBezTo>
                    <a:cubicBezTo>
                      <a:pt x="1" y="14742"/>
                      <a:pt x="4078" y="19798"/>
                      <a:pt x="9624" y="20418"/>
                    </a:cubicBezTo>
                    <a:cubicBezTo>
                      <a:pt x="10019" y="20465"/>
                      <a:pt x="10411" y="20488"/>
                      <a:pt x="10798" y="20488"/>
                    </a:cubicBezTo>
                    <a:cubicBezTo>
                      <a:pt x="15236" y="20488"/>
                      <a:pt x="19055" y="17472"/>
                      <a:pt x="20225" y="13242"/>
                    </a:cubicBezTo>
                    <a:cubicBezTo>
                      <a:pt x="20470" y="13283"/>
                      <a:pt x="20706" y="13303"/>
                      <a:pt x="20925" y="13303"/>
                    </a:cubicBezTo>
                    <a:cubicBezTo>
                      <a:pt x="21583" y="13303"/>
                      <a:pt x="22084" y="13119"/>
                      <a:pt x="22182" y="12753"/>
                    </a:cubicBezTo>
                    <a:cubicBezTo>
                      <a:pt x="22280" y="12263"/>
                      <a:pt x="21562" y="11709"/>
                      <a:pt x="20551" y="11382"/>
                    </a:cubicBezTo>
                    <a:cubicBezTo>
                      <a:pt x="21041" y="5739"/>
                      <a:pt x="16963" y="716"/>
                      <a:pt x="11418" y="63"/>
                    </a:cubicBezTo>
                    <a:cubicBezTo>
                      <a:pt x="11041" y="21"/>
                      <a:pt x="10667" y="1"/>
                      <a:pt x="10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215;p40">
                <a:extLst>
                  <a:ext uri="{FF2B5EF4-FFF2-40B4-BE49-F238E27FC236}">
                    <a16:creationId xmlns:a16="http://schemas.microsoft.com/office/drawing/2014/main" id="{FF970589-7548-7C61-ABB1-2B11E8FD2C06}"/>
                  </a:ext>
                </a:extLst>
              </p:cNvPr>
              <p:cNvSpPr/>
              <p:nvPr/>
            </p:nvSpPr>
            <p:spPr>
              <a:xfrm>
                <a:off x="5299900" y="1007050"/>
                <a:ext cx="408600" cy="428275"/>
              </a:xfrm>
              <a:custGeom>
                <a:avLst/>
                <a:gdLst/>
                <a:ahLst/>
                <a:cxnLst/>
                <a:rect l="l" t="t" r="r" b="b"/>
                <a:pathLst>
                  <a:path w="16344" h="17131" extrusionOk="0">
                    <a:moveTo>
                      <a:pt x="7993" y="0"/>
                    </a:moveTo>
                    <a:cubicBezTo>
                      <a:pt x="3596" y="0"/>
                      <a:pt x="33" y="3704"/>
                      <a:pt x="0" y="8354"/>
                    </a:cubicBezTo>
                    <a:cubicBezTo>
                      <a:pt x="0" y="10768"/>
                      <a:pt x="946" y="12986"/>
                      <a:pt x="2480" y="14585"/>
                    </a:cubicBezTo>
                    <a:cubicBezTo>
                      <a:pt x="3295" y="15433"/>
                      <a:pt x="4274" y="16085"/>
                      <a:pt x="5383" y="16542"/>
                    </a:cubicBezTo>
                    <a:cubicBezTo>
                      <a:pt x="5578" y="16672"/>
                      <a:pt x="5839" y="16705"/>
                      <a:pt x="6035" y="16803"/>
                    </a:cubicBezTo>
                    <a:cubicBezTo>
                      <a:pt x="6590" y="16966"/>
                      <a:pt x="7209" y="17064"/>
                      <a:pt x="7829" y="17129"/>
                    </a:cubicBezTo>
                    <a:lnTo>
                      <a:pt x="8123" y="17129"/>
                    </a:lnTo>
                    <a:cubicBezTo>
                      <a:pt x="8180" y="17130"/>
                      <a:pt x="8238" y="17131"/>
                      <a:pt x="8295" y="17131"/>
                    </a:cubicBezTo>
                    <a:cubicBezTo>
                      <a:pt x="12718" y="17131"/>
                      <a:pt x="16311" y="13415"/>
                      <a:pt x="16343" y="8746"/>
                    </a:cubicBezTo>
                    <a:cubicBezTo>
                      <a:pt x="16343" y="7049"/>
                      <a:pt x="15886" y="5451"/>
                      <a:pt x="15103" y="4146"/>
                    </a:cubicBezTo>
                    <a:cubicBezTo>
                      <a:pt x="14777" y="3624"/>
                      <a:pt x="14451" y="3168"/>
                      <a:pt x="14060" y="2711"/>
                    </a:cubicBezTo>
                    <a:lnTo>
                      <a:pt x="13570" y="2222"/>
                    </a:lnTo>
                    <a:cubicBezTo>
                      <a:pt x="12722" y="1406"/>
                      <a:pt x="11744" y="819"/>
                      <a:pt x="10635" y="428"/>
                    </a:cubicBezTo>
                    <a:cubicBezTo>
                      <a:pt x="9852" y="167"/>
                      <a:pt x="9036" y="36"/>
                      <a:pt x="8221" y="4"/>
                    </a:cubicBezTo>
                    <a:cubicBezTo>
                      <a:pt x="8145" y="1"/>
                      <a:pt x="8069" y="0"/>
                      <a:pt x="7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216;p40">
                <a:extLst>
                  <a:ext uri="{FF2B5EF4-FFF2-40B4-BE49-F238E27FC236}">
                    <a16:creationId xmlns:a16="http://schemas.microsoft.com/office/drawing/2014/main" id="{D19DC339-B04F-B9BD-94DC-243D6218F758}"/>
                  </a:ext>
                </a:extLst>
              </p:cNvPr>
              <p:cNvSpPr/>
              <p:nvPr/>
            </p:nvSpPr>
            <p:spPr>
              <a:xfrm>
                <a:off x="5361875" y="1016900"/>
                <a:ext cx="277300" cy="402900"/>
              </a:xfrm>
              <a:custGeom>
                <a:avLst/>
                <a:gdLst/>
                <a:ahLst/>
                <a:cxnLst/>
                <a:rect l="l" t="t" r="r" b="b"/>
                <a:pathLst>
                  <a:path w="11092" h="16116" extrusionOk="0">
                    <a:moveTo>
                      <a:pt x="8123" y="1"/>
                    </a:moveTo>
                    <a:lnTo>
                      <a:pt x="7014" y="2089"/>
                    </a:lnTo>
                    <a:cubicBezTo>
                      <a:pt x="4796" y="6166"/>
                      <a:pt x="2317" y="10113"/>
                      <a:pt x="1" y="14158"/>
                    </a:cubicBezTo>
                    <a:cubicBezTo>
                      <a:pt x="816" y="15006"/>
                      <a:pt x="1795" y="15659"/>
                      <a:pt x="2904" y="16115"/>
                    </a:cubicBezTo>
                    <a:cubicBezTo>
                      <a:pt x="5742" y="11418"/>
                      <a:pt x="8580" y="6688"/>
                      <a:pt x="11091" y="1795"/>
                    </a:cubicBezTo>
                    <a:cubicBezTo>
                      <a:pt x="10243" y="1012"/>
                      <a:pt x="9265" y="425"/>
                      <a:pt x="81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217;p40">
                <a:extLst>
                  <a:ext uri="{FF2B5EF4-FFF2-40B4-BE49-F238E27FC236}">
                    <a16:creationId xmlns:a16="http://schemas.microsoft.com/office/drawing/2014/main" id="{E23C8CAF-B19C-F405-15D4-E99552B5018E}"/>
                  </a:ext>
                </a:extLst>
              </p:cNvPr>
              <p:cNvSpPr/>
              <p:nvPr/>
            </p:nvSpPr>
            <p:spPr>
              <a:xfrm>
                <a:off x="5450775" y="1074000"/>
                <a:ext cx="225900" cy="359650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14386" extrusionOk="0">
                    <a:moveTo>
                      <a:pt x="8025" y="0"/>
                    </a:moveTo>
                    <a:cubicBezTo>
                      <a:pt x="7340" y="1305"/>
                      <a:pt x="6655" y="2610"/>
                      <a:pt x="5904" y="3915"/>
                    </a:cubicBezTo>
                    <a:cubicBezTo>
                      <a:pt x="4045" y="7340"/>
                      <a:pt x="1990" y="10732"/>
                      <a:pt x="0" y="14060"/>
                    </a:cubicBezTo>
                    <a:cubicBezTo>
                      <a:pt x="555" y="14223"/>
                      <a:pt x="1174" y="14353"/>
                      <a:pt x="1794" y="14386"/>
                    </a:cubicBezTo>
                    <a:cubicBezTo>
                      <a:pt x="4143" y="10047"/>
                      <a:pt x="6720" y="5807"/>
                      <a:pt x="9036" y="1436"/>
                    </a:cubicBezTo>
                    <a:cubicBezTo>
                      <a:pt x="8775" y="946"/>
                      <a:pt x="8383" y="457"/>
                      <a:pt x="80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218;p40">
                <a:extLst>
                  <a:ext uri="{FF2B5EF4-FFF2-40B4-BE49-F238E27FC236}">
                    <a16:creationId xmlns:a16="http://schemas.microsoft.com/office/drawing/2014/main" id="{1FCFC389-9A90-F959-21BE-E9F59EAE360D}"/>
                  </a:ext>
                </a:extLst>
              </p:cNvPr>
              <p:cNvSpPr/>
              <p:nvPr/>
            </p:nvSpPr>
            <p:spPr>
              <a:xfrm>
                <a:off x="4550450" y="822325"/>
                <a:ext cx="582300" cy="50580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20232" extrusionOk="0">
                    <a:moveTo>
                      <a:pt x="12033" y="0"/>
                    </a:moveTo>
                    <a:cubicBezTo>
                      <a:pt x="7806" y="0"/>
                      <a:pt x="3775" y="2629"/>
                      <a:pt x="2219" y="6805"/>
                    </a:cubicBezTo>
                    <a:cubicBezTo>
                      <a:pt x="1969" y="6768"/>
                      <a:pt x="1730" y="6749"/>
                      <a:pt x="1508" y="6749"/>
                    </a:cubicBezTo>
                    <a:cubicBezTo>
                      <a:pt x="774" y="6749"/>
                      <a:pt x="232" y="6952"/>
                      <a:pt x="131" y="7327"/>
                    </a:cubicBezTo>
                    <a:cubicBezTo>
                      <a:pt x="1" y="7817"/>
                      <a:pt x="686" y="8371"/>
                      <a:pt x="1762" y="8632"/>
                    </a:cubicBezTo>
                    <a:cubicBezTo>
                      <a:pt x="914" y="13362"/>
                      <a:pt x="3556" y="18092"/>
                      <a:pt x="8254" y="19690"/>
                    </a:cubicBezTo>
                    <a:cubicBezTo>
                      <a:pt x="9328" y="20057"/>
                      <a:pt x="10428" y="20232"/>
                      <a:pt x="11515" y="20232"/>
                    </a:cubicBezTo>
                    <a:cubicBezTo>
                      <a:pt x="15744" y="20232"/>
                      <a:pt x="19777" y="17592"/>
                      <a:pt x="21334" y="13362"/>
                    </a:cubicBezTo>
                    <a:cubicBezTo>
                      <a:pt x="23291" y="8078"/>
                      <a:pt x="20584" y="2336"/>
                      <a:pt x="15300" y="542"/>
                    </a:cubicBezTo>
                    <a:cubicBezTo>
                      <a:pt x="14224" y="175"/>
                      <a:pt x="13122" y="0"/>
                      <a:pt x="1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219;p40">
                <a:extLst>
                  <a:ext uri="{FF2B5EF4-FFF2-40B4-BE49-F238E27FC236}">
                    <a16:creationId xmlns:a16="http://schemas.microsoft.com/office/drawing/2014/main" id="{C7DD35BF-0F58-B110-427E-975E10A92078}"/>
                  </a:ext>
                </a:extLst>
              </p:cNvPr>
              <p:cNvSpPr/>
              <p:nvPr/>
            </p:nvSpPr>
            <p:spPr>
              <a:xfrm>
                <a:off x="4610800" y="861900"/>
                <a:ext cx="473025" cy="423650"/>
              </a:xfrm>
              <a:custGeom>
                <a:avLst/>
                <a:gdLst/>
                <a:ahLst/>
                <a:cxnLst/>
                <a:rect l="l" t="t" r="r" b="b"/>
                <a:pathLst>
                  <a:path w="18921" h="16946" extrusionOk="0">
                    <a:moveTo>
                      <a:pt x="9916" y="1"/>
                    </a:moveTo>
                    <a:cubicBezTo>
                      <a:pt x="9028" y="1"/>
                      <a:pt x="8130" y="128"/>
                      <a:pt x="7308" y="427"/>
                    </a:cubicBezTo>
                    <a:cubicBezTo>
                      <a:pt x="7047" y="492"/>
                      <a:pt x="6851" y="590"/>
                      <a:pt x="6655" y="656"/>
                    </a:cubicBezTo>
                    <a:cubicBezTo>
                      <a:pt x="6101" y="851"/>
                      <a:pt x="5579" y="1145"/>
                      <a:pt x="5089" y="1471"/>
                    </a:cubicBezTo>
                    <a:cubicBezTo>
                      <a:pt x="3785" y="2319"/>
                      <a:pt x="2676" y="3591"/>
                      <a:pt x="1991" y="5157"/>
                    </a:cubicBezTo>
                    <a:cubicBezTo>
                      <a:pt x="1" y="9430"/>
                      <a:pt x="1730" y="14389"/>
                      <a:pt x="5872" y="16248"/>
                    </a:cubicBezTo>
                    <a:lnTo>
                      <a:pt x="6101" y="16346"/>
                    </a:lnTo>
                    <a:cubicBezTo>
                      <a:pt x="6688" y="16607"/>
                      <a:pt x="7308" y="16770"/>
                      <a:pt x="7862" y="16835"/>
                    </a:cubicBezTo>
                    <a:cubicBezTo>
                      <a:pt x="8123" y="16900"/>
                      <a:pt x="8319" y="16900"/>
                      <a:pt x="8547" y="16933"/>
                    </a:cubicBezTo>
                    <a:cubicBezTo>
                      <a:pt x="8700" y="16941"/>
                      <a:pt x="8853" y="16945"/>
                      <a:pt x="9004" y="16945"/>
                    </a:cubicBezTo>
                    <a:cubicBezTo>
                      <a:pt x="10043" y="16945"/>
                      <a:pt x="11032" y="16753"/>
                      <a:pt x="11972" y="16411"/>
                    </a:cubicBezTo>
                    <a:cubicBezTo>
                      <a:pt x="14060" y="15628"/>
                      <a:pt x="15854" y="14030"/>
                      <a:pt x="16930" y="11779"/>
                    </a:cubicBezTo>
                    <a:cubicBezTo>
                      <a:pt x="18920" y="7506"/>
                      <a:pt x="17159" y="2548"/>
                      <a:pt x="13049" y="688"/>
                    </a:cubicBezTo>
                    <a:cubicBezTo>
                      <a:pt x="12266" y="362"/>
                      <a:pt x="11483" y="166"/>
                      <a:pt x="10733" y="36"/>
                    </a:cubicBezTo>
                    <a:cubicBezTo>
                      <a:pt x="10463" y="13"/>
                      <a:pt x="10190" y="1"/>
                      <a:pt x="9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220;p40">
                <a:extLst>
                  <a:ext uri="{FF2B5EF4-FFF2-40B4-BE49-F238E27FC236}">
                    <a16:creationId xmlns:a16="http://schemas.microsoft.com/office/drawing/2014/main" id="{1DDCAA40-E424-0939-4D0A-663D021DB8ED}"/>
                  </a:ext>
                </a:extLst>
              </p:cNvPr>
              <p:cNvSpPr/>
              <p:nvPr/>
            </p:nvSpPr>
            <p:spPr>
              <a:xfrm>
                <a:off x="4793475" y="862225"/>
                <a:ext cx="116650" cy="422500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16900" extrusionOk="0">
                    <a:moveTo>
                      <a:pt x="2448" y="1"/>
                    </a:moveTo>
                    <a:cubicBezTo>
                      <a:pt x="1630" y="1"/>
                      <a:pt x="781" y="130"/>
                      <a:pt x="1" y="414"/>
                    </a:cubicBezTo>
                    <a:cubicBezTo>
                      <a:pt x="196" y="5894"/>
                      <a:pt x="718" y="11375"/>
                      <a:pt x="1240" y="16887"/>
                    </a:cubicBezTo>
                    <a:cubicBezTo>
                      <a:pt x="1392" y="16896"/>
                      <a:pt x="1543" y="16900"/>
                      <a:pt x="1693" y="16900"/>
                    </a:cubicBezTo>
                    <a:cubicBezTo>
                      <a:pt x="2734" y="16900"/>
                      <a:pt x="3724" y="16703"/>
                      <a:pt x="4665" y="16333"/>
                    </a:cubicBezTo>
                    <a:cubicBezTo>
                      <a:pt x="4306" y="11701"/>
                      <a:pt x="3784" y="7069"/>
                      <a:pt x="3491" y="2437"/>
                    </a:cubicBezTo>
                    <a:cubicBezTo>
                      <a:pt x="3458" y="1654"/>
                      <a:pt x="3426" y="838"/>
                      <a:pt x="3360" y="55"/>
                    </a:cubicBezTo>
                    <a:cubicBezTo>
                      <a:pt x="3064" y="20"/>
                      <a:pt x="2759" y="1"/>
                      <a:pt x="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221;p40">
                <a:extLst>
                  <a:ext uri="{FF2B5EF4-FFF2-40B4-BE49-F238E27FC236}">
                    <a16:creationId xmlns:a16="http://schemas.microsoft.com/office/drawing/2014/main" id="{1CBCB8A1-6F9B-3E0C-0B08-5EE4D3F6E027}"/>
                  </a:ext>
                </a:extLst>
              </p:cNvPr>
              <p:cNvSpPr/>
              <p:nvPr/>
            </p:nvSpPr>
            <p:spPr>
              <a:xfrm>
                <a:off x="4738025" y="878275"/>
                <a:ext cx="6935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6148" extrusionOk="0">
                    <a:moveTo>
                      <a:pt x="1501" y="1"/>
                    </a:moveTo>
                    <a:cubicBezTo>
                      <a:pt x="1012" y="196"/>
                      <a:pt x="490" y="490"/>
                      <a:pt x="0" y="816"/>
                    </a:cubicBezTo>
                    <a:cubicBezTo>
                      <a:pt x="261" y="5807"/>
                      <a:pt x="751" y="10700"/>
                      <a:pt x="1012" y="15658"/>
                    </a:cubicBezTo>
                    <a:cubicBezTo>
                      <a:pt x="1599" y="15886"/>
                      <a:pt x="2219" y="16050"/>
                      <a:pt x="2773" y="16147"/>
                    </a:cubicBezTo>
                    <a:cubicBezTo>
                      <a:pt x="2414" y="12266"/>
                      <a:pt x="1990" y="8351"/>
                      <a:pt x="1762" y="4437"/>
                    </a:cubicBezTo>
                    <a:cubicBezTo>
                      <a:pt x="1664" y="2969"/>
                      <a:pt x="1599" y="1468"/>
                      <a:pt x="1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222;p40">
                <a:extLst>
                  <a:ext uri="{FF2B5EF4-FFF2-40B4-BE49-F238E27FC236}">
                    <a16:creationId xmlns:a16="http://schemas.microsoft.com/office/drawing/2014/main" id="{3152CAA4-3D15-505E-9F9C-AC446EB0BB18}"/>
                  </a:ext>
                </a:extLst>
              </p:cNvPr>
              <p:cNvSpPr/>
              <p:nvPr/>
            </p:nvSpPr>
            <p:spPr>
              <a:xfrm>
                <a:off x="5334159" y="2572734"/>
                <a:ext cx="2090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3575" extrusionOk="0">
                    <a:moveTo>
                      <a:pt x="5843" y="1"/>
                    </a:moveTo>
                    <a:cubicBezTo>
                      <a:pt x="5363" y="1"/>
                      <a:pt x="4882" y="79"/>
                      <a:pt x="4437" y="215"/>
                    </a:cubicBezTo>
                    <a:cubicBezTo>
                      <a:pt x="3132" y="573"/>
                      <a:pt x="2055" y="1389"/>
                      <a:pt x="1142" y="2335"/>
                    </a:cubicBezTo>
                    <a:cubicBezTo>
                      <a:pt x="848" y="2596"/>
                      <a:pt x="587" y="2922"/>
                      <a:pt x="326" y="3216"/>
                    </a:cubicBezTo>
                    <a:cubicBezTo>
                      <a:pt x="261" y="3281"/>
                      <a:pt x="131" y="3444"/>
                      <a:pt x="0" y="3575"/>
                    </a:cubicBezTo>
                    <a:cubicBezTo>
                      <a:pt x="848" y="3183"/>
                      <a:pt x="1664" y="2726"/>
                      <a:pt x="2610" y="2531"/>
                    </a:cubicBezTo>
                    <a:cubicBezTo>
                      <a:pt x="3035" y="2418"/>
                      <a:pt x="3445" y="2378"/>
                      <a:pt x="3849" y="2378"/>
                    </a:cubicBezTo>
                    <a:cubicBezTo>
                      <a:pt x="4499" y="2378"/>
                      <a:pt x="5130" y="2483"/>
                      <a:pt x="5774" y="2563"/>
                    </a:cubicBezTo>
                    <a:cubicBezTo>
                      <a:pt x="5938" y="2588"/>
                      <a:pt x="6134" y="2603"/>
                      <a:pt x="6340" y="2603"/>
                    </a:cubicBezTo>
                    <a:cubicBezTo>
                      <a:pt x="7241" y="2603"/>
                      <a:pt x="8361" y="2314"/>
                      <a:pt x="8123" y="1226"/>
                    </a:cubicBezTo>
                    <a:cubicBezTo>
                      <a:pt x="8090" y="1095"/>
                      <a:pt x="8025" y="932"/>
                      <a:pt x="7927" y="802"/>
                    </a:cubicBezTo>
                    <a:cubicBezTo>
                      <a:pt x="7666" y="443"/>
                      <a:pt x="7209" y="215"/>
                      <a:pt x="6818" y="117"/>
                    </a:cubicBezTo>
                    <a:cubicBezTo>
                      <a:pt x="6500" y="37"/>
                      <a:pt x="6172" y="1"/>
                      <a:pt x="58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223;p40">
                <a:extLst>
                  <a:ext uri="{FF2B5EF4-FFF2-40B4-BE49-F238E27FC236}">
                    <a16:creationId xmlns:a16="http://schemas.microsoft.com/office/drawing/2014/main" id="{8A402DA1-A368-D621-5847-E194D519F35D}"/>
                  </a:ext>
                </a:extLst>
              </p:cNvPr>
              <p:cNvSpPr/>
              <p:nvPr/>
            </p:nvSpPr>
            <p:spPr>
              <a:xfrm>
                <a:off x="5507034" y="2599284"/>
                <a:ext cx="245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58" extrusionOk="0">
                    <a:moveTo>
                      <a:pt x="751" y="1"/>
                    </a:moveTo>
                    <a:cubicBezTo>
                      <a:pt x="686" y="1"/>
                      <a:pt x="555" y="33"/>
                      <a:pt x="555" y="164"/>
                    </a:cubicBezTo>
                    <a:lnTo>
                      <a:pt x="555" y="294"/>
                    </a:lnTo>
                    <a:lnTo>
                      <a:pt x="555" y="327"/>
                    </a:lnTo>
                    <a:lnTo>
                      <a:pt x="555" y="360"/>
                    </a:lnTo>
                    <a:cubicBezTo>
                      <a:pt x="555" y="360"/>
                      <a:pt x="555" y="392"/>
                      <a:pt x="490" y="392"/>
                    </a:cubicBezTo>
                    <a:lnTo>
                      <a:pt x="490" y="457"/>
                    </a:lnTo>
                    <a:cubicBezTo>
                      <a:pt x="490" y="490"/>
                      <a:pt x="457" y="523"/>
                      <a:pt x="425" y="523"/>
                    </a:cubicBezTo>
                    <a:lnTo>
                      <a:pt x="392" y="555"/>
                    </a:lnTo>
                    <a:lnTo>
                      <a:pt x="294" y="653"/>
                    </a:lnTo>
                    <a:cubicBezTo>
                      <a:pt x="294" y="653"/>
                      <a:pt x="262" y="653"/>
                      <a:pt x="262" y="686"/>
                    </a:cubicBezTo>
                    <a:cubicBezTo>
                      <a:pt x="229" y="718"/>
                      <a:pt x="164" y="718"/>
                      <a:pt x="131" y="718"/>
                    </a:cubicBezTo>
                    <a:cubicBezTo>
                      <a:pt x="66" y="751"/>
                      <a:pt x="1" y="882"/>
                      <a:pt x="66" y="979"/>
                    </a:cubicBezTo>
                    <a:cubicBezTo>
                      <a:pt x="90" y="1027"/>
                      <a:pt x="131" y="1057"/>
                      <a:pt x="203" y="1057"/>
                    </a:cubicBezTo>
                    <a:cubicBezTo>
                      <a:pt x="229" y="1057"/>
                      <a:pt x="259" y="1053"/>
                      <a:pt x="294" y="1045"/>
                    </a:cubicBezTo>
                    <a:cubicBezTo>
                      <a:pt x="457" y="979"/>
                      <a:pt x="653" y="882"/>
                      <a:pt x="784" y="718"/>
                    </a:cubicBezTo>
                    <a:cubicBezTo>
                      <a:pt x="914" y="555"/>
                      <a:pt x="979" y="360"/>
                      <a:pt x="979" y="197"/>
                    </a:cubicBezTo>
                    <a:cubicBezTo>
                      <a:pt x="914" y="131"/>
                      <a:pt x="849" y="1"/>
                      <a:pt x="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224;p40">
                <a:extLst>
                  <a:ext uri="{FF2B5EF4-FFF2-40B4-BE49-F238E27FC236}">
                    <a16:creationId xmlns:a16="http://schemas.microsoft.com/office/drawing/2014/main" id="{98738AAE-9902-CAF9-74CB-9B7366D60AE1}"/>
                  </a:ext>
                </a:extLst>
              </p:cNvPr>
              <p:cNvSpPr/>
              <p:nvPr/>
            </p:nvSpPr>
            <p:spPr>
              <a:xfrm>
                <a:off x="5246900" y="2420250"/>
                <a:ext cx="1305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7737" extrusionOk="0">
                    <a:moveTo>
                      <a:pt x="3482" y="1"/>
                    </a:moveTo>
                    <a:cubicBezTo>
                      <a:pt x="3078" y="1"/>
                      <a:pt x="2700" y="127"/>
                      <a:pt x="2349" y="332"/>
                    </a:cubicBezTo>
                    <a:cubicBezTo>
                      <a:pt x="1696" y="756"/>
                      <a:pt x="1142" y="1441"/>
                      <a:pt x="783" y="2126"/>
                    </a:cubicBezTo>
                    <a:cubicBezTo>
                      <a:pt x="163" y="3333"/>
                      <a:pt x="0" y="4670"/>
                      <a:pt x="33" y="6008"/>
                    </a:cubicBezTo>
                    <a:cubicBezTo>
                      <a:pt x="33" y="6432"/>
                      <a:pt x="65" y="6823"/>
                      <a:pt x="131" y="7247"/>
                    </a:cubicBezTo>
                    <a:cubicBezTo>
                      <a:pt x="131" y="7345"/>
                      <a:pt x="163" y="7574"/>
                      <a:pt x="163" y="7737"/>
                    </a:cubicBezTo>
                    <a:cubicBezTo>
                      <a:pt x="457" y="6823"/>
                      <a:pt x="718" y="5943"/>
                      <a:pt x="1175" y="5062"/>
                    </a:cubicBezTo>
                    <a:cubicBezTo>
                      <a:pt x="1696" y="4083"/>
                      <a:pt x="2577" y="3496"/>
                      <a:pt x="3425" y="2778"/>
                    </a:cubicBezTo>
                    <a:cubicBezTo>
                      <a:pt x="4110" y="2224"/>
                      <a:pt x="5219" y="886"/>
                      <a:pt x="4045" y="169"/>
                    </a:cubicBezTo>
                    <a:cubicBezTo>
                      <a:pt x="3915" y="104"/>
                      <a:pt x="3784" y="71"/>
                      <a:pt x="3621" y="6"/>
                    </a:cubicBezTo>
                    <a:cubicBezTo>
                      <a:pt x="3574" y="2"/>
                      <a:pt x="3528" y="1"/>
                      <a:pt x="3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225;p40">
                <a:extLst>
                  <a:ext uri="{FF2B5EF4-FFF2-40B4-BE49-F238E27FC236}">
                    <a16:creationId xmlns:a16="http://schemas.microsoft.com/office/drawing/2014/main" id="{39B34759-3619-6EB5-6160-6BC36F8E78C1}"/>
                  </a:ext>
                </a:extLst>
              </p:cNvPr>
              <p:cNvSpPr/>
              <p:nvPr/>
            </p:nvSpPr>
            <p:spPr>
              <a:xfrm>
                <a:off x="5334150" y="2427600"/>
                <a:ext cx="187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495" extrusionOk="0">
                    <a:moveTo>
                      <a:pt x="196" y="0"/>
                    </a:moveTo>
                    <a:cubicBezTo>
                      <a:pt x="104" y="0"/>
                      <a:pt x="1" y="110"/>
                      <a:pt x="1" y="168"/>
                    </a:cubicBezTo>
                    <a:cubicBezTo>
                      <a:pt x="1" y="299"/>
                      <a:pt x="66" y="332"/>
                      <a:pt x="164" y="364"/>
                    </a:cubicBezTo>
                    <a:lnTo>
                      <a:pt x="229" y="364"/>
                    </a:lnTo>
                    <a:cubicBezTo>
                      <a:pt x="229" y="364"/>
                      <a:pt x="261" y="364"/>
                      <a:pt x="261" y="429"/>
                    </a:cubicBezTo>
                    <a:lnTo>
                      <a:pt x="294" y="462"/>
                    </a:lnTo>
                    <a:lnTo>
                      <a:pt x="294" y="495"/>
                    </a:lnTo>
                    <a:cubicBezTo>
                      <a:pt x="294" y="527"/>
                      <a:pt x="294" y="527"/>
                      <a:pt x="327" y="592"/>
                    </a:cubicBezTo>
                    <a:lnTo>
                      <a:pt x="327" y="625"/>
                    </a:lnTo>
                    <a:lnTo>
                      <a:pt x="327" y="690"/>
                    </a:lnTo>
                    <a:lnTo>
                      <a:pt x="327" y="788"/>
                    </a:lnTo>
                    <a:lnTo>
                      <a:pt x="327" y="821"/>
                    </a:lnTo>
                    <a:lnTo>
                      <a:pt x="327" y="984"/>
                    </a:lnTo>
                    <a:lnTo>
                      <a:pt x="327" y="1017"/>
                    </a:lnTo>
                    <a:cubicBezTo>
                      <a:pt x="327" y="1017"/>
                      <a:pt x="327" y="1049"/>
                      <a:pt x="294" y="1114"/>
                    </a:cubicBezTo>
                    <a:cubicBezTo>
                      <a:pt x="294" y="1147"/>
                      <a:pt x="294" y="1147"/>
                      <a:pt x="261" y="1180"/>
                    </a:cubicBezTo>
                    <a:lnTo>
                      <a:pt x="261" y="1212"/>
                    </a:lnTo>
                    <a:cubicBezTo>
                      <a:pt x="229" y="1310"/>
                      <a:pt x="229" y="1441"/>
                      <a:pt x="294" y="1473"/>
                    </a:cubicBezTo>
                    <a:cubicBezTo>
                      <a:pt x="335" y="1487"/>
                      <a:pt x="375" y="1495"/>
                      <a:pt x="413" y="1495"/>
                    </a:cubicBezTo>
                    <a:cubicBezTo>
                      <a:pt x="467" y="1495"/>
                      <a:pt x="517" y="1479"/>
                      <a:pt x="555" y="1441"/>
                    </a:cubicBezTo>
                    <a:cubicBezTo>
                      <a:pt x="653" y="1212"/>
                      <a:pt x="751" y="951"/>
                      <a:pt x="718" y="690"/>
                    </a:cubicBezTo>
                    <a:cubicBezTo>
                      <a:pt x="718" y="462"/>
                      <a:pt x="653" y="332"/>
                      <a:pt x="588" y="201"/>
                    </a:cubicBezTo>
                    <a:cubicBezTo>
                      <a:pt x="490" y="103"/>
                      <a:pt x="392" y="5"/>
                      <a:pt x="229" y="5"/>
                    </a:cubicBezTo>
                    <a:cubicBezTo>
                      <a:pt x="218" y="2"/>
                      <a:pt x="207" y="0"/>
                      <a:pt x="1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226;p40">
                <a:extLst>
                  <a:ext uri="{FF2B5EF4-FFF2-40B4-BE49-F238E27FC236}">
                    <a16:creationId xmlns:a16="http://schemas.microsoft.com/office/drawing/2014/main" id="{CF48836C-71F9-255F-42C9-3CA83BC2FC52}"/>
                  </a:ext>
                </a:extLst>
              </p:cNvPr>
              <p:cNvSpPr/>
              <p:nvPr/>
            </p:nvSpPr>
            <p:spPr>
              <a:xfrm>
                <a:off x="4290750" y="2553311"/>
                <a:ext cx="216775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3718" extrusionOk="0">
                    <a:moveTo>
                      <a:pt x="2683" y="0"/>
                    </a:moveTo>
                    <a:cubicBezTo>
                      <a:pt x="2310" y="0"/>
                      <a:pt x="1938" y="42"/>
                      <a:pt x="1592" y="129"/>
                    </a:cubicBezTo>
                    <a:cubicBezTo>
                      <a:pt x="1135" y="259"/>
                      <a:pt x="744" y="488"/>
                      <a:pt x="450" y="879"/>
                    </a:cubicBezTo>
                    <a:cubicBezTo>
                      <a:pt x="320" y="977"/>
                      <a:pt x="287" y="1140"/>
                      <a:pt x="255" y="1271"/>
                    </a:cubicBezTo>
                    <a:cubicBezTo>
                      <a:pt x="1" y="2483"/>
                      <a:pt x="1307" y="2721"/>
                      <a:pt x="2256" y="2721"/>
                    </a:cubicBezTo>
                    <a:cubicBezTo>
                      <a:pt x="2404" y="2721"/>
                      <a:pt x="2545" y="2715"/>
                      <a:pt x="2668" y="2706"/>
                    </a:cubicBezTo>
                    <a:cubicBezTo>
                      <a:pt x="3408" y="2600"/>
                      <a:pt x="4093" y="2481"/>
                      <a:pt x="4794" y="2481"/>
                    </a:cubicBezTo>
                    <a:cubicBezTo>
                      <a:pt x="5175" y="2481"/>
                      <a:pt x="5561" y="2516"/>
                      <a:pt x="5963" y="2608"/>
                    </a:cubicBezTo>
                    <a:cubicBezTo>
                      <a:pt x="6909" y="2869"/>
                      <a:pt x="7790" y="3260"/>
                      <a:pt x="8670" y="3717"/>
                    </a:cubicBezTo>
                    <a:cubicBezTo>
                      <a:pt x="8540" y="3554"/>
                      <a:pt x="8410" y="3391"/>
                      <a:pt x="8344" y="3326"/>
                    </a:cubicBezTo>
                    <a:cubicBezTo>
                      <a:pt x="8051" y="2999"/>
                      <a:pt x="7757" y="2641"/>
                      <a:pt x="7464" y="2380"/>
                    </a:cubicBezTo>
                    <a:cubicBezTo>
                      <a:pt x="6550" y="1401"/>
                      <a:pt x="5409" y="586"/>
                      <a:pt x="4038" y="194"/>
                    </a:cubicBezTo>
                    <a:cubicBezTo>
                      <a:pt x="3620" y="67"/>
                      <a:pt x="3151" y="0"/>
                      <a:pt x="26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227;p40">
                <a:extLst>
                  <a:ext uri="{FF2B5EF4-FFF2-40B4-BE49-F238E27FC236}">
                    <a16:creationId xmlns:a16="http://schemas.microsoft.com/office/drawing/2014/main" id="{3A28A2D4-537F-BEAD-BD57-4578402D72DD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965" extrusionOk="0">
                    <a:moveTo>
                      <a:pt x="1772" y="1"/>
                    </a:moveTo>
                    <a:cubicBezTo>
                      <a:pt x="1725" y="1"/>
                      <a:pt x="1678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942"/>
                    </a:cubicBezTo>
                    <a:cubicBezTo>
                      <a:pt x="2708" y="3659"/>
                      <a:pt x="3588" y="4246"/>
                      <a:pt x="4143" y="5290"/>
                    </a:cubicBezTo>
                    <a:cubicBezTo>
                      <a:pt x="4632" y="6106"/>
                      <a:pt x="4926" y="7019"/>
                      <a:pt x="5219" y="7965"/>
                    </a:cubicBezTo>
                    <a:cubicBezTo>
                      <a:pt x="5219" y="7769"/>
                      <a:pt x="5252" y="7574"/>
                      <a:pt x="5252" y="7443"/>
                    </a:cubicBezTo>
                    <a:cubicBezTo>
                      <a:pt x="5285" y="7019"/>
                      <a:pt x="5350" y="6595"/>
                      <a:pt x="5350" y="6171"/>
                    </a:cubicBezTo>
                    <a:cubicBezTo>
                      <a:pt x="5383" y="4801"/>
                      <a:pt x="5219" y="3398"/>
                      <a:pt x="4567" y="2191"/>
                    </a:cubicBezTo>
                    <a:cubicBezTo>
                      <a:pt x="4208" y="1441"/>
                      <a:pt x="3621" y="789"/>
                      <a:pt x="2936" y="332"/>
                    </a:cubicBezTo>
                    <a:cubicBezTo>
                      <a:pt x="2614" y="127"/>
                      <a:pt x="2186" y="1"/>
                      <a:pt x="17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228;p40">
                <a:extLst>
                  <a:ext uri="{FF2B5EF4-FFF2-40B4-BE49-F238E27FC236}">
                    <a16:creationId xmlns:a16="http://schemas.microsoft.com/office/drawing/2014/main" id="{3B9C440F-96A8-971A-23C6-BAE3CB7E5675}"/>
                  </a:ext>
                </a:extLst>
              </p:cNvPr>
              <p:cNvSpPr/>
              <p:nvPr/>
            </p:nvSpPr>
            <p:spPr>
              <a:xfrm>
                <a:off x="4492550" y="2427600"/>
                <a:ext cx="179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495" extrusionOk="0">
                    <a:moveTo>
                      <a:pt x="546" y="0"/>
                    </a:moveTo>
                    <a:cubicBezTo>
                      <a:pt x="538" y="0"/>
                      <a:pt x="530" y="2"/>
                      <a:pt x="523" y="5"/>
                    </a:cubicBezTo>
                    <a:cubicBezTo>
                      <a:pt x="392" y="38"/>
                      <a:pt x="229" y="136"/>
                      <a:pt x="164" y="266"/>
                    </a:cubicBezTo>
                    <a:cubicBezTo>
                      <a:pt x="66" y="364"/>
                      <a:pt x="33" y="495"/>
                      <a:pt x="33" y="658"/>
                    </a:cubicBezTo>
                    <a:cubicBezTo>
                      <a:pt x="1" y="951"/>
                      <a:pt x="66" y="1180"/>
                      <a:pt x="197" y="1441"/>
                    </a:cubicBezTo>
                    <a:cubicBezTo>
                      <a:pt x="216" y="1479"/>
                      <a:pt x="268" y="1495"/>
                      <a:pt x="322" y="1495"/>
                    </a:cubicBezTo>
                    <a:cubicBezTo>
                      <a:pt x="360" y="1495"/>
                      <a:pt x="398" y="1487"/>
                      <a:pt x="425" y="1473"/>
                    </a:cubicBezTo>
                    <a:cubicBezTo>
                      <a:pt x="523" y="1441"/>
                      <a:pt x="523" y="1310"/>
                      <a:pt x="490" y="1212"/>
                    </a:cubicBezTo>
                    <a:lnTo>
                      <a:pt x="490" y="1180"/>
                    </a:lnTo>
                    <a:cubicBezTo>
                      <a:pt x="425" y="1147"/>
                      <a:pt x="425" y="1147"/>
                      <a:pt x="425" y="1114"/>
                    </a:cubicBezTo>
                    <a:cubicBezTo>
                      <a:pt x="392" y="1049"/>
                      <a:pt x="392" y="1017"/>
                      <a:pt x="392" y="1017"/>
                    </a:cubicBezTo>
                    <a:lnTo>
                      <a:pt x="392" y="984"/>
                    </a:lnTo>
                    <a:lnTo>
                      <a:pt x="392" y="821"/>
                    </a:lnTo>
                    <a:lnTo>
                      <a:pt x="392" y="788"/>
                    </a:lnTo>
                    <a:lnTo>
                      <a:pt x="392" y="690"/>
                    </a:lnTo>
                    <a:lnTo>
                      <a:pt x="392" y="625"/>
                    </a:lnTo>
                    <a:lnTo>
                      <a:pt x="392" y="592"/>
                    </a:lnTo>
                    <a:cubicBezTo>
                      <a:pt x="425" y="527"/>
                      <a:pt x="425" y="527"/>
                      <a:pt x="425" y="495"/>
                    </a:cubicBezTo>
                    <a:lnTo>
                      <a:pt x="425" y="462"/>
                    </a:lnTo>
                    <a:lnTo>
                      <a:pt x="490" y="429"/>
                    </a:lnTo>
                    <a:cubicBezTo>
                      <a:pt x="490" y="364"/>
                      <a:pt x="523" y="364"/>
                      <a:pt x="523" y="364"/>
                    </a:cubicBezTo>
                    <a:lnTo>
                      <a:pt x="555" y="364"/>
                    </a:lnTo>
                    <a:cubicBezTo>
                      <a:pt x="686" y="332"/>
                      <a:pt x="718" y="299"/>
                      <a:pt x="718" y="168"/>
                    </a:cubicBezTo>
                    <a:cubicBezTo>
                      <a:pt x="718" y="110"/>
                      <a:pt x="615" y="0"/>
                      <a:pt x="5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229;p40">
                <a:extLst>
                  <a:ext uri="{FF2B5EF4-FFF2-40B4-BE49-F238E27FC236}">
                    <a16:creationId xmlns:a16="http://schemas.microsoft.com/office/drawing/2014/main" id="{ADEAAF0D-926A-7742-4FD5-5F32B0AAAE34}"/>
                  </a:ext>
                </a:extLst>
              </p:cNvPr>
              <p:cNvSpPr/>
              <p:nvPr/>
            </p:nvSpPr>
            <p:spPr>
              <a:xfrm>
                <a:off x="4303625" y="2580986"/>
                <a:ext cx="245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72" extrusionOk="0">
                    <a:moveTo>
                      <a:pt x="196" y="1"/>
                    </a:moveTo>
                    <a:cubicBezTo>
                      <a:pt x="98" y="1"/>
                      <a:pt x="33" y="98"/>
                      <a:pt x="1" y="164"/>
                    </a:cubicBezTo>
                    <a:cubicBezTo>
                      <a:pt x="1" y="359"/>
                      <a:pt x="66" y="555"/>
                      <a:pt x="196" y="718"/>
                    </a:cubicBezTo>
                    <a:cubicBezTo>
                      <a:pt x="327" y="849"/>
                      <a:pt x="490" y="979"/>
                      <a:pt x="686" y="1044"/>
                    </a:cubicBezTo>
                    <a:cubicBezTo>
                      <a:pt x="705" y="1063"/>
                      <a:pt x="729" y="1071"/>
                      <a:pt x="756" y="1071"/>
                    </a:cubicBezTo>
                    <a:cubicBezTo>
                      <a:pt x="819" y="1071"/>
                      <a:pt x="891" y="1025"/>
                      <a:pt x="914" y="979"/>
                    </a:cubicBezTo>
                    <a:cubicBezTo>
                      <a:pt x="979" y="881"/>
                      <a:pt x="914" y="783"/>
                      <a:pt x="849" y="718"/>
                    </a:cubicBezTo>
                    <a:cubicBezTo>
                      <a:pt x="816" y="718"/>
                      <a:pt x="751" y="718"/>
                      <a:pt x="718" y="686"/>
                    </a:cubicBezTo>
                    <a:lnTo>
                      <a:pt x="686" y="653"/>
                    </a:lnTo>
                    <a:cubicBezTo>
                      <a:pt x="686" y="620"/>
                      <a:pt x="653" y="620"/>
                      <a:pt x="588" y="555"/>
                    </a:cubicBezTo>
                    <a:lnTo>
                      <a:pt x="555" y="522"/>
                    </a:lnTo>
                    <a:cubicBezTo>
                      <a:pt x="522" y="522"/>
                      <a:pt x="522" y="490"/>
                      <a:pt x="490" y="457"/>
                    </a:cubicBezTo>
                    <a:lnTo>
                      <a:pt x="490" y="425"/>
                    </a:lnTo>
                    <a:cubicBezTo>
                      <a:pt x="425" y="425"/>
                      <a:pt x="425" y="359"/>
                      <a:pt x="425" y="359"/>
                    </a:cubicBezTo>
                    <a:lnTo>
                      <a:pt x="425" y="327"/>
                    </a:lnTo>
                    <a:lnTo>
                      <a:pt x="425" y="294"/>
                    </a:lnTo>
                    <a:cubicBezTo>
                      <a:pt x="392" y="261"/>
                      <a:pt x="392" y="196"/>
                      <a:pt x="392" y="164"/>
                    </a:cubicBezTo>
                    <a:cubicBezTo>
                      <a:pt x="392" y="33"/>
                      <a:pt x="261" y="1"/>
                      <a:pt x="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8" name="Google Shape;737;p36">
            <a:extLst>
              <a:ext uri="{FF2B5EF4-FFF2-40B4-BE49-F238E27FC236}">
                <a16:creationId xmlns:a16="http://schemas.microsoft.com/office/drawing/2014/main" id="{3A28C090-C5EE-84CD-F576-BF0751A5A866}"/>
              </a:ext>
            </a:extLst>
          </p:cNvPr>
          <p:cNvSpPr txBox="1">
            <a:spLocks/>
          </p:cNvSpPr>
          <p:nvPr/>
        </p:nvSpPr>
        <p:spPr>
          <a:xfrm>
            <a:off x="6647149" y="986179"/>
            <a:ext cx="8472171" cy="299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US" sz="11733" b="1" kern="0" dirty="0">
                <a:ln w="6600">
                  <a:solidFill>
                    <a:srgbClr val="FFFFFF"/>
                  </a:solidFill>
                  <a:prstDash val="solid"/>
                </a:ln>
                <a:effectLst>
                  <a:outerShdw dist="38100" dir="2700000" algn="tl" rotWithShape="0">
                    <a:srgbClr val="FEBEED"/>
                  </a:outerShdw>
                </a:effectLst>
                <a:latin typeface="#9Slide07 SVNBango" panose="02000000000000000000" pitchFamily="2" charset="0"/>
              </a:rPr>
              <a:t>HOẠT ĐỘNG  </a:t>
            </a:r>
            <a:br>
              <a:rPr lang="en-US" sz="11733" b="1" kern="0" dirty="0">
                <a:ln w="6600">
                  <a:solidFill>
                    <a:srgbClr val="FFFFFF"/>
                  </a:solidFill>
                  <a:prstDash val="solid"/>
                </a:ln>
                <a:effectLst>
                  <a:outerShdw dist="38100" dir="2700000" algn="tl" rotWithShape="0">
                    <a:srgbClr val="FEBEED"/>
                  </a:outerShdw>
                </a:effectLst>
                <a:latin typeface="#9Slide07 SVNBango" panose="02000000000000000000" pitchFamily="2" charset="0"/>
              </a:rPr>
            </a:br>
            <a:endParaRPr lang="en-US" sz="11733" b="1" kern="0" dirty="0">
              <a:ln w="6600">
                <a:solidFill>
                  <a:srgbClr val="FFFFFF"/>
                </a:solidFill>
                <a:prstDash val="solid"/>
              </a:ln>
              <a:effectLst>
                <a:outerShdw dist="38100" dir="2700000" algn="tl" rotWithShape="0">
                  <a:srgbClr val="FEBEED"/>
                </a:outerShdw>
              </a:effectLst>
              <a:latin typeface="#9Slide07 SVNBang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7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7" grpId="0" animBg="1"/>
      <p:bldP spid="18" grpId="0" animBg="1"/>
      <p:bldP spid="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CAA99-96D7-1EE9-0939-B0750F519F3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F7F296-BF2A-59FC-353A-C44F2D8A5206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DE4706-CCF1-452E-7FEB-A64C6157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E6BF59-E388-0925-15FF-EB00CFFECB85}"/>
              </a:ext>
            </a:extLst>
          </p:cNvPr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#9Slide07 FS North Land Sans" panose="00000500000000000000" pitchFamily="2" charset="0"/>
                <a:cs typeface="Arial"/>
                <a:sym typeface="Arial"/>
              </a:rPr>
              <a:t>Đếm rồi so sánh các số tròn trăm</a:t>
            </a:r>
            <a:endParaRPr lang="en-US" sz="4400" kern="0" dirty="0">
              <a:solidFill>
                <a:srgbClr val="000000"/>
              </a:solidFill>
              <a:latin typeface="#9Slide07 FS North Land Sans" panose="00000500000000000000" pitchFamily="2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20B7D-3250-FC2F-DCCF-E010D7A64A90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SVN-Gretoon" panose="02040603050506020204" pitchFamily="18" charset="0"/>
                <a:cs typeface="Arial"/>
                <a:sym typeface="Arial"/>
              </a:rPr>
              <a:t>1</a:t>
            </a:r>
            <a:endParaRPr lang="en-US" sz="5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" name="组合 10"/>
          <p:cNvGrpSpPr/>
          <p:nvPr/>
        </p:nvGrpSpPr>
        <p:grpSpPr>
          <a:xfrm>
            <a:off x="885239" y="1284000"/>
            <a:ext cx="5593381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7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28" name="组合 10"/>
          <p:cNvGrpSpPr/>
          <p:nvPr/>
        </p:nvGrpSpPr>
        <p:grpSpPr>
          <a:xfrm>
            <a:off x="6849108" y="1291038"/>
            <a:ext cx="484659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9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0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43AFB53-850C-227D-4C41-DC6D80DC9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220" y="3444034"/>
            <a:ext cx="4723936" cy="390439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203576" y="1537826"/>
            <a:ext cx="2194334" cy="2291252"/>
            <a:chOff x="3822430" y="691144"/>
            <a:chExt cx="5447846" cy="5450779"/>
          </a:xfrm>
        </p:grpSpPr>
        <p:grpSp>
          <p:nvGrpSpPr>
            <p:cNvPr id="32" name="Group 31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6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" name="Group 38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Group 39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Group 40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2" name="Group 141"/>
          <p:cNvGrpSpPr/>
          <p:nvPr/>
        </p:nvGrpSpPr>
        <p:grpSpPr>
          <a:xfrm>
            <a:off x="1648860" y="1988737"/>
            <a:ext cx="2194334" cy="2291252"/>
            <a:chOff x="3822430" y="691144"/>
            <a:chExt cx="5447846" cy="5450779"/>
          </a:xfrm>
        </p:grpSpPr>
        <p:grpSp>
          <p:nvGrpSpPr>
            <p:cNvPr id="143" name="Group 142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" name="Group 143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5" name="Group 144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6" name="Group 145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7" name="Group 146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8" name="Group 147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9" name="Group 148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0" name="Group 149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1" name="Group 150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2" name="Group 151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3" name="Group 252"/>
          <p:cNvGrpSpPr/>
          <p:nvPr/>
        </p:nvGrpSpPr>
        <p:grpSpPr>
          <a:xfrm>
            <a:off x="3869324" y="1540466"/>
            <a:ext cx="2194334" cy="2291252"/>
            <a:chOff x="3822430" y="691144"/>
            <a:chExt cx="5447846" cy="5450779"/>
          </a:xfrm>
        </p:grpSpPr>
        <p:grpSp>
          <p:nvGrpSpPr>
            <p:cNvPr id="254" name="Group 253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5" name="Group 254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6" name="Group 255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7" name="Group 256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8" name="Group 257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9" name="Group 258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0" name="Group 259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1" name="Group 260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2" name="Group 261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3" name="Group 262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4" name="Group 363"/>
          <p:cNvGrpSpPr/>
          <p:nvPr/>
        </p:nvGrpSpPr>
        <p:grpSpPr>
          <a:xfrm>
            <a:off x="4158481" y="1885074"/>
            <a:ext cx="2194334" cy="2291252"/>
            <a:chOff x="3822430" y="691144"/>
            <a:chExt cx="5447846" cy="5450779"/>
          </a:xfrm>
        </p:grpSpPr>
        <p:grpSp>
          <p:nvGrpSpPr>
            <p:cNvPr id="365" name="Group 364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6" name="Group 365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7" name="Group 366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8" name="Group 367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9" name="Group 368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0" name="Group 369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1" name="Group 370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2" name="Group 371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3" name="Group 372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4" name="Group 373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75" name="Group 474"/>
          <p:cNvGrpSpPr/>
          <p:nvPr/>
        </p:nvGrpSpPr>
        <p:grpSpPr>
          <a:xfrm>
            <a:off x="7277893" y="1661512"/>
            <a:ext cx="2194334" cy="2291252"/>
            <a:chOff x="3822430" y="691144"/>
            <a:chExt cx="5447846" cy="5450779"/>
          </a:xfrm>
        </p:grpSpPr>
        <p:grpSp>
          <p:nvGrpSpPr>
            <p:cNvPr id="476" name="Group 475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5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7" name="Group 476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5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8" name="Group 477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5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9" name="Group 478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5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0" name="Group 479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5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1" name="Group 480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2" name="Group 481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5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3" name="Group 482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4" name="Group 483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4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5" name="Group 484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86" name="Group 585"/>
          <p:cNvGrpSpPr/>
          <p:nvPr/>
        </p:nvGrpSpPr>
        <p:grpSpPr>
          <a:xfrm>
            <a:off x="9214812" y="1750886"/>
            <a:ext cx="2194334" cy="2291252"/>
            <a:chOff x="3822430" y="691144"/>
            <a:chExt cx="5447846" cy="5450779"/>
          </a:xfrm>
        </p:grpSpPr>
        <p:grpSp>
          <p:nvGrpSpPr>
            <p:cNvPr id="587" name="Group 586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8" name="Group 587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9" name="Group 588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0" name="Group 589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1" name="Group 590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2" name="Group 591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3" name="Group 592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4" name="Group 593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5" name="Group 594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6" name="Group 595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97" name="文本框 15"/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wiss 721 Black Condensed" panose="02000500000000000000" pitchFamily="2" charset="0"/>
                <a:ea typeface="印品黑体" panose="00000500000000000000" pitchFamily="2" charset="-122"/>
                <a:cs typeface="+mn-cs"/>
              </a:rPr>
              <a:t>400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98" name="文本框 15"/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200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99" name="文本框 15"/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&gt;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" grpId="0" animBg="1"/>
      <p:bldP spid="698" grpId="0" animBg="1"/>
      <p:bldP spid="6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CAA99-96D7-1EE9-0939-B0750F519F3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F7F296-BF2A-59FC-353A-C44F2D8A5206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DE4706-CCF1-452E-7FEB-A64C6157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E6BF59-E388-0925-15FF-EB00CFFECB85}"/>
              </a:ext>
            </a:extLst>
          </p:cNvPr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#9Slide07 FS North Land Sans" panose="00000500000000000000" pitchFamily="2" charset="0"/>
                <a:cs typeface="Arial"/>
                <a:sym typeface="Arial"/>
              </a:rPr>
              <a:t>Đếm rồi so sánh các số tròn trăm</a:t>
            </a:r>
            <a:endParaRPr lang="en-US" sz="4400" kern="0" dirty="0">
              <a:solidFill>
                <a:srgbClr val="000000"/>
              </a:solidFill>
              <a:latin typeface="#9Slide07 FS North Land Sans" panose="00000500000000000000" pitchFamily="2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20B7D-3250-FC2F-DCCF-E010D7A64A90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SVN-Gretoon" panose="02040603050506020204" pitchFamily="18" charset="0"/>
                <a:cs typeface="Arial"/>
                <a:sym typeface="Arial"/>
              </a:rPr>
              <a:t>1</a:t>
            </a:r>
            <a:endParaRPr lang="en-US" sz="5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" name="组合 10"/>
          <p:cNvGrpSpPr/>
          <p:nvPr/>
        </p:nvGrpSpPr>
        <p:grpSpPr>
          <a:xfrm>
            <a:off x="885240" y="1284000"/>
            <a:ext cx="4975644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7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28" name="组合 10"/>
          <p:cNvGrpSpPr/>
          <p:nvPr/>
        </p:nvGrpSpPr>
        <p:grpSpPr>
          <a:xfrm>
            <a:off x="6148058" y="1291038"/>
            <a:ext cx="6043942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9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0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43AFB53-850C-227D-4C41-DC6D80DC9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220" y="3444034"/>
            <a:ext cx="4723936" cy="390439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203576" y="1537826"/>
            <a:ext cx="2194334" cy="2291252"/>
            <a:chOff x="3822430" y="691144"/>
            <a:chExt cx="5447846" cy="5450779"/>
          </a:xfrm>
        </p:grpSpPr>
        <p:grpSp>
          <p:nvGrpSpPr>
            <p:cNvPr id="32" name="Group 31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6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" name="Group 38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Group 39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Group 40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3" name="Group 252"/>
          <p:cNvGrpSpPr/>
          <p:nvPr/>
        </p:nvGrpSpPr>
        <p:grpSpPr>
          <a:xfrm>
            <a:off x="3500269" y="1558264"/>
            <a:ext cx="2194334" cy="2291252"/>
            <a:chOff x="3822430" y="691144"/>
            <a:chExt cx="5447846" cy="5450779"/>
          </a:xfrm>
        </p:grpSpPr>
        <p:grpSp>
          <p:nvGrpSpPr>
            <p:cNvPr id="254" name="Group 253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5" name="Group 254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6" name="Group 255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7" name="Group 256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8" name="Group 257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9" name="Group 258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0" name="Group 259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1" name="Group 260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2" name="Group 261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3" name="Group 262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97" name="Group 696"/>
          <p:cNvGrpSpPr/>
          <p:nvPr/>
        </p:nvGrpSpPr>
        <p:grpSpPr>
          <a:xfrm>
            <a:off x="2290844" y="2047874"/>
            <a:ext cx="2194334" cy="2291252"/>
            <a:chOff x="3822430" y="691144"/>
            <a:chExt cx="5447846" cy="5450779"/>
          </a:xfrm>
        </p:grpSpPr>
        <p:grpSp>
          <p:nvGrpSpPr>
            <p:cNvPr id="698" name="Group 697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7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9" name="Group 698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7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0" name="Group 699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7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1" name="Group 700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2" name="Group 701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3" name="Group 702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7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4" name="Group 703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7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5" name="Group 704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7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6" name="Group 705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7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7" name="Group 706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08" name="Group 807"/>
          <p:cNvGrpSpPr/>
          <p:nvPr/>
        </p:nvGrpSpPr>
        <p:grpSpPr>
          <a:xfrm>
            <a:off x="6383002" y="1424180"/>
            <a:ext cx="2194334" cy="2291252"/>
            <a:chOff x="3822430" y="691144"/>
            <a:chExt cx="5447846" cy="5450779"/>
          </a:xfrm>
        </p:grpSpPr>
        <p:grpSp>
          <p:nvGrpSpPr>
            <p:cNvPr id="809" name="Group 808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9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10" name="Group 809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8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11" name="Group 810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12" name="Group 811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8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13" name="Group 812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8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14" name="Group 813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8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15" name="Group 814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8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16" name="Group 815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8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17" name="Group 816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8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18" name="Group 817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8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19" name="Group 918"/>
          <p:cNvGrpSpPr/>
          <p:nvPr/>
        </p:nvGrpSpPr>
        <p:grpSpPr>
          <a:xfrm>
            <a:off x="6824602" y="1610754"/>
            <a:ext cx="2194334" cy="2291252"/>
            <a:chOff x="3822430" y="691144"/>
            <a:chExt cx="5447846" cy="5450779"/>
          </a:xfrm>
        </p:grpSpPr>
        <p:grpSp>
          <p:nvGrpSpPr>
            <p:cNvPr id="920" name="Group 919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0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21" name="Group 920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0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22" name="Group 921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0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23" name="Group 922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9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24" name="Group 923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9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25" name="Group 924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9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26" name="Group 925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9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27" name="Group 926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9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28" name="Group 927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9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29" name="Group 928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9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30" name="Group 1029"/>
          <p:cNvGrpSpPr/>
          <p:nvPr/>
        </p:nvGrpSpPr>
        <p:grpSpPr>
          <a:xfrm>
            <a:off x="7269477" y="1846196"/>
            <a:ext cx="2194334" cy="2291252"/>
            <a:chOff x="3822430" y="691144"/>
            <a:chExt cx="5447846" cy="5450779"/>
          </a:xfrm>
        </p:grpSpPr>
        <p:grpSp>
          <p:nvGrpSpPr>
            <p:cNvPr id="1031" name="Group 1030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1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2" name="Group 1031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1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3" name="Group 1032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1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4" name="Group 1033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1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5" name="Group 1034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0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6" name="Group 1035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0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7" name="Group 1036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0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8" name="Group 1037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0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9" name="Group 1038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0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40" name="Group 1039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0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41" name="Group 1140"/>
          <p:cNvGrpSpPr/>
          <p:nvPr/>
        </p:nvGrpSpPr>
        <p:grpSpPr>
          <a:xfrm>
            <a:off x="9609249" y="1418612"/>
            <a:ext cx="2194334" cy="2291252"/>
            <a:chOff x="3822430" y="691144"/>
            <a:chExt cx="5447846" cy="5450779"/>
          </a:xfrm>
        </p:grpSpPr>
        <p:grpSp>
          <p:nvGrpSpPr>
            <p:cNvPr id="1142" name="Group 1141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2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3" name="Group 1142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2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4" name="Group 1143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2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5" name="Group 1144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2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6" name="Group 1145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2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7" name="Group 1146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1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8" name="Group 1147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1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9" name="Group 1148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1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50" name="Group 1149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1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51" name="Group 1150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1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52" name="Group 1251"/>
          <p:cNvGrpSpPr/>
          <p:nvPr/>
        </p:nvGrpSpPr>
        <p:grpSpPr>
          <a:xfrm>
            <a:off x="9934717" y="1898914"/>
            <a:ext cx="2194334" cy="2291252"/>
            <a:chOff x="3822430" y="691144"/>
            <a:chExt cx="5447846" cy="5450779"/>
          </a:xfrm>
        </p:grpSpPr>
        <p:grpSp>
          <p:nvGrpSpPr>
            <p:cNvPr id="1253" name="Group 1252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3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4" name="Group 1253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3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5" name="Group 1254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3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6" name="Group 1255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3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7" name="Group 1256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3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8" name="Group 1257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3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9" name="Group 1258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2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0" name="Group 1259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2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1" name="Group 1260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2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2" name="Group 1261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2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63" name="文本框 15"/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wiss 721 Black Condensed" panose="02000500000000000000" pitchFamily="2" charset="0"/>
                <a:ea typeface="印品黑体" panose="00000500000000000000" pitchFamily="2" charset="-122"/>
                <a:cs typeface="+mn-cs"/>
              </a:rPr>
              <a:t>300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364" name="文本框 15"/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500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365" name="文本框 15"/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3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3" grpId="0" animBg="1"/>
      <p:bldP spid="1364" grpId="0" animBg="1"/>
      <p:bldP spid="13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CAA99-96D7-1EE9-0939-B0750F519F3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F7F296-BF2A-59FC-353A-C44F2D8A5206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DE4706-CCF1-452E-7FEB-A64C6157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E6BF59-E388-0925-15FF-EB00CFFECB85}"/>
              </a:ext>
            </a:extLst>
          </p:cNvPr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#9Slide07 FS North Land Sans" panose="00000500000000000000" pitchFamily="2" charset="0"/>
                <a:cs typeface="Arial"/>
                <a:sym typeface="Arial"/>
              </a:rPr>
              <a:t>Đếm rồi so sánh các số tròn chục</a:t>
            </a:r>
            <a:endParaRPr lang="en-US" sz="4400" kern="0" dirty="0">
              <a:solidFill>
                <a:srgbClr val="000000"/>
              </a:solidFill>
              <a:latin typeface="#9Slide07 FS North Land Sans" panose="00000500000000000000" pitchFamily="2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20B7D-3250-FC2F-DCCF-E010D7A64A90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SVN-Gretoon" panose="02040603050506020204" pitchFamily="18" charset="0"/>
                <a:cs typeface="Arial"/>
                <a:sym typeface="Arial"/>
              </a:rPr>
              <a:t>2</a:t>
            </a:r>
            <a:endParaRPr lang="en-US" sz="5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3AFB53-850C-227D-4C41-DC6D80DC9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220" y="3444034"/>
            <a:ext cx="4723936" cy="390439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85240" y="1284000"/>
            <a:ext cx="4975644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2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3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6565" y="1534505"/>
            <a:ext cx="1908361" cy="1964226"/>
            <a:chOff x="3822430" y="691144"/>
            <a:chExt cx="5447846" cy="5450779"/>
          </a:xfrm>
        </p:grpSpPr>
        <p:grpSp>
          <p:nvGrpSpPr>
            <p:cNvPr id="15" name="Group 14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5" name="Group 124"/>
          <p:cNvGrpSpPr/>
          <p:nvPr/>
        </p:nvGrpSpPr>
        <p:grpSpPr>
          <a:xfrm>
            <a:off x="1489259" y="1935865"/>
            <a:ext cx="1908361" cy="1964226"/>
            <a:chOff x="3822430" y="691144"/>
            <a:chExt cx="5447846" cy="5450779"/>
          </a:xfrm>
        </p:grpSpPr>
        <p:grpSp>
          <p:nvGrpSpPr>
            <p:cNvPr id="126" name="Group 125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7" name="Group 126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8" name="Group 127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9" name="Group 128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0" name="Group 129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1" name="Group 130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2" name="Group 131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3" name="Group 132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4" name="Group 133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5" name="Group 134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6" name="Group 235"/>
          <p:cNvGrpSpPr/>
          <p:nvPr/>
        </p:nvGrpSpPr>
        <p:grpSpPr>
          <a:xfrm>
            <a:off x="1848094" y="2346634"/>
            <a:ext cx="1908361" cy="1964226"/>
            <a:chOff x="3822430" y="691144"/>
            <a:chExt cx="5447846" cy="5450779"/>
          </a:xfrm>
        </p:grpSpPr>
        <p:grpSp>
          <p:nvGrpSpPr>
            <p:cNvPr id="237" name="Group 236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8" name="Group 237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9" name="Group 238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0" name="Group 239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1" name="Group 240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2" name="Group 241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3" name="Group 242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4" name="Group 243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5" name="Group 244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6" name="Group 245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7" name="Group 346"/>
          <p:cNvGrpSpPr/>
          <p:nvPr/>
        </p:nvGrpSpPr>
        <p:grpSpPr>
          <a:xfrm rot="5400000" flipV="1">
            <a:off x="3036537" y="2731260"/>
            <a:ext cx="2461117" cy="239598"/>
            <a:chOff x="2213810" y="1241659"/>
            <a:chExt cx="8041671" cy="818147"/>
          </a:xfrm>
        </p:grpSpPr>
        <p:pic>
          <p:nvPicPr>
            <p:cNvPr id="34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8" name="Group 357"/>
          <p:cNvGrpSpPr/>
          <p:nvPr/>
        </p:nvGrpSpPr>
        <p:grpSpPr>
          <a:xfrm rot="5400000" flipV="1">
            <a:off x="3483398" y="2717850"/>
            <a:ext cx="2461117" cy="239598"/>
            <a:chOff x="2213810" y="1241659"/>
            <a:chExt cx="8041671" cy="818147"/>
          </a:xfrm>
        </p:grpSpPr>
        <p:pic>
          <p:nvPicPr>
            <p:cNvPr id="35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9" name="Group 368"/>
          <p:cNvGrpSpPr/>
          <p:nvPr/>
        </p:nvGrpSpPr>
        <p:grpSpPr>
          <a:xfrm rot="5400000" flipV="1">
            <a:off x="3952011" y="2728820"/>
            <a:ext cx="2461117" cy="239598"/>
            <a:chOff x="2213810" y="1241659"/>
            <a:chExt cx="8041671" cy="818147"/>
          </a:xfrm>
        </p:grpSpPr>
        <p:pic>
          <p:nvPicPr>
            <p:cNvPr id="37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0" name="组合 10"/>
          <p:cNvGrpSpPr/>
          <p:nvPr/>
        </p:nvGrpSpPr>
        <p:grpSpPr>
          <a:xfrm>
            <a:off x="6097078" y="1291038"/>
            <a:ext cx="570022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381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82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83" name="Group 382"/>
          <p:cNvGrpSpPr/>
          <p:nvPr/>
        </p:nvGrpSpPr>
        <p:grpSpPr>
          <a:xfrm>
            <a:off x="6307586" y="1467971"/>
            <a:ext cx="1908361" cy="1964226"/>
            <a:chOff x="3822430" y="691144"/>
            <a:chExt cx="5447846" cy="5450779"/>
          </a:xfrm>
        </p:grpSpPr>
        <p:grpSp>
          <p:nvGrpSpPr>
            <p:cNvPr id="384" name="Group 383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5" name="Group 384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6" name="Group 385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7" name="Group 386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8" name="Group 387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9" name="Group 388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0" name="Group 389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1" name="Group 390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2" name="Group 391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3" name="Group 392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94" name="Group 493"/>
          <p:cNvGrpSpPr/>
          <p:nvPr/>
        </p:nvGrpSpPr>
        <p:grpSpPr>
          <a:xfrm>
            <a:off x="6669227" y="1873398"/>
            <a:ext cx="1908361" cy="1964226"/>
            <a:chOff x="3822430" y="691144"/>
            <a:chExt cx="5447846" cy="5450779"/>
          </a:xfrm>
        </p:grpSpPr>
        <p:grpSp>
          <p:nvGrpSpPr>
            <p:cNvPr id="495" name="Group 494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5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6" name="Group 495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5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7" name="Group 496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5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8" name="Group 497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5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9" name="Group 498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5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0" name="Group 499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1" name="Group 500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5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2" name="Group 501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3" name="Group 502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5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4" name="Group 503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5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05" name="Group 604"/>
          <p:cNvGrpSpPr/>
          <p:nvPr/>
        </p:nvGrpSpPr>
        <p:grpSpPr>
          <a:xfrm>
            <a:off x="7045335" y="2284766"/>
            <a:ext cx="1908361" cy="1964226"/>
            <a:chOff x="3822430" y="691144"/>
            <a:chExt cx="5447846" cy="5450779"/>
          </a:xfrm>
        </p:grpSpPr>
        <p:grpSp>
          <p:nvGrpSpPr>
            <p:cNvPr id="606" name="Group 605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7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7" name="Group 606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8" name="Group 607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9" name="Group 608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10" name="Group 609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11" name="Group 610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12" name="Group 611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13" name="Group 612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14" name="Group 613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15" name="Group 614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16" name="Group 715"/>
          <p:cNvGrpSpPr/>
          <p:nvPr/>
        </p:nvGrpSpPr>
        <p:grpSpPr>
          <a:xfrm rot="5400000" flipV="1">
            <a:off x="7924957" y="2705730"/>
            <a:ext cx="2461117" cy="239598"/>
            <a:chOff x="2213810" y="1241659"/>
            <a:chExt cx="8041671" cy="818147"/>
          </a:xfrm>
        </p:grpSpPr>
        <p:pic>
          <p:nvPicPr>
            <p:cNvPr id="71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7" name="Group 726"/>
          <p:cNvGrpSpPr/>
          <p:nvPr/>
        </p:nvGrpSpPr>
        <p:grpSpPr>
          <a:xfrm rot="5400000" flipV="1">
            <a:off x="8371818" y="2692320"/>
            <a:ext cx="2461117" cy="239598"/>
            <a:chOff x="2213810" y="1241659"/>
            <a:chExt cx="8041671" cy="818147"/>
          </a:xfrm>
        </p:grpSpPr>
        <p:pic>
          <p:nvPicPr>
            <p:cNvPr id="72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8" name="Group 737"/>
          <p:cNvGrpSpPr/>
          <p:nvPr/>
        </p:nvGrpSpPr>
        <p:grpSpPr>
          <a:xfrm rot="5400000" flipV="1">
            <a:off x="8840431" y="2703290"/>
            <a:ext cx="2461117" cy="239598"/>
            <a:chOff x="2213810" y="1241659"/>
            <a:chExt cx="8041671" cy="818147"/>
          </a:xfrm>
        </p:grpSpPr>
        <p:pic>
          <p:nvPicPr>
            <p:cNvPr id="73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9" name="Group 748"/>
          <p:cNvGrpSpPr/>
          <p:nvPr/>
        </p:nvGrpSpPr>
        <p:grpSpPr>
          <a:xfrm rot="5400000" flipV="1">
            <a:off x="9251471" y="2689166"/>
            <a:ext cx="2461117" cy="239598"/>
            <a:chOff x="2213810" y="1241659"/>
            <a:chExt cx="8041671" cy="818147"/>
          </a:xfrm>
        </p:grpSpPr>
        <p:pic>
          <p:nvPicPr>
            <p:cNvPr id="75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0" name="Group 759"/>
          <p:cNvGrpSpPr/>
          <p:nvPr/>
        </p:nvGrpSpPr>
        <p:grpSpPr>
          <a:xfrm rot="5400000" flipV="1">
            <a:off x="9698332" y="2675756"/>
            <a:ext cx="2461117" cy="239598"/>
            <a:chOff x="2213810" y="1241659"/>
            <a:chExt cx="8041671" cy="818147"/>
          </a:xfrm>
        </p:grpSpPr>
        <p:pic>
          <p:nvPicPr>
            <p:cNvPr id="76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1" name="Group 770"/>
          <p:cNvGrpSpPr/>
          <p:nvPr/>
        </p:nvGrpSpPr>
        <p:grpSpPr>
          <a:xfrm rot="5400000" flipV="1">
            <a:off x="10166945" y="2686726"/>
            <a:ext cx="2461117" cy="239598"/>
            <a:chOff x="2213810" y="1241659"/>
            <a:chExt cx="8041671" cy="818147"/>
          </a:xfrm>
        </p:grpSpPr>
        <p:pic>
          <p:nvPicPr>
            <p:cNvPr id="77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2" name="文本框 15"/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wiss 721 Black Condensed" panose="02000500000000000000" pitchFamily="2" charset="0"/>
                <a:ea typeface="印品黑体" panose="00000500000000000000" pitchFamily="2" charset="-122"/>
                <a:cs typeface="+mn-cs"/>
              </a:rPr>
              <a:t>330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83" name="文本框 15"/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360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84" name="文本框 15"/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14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" grpId="0" animBg="1"/>
      <p:bldP spid="783" grpId="0" animBg="1"/>
      <p:bldP spid="7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CAA99-96D7-1EE9-0939-B0750F519F3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F7F296-BF2A-59FC-353A-C44F2D8A5206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DE4706-CCF1-452E-7FEB-A64C6157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E6BF59-E388-0925-15FF-EB00CFFECB85}"/>
              </a:ext>
            </a:extLst>
          </p:cNvPr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#9Slide07 FS North Land Sans" panose="00000500000000000000" pitchFamily="2" charset="0"/>
                <a:cs typeface="Arial"/>
                <a:sym typeface="Arial"/>
              </a:rPr>
              <a:t>Đếm rồi so sánh các số tròn chục</a:t>
            </a:r>
            <a:endParaRPr lang="en-US" sz="4400" kern="0" dirty="0">
              <a:solidFill>
                <a:srgbClr val="000000"/>
              </a:solidFill>
              <a:latin typeface="#9Slide07 FS North Land Sans" panose="00000500000000000000" pitchFamily="2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20B7D-3250-FC2F-DCCF-E010D7A64A90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SVN-Gretoon" panose="02040603050506020204" pitchFamily="18" charset="0"/>
                <a:cs typeface="Arial"/>
                <a:sym typeface="Arial"/>
              </a:rPr>
              <a:t>2</a:t>
            </a:r>
            <a:endParaRPr lang="en-US" sz="5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3AFB53-850C-227D-4C41-DC6D80DC9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220" y="3444034"/>
            <a:ext cx="4723936" cy="3904399"/>
          </a:xfrm>
          <a:prstGeom prst="rect">
            <a:avLst/>
          </a:prstGeom>
        </p:spPr>
      </p:pic>
      <p:grpSp>
        <p:nvGrpSpPr>
          <p:cNvPr id="785" name="组合 10"/>
          <p:cNvGrpSpPr/>
          <p:nvPr/>
        </p:nvGrpSpPr>
        <p:grpSpPr>
          <a:xfrm>
            <a:off x="885240" y="1284000"/>
            <a:ext cx="4975644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786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787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788" name="Group 787"/>
          <p:cNvGrpSpPr/>
          <p:nvPr/>
        </p:nvGrpSpPr>
        <p:grpSpPr>
          <a:xfrm>
            <a:off x="1098415" y="1832155"/>
            <a:ext cx="1908361" cy="1964226"/>
            <a:chOff x="3822430" y="691144"/>
            <a:chExt cx="5447846" cy="5450779"/>
          </a:xfrm>
        </p:grpSpPr>
        <p:grpSp>
          <p:nvGrpSpPr>
            <p:cNvPr id="789" name="Group 788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8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0" name="Group 789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8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1" name="Group 790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2" name="Group 791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8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3" name="Group 792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8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4" name="Group 793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8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5" name="Group 794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8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6" name="Group 795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8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7" name="Group 796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8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8" name="Group 797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7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99" name="Group 898"/>
          <p:cNvGrpSpPr/>
          <p:nvPr/>
        </p:nvGrpSpPr>
        <p:grpSpPr>
          <a:xfrm rot="5400000" flipV="1">
            <a:off x="2174982" y="2707450"/>
            <a:ext cx="2461117" cy="239598"/>
            <a:chOff x="2213810" y="1241659"/>
            <a:chExt cx="8041671" cy="818147"/>
          </a:xfrm>
        </p:grpSpPr>
        <p:pic>
          <p:nvPicPr>
            <p:cNvPr id="90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0" name="Group 909"/>
          <p:cNvGrpSpPr/>
          <p:nvPr/>
        </p:nvGrpSpPr>
        <p:grpSpPr>
          <a:xfrm rot="5400000" flipV="1">
            <a:off x="2621843" y="2694040"/>
            <a:ext cx="2461117" cy="239598"/>
            <a:chOff x="2213810" y="1241659"/>
            <a:chExt cx="8041671" cy="818147"/>
          </a:xfrm>
        </p:grpSpPr>
        <p:pic>
          <p:nvPicPr>
            <p:cNvPr id="91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1" name="Group 920"/>
          <p:cNvGrpSpPr/>
          <p:nvPr/>
        </p:nvGrpSpPr>
        <p:grpSpPr>
          <a:xfrm rot="5400000" flipV="1">
            <a:off x="3090456" y="2705010"/>
            <a:ext cx="2461117" cy="239598"/>
            <a:chOff x="2213810" y="1241659"/>
            <a:chExt cx="8041671" cy="818147"/>
          </a:xfrm>
        </p:grpSpPr>
        <p:pic>
          <p:nvPicPr>
            <p:cNvPr id="92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2" name="Group 931"/>
          <p:cNvGrpSpPr/>
          <p:nvPr/>
        </p:nvGrpSpPr>
        <p:grpSpPr>
          <a:xfrm rot="5400000" flipV="1">
            <a:off x="3507195" y="2694040"/>
            <a:ext cx="2461117" cy="239598"/>
            <a:chOff x="2213810" y="1241659"/>
            <a:chExt cx="8041671" cy="818147"/>
          </a:xfrm>
        </p:grpSpPr>
        <p:pic>
          <p:nvPicPr>
            <p:cNvPr id="93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3" name="组合 10"/>
          <p:cNvGrpSpPr/>
          <p:nvPr/>
        </p:nvGrpSpPr>
        <p:grpSpPr>
          <a:xfrm>
            <a:off x="6097078" y="1291038"/>
            <a:ext cx="570022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944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45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946" name="Group 945"/>
          <p:cNvGrpSpPr/>
          <p:nvPr/>
        </p:nvGrpSpPr>
        <p:grpSpPr>
          <a:xfrm>
            <a:off x="6669227" y="1873398"/>
            <a:ext cx="1908361" cy="1964226"/>
            <a:chOff x="3822430" y="691144"/>
            <a:chExt cx="5447846" cy="5450779"/>
          </a:xfrm>
        </p:grpSpPr>
        <p:grpSp>
          <p:nvGrpSpPr>
            <p:cNvPr id="947" name="Group 946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0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48" name="Group 947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0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49" name="Group 948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0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0" name="Group 949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0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1" name="Group 950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0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2" name="Group 951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9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3" name="Group 952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9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4" name="Group 953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9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5" name="Group 954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9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6" name="Group 955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9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57" name="Group 1056"/>
          <p:cNvGrpSpPr/>
          <p:nvPr/>
        </p:nvGrpSpPr>
        <p:grpSpPr>
          <a:xfrm>
            <a:off x="7045335" y="2284766"/>
            <a:ext cx="1908361" cy="1964226"/>
            <a:chOff x="3822430" y="691144"/>
            <a:chExt cx="5447846" cy="5450779"/>
          </a:xfrm>
        </p:grpSpPr>
        <p:grpSp>
          <p:nvGrpSpPr>
            <p:cNvPr id="1058" name="Group 1057"/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15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59" name="Group 1058"/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14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0" name="Group 1059"/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13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1" name="Group 1060"/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12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2" name="Group 1061"/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11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3" name="Group 1062"/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10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4" name="Group 1063"/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09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5" name="Group 1064"/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08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6" name="Group 1065"/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07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7" name="Group 1066"/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068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9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0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1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2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3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4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5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6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7" name="Picture 2" descr="Vectơ Ký Tự Thanh Sô Cô La Dễ Thương Hình minh họa Sẵn có - Tải xuống Hình  ảnh Ngay bây giờ - Sô-cô-la - Thực phẩm ngọt, Biểu tượng cảm xúc,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68" name="Group 1167"/>
          <p:cNvGrpSpPr/>
          <p:nvPr/>
        </p:nvGrpSpPr>
        <p:grpSpPr>
          <a:xfrm rot="5400000" flipV="1">
            <a:off x="8473381" y="2755671"/>
            <a:ext cx="2461117" cy="239598"/>
            <a:chOff x="2213810" y="1241659"/>
            <a:chExt cx="8041671" cy="818147"/>
          </a:xfrm>
        </p:grpSpPr>
        <p:pic>
          <p:nvPicPr>
            <p:cNvPr id="116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9" name="Group 1178"/>
          <p:cNvGrpSpPr/>
          <p:nvPr/>
        </p:nvGrpSpPr>
        <p:grpSpPr>
          <a:xfrm rot="5400000" flipV="1">
            <a:off x="8941994" y="2766641"/>
            <a:ext cx="2461117" cy="239598"/>
            <a:chOff x="2213810" y="1241659"/>
            <a:chExt cx="8041671" cy="818147"/>
          </a:xfrm>
        </p:grpSpPr>
        <p:pic>
          <p:nvPicPr>
            <p:cNvPr id="118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0" name="Group 1189"/>
          <p:cNvGrpSpPr/>
          <p:nvPr/>
        </p:nvGrpSpPr>
        <p:grpSpPr>
          <a:xfrm rot="5400000" flipV="1">
            <a:off x="9358733" y="2755671"/>
            <a:ext cx="2461117" cy="239598"/>
            <a:chOff x="2213810" y="1241659"/>
            <a:chExt cx="8041671" cy="818147"/>
          </a:xfrm>
        </p:grpSpPr>
        <p:pic>
          <p:nvPicPr>
            <p:cNvPr id="1191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2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3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4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5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6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7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8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9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" name="Picture 2" descr="Vectơ Ký Tự Thanh Sô Cô La Dễ Thương Hình minh họa Sẵn có - Tải xuống Hình  ảnh Ngay bây giờ - Sô-cô-la - Thực phẩm ngọt, Biểu tượng cảm xúc,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01" name="文本框 15"/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wiss 721 Black Condensed" panose="02000500000000000000" pitchFamily="2" charset="0"/>
                <a:ea typeface="印品黑体" panose="00000500000000000000" pitchFamily="2" charset="-122"/>
                <a:cs typeface="+mn-cs"/>
              </a:rPr>
              <a:t>140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202" name="文本框 15"/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230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203" name="文本框 15"/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wiss 721 Black Condensed" panose="02000500000000000000" pitchFamily="2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67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" grpId="0" animBg="1"/>
      <p:bldP spid="1202" grpId="0" animBg="1"/>
      <p:bldP spid="1203" grpId="0" animBg="1"/>
    </p:bldLst>
  </p:timing>
</p:sld>
</file>

<file path=ppt/theme/theme1.xml><?xml version="1.0" encoding="utf-8"?>
<a:theme xmlns:a="http://schemas.openxmlformats.org/drawingml/2006/main" name="Summer Pool Party MK Plan by Slidesgo">
  <a:themeElements>
    <a:clrScheme name="Simple Light">
      <a:dk1>
        <a:srgbClr val="000000"/>
      </a:dk1>
      <a:lt1>
        <a:srgbClr val="FFFFFF"/>
      </a:lt1>
      <a:dk2>
        <a:srgbClr val="F9DD06"/>
      </a:dk2>
      <a:lt2>
        <a:srgbClr val="EC4239"/>
      </a:lt2>
      <a:accent1>
        <a:srgbClr val="FF70DA"/>
      </a:accent1>
      <a:accent2>
        <a:srgbClr val="FEBEED"/>
      </a:accent2>
      <a:accent3>
        <a:srgbClr val="A782F9"/>
      </a:accent3>
      <a:accent4>
        <a:srgbClr val="1FB7E5"/>
      </a:accent4>
      <a:accent5>
        <a:srgbClr val="40990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115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#9Slide07 Bungee</vt:lpstr>
      <vt:lpstr>Calibri</vt:lpstr>
      <vt:lpstr>SVN-Gretoon</vt:lpstr>
      <vt:lpstr>#9Slide07 SVNBango</vt:lpstr>
      <vt:lpstr>Bowlby One</vt:lpstr>
      <vt:lpstr>Open Sans</vt:lpstr>
      <vt:lpstr>等线</vt:lpstr>
      <vt:lpstr>#9Slide03 SVNLifehack Sans</vt:lpstr>
      <vt:lpstr>#9Slide07 HoneyCream</vt:lpstr>
      <vt:lpstr>UTM Swiss 721 Black Condensed</vt:lpstr>
      <vt:lpstr>#9Slide03 AllRoundGothic</vt:lpstr>
      <vt:lpstr>Arial</vt:lpstr>
      <vt:lpstr>Syne</vt:lpstr>
      <vt:lpstr>#9Slide05 Aphrodite Pro</vt:lpstr>
      <vt:lpstr>#9Slide07 FS North Land Sans</vt:lpstr>
      <vt:lpstr>SVN-Newton</vt:lpstr>
      <vt:lpstr>Times New Roman</vt:lpstr>
      <vt:lpstr>UTM Avo</vt:lpstr>
      <vt:lpstr>Summer Pool Party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SingPC</cp:lastModifiedBy>
  <cp:revision>13</cp:revision>
  <dcterms:created xsi:type="dcterms:W3CDTF">2023-02-23T13:10:25Z</dcterms:created>
  <dcterms:modified xsi:type="dcterms:W3CDTF">2024-04-11T08:04:16Z</dcterms:modified>
</cp:coreProperties>
</file>