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63" r:id="rId2"/>
    <p:sldId id="422" r:id="rId3"/>
    <p:sldId id="384" r:id="rId4"/>
    <p:sldId id="413" r:id="rId5"/>
    <p:sldId id="414" r:id="rId6"/>
    <p:sldId id="388" r:id="rId7"/>
    <p:sldId id="415" r:id="rId8"/>
  </p:sldIdLst>
  <p:sldSz cx="12192000" cy="6858000"/>
  <p:notesSz cx="6858000" cy="9144000"/>
  <p:embeddedFontLst>
    <p:embeddedFont>
      <p:font typeface="#9Slide05 SVNUT Triumph" panose="00000500000000000000" charset="0"/>
      <p:italic r:id="rId11"/>
    </p:embeddedFont>
    <p:embeddedFont>
      <p:font typeface="#9Slide07 Altus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DengXian" panose="02010600030101010101" pitchFamily="2" charset="-122"/>
      <p:regular r:id="rId18"/>
      <p:bold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0A7"/>
    <a:srgbClr val="D690BD"/>
    <a:srgbClr val="578F3D"/>
    <a:srgbClr val="401F02"/>
    <a:srgbClr val="85604C"/>
    <a:srgbClr val="86A966"/>
    <a:srgbClr val="2B170D"/>
    <a:srgbClr val="4A352A"/>
    <a:srgbClr val="FCE6D1"/>
    <a:srgbClr val="2B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82"/>
  </p:normalViewPr>
  <p:slideViewPr>
    <p:cSldViewPr snapToGrid="0" snapToObjects="1">
      <p:cViewPr varScale="1">
        <p:scale>
          <a:sx n="66" d="100"/>
          <a:sy n="66" d="100"/>
        </p:scale>
        <p:origin x="16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2024/4/11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2024/4/11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5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869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29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B170D"/>
                </a:solidFill>
                <a:cs typeface="+mn-ea"/>
                <a:sym typeface="+mn-lt"/>
              </a:rPr>
              <a:t>YOUR</a:t>
            </a:r>
            <a:r>
              <a:rPr lang="en-US" altLang="zh-CN" sz="3600" b="1" dirty="0">
                <a:solidFill>
                  <a:srgbClr val="85604C"/>
                </a:solidFill>
                <a:cs typeface="+mn-ea"/>
                <a:sym typeface="+mn-lt"/>
              </a:rPr>
              <a:t> TITLE</a:t>
            </a:r>
            <a:endParaRPr lang="zh-CN" altLang="en-US" sz="3600" b="1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85604C"/>
                </a:solidFill>
                <a:cs typeface="+mn-ea"/>
                <a:sym typeface="+mn-lt"/>
              </a:rPr>
              <a:t>Please enter the English Title here.</a:t>
            </a:r>
            <a:endParaRPr kumimoji="1" lang="zh-CN" altLang="en-US" sz="1400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2024/4/11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2024/4/11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8.wdp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u="sng" dirty="0" err="1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Bài</a:t>
            </a:r>
            <a:r>
              <a:rPr lang="en-US" sz="7200" b="1" u="sng" dirty="0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Bài</a:t>
            </a:r>
            <a:r>
              <a:rPr kumimoji="0" lang="en-US" sz="7200" b="1" i="0" u="sng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5" name="Rounded Rectangle 4"/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Đ / S 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9517" l="0" r="97674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700  &lt;  900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890  &gt;  800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190  =  190			460  &gt;  640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  <a:endParaRPr lang="en-VN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2">
            <a:extLst>
              <a:ext uri="{FF2B5EF4-FFF2-40B4-BE49-F238E27FC236}">
                <a16:creationId xmlns:a16="http://schemas.microsoft.com/office/drawing/2014/main" id="{15EB1182-C38F-F48B-8CFF-07633464FD56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/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300</a:t>
            </a: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8" name="椭圆 2">
            <a:extLst>
              <a:ext uri="{FF2B5EF4-FFF2-40B4-BE49-F238E27FC236}">
                <a16:creationId xmlns:a16="http://schemas.microsoft.com/office/drawing/2014/main" id="{2A3C1736-72F1-4FD8-94B3-6239AB5DA6E4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</a:t>
            </a:r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bốt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tảng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/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到第二大街怎么走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73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8" name="Rounded Rectangle 17"/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31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1" name="Rounded Rectangle 20"/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37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13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pic>
        <p:nvPicPr>
          <p:cNvPr id="2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53258" y="53947"/>
            <a:ext cx="9393382" cy="1760591"/>
          </a:xfrm>
          <a:prstGeom prst="roundRect">
            <a:avLst/>
          </a:prstGeom>
          <a:solidFill>
            <a:srgbClr val="E680A7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853258" y="-73399"/>
            <a:ext cx="9503321" cy="1864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600" b="1" dirty="0"/>
              <a:t>a)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 </a:t>
            </a:r>
            <a:r>
              <a:rPr lang="en-US" sz="2600" b="1" dirty="0" err="1"/>
              <a:t>nhất</a:t>
            </a:r>
            <a:r>
              <a:rPr lang="en-US" sz="2600" b="1" dirty="0"/>
              <a:t>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 b) </a:t>
            </a:r>
            <a:r>
              <a:rPr lang="en-US" sz="2600" b="1" dirty="0" err="1"/>
              <a:t>Đổi</a:t>
            </a:r>
            <a:r>
              <a:rPr lang="en-US" sz="2600" b="1" dirty="0"/>
              <a:t> </a:t>
            </a:r>
            <a:r>
              <a:rPr lang="en-US" sz="2600" b="1" dirty="0" err="1"/>
              <a:t>chỗ</a:t>
            </a:r>
            <a:r>
              <a:rPr lang="en-US" sz="2600" b="1" dirty="0"/>
              <a:t> </a:t>
            </a:r>
            <a:r>
              <a:rPr lang="en-US" sz="2600" b="1" dirty="0" err="1"/>
              <a:t>hai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</a:t>
            </a:r>
            <a:r>
              <a:rPr lang="en-US" sz="2600" b="1" dirty="0" err="1"/>
              <a:t>ác</a:t>
            </a:r>
            <a:r>
              <a:rPr lang="en-US" sz="2600" b="1" dirty="0"/>
              <a:t> toa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theo</a:t>
            </a:r>
            <a:r>
              <a:rPr lang="en-US" sz="2600" b="1" dirty="0"/>
              <a:t>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tự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bé</a:t>
            </a:r>
            <a:r>
              <a:rPr lang="en-US" sz="2600" b="1" dirty="0"/>
              <a:t> </a:t>
            </a:r>
            <a:r>
              <a:rPr lang="en-US" sz="2600" b="1" dirty="0" err="1"/>
              <a:t>đến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. </a:t>
            </a:r>
          </a:p>
        </p:txBody>
      </p:sp>
      <p:pic>
        <p:nvPicPr>
          <p:cNvPr id="29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895368"/>
            <a:chOff x="7921929" y="4098709"/>
            <a:chExt cx="1819813" cy="8953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895368"/>
            <a:chOff x="7921929" y="4098709"/>
            <a:chExt cx="1819813" cy="8953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 </a:t>
            </a:r>
            <a:r>
              <a:rPr lang="en-US" sz="2600" b="1" dirty="0" err="1"/>
              <a:t>có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: 480 kg, 400 kg </a:t>
            </a:r>
            <a:r>
              <a:rPr lang="en-US" sz="2600" b="1" dirty="0" err="1"/>
              <a:t>và</a:t>
            </a:r>
            <a:r>
              <a:rPr lang="en-US" sz="2600" b="1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600" b="1" dirty="0" err="1"/>
              <a:t>Dựa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hình</a:t>
            </a:r>
            <a:r>
              <a:rPr lang="en-US" sz="2600" b="1" dirty="0"/>
              <a:t> </a:t>
            </a:r>
            <a:r>
              <a:rPr lang="en-US" sz="2600" b="1" dirty="0" err="1"/>
              <a:t>vẽ</a:t>
            </a:r>
            <a:r>
              <a:rPr lang="en-US" sz="2600" b="1" dirty="0"/>
              <a:t>,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mỗi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.</a:t>
            </a:r>
            <a:endParaRPr lang="vi-VN" sz="2600" b="1" dirty="0"/>
          </a:p>
        </p:txBody>
      </p:sp>
      <p:pic>
        <p:nvPicPr>
          <p:cNvPr id="21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652" y="3205212"/>
            <a:ext cx="3586647" cy="35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学校防拐骗安全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271</Words>
  <Application>Microsoft Office PowerPoint</Application>
  <PresentationFormat>Widescreen</PresentationFormat>
  <Paragraphs>64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Calibri</vt:lpstr>
      <vt:lpstr>#9Slide07 Altus</vt:lpstr>
      <vt:lpstr>字魂27号-布丁体</vt:lpstr>
      <vt:lpstr>Arial</vt:lpstr>
      <vt:lpstr>#9Slide05 SVNUT Triumph</vt:lpstr>
      <vt:lpstr>SVN-Newton</vt:lpstr>
      <vt:lpstr>Times New Roman</vt:lpstr>
      <vt:lpstr>Cambria</vt:lpstr>
      <vt:lpstr>#9Slide07 HoneyCream</vt:lpstr>
      <vt:lpstr>DengXian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卡通儿童学校防拐骗安全教育PPT模板</dc:title>
  <dc:creator>MANG NON</dc:creator>
  <cp:keywords>Măng;MĂNG NON TEAM</cp:keywords>
  <cp:lastModifiedBy>SingPC</cp:lastModifiedBy>
  <cp:revision>456</cp:revision>
  <dcterms:created xsi:type="dcterms:W3CDTF">2018-06-17T04:53:58Z</dcterms:created>
  <dcterms:modified xsi:type="dcterms:W3CDTF">2024-04-11T08:06:05Z</dcterms:modified>
</cp:coreProperties>
</file>