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</p:sldIdLst>
  <p:sldSz cx="12192000" cy="6858000"/>
  <p:notesSz cx="6858000" cy="9144000"/>
  <p:embeddedFontLst>
    <p:embeddedFont>
      <p:font typeface="#9Slide07 IcielCrocante" panose="020B0604020202020204" charset="0"/>
      <p:regular r:id="rId10"/>
    </p:embeddedFont>
    <p:embeddedFont>
      <p:font typeface="UTM Avo" panose="02040603050506020204" pitchFamily="18" charset="0"/>
      <p:regular r:id="rId11"/>
      <p:bold r:id="rId12"/>
      <p:italic r:id="rId13"/>
      <p:boldItalic r:id="rId14"/>
    </p:embeddedFont>
    <p:embeddedFont>
      <p:font typeface="UTM Hanzel" panose="0204060305050602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3A"/>
    <a:srgbClr val="3FABC1"/>
    <a:srgbClr val="FF66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3CB53-F760-445D-86D3-3CB761267FA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C7157-C7DE-4FCA-81F9-FC980B8B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1358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04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25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0C1909D-1B61-4FDC-9E36-41825FD6F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r="368"/>
          <a:stretch/>
        </p:blipFill>
        <p:spPr>
          <a:xfrm>
            <a:off x="1" y="-24114"/>
            <a:ext cx="12192000" cy="6882114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CCF8DD7B-FEE0-4FC3-B132-0AFA7B64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8" y="1983515"/>
            <a:ext cx="1543165" cy="1445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4077" y="870264"/>
            <a:ext cx="316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Lobster" panose="02040603050506020204" pitchFamily="18" charset="0"/>
              </a:rPr>
              <a:t>Toán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948" y="2157087"/>
            <a:ext cx="8708106" cy="3995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1" y="4677814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Hanzel" panose="02040603050506020204" pitchFamily="18" charset="0"/>
              </a:rPr>
              <a:t>(Trang 51)</a:t>
            </a:r>
          </a:p>
        </p:txBody>
      </p:sp>
      <p:grpSp>
        <p:nvGrpSpPr>
          <p:cNvPr id="15" name="组合 7"/>
          <p:cNvGrpSpPr/>
          <p:nvPr/>
        </p:nvGrpSpPr>
        <p:grpSpPr>
          <a:xfrm>
            <a:off x="10465340" y="1725427"/>
            <a:ext cx="553230" cy="2868068"/>
            <a:chOff x="5942039" y="2189707"/>
            <a:chExt cx="579412" cy="3003799"/>
          </a:xfrm>
        </p:grpSpPr>
        <p:sp>
          <p:nvSpPr>
            <p:cNvPr id="16" name="心形 4"/>
            <p:cNvSpPr/>
            <p:nvPr/>
          </p:nvSpPr>
          <p:spPr>
            <a:xfrm>
              <a:off x="5942039" y="2189707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  <p:sp>
          <p:nvSpPr>
            <p:cNvPr id="17" name="心形 21"/>
            <p:cNvSpPr/>
            <p:nvPr/>
          </p:nvSpPr>
          <p:spPr>
            <a:xfrm>
              <a:off x="5942039" y="3018790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  <p:sp>
          <p:nvSpPr>
            <p:cNvPr id="18" name="心形 24"/>
            <p:cNvSpPr/>
            <p:nvPr/>
          </p:nvSpPr>
          <p:spPr>
            <a:xfrm>
              <a:off x="5942039" y="3847873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  <p:sp>
          <p:nvSpPr>
            <p:cNvPr id="19" name="心形 29"/>
            <p:cNvSpPr/>
            <p:nvPr/>
          </p:nvSpPr>
          <p:spPr>
            <a:xfrm>
              <a:off x="5942039" y="4676956"/>
              <a:ext cx="579412" cy="516550"/>
            </a:xfrm>
            <a:prstGeom prst="heart">
              <a:avLst/>
            </a:prstGeom>
            <a:solidFill>
              <a:srgbClr val="F8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ea typeface="思源黑体 CN Medium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6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53444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68053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598570"/>
            <a:ext cx="681498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ong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tổ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583510"/>
            <a:ext cx="9832902" cy="470746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531779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713812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985275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53663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674210" y="43639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44799" y="436395"/>
            <a:ext cx="10445922" cy="10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gỗ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sơn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bởi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màu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ở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thùng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gỗ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gỗ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sơn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màu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36510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8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0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1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720006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44879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3047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40556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28121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39683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92658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87521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12134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12134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1213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1215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9863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9863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986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207732"/>
            <a:ext cx="2756733" cy="27381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53611"/>
            <a:ext cx="7633494" cy="23221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85310"/>
            <a:ext cx="1010290" cy="468417"/>
            <a:chOff x="8817722" y="3103287"/>
            <a:chExt cx="1010290" cy="468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27270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40876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52306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40876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40876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40876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4557913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857089" y="54990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36237" y="467626"/>
            <a:ext cx="9503321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a)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300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08" y="1397544"/>
            <a:ext cx="5710614" cy="3613150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8691" y="2576770"/>
            <a:ext cx="3293253" cy="4281230"/>
          </a:xfrm>
          <a:prstGeom prst="rect">
            <a:avLst/>
          </a:prstGeom>
        </p:spPr>
      </p:pic>
      <p:sp>
        <p:nvSpPr>
          <p:cNvPr id="8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7397313" y="1397544"/>
            <a:ext cx="2745359" cy="2348302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 liền trước là số như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336237" y="5319846"/>
            <a:ext cx="752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sym typeface="Wingdings" pitchFamily="2" charset="2"/>
              </a:rPr>
              <a:t> Số liền trước của 300 là: </a:t>
            </a:r>
            <a:r>
              <a:rPr lang="en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299</a:t>
            </a:r>
            <a:endParaRPr lang="en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1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48568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27219" y="445399"/>
            <a:ext cx="9503321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trước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999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c) Số liền sau của 999 là số nào?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353655" y="2556651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7886701" y="2556651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705351" y="2622511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2887808" y="1818082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1866901" y="3202982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194715" y="1837764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353425" y="3268842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353655" y="5127040"/>
            <a:ext cx="6702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en-VN" sz="3200" b="1" dirty="0">
                <a:latin typeface="UTM Avo" panose="02040603050506020204" pitchFamily="18" charset="0"/>
                <a:sym typeface="Wingdings" pitchFamily="2" charset="2"/>
              </a:rPr>
              <a:t>Số liền trước của 999 là: </a:t>
            </a:r>
            <a:r>
              <a:rPr lang="en-VN" sz="3200" b="1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998</a:t>
            </a:r>
            <a:endParaRPr lang="en-VN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353655" y="5745342"/>
            <a:ext cx="6615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en-VN" sz="3200" b="1" dirty="0">
                <a:latin typeface="UTM Avo" panose="02040603050506020204" pitchFamily="18" charset="0"/>
                <a:sym typeface="Wingdings" pitchFamily="2" charset="2"/>
              </a:rPr>
              <a:t>Số liền sau của 999 là: </a:t>
            </a:r>
            <a:r>
              <a:rPr lang="en-VN" sz="3200" b="1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1000</a:t>
            </a:r>
            <a:endParaRPr lang="en-VN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7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15539"/>
            <a:ext cx="12193057" cy="6889077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6" y="2336297"/>
            <a:ext cx="3256136" cy="3750850"/>
          </a:xfrm>
          <a:prstGeom prst="rect">
            <a:avLst/>
          </a:prstGeom>
        </p:spPr>
      </p:pic>
      <p:pic>
        <p:nvPicPr>
          <p:cNvPr id="3" name="图片 14"/>
          <p:cNvPicPr>
            <a:picLocks noChangeAspect="1"/>
          </p:cNvPicPr>
          <p:nvPr/>
        </p:nvPicPr>
        <p:blipFill rotWithShape="1">
          <a:blip r:embed="rId5"/>
          <a:srcRect l="16051" t="13178"/>
          <a:stretch/>
        </p:blipFill>
        <p:spPr>
          <a:xfrm>
            <a:off x="0" y="183961"/>
            <a:ext cx="3105150" cy="2563742"/>
          </a:xfrm>
          <a:prstGeom prst="rect">
            <a:avLst/>
          </a:prstGeom>
        </p:spPr>
      </p:pic>
      <p:sp>
        <p:nvSpPr>
          <p:cNvPr id="6" name="Google Shape;502;p60">
            <a:extLst>
              <a:ext uri="{FF2B5EF4-FFF2-40B4-BE49-F238E27FC236}">
                <a16:creationId xmlns:a16="http://schemas.microsoft.com/office/drawing/2014/main" id="{291A9740-F7B2-4BC5-B584-19D704921E4A}"/>
              </a:ext>
            </a:extLst>
          </p:cNvPr>
          <p:cNvSpPr txBox="1">
            <a:spLocks/>
          </p:cNvSpPr>
          <p:nvPr/>
        </p:nvSpPr>
        <p:spPr>
          <a:xfrm flipH="1">
            <a:off x="1734537" y="974099"/>
            <a:ext cx="6167897" cy="115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Englebert"/>
              <a:buNone/>
              <a:defRPr sz="9000" b="0" i="0" u="none" strike="noStrike" cap="none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r>
              <a:rPr lang="en-US" sz="1150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Crocante" panose="02000000000000000000" pitchFamily="2" charset="0"/>
              </a:rPr>
              <a:t>DẶN DÒ</a:t>
            </a:r>
          </a:p>
        </p:txBody>
      </p:sp>
      <p:sp>
        <p:nvSpPr>
          <p:cNvPr id="7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4408352" y="217761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b="1">
                <a:solidFill>
                  <a:srgbClr val="FF9900"/>
                </a:solidFill>
                <a:latin typeface="UTM Avo" panose="02040603050506020204" pitchFamily="18" charset="0"/>
              </a:rPr>
              <a:t>Hoàn thành bài tập.</a:t>
            </a:r>
            <a:endParaRPr lang="en-US" sz="3600" b="1">
              <a:solidFill>
                <a:srgbClr val="FF9900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664488" y="383676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Chuẩn bị bài tiếp theo.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2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SVN-Lobster</vt:lpstr>
      <vt:lpstr>UTM Avo</vt:lpstr>
      <vt:lpstr>#9Slide07 IcielCrocante</vt:lpstr>
      <vt:lpstr>UTM Hanzel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SingPC</cp:lastModifiedBy>
  <cp:revision>23</cp:revision>
  <dcterms:created xsi:type="dcterms:W3CDTF">2023-02-16T15:43:25Z</dcterms:created>
  <dcterms:modified xsi:type="dcterms:W3CDTF">2024-04-11T08:08:10Z</dcterms:modified>
</cp:coreProperties>
</file>