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9" r:id="rId3"/>
  </p:sldMasterIdLst>
  <p:notesMasterIdLst>
    <p:notesMasterId r:id="rId11"/>
  </p:notesMasterIdLst>
  <p:sldIdLst>
    <p:sldId id="258" r:id="rId4"/>
    <p:sldId id="261" r:id="rId5"/>
    <p:sldId id="262" r:id="rId6"/>
    <p:sldId id="263" r:id="rId7"/>
    <p:sldId id="272" r:id="rId8"/>
    <p:sldId id="265" r:id="rId9"/>
    <p:sldId id="275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#9Slide05 Aphrodite Pro" panose="020B0604020202020204" charset="0"/>
      <p:regular r:id="rId13"/>
    </p:embeddedFont>
    <p:embeddedFont>
      <p:font typeface="#9Slide05 SVNShowcase Script" panose="020B0604020202020204" charset="0"/>
      <p:regular r:id="rId14"/>
    </p:embeddedFont>
    <p:embeddedFont>
      <p:font typeface="#9Slide06 SVNBlow Brush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#9Slide07 SVNZiclets" panose="02000603000000000000" charset="0"/>
      <p:regular r:id="rId17"/>
    </p:embeddedFont>
    <p:embeddedFont>
      <p:font typeface="Bodoni MT" panose="02070603080606020203" pitchFamily="18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D9639-4462-4BAB-A24E-C138C631742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F3E39-B629-42C2-A39B-D77B568EF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3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5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9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7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39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9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2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@</a:t>
            </a: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雪原</a:t>
            </a: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PPT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  <a:cs typeface="+mn-cs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F58CE-AA9F-44F2-B75A-34227CEABCB3}" type="datetimeFigureOut">
              <a:rPr kumimoji="0" lang="zh-CN" alt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真广标" panose="02010609000101010101" pitchFamily="49" charset="-122"/>
              <a:ea typeface="汉真广标" panose="0201060900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0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9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0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0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61B3B-9BA6-4C4D-8B30-45AEED0A188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4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2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88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0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5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1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3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4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5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9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4FF28-C821-4D86-B236-E48A9A5F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BADA2-9010-43E3-BBA7-24F4576A8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31AD3-85CD-4F2E-BA8F-CCD1E164E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97B7F-DAA0-4D9D-9755-3DDF9E9D87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ADDE4-1A8D-4455-8E6B-70BD56BDA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A9B5A-D4F3-4008-A52D-02E3B4ED6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BF092-B44F-4871-948D-06682AAF97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985307-BF46-49E3-8AAF-2C8358E76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061AA-93AF-4CAF-A25E-3F92D27B9B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5AB6C-E94E-4AF6-8B6C-586933A046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89CF1-F9FB-488C-9F35-C9776BEE9C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57D09-69D8-4559-67C6-FDD25AAB6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979F22-A1BE-5941-1AE3-D2C1DA91E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0B582D3-722F-30BE-9F89-D7F5D5F0AA3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89243-24D8-B425-95FC-A0A97F0A74A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54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0C28B6-BC64-4D23-05D6-69EF9C2DBB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99343-6B36-3570-EC6E-E319C7C1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5C29A79-0B50-D636-8947-97ABEA1E9ED2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D847B8-6056-A190-AA84-4153E197A26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90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BB9727-A237-230B-B363-D5250D36E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60A8B-8439-5BD3-EEC4-EF71A30E5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3278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0C7E7-36A9-0F8E-D33E-96BFF4214C06}"/>
              </a:ext>
            </a:extLst>
          </p:cNvPr>
          <p:cNvSpPr txBox="1"/>
          <p:nvPr userDrawn="1"/>
        </p:nvSpPr>
        <p:spPr>
          <a:xfrm>
            <a:off x="3352800" y="83290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C5A96-A7BD-9C85-A2B4-71B6C23C5B7C}"/>
              </a:ext>
            </a:extLst>
          </p:cNvPr>
          <p:cNvSpPr txBox="1"/>
          <p:nvPr userDrawn="1"/>
        </p:nvSpPr>
        <p:spPr>
          <a:xfrm>
            <a:off x="10233482" y="4836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0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9.jpeg"/><Relationship Id="rId5" Type="http://schemas.openxmlformats.org/officeDocument/2006/relationships/image" Target="../media/image20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19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6.jpe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jpe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8.jpe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9.jpeg"/><Relationship Id="rId5" Type="http://schemas.openxmlformats.org/officeDocument/2006/relationships/image" Target="../media/image20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19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3481354" y="1525508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67" y="2611958"/>
            <a:ext cx="8306280" cy="42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325315" y="117979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EC11A-1DE5-0AAF-B08D-07A0D44D5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8" y="322900"/>
            <a:ext cx="4691912" cy="315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D56C1-6372-2E0D-3F50-E8FCEBDB4B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90" y="263123"/>
            <a:ext cx="5075857" cy="3212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4B488-EDDF-D4DA-F0AB-0BCD0A4C74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" y="3602893"/>
            <a:ext cx="4691912" cy="3077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D2741-7B1A-D59F-1F8F-EF29672238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6" y="3611839"/>
            <a:ext cx="5075857" cy="3077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803" y="322900"/>
            <a:ext cx="81083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895" y="315822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508" y="3611183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7186" y="3660029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02136" y="293376"/>
            <a:ext cx="5974498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5844368" y="351480"/>
            <a:ext cx="577515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cối lên trời làm gì?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5774607" y="1159480"/>
            <a:ext cx="5734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Thuở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xưa, cây cối không có tên. Trời đã gọi chúng lên để đặt tên.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95020-D82F-F508-942F-700DA321E57C}"/>
              </a:ext>
            </a:extLst>
          </p:cNvPr>
          <p:cNvSpPr/>
          <p:nvPr/>
        </p:nvSpPr>
        <p:spPr>
          <a:xfrm>
            <a:off x="83101" y="3705271"/>
            <a:ext cx="5847161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191411" y="3764365"/>
            <a:ext cx="577515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gì với các loài cây?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D9964-24F2-3E57-C94E-9EE784C31A12}"/>
              </a:ext>
            </a:extLst>
          </p:cNvPr>
          <p:cNvSpPr txBox="1"/>
          <p:nvPr/>
        </p:nvSpPr>
        <p:spPr>
          <a:xfrm>
            <a:off x="247953" y="4292369"/>
            <a:ext cx="5734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ớt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,..”.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3444C-A075-2A16-A678-3A3536BB0A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3" y="94231"/>
            <a:ext cx="5202406" cy="3495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D5200-7861-603C-B8D2-24BFFA777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887" y="293376"/>
            <a:ext cx="810838" cy="7498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35C57D-AE1B-7839-C1F1-9FF00700349A}"/>
              </a:ext>
            </a:extLst>
          </p:cNvPr>
          <p:cNvGrpSpPr/>
          <p:nvPr/>
        </p:nvGrpSpPr>
        <p:grpSpPr>
          <a:xfrm>
            <a:off x="6225433" y="3491539"/>
            <a:ext cx="5121844" cy="3212066"/>
            <a:chOff x="6432803" y="263123"/>
            <a:chExt cx="5121844" cy="3212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756AEB-29B4-246C-904C-94D68450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790" y="263123"/>
              <a:ext cx="5075857" cy="32120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CEDA94-FC75-4269-6396-CEAE55CF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32803" y="322900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896609" y="623434"/>
            <a:ext cx="6152321" cy="519247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82528" y="483734"/>
            <a:ext cx="576184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32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chuyện giữa trời và cây nhỏ diễn ra như thế nào?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6256236" y="763069"/>
            <a:ext cx="57345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F4D6AF-3BB7-FE45-89A4-C749D7EF3506}"/>
              </a:ext>
            </a:extLst>
          </p:cNvPr>
          <p:cNvGrpSpPr/>
          <p:nvPr/>
        </p:nvGrpSpPr>
        <p:grpSpPr>
          <a:xfrm>
            <a:off x="234555" y="1709085"/>
            <a:ext cx="5231286" cy="3560745"/>
            <a:chOff x="1028090" y="3602893"/>
            <a:chExt cx="4691912" cy="30773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210B9D1-7A0E-D8E6-3179-3D38FF38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90" y="3602893"/>
              <a:ext cx="4691912" cy="307730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436B6D-4389-0956-0731-D90899984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0508" y="3611183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2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52680" y="2115752"/>
            <a:ext cx="6121819" cy="433184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6014141" y="562607"/>
            <a:ext cx="577515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sao cây nhỏ có tên là thì là?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6076512" y="2175521"/>
            <a:ext cx="57345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Cây nhỏ tưởng trời đặt tên cho mình là “thì là” liền mừng rỡ chạy đi báo tin cho bạn bè: “Trời đặt tên cho tôi là cây “thì là” đấy!”</a:t>
            </a:r>
            <a:endParaRPr lang="vi-VN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D9FB34-3787-1D03-5796-E5661477F6F3}"/>
              </a:ext>
            </a:extLst>
          </p:cNvPr>
          <p:cNvGrpSpPr/>
          <p:nvPr/>
        </p:nvGrpSpPr>
        <p:grpSpPr>
          <a:xfrm>
            <a:off x="264068" y="1754310"/>
            <a:ext cx="5222521" cy="3388497"/>
            <a:chOff x="6462896" y="3611839"/>
            <a:chExt cx="5075857" cy="30773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7C2505-2F9F-C517-0DD8-CA249905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896" y="3611839"/>
              <a:ext cx="5075857" cy="307730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64D382-6B4B-B217-4604-1A0656BF4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7186" y="3660029"/>
              <a:ext cx="810838" cy="74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0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325315" y="117979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EC11A-1DE5-0AAF-B08D-07A0D44D5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08" y="322900"/>
            <a:ext cx="4691912" cy="315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D56C1-6372-2E0D-3F50-E8FCEBDB4B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90" y="263123"/>
            <a:ext cx="5075857" cy="3212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4B488-EDDF-D4DA-F0AB-0BCD0A4C74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0" y="3602893"/>
            <a:ext cx="4691912" cy="3077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D2741-7B1A-D59F-1F8F-EF29672238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6" y="3611839"/>
            <a:ext cx="5075857" cy="3077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803" y="322900"/>
            <a:ext cx="81083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895" y="315822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508" y="3611183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7186" y="3660029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263</Words>
  <Application>Microsoft Office PowerPoint</Application>
  <PresentationFormat>Widescreen</PresentationFormat>
  <Paragraphs>24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7" baseType="lpstr">
      <vt:lpstr>Calibri</vt:lpstr>
      <vt:lpstr>方正行楷简体</vt:lpstr>
      <vt:lpstr>Cambria</vt:lpstr>
      <vt:lpstr>SVN-Newton</vt:lpstr>
      <vt:lpstr>Wingdings</vt:lpstr>
      <vt:lpstr>汉真广标</vt:lpstr>
      <vt:lpstr>#9Slide05 SVNShowcase Script</vt:lpstr>
      <vt:lpstr>等线</vt:lpstr>
      <vt:lpstr>Calibri Light</vt:lpstr>
      <vt:lpstr>Arial</vt:lpstr>
      <vt:lpstr>#9Slide05 Aphrodite Pro</vt:lpstr>
      <vt:lpstr>#9Slide07 SVNZiclets</vt:lpstr>
      <vt:lpstr>#9Slide07 HoneyCream</vt:lpstr>
      <vt:lpstr>UTM Avo</vt:lpstr>
      <vt:lpstr>#9Slide06 SVNBlow Brush</vt:lpstr>
      <vt:lpstr>Bodoni MT</vt:lpstr>
      <vt:lpstr>Times New Roman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10</cp:revision>
  <dcterms:created xsi:type="dcterms:W3CDTF">2023-02-12T08:38:27Z</dcterms:created>
  <dcterms:modified xsi:type="dcterms:W3CDTF">2024-04-11T07:47:12Z</dcterms:modified>
</cp:coreProperties>
</file>