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</p:sldMasterIdLst>
  <p:notesMasterIdLst>
    <p:notesMasterId r:id="rId13"/>
  </p:notesMasterIdLst>
  <p:sldIdLst>
    <p:sldId id="257" r:id="rId4"/>
    <p:sldId id="324" r:id="rId5"/>
    <p:sldId id="325" r:id="rId6"/>
    <p:sldId id="302" r:id="rId7"/>
    <p:sldId id="326" r:id="rId8"/>
    <p:sldId id="327" r:id="rId9"/>
    <p:sldId id="303" r:id="rId10"/>
    <p:sldId id="318" r:id="rId11"/>
    <p:sldId id="291" r:id="rId12"/>
  </p:sldIdLst>
  <p:sldSz cx="12192000" cy="6858000"/>
  <p:notesSz cx="6858000" cy="9144000"/>
  <p:embeddedFontLst>
    <p:embeddedFont>
      <p:font typeface="#9Slide07 Altus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Arial-Rounded" panose="020B0500000000000000" charset="0"/>
      <p:regular r:id="rId16"/>
    </p:embeddedFont>
    <p:embeddedFont>
      <p:font typeface="Berlin Sans FB Demi" panose="020E0802020502020306" pitchFamily="34" charset="0"/>
      <p:bold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UTM Tam Le" panose="02040603050506020204" pitchFamily="18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9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56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62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5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3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2" r:id="rId4"/>
    <p:sldLayoutId id="21474839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54" y="943033"/>
            <a:ext cx="11333446" cy="222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225" y="2260191"/>
            <a:ext cx="939475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2"/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5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284758">
            <a:off x="321608" y="2285583"/>
            <a:ext cx="5698077" cy="4290586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866077"/>
            <a:ext cx="2259383" cy="29919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748" y="46168"/>
            <a:ext cx="4791871" cy="2261812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306094" y="114685"/>
            <a:ext cx="10152138" cy="5448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1.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Xếp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dưới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đây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nhóm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26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:</a:t>
            </a:r>
            <a:endParaRPr kumimoji="0" lang="zh-CN" altLang="en-US" sz="26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17" y="234323"/>
            <a:ext cx="1688868" cy="16518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61209" y="742775"/>
            <a:ext cx="2093651" cy="911560"/>
            <a:chOff x="1928097" y="2128991"/>
            <a:chExt cx="2195240" cy="911560"/>
          </a:xfrm>
        </p:grpSpPr>
        <p:sp>
          <p:nvSpPr>
            <p:cNvPr id="4" name="Cloud 3"/>
            <p:cNvSpPr/>
            <p:nvPr/>
          </p:nvSpPr>
          <p:spPr>
            <a:xfrm>
              <a:off x="1928097" y="2128991"/>
              <a:ext cx="2195240" cy="911560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47900" y="2261851"/>
              <a:ext cx="103065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đầu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917" y="1636657"/>
            <a:ext cx="2354754" cy="811273"/>
            <a:chOff x="36917" y="1636657"/>
            <a:chExt cx="2354754" cy="811273"/>
          </a:xfrm>
        </p:grpSpPr>
        <p:sp>
          <p:nvSpPr>
            <p:cNvPr id="24" name="Cloud 23"/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8726" y="1693509"/>
              <a:ext cx="1842945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gà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68895" y="1545751"/>
            <a:ext cx="1816989" cy="811273"/>
            <a:chOff x="1768895" y="1545751"/>
            <a:chExt cx="1816989" cy="811273"/>
          </a:xfrm>
        </p:grpSpPr>
        <p:sp>
          <p:nvSpPr>
            <p:cNvPr id="27" name="Cloud 26"/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8895" y="1638146"/>
              <a:ext cx="149912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chân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41691" y="698847"/>
            <a:ext cx="1373091" cy="711903"/>
            <a:chOff x="1299306" y="2228332"/>
            <a:chExt cx="1417973" cy="711903"/>
          </a:xfrm>
        </p:grpSpPr>
        <p:sp>
          <p:nvSpPr>
            <p:cNvPr id="30" name="Cloud 29"/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16353" y="2228332"/>
              <a:ext cx="73201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思源黑体 CN Normal"/>
                  <a:ea typeface="思源黑体 CN"/>
                </a:rPr>
                <a:t>dê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27564" y="1340327"/>
            <a:ext cx="1945474" cy="937866"/>
            <a:chOff x="3527564" y="1340327"/>
            <a:chExt cx="1945474" cy="937866"/>
          </a:xfrm>
        </p:grpSpPr>
        <p:sp>
          <p:nvSpPr>
            <p:cNvPr id="32" name="Cloud 31"/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44060" y="1457121"/>
              <a:ext cx="98296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思源黑体 CN Normal"/>
                  <a:ea typeface="思源黑体 CN"/>
                </a:rPr>
                <a:t>mắt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13473" y="1418789"/>
            <a:ext cx="1507300" cy="811273"/>
            <a:chOff x="5513473" y="1418789"/>
            <a:chExt cx="1507300" cy="811273"/>
          </a:xfrm>
        </p:grpSpPr>
        <p:sp>
          <p:nvSpPr>
            <p:cNvPr id="33" name="Cloud 32"/>
            <p:cNvSpPr/>
            <p:nvPr/>
          </p:nvSpPr>
          <p:spPr>
            <a:xfrm>
              <a:off x="5513473" y="1418789"/>
              <a:ext cx="1507300" cy="811273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43803" y="1579059"/>
              <a:ext cx="95325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lợn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96667" y="670357"/>
            <a:ext cx="1789681" cy="818971"/>
            <a:chOff x="1839378" y="2091862"/>
            <a:chExt cx="1848180" cy="818971"/>
          </a:xfrm>
        </p:grpSpPr>
        <p:sp>
          <p:nvSpPr>
            <p:cNvPr id="40" name="Cloud 39"/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136114" y="2170751"/>
              <a:ext cx="1089585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mỏ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81422" y="703937"/>
            <a:ext cx="1974484" cy="879268"/>
            <a:chOff x="6781422" y="703937"/>
            <a:chExt cx="1974484" cy="879268"/>
          </a:xfrm>
        </p:grpSpPr>
        <p:sp>
          <p:nvSpPr>
            <p:cNvPr id="42" name="Cloud 41"/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35409" y="744159"/>
              <a:ext cx="739305" cy="661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cổ</a:t>
              </a:r>
              <a:endParaRPr kumimoji="0" lang="en-US" sz="37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46757" y="1528587"/>
            <a:ext cx="2119822" cy="871830"/>
            <a:chOff x="6846757" y="1528587"/>
            <a:chExt cx="2119822" cy="871830"/>
          </a:xfrm>
        </p:grpSpPr>
        <p:sp>
          <p:nvSpPr>
            <p:cNvPr id="43" name="Cloud 42"/>
            <p:cNvSpPr/>
            <p:nvPr/>
          </p:nvSpPr>
          <p:spPr>
            <a:xfrm>
              <a:off x="6846757" y="1528587"/>
              <a:ext cx="2119822" cy="871830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324169" y="1580303"/>
              <a:ext cx="123303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思源黑体 CN Normal"/>
                  <a:ea typeface="思源黑体 CN"/>
                  <a:cs typeface="+mn-cs"/>
                </a:rPr>
                <a:t>cánh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93295" y="606392"/>
            <a:ext cx="2123973" cy="1014631"/>
            <a:chOff x="8593295" y="606392"/>
            <a:chExt cx="2123973" cy="1014631"/>
          </a:xfrm>
        </p:grpSpPr>
        <p:sp>
          <p:nvSpPr>
            <p:cNvPr id="46" name="Cloud 45"/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270371" y="776521"/>
              <a:ext cx="880370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bò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487062" y="1333586"/>
            <a:ext cx="1764915" cy="860007"/>
            <a:chOff x="10487062" y="1333586"/>
            <a:chExt cx="1764915" cy="860007"/>
          </a:xfrm>
        </p:grpSpPr>
        <p:sp>
          <p:nvSpPr>
            <p:cNvPr id="48" name="Cloud 47"/>
            <p:cNvSpPr/>
            <p:nvPr/>
          </p:nvSpPr>
          <p:spPr>
            <a:xfrm>
              <a:off x="10487062" y="1333586"/>
              <a:ext cx="1764915" cy="860007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59838" y="1486089"/>
              <a:ext cx="87395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vịt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28099" y="1539157"/>
            <a:ext cx="1764915" cy="860007"/>
            <a:chOff x="8828099" y="1539157"/>
            <a:chExt cx="1764915" cy="860007"/>
          </a:xfrm>
        </p:grpSpPr>
        <p:sp>
          <p:nvSpPr>
            <p:cNvPr id="50" name="Cloud 49"/>
            <p:cNvSpPr/>
            <p:nvPr/>
          </p:nvSpPr>
          <p:spPr>
            <a:xfrm>
              <a:off x="8828099" y="1539157"/>
              <a:ext cx="1764915" cy="860007"/>
            </a:xfrm>
            <a:prstGeom prst="cloud">
              <a:avLst/>
            </a:prstGeom>
            <a:solidFill>
              <a:srgbClr val="B2D1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984962" y="1669787"/>
              <a:ext cx="134524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 </a:t>
              </a:r>
              <a:r>
                <a:rPr kumimoji="0" lang="vi-VN" sz="35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思源黑体 CN"/>
                  <a:cs typeface="+mn-cs"/>
                </a:rPr>
                <a:t>đuôi</a:t>
              </a:r>
              <a:endParaRPr kumimoji="0" lang="en-US" sz="35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思源黑体 CN Normal"/>
                <a:ea typeface="思源黑体 CN"/>
                <a:cs typeface="+mn-cs"/>
              </a:endParaRPr>
            </a:p>
          </p:txBody>
        </p:sp>
      </p:grpSp>
      <p:sp>
        <p:nvSpPr>
          <p:cNvPr id="52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801016" y="2492509"/>
            <a:ext cx="2973519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con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vật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6696661" y="2382591"/>
            <a:ext cx="4724742" cy="51077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Từ</a:t>
            </a:r>
            <a:r>
              <a:rPr kumimoji="0" lang="en-US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chỉ</a:t>
            </a:r>
            <a:r>
              <a:rPr kumimoji="0" lang="vi-VN" altLang="zh-CN" sz="2400" b="1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bộ</a:t>
            </a:r>
            <a:r>
              <a:rPr kumimoji="0" lang="vi-VN" altLang="zh-CN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 phận con vật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69" y="4244741"/>
            <a:ext cx="1799557" cy="26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38959 0.323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21809 0.4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4375 0.34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3424 0.333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48086 0.37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629 L 0.2806 0.381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37031 0.368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38815 0.38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0023 L -0.35846 0.424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4805 0.516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2903 0.535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66927 0.5259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4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3947" y="660905"/>
            <a:ext cx="10631553" cy="1875893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41827" y="3008546"/>
            <a:ext cx="596895" cy="679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030" y="3097247"/>
            <a:ext cx="968535" cy="6791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2912" y="4008456"/>
            <a:ext cx="930063" cy="679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ụp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4993" y="4006476"/>
            <a:ext cx="1933457" cy="738664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Tai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4336" y="4957480"/>
            <a:ext cx="12955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thính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843" y="4838614"/>
            <a:ext cx="1933457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Mũi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7020" y="614938"/>
            <a:ext cx="101473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85" y="2336800"/>
            <a:ext cx="6995598" cy="4273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8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3947" y="660905"/>
            <a:ext cx="10631553" cy="1875893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377"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414627" y="3171083"/>
            <a:ext cx="1246880" cy="762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686" y="3231949"/>
            <a:ext cx="1026243" cy="7629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2484" y="4205321"/>
            <a:ext cx="2194640" cy="762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mượt mà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762966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9244" y="5297264"/>
            <a:ext cx="1281120" cy="762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64" y="5389100"/>
            <a:ext cx="2251707" cy="7629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7020" y="614938"/>
            <a:ext cx="101473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40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7"/>
          <a:stretch/>
        </p:blipFill>
        <p:spPr>
          <a:xfrm>
            <a:off x="7072067" y="2580482"/>
            <a:ext cx="4751633" cy="3692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3947" y="660905"/>
            <a:ext cx="10631553" cy="1875893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64499" y="3172505"/>
            <a:ext cx="1401346" cy="762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0952" y="3191181"/>
            <a:ext cx="1383712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8807" y="4205321"/>
            <a:ext cx="1072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830997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4915" y="5697068"/>
            <a:ext cx="1378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569187"/>
            <a:ext cx="2251707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 Demi" panose="020E0802020502020306" pitchFamily="34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7020" y="614938"/>
            <a:ext cx="101473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21" y="2730500"/>
            <a:ext cx="4881280" cy="325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6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53947" y="660905"/>
            <a:ext cx="10631553" cy="1875893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02924" y="3285528"/>
            <a:ext cx="663964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2856" y="3339094"/>
            <a:ext cx="1059906" cy="7386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8684" y="4218787"/>
            <a:ext cx="3744487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óng, vàng nâu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738664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0603" y="4996016"/>
            <a:ext cx="1075103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063149"/>
            <a:ext cx="2251707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7020" y="614938"/>
            <a:ext cx="101473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93" y="3035129"/>
            <a:ext cx="5195847" cy="3463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39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38325" y="642648"/>
            <a:ext cx="10488753" cy="815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phận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nhà.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800" dirty="0">
              <a:solidFill>
                <a:prstClr val="black"/>
              </a:solidFill>
              <a:highlight>
                <a:srgbClr val="FFFF00"/>
              </a:highligh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8030" y="4010775"/>
            <a:ext cx="2947673" cy="3028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  <p:sp>
        <p:nvSpPr>
          <p:cNvPr id="12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812123" y="1639165"/>
            <a:ext cx="7469644" cy="681038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400" b="1" spc="300" dirty="0">
                <a:solidFill>
                  <a:prstClr val="black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M: Lông gà con </a:t>
            </a:r>
            <a:r>
              <a:rPr lang="vi-VN" altLang="zh-CN" sz="3400" b="1" spc="300" dirty="0">
                <a:solidFill>
                  <a:srgbClr val="002060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Times New Roman" panose="02020603050405020304" pitchFamily="18" charset="0"/>
              </a:rPr>
              <a:t>vàng óng.</a:t>
            </a:r>
            <a:endParaRPr kumimoji="0" lang="zh-CN" altLang="en-US" sz="34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9" y="4038525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822302" y="2597624"/>
            <a:ext cx="3718198" cy="1954858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707" y="3664126"/>
            <a:ext cx="4276939" cy="32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599983" y="1774690"/>
            <a:ext cx="4675356" cy="2145069"/>
          </a:xfrm>
          <a:prstGeom prst="cloudCallout">
            <a:avLst>
              <a:gd name="adj1" fmla="val 4798"/>
              <a:gd name="adj2" fmla="val 771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293660" y="1384230"/>
            <a:ext cx="8322203" cy="1394396"/>
            <a:chOff x="2560453" y="1037989"/>
            <a:chExt cx="8322203" cy="139439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037989"/>
              <a:ext cx="8031772" cy="1184578"/>
              <a:chOff x="2536561" y="1185710"/>
              <a:chExt cx="8031772" cy="1184578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4296048" y="1262292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spc="3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VẬN DỤNG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18571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03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560453" y="2135116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913715" y="2761741"/>
            <a:ext cx="5473700" cy="2826306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300" noProof="0" dirty="0">
                <a:solidFill>
                  <a:prstClr val="white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Quan sát và miêu tả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300" noProof="0" dirty="0">
                <a:solidFill>
                  <a:prstClr val="white"/>
                </a:solidFill>
                <a:latin typeface="UTM Avo" panose="02040603050506020204" pitchFamily="18" charset="0"/>
                <a:ea typeface="思源黑体 CN" panose="020B0500000000000000" pitchFamily="34" charset="-122"/>
                <a:cs typeface="Arial" panose="020B0604020202020204" pitchFamily="34" charset="0"/>
              </a:rPr>
              <a:t>các vật nuôi trong nhà em.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7E3BE-B7D5-2B7F-2B6F-7A7C0D8BC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5813" y="285111"/>
            <a:ext cx="645622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223</Words>
  <Application>Microsoft Office PowerPoint</Application>
  <PresentationFormat>Widescreen</PresentationFormat>
  <Paragraphs>52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#9Slide07 HoneyCream</vt:lpstr>
      <vt:lpstr>UTM Avo</vt:lpstr>
      <vt:lpstr>思源黑体 CN Normal</vt:lpstr>
      <vt:lpstr>Times New Roman</vt:lpstr>
      <vt:lpstr>Calibri</vt:lpstr>
      <vt:lpstr>思源黑体 CN Bold</vt:lpstr>
      <vt:lpstr>Arial-Rounded</vt:lpstr>
      <vt:lpstr>Berlin Sans FB Demi</vt:lpstr>
      <vt:lpstr>UTM Tam Le</vt:lpstr>
      <vt:lpstr>#9Slide07 Altus</vt:lpstr>
      <vt:lpstr>SVN-Newton</vt:lpstr>
      <vt:lpstr>思源黑体 CN</vt:lpstr>
      <vt:lpstr>Cambria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Măngnon</cp:keywords>
  <cp:lastModifiedBy>SingPC</cp:lastModifiedBy>
  <cp:revision>36</cp:revision>
  <dcterms:created xsi:type="dcterms:W3CDTF">2021-12-30T07:54:46Z</dcterms:created>
  <dcterms:modified xsi:type="dcterms:W3CDTF">2024-04-11T07:51:15Z</dcterms:modified>
</cp:coreProperties>
</file>