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sldIdLst>
    <p:sldId id="257" r:id="rId2"/>
    <p:sldId id="261" r:id="rId3"/>
    <p:sldId id="262" r:id="rId4"/>
    <p:sldId id="264" r:id="rId5"/>
    <p:sldId id="265" r:id="rId6"/>
    <p:sldId id="266" r:id="rId7"/>
    <p:sldId id="260" r:id="rId8"/>
    <p:sldId id="267" r:id="rId9"/>
  </p:sldIdLst>
  <p:sldSz cx="12192000" cy="6858000"/>
  <p:notesSz cx="6858000" cy="9144000"/>
  <p:embeddedFontLst>
    <p:embeddedFont>
      <p:font typeface="#9Slide03 Arima Madurai Black" panose="020B0604020202020204" charset="0"/>
      <p:bold r:id="rId11"/>
    </p:embeddedFont>
    <p:embeddedFont>
      <p:font typeface="#9Slide05 Aphrodite Pro" panose="020B0604020202020204" charset="0"/>
      <p:regular r:id="rId12"/>
    </p:embeddedFont>
    <p:embeddedFont>
      <p:font typeface="#9Slide07 HoneyCream" panose="020B0604020202020204" charset="0"/>
      <p:regular r:id="rId13"/>
    </p:embeddedFont>
    <p:embeddedFont>
      <p:font typeface="HP001 4 hàng" panose="020B0604020202020204" charset="0"/>
      <p:regular r:id="rId14"/>
      <p:bold r:id="rId15"/>
    </p:embeddedFont>
    <p:embeddedFont>
      <p:font typeface="HP001 5 hàng" panose="020B0604020202020204" charset="0"/>
      <p:regular r:id="rId16"/>
      <p:bold r:id="rId17"/>
    </p:embeddedFont>
    <p:embeddedFont>
      <p:font typeface="UTM Avo" panose="02040603050506020204" pitchFamily="18" charset="0"/>
      <p:regular r:id="rId18"/>
      <p:bold r:id="rId19"/>
      <p:italic r:id="rId20"/>
      <p:boldItalic r:id="rId21"/>
    </p:embeddedFont>
    <p:embeddedFont>
      <p:font typeface="UTM Guanine" panose="02040603050506020204" pitchFamily="18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F663C-D401-4F9F-BDF5-9C1E16AE21D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256-15C5-482A-9F4C-B9B2A3E1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4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72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6507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9414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47651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31412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 userDrawn="1"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73" name="矩形 7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9" name="组合 108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0" name="直接连接符 109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7" name="组合 86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直接连接符 87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直接连接符 75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圆角矩形 69"/>
          <p:cNvSpPr/>
          <p:nvPr userDrawn="1"/>
        </p:nvSpPr>
        <p:spPr>
          <a:xfrm>
            <a:off x="545927" y="519062"/>
            <a:ext cx="11102375" cy="6103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1" name="圆角矩形 70"/>
          <p:cNvSpPr/>
          <p:nvPr userDrawn="1"/>
        </p:nvSpPr>
        <p:spPr>
          <a:xfrm>
            <a:off x="676973" y="678589"/>
            <a:ext cx="10869914" cy="58039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6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36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69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5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4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3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5" y="750354"/>
            <a:ext cx="9959138" cy="525108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-36517" y="-26407"/>
            <a:ext cx="12192000" cy="2086430"/>
          </a:xfrm>
          <a:prstGeom prst="rect">
            <a:avLst/>
          </a:prstGeom>
        </p:spPr>
      </p:pic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8"/>
          <a:stretch/>
        </p:blipFill>
        <p:spPr>
          <a:xfrm>
            <a:off x="1170692" y="4285821"/>
            <a:ext cx="8781306" cy="2579943"/>
          </a:xfrm>
          <a:prstGeom prst="rect">
            <a:avLst/>
          </a:prstGeom>
        </p:spPr>
      </p:pic>
      <p:pic>
        <p:nvPicPr>
          <p:cNvPr id="132" name="图片 1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5" t="28252" r="55842" b="49248"/>
          <a:stretch/>
        </p:blipFill>
        <p:spPr>
          <a:xfrm>
            <a:off x="1870373" y="3231453"/>
            <a:ext cx="1162050" cy="1371600"/>
          </a:xfrm>
          <a:prstGeom prst="rect">
            <a:avLst/>
          </a:prstGeom>
        </p:spPr>
      </p:pic>
      <p:pic>
        <p:nvPicPr>
          <p:cNvPr id="133" name="图片 1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5" t="8565" r="6268" b="65185"/>
          <a:stretch/>
        </p:blipFill>
        <p:spPr>
          <a:xfrm>
            <a:off x="8929184" y="1393249"/>
            <a:ext cx="1517084" cy="1456053"/>
          </a:xfrm>
          <a:prstGeom prst="rect">
            <a:avLst/>
          </a:prstGeom>
        </p:spPr>
      </p:pic>
      <p:pic>
        <p:nvPicPr>
          <p:cNvPr id="134" name="Picture 133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grpSp>
        <p:nvGrpSpPr>
          <p:cNvPr id="135" name="Group 134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3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3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816108" y="1446996"/>
            <a:ext cx="5520845" cy="930560"/>
            <a:chOff x="2622493" y="2097740"/>
            <a:chExt cx="5393792" cy="805053"/>
          </a:xfrm>
        </p:grpSpPr>
        <p:sp>
          <p:nvSpPr>
            <p:cNvPr id="139" name="TextBox 138"/>
            <p:cNvSpPr txBox="1"/>
            <p:nvPr/>
          </p:nvSpPr>
          <p:spPr>
            <a:xfrm>
              <a:off x="2622494" y="2103995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6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622493" y="2097740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1988072" y="3283087"/>
            <a:ext cx="5729714" cy="1594362"/>
            <a:chOff x="3092228" y="2780831"/>
            <a:chExt cx="5729714" cy="1594362"/>
          </a:xfrm>
        </p:grpSpPr>
        <p:sp>
          <p:nvSpPr>
            <p:cNvPr id="142" name="TextBox 141"/>
            <p:cNvSpPr txBox="1"/>
            <p:nvPr/>
          </p:nvSpPr>
          <p:spPr>
            <a:xfrm>
              <a:off x="3092229" y="2780831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n w="288925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Chữ hoa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92228" y="2805533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Chữ hoa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7545147" y="2669320"/>
            <a:ext cx="2746838" cy="2649312"/>
            <a:chOff x="5490834" y="4539702"/>
            <a:chExt cx="2746838" cy="2649312"/>
          </a:xfrm>
        </p:grpSpPr>
        <p:sp>
          <p:nvSpPr>
            <p:cNvPr id="145" name="TextBox 144"/>
            <p:cNvSpPr txBox="1"/>
            <p:nvPr/>
          </p:nvSpPr>
          <p:spPr>
            <a:xfrm>
              <a:off x="5490834" y="4542136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X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534075" y="4539702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X</a:t>
              </a:r>
            </a:p>
          </p:txBody>
        </p:sp>
      </p:grpSp>
      <p:sp>
        <p:nvSpPr>
          <p:cNvPr id="14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591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95" y="77223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60" y="772236"/>
            <a:ext cx="4292184" cy="5855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2257" y="1642134"/>
            <a:ext cx="655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nhiêu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257" y="2619089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2257" y="3567069"/>
            <a:ext cx="655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nhiêu ô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819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4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80493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95" y="77223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60" y="772236"/>
            <a:ext cx="4292184" cy="58559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9288" y="1573525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9288" y="2929969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1 nét.</a:t>
            </a:r>
            <a:endParaRPr lang="en-US" sz="4000" dirty="0"/>
          </a:p>
        </p:txBody>
      </p:sp>
      <p:pic>
        <p:nvPicPr>
          <p:cNvPr id="16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42" y="3103031"/>
            <a:ext cx="3754969" cy="3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081" y="809422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1" y="1275429"/>
            <a:ext cx="5201467" cy="5214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1" y="1582174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 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cao bao nhiêu ô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9081" y="2576714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2,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9081" y="3454354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nhiêu ô li?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5019" y="467285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71390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081" y="809422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1" y="1275429"/>
            <a:ext cx="5201467" cy="52142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9081" y="1643154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152" y="2843483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1 nét.</a:t>
            </a:r>
            <a:endParaRPr lang="en-US" sz="4000" dirty="0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42" y="3103031"/>
            <a:ext cx="3754969" cy="3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11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7644" y="1344567"/>
            <a:ext cx="36480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7205" y="4592984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79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3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4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39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48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17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21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图片 134">
            <a:extLst>
              <a:ext uri="{FF2B5EF4-FFF2-40B4-BE49-F238E27FC236}">
                <a16:creationId xmlns:a16="http://schemas.microsoft.com/office/drawing/2014/main" id="{750070C3-24D3-4278-9E1B-12EE0B12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9378" y="-25400"/>
            <a:ext cx="12192000" cy="2086430"/>
          </a:xfrm>
          <a:prstGeom prst="rect">
            <a:avLst/>
          </a:prstGeom>
        </p:spPr>
      </p:pic>
      <p:grpSp>
        <p:nvGrpSpPr>
          <p:cNvPr id="66" name="组合 135">
            <a:extLst>
              <a:ext uri="{FF2B5EF4-FFF2-40B4-BE49-F238E27FC236}">
                <a16:creationId xmlns:a16="http://schemas.microsoft.com/office/drawing/2014/main" id="{018FEADF-76F0-498B-AFE6-D32CDFE9E0F8}"/>
              </a:ext>
            </a:extLst>
          </p:cNvPr>
          <p:cNvGrpSpPr/>
          <p:nvPr/>
        </p:nvGrpSpPr>
        <p:grpSpPr>
          <a:xfrm>
            <a:off x="5925264" y="2387507"/>
            <a:ext cx="5744492" cy="3617116"/>
            <a:chOff x="4378544" y="2440159"/>
            <a:chExt cx="3049525" cy="2983898"/>
          </a:xfrm>
        </p:grpSpPr>
        <p:pic>
          <p:nvPicPr>
            <p:cNvPr id="67" name="图片 143" descr="表格&#10;&#10;描述已自动生成">
              <a:extLst>
                <a:ext uri="{FF2B5EF4-FFF2-40B4-BE49-F238E27FC236}">
                  <a16:creationId xmlns:a16="http://schemas.microsoft.com/office/drawing/2014/main" id="{F5A506E4-265E-45A1-9D9E-3F251FB61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19622" y="2415018"/>
              <a:ext cx="965087" cy="3047244"/>
            </a:xfrm>
            <a:prstGeom prst="rect">
              <a:avLst/>
            </a:prstGeom>
          </p:spPr>
        </p:pic>
        <p:pic>
          <p:nvPicPr>
            <p:cNvPr id="68" name="图片 141" descr="表格&#10;&#10;描述已自动生成">
              <a:extLst>
                <a:ext uri="{FF2B5EF4-FFF2-40B4-BE49-F238E27FC236}">
                  <a16:creationId xmlns:a16="http://schemas.microsoft.com/office/drawing/2014/main" id="{3183E297-EAD0-400E-914E-3D6FF6B49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21903" y="1399081"/>
              <a:ext cx="965087" cy="3047244"/>
            </a:xfrm>
            <a:prstGeom prst="rect">
              <a:avLst/>
            </a:prstGeom>
          </p:spPr>
        </p:pic>
        <p:pic>
          <p:nvPicPr>
            <p:cNvPr id="69" name="图片 139" descr="表格&#10;&#10;描述已自动生成">
              <a:extLst>
                <a:ext uri="{FF2B5EF4-FFF2-40B4-BE49-F238E27FC236}">
                  <a16:creationId xmlns:a16="http://schemas.microsoft.com/office/drawing/2014/main" id="{94099C79-196A-4640-907D-ADAF727CD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19623" y="3417892"/>
              <a:ext cx="965087" cy="3047244"/>
            </a:xfrm>
            <a:prstGeom prst="rect">
              <a:avLst/>
            </a:prstGeom>
          </p:spPr>
        </p:pic>
      </p:grpSp>
      <p:pic>
        <p:nvPicPr>
          <p:cNvPr id="70" name="图片 148">
            <a:extLst>
              <a:ext uri="{FF2B5EF4-FFF2-40B4-BE49-F238E27FC236}">
                <a16:creationId xmlns:a16="http://schemas.microsoft.com/office/drawing/2014/main" id="{5844EA7A-92B9-494B-9F07-FF25A4F5A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8" y="2918652"/>
            <a:ext cx="5669735" cy="3937315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056507" y="2687236"/>
            <a:ext cx="400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031626" y="3994535"/>
            <a:ext cx="5685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77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23" y="229821"/>
            <a:ext cx="6435777" cy="6435777"/>
          </a:xfrm>
          <a:prstGeom prst="rect">
            <a:avLst/>
          </a:prstGeom>
        </p:spPr>
      </p:pic>
      <p:pic>
        <p:nvPicPr>
          <p:cNvPr id="3" name="图片 5" descr="图片包含 游戏机, 桌子&#10;&#10;描述已自动生成">
            <a:extLst>
              <a:ext uri="{FF2B5EF4-FFF2-40B4-BE49-F238E27FC236}">
                <a16:creationId xmlns:a16="http://schemas.microsoft.com/office/drawing/2014/main" id="{3EA7AAC1-1B28-55F1-87E7-76FF4F8BB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6" y="-80414"/>
            <a:ext cx="5646902" cy="5648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1911551" y="2117469"/>
            <a:ext cx="3442432" cy="193899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iết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tập viết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32914" y="5043502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88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173</Words>
  <Application>Microsoft Office PowerPoint</Application>
  <PresentationFormat>Widescreen</PresentationFormat>
  <Paragraphs>33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UTM Avo</vt:lpstr>
      <vt:lpstr>HP001 4 hàng</vt:lpstr>
      <vt:lpstr>Times New Roman</vt:lpstr>
      <vt:lpstr>HP001 5 hàng</vt:lpstr>
      <vt:lpstr>SVN-Newton</vt:lpstr>
      <vt:lpstr>Calibri</vt:lpstr>
      <vt:lpstr>#9Slide07 HoneyCream</vt:lpstr>
      <vt:lpstr>#9Slide05 Aphrodite Pro</vt:lpstr>
      <vt:lpstr>思源黑体 CN</vt:lpstr>
      <vt:lpstr>#9Slide03 Arima Madurai Black</vt:lpstr>
      <vt:lpstr>UTM Guanine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SingPC</cp:lastModifiedBy>
  <cp:revision>17</cp:revision>
  <dcterms:created xsi:type="dcterms:W3CDTF">2023-02-15T15:47:12Z</dcterms:created>
  <dcterms:modified xsi:type="dcterms:W3CDTF">2024-04-11T09:09:47Z</dcterms:modified>
</cp:coreProperties>
</file>