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62" r:id="rId5"/>
    <p:sldId id="263" r:id="rId6"/>
    <p:sldId id="264" r:id="rId7"/>
    <p:sldId id="265" r:id="rId8"/>
    <p:sldId id="274" r:id="rId9"/>
    <p:sldId id="275" r:id="rId10"/>
  </p:sldIdLst>
  <p:sldSz cx="12192000" cy="6858000"/>
  <p:notesSz cx="6858000" cy="9144000"/>
  <p:embeddedFontLst>
    <p:embeddedFont>
      <p:font typeface="#9Slide07 HoneyCream" panose="020B0604020202020204" charset="0"/>
      <p:regular r:id="rId11"/>
    </p:embeddedFont>
    <p:embeddedFont>
      <p:font typeface="Cambria" panose="02040503050406030204" pitchFamily="18" charset="0"/>
      <p:regular r:id="rId12"/>
      <p:bold r:id="rId13"/>
      <p:italic r:id="rId14"/>
      <p:boldItalic r:id="rId15"/>
    </p:embeddedFont>
    <p:embeddedFont>
      <p:font typeface="Fredoka One" panose="02000000000000000000" pitchFamily="2" charset="0"/>
      <p:regular r:id="rId1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8024"/>
    <a:srgbClr val="F3C347"/>
    <a:srgbClr val="9EA345"/>
    <a:srgbClr val="B2B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12" name="图片 4" descr="22 (3)">
            <a:extLst>
              <a:ext uri="{FF2B5EF4-FFF2-40B4-BE49-F238E27FC236}">
                <a16:creationId xmlns:a16="http://schemas.microsoft.com/office/drawing/2014/main" id="{9B2568D6-7449-9EEF-620E-3DBCF1C04686}"/>
              </a:ext>
            </a:extLst>
          </p:cNvPr>
          <p:cNvPicPr>
            <a:picLocks noChangeAspect="1"/>
          </p:cNvPicPr>
          <p:nvPr userDrawn="1"/>
        </p:nvPicPr>
        <p:blipFill>
          <a:blip r:embed="rId2"/>
          <a:stretch>
            <a:fillRect/>
          </a:stretch>
        </p:blipFill>
        <p:spPr>
          <a:xfrm>
            <a:off x="0" y="160169"/>
            <a:ext cx="12192000" cy="6858000"/>
          </a:xfrm>
          <a:prstGeom prst="rect">
            <a:avLst/>
          </a:prstGeom>
        </p:spPr>
      </p:pic>
      <p:sp>
        <p:nvSpPr>
          <p:cNvPr id="4" name="Chỗ dành sẵn cho Ngày tháng 3">
            <a:extLst>
              <a:ext uri="{FF2B5EF4-FFF2-40B4-BE49-F238E27FC236}">
                <a16:creationId xmlns:a16="http://schemas.microsoft.com/office/drawing/2014/main" id="{8B4037AC-72A1-E8AF-83C4-D1DA08F9F314}"/>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5F453AC0-53EF-FA80-FA07-6F67C998508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DB6DA5D-94B6-0708-4D64-783CB9719218}"/>
              </a:ext>
            </a:extLst>
          </p:cNvPr>
          <p:cNvSpPr>
            <a:spLocks noGrp="1"/>
          </p:cNvSpPr>
          <p:nvPr>
            <p:ph type="sldNum" sz="quarter" idx="12"/>
          </p:nvPr>
        </p:nvSpPr>
        <p:spPr/>
        <p:txBody>
          <a:bodyPr/>
          <a:lstStyle/>
          <a:p>
            <a:fld id="{4A4CE8F8-07F3-4698-A740-C517FF2D6BBA}" type="slidenum">
              <a:rPr lang="vi-VN" smtClean="0"/>
              <a:t>‹#›</a:t>
            </a:fld>
            <a:endParaRPr lang="vi-VN"/>
          </a:p>
        </p:txBody>
      </p:sp>
      <p:sp>
        <p:nvSpPr>
          <p:cNvPr id="13" name="Title 1">
            <a:extLst>
              <a:ext uri="{FF2B5EF4-FFF2-40B4-BE49-F238E27FC236}">
                <a16:creationId xmlns:a16="http://schemas.microsoft.com/office/drawing/2014/main" id="{A6639F74-63F0-E719-7B05-7B29F50D814B}"/>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bg1"/>
                </a:solidFill>
                <a:latin typeface="#9Slide07 HoneyCream" pitchFamily="2" charset="0"/>
              </a:rPr>
              <a:t>Măng</a:t>
            </a:r>
            <a:r>
              <a:rPr lang="en-US" sz="2000" b="0" dirty="0">
                <a:solidFill>
                  <a:schemeClr val="bg1"/>
                </a:solidFill>
                <a:latin typeface="#9Slide07 HoneyCream" pitchFamily="2" charset="0"/>
              </a:rPr>
              <a:t> Non</a:t>
            </a:r>
          </a:p>
        </p:txBody>
      </p:sp>
    </p:spTree>
    <p:extLst>
      <p:ext uri="{BB962C8B-B14F-4D97-AF65-F5344CB8AC3E}">
        <p14:creationId xmlns:p14="http://schemas.microsoft.com/office/powerpoint/2010/main" val="298005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94E84A-A530-FF70-35AE-46B41F04800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A3C6EAD5-79E8-9DCF-4E0A-F57881571C94}"/>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3DC7301-C663-58D1-57FE-EF14CFBB0231}"/>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61C1AD17-C75C-DA6B-C309-94630341BAE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237669E-C0D7-6124-B58C-2A1952675465}"/>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354601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BAF7CB8-7281-41C7-D1C1-FA1EFFC90C92}"/>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89D8E7B-DFB4-6961-5044-E7B7D13A54BD}"/>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AEB6BB-C1C3-7AC5-C69C-682598496FD4}"/>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A047C4EC-ADD4-4BF5-128B-BA0E009A5E0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083DF4F-0B53-78C6-4BAB-64133AF7D8E7}"/>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397788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273940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4">
            <a:extLst>
              <a:ext uri="{FF2B5EF4-FFF2-40B4-BE49-F238E27FC236}">
                <a16:creationId xmlns:a16="http://schemas.microsoft.com/office/drawing/2014/main" id="{7302C1EF-F50D-15B7-6082-EA1C51C4C713}"/>
              </a:ext>
            </a:extLst>
          </p:cNvPr>
          <p:cNvSpPr/>
          <p:nvPr userDrawn="1"/>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Freeform: Shape 1">
            <a:extLst>
              <a:ext uri="{FF2B5EF4-FFF2-40B4-BE49-F238E27FC236}">
                <a16:creationId xmlns:a16="http://schemas.microsoft.com/office/drawing/2014/main" id="{069150D0-3901-3CA5-43D1-063A2F26F666}"/>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4" name="Picture 4">
            <a:extLst>
              <a:ext uri="{FF2B5EF4-FFF2-40B4-BE49-F238E27FC236}">
                <a16:creationId xmlns:a16="http://schemas.microsoft.com/office/drawing/2014/main" id="{4E30EBEF-E121-B9E6-764C-B4391E8975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5" name="Title 1">
            <a:extLst>
              <a:ext uri="{FF2B5EF4-FFF2-40B4-BE49-F238E27FC236}">
                <a16:creationId xmlns:a16="http://schemas.microsoft.com/office/drawing/2014/main" id="{E76C3E3C-A8A9-9B97-7409-924BE02CAE8A}"/>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6" name="TextBox 13">
            <a:extLst>
              <a:ext uri="{FF2B5EF4-FFF2-40B4-BE49-F238E27FC236}">
                <a16:creationId xmlns:a16="http://schemas.microsoft.com/office/drawing/2014/main" id="{3A7F1CB0-DFE9-C0D7-E6DA-82ED1ED3CD88}"/>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7" name="Picture 3">
            <a:extLst>
              <a:ext uri="{FF2B5EF4-FFF2-40B4-BE49-F238E27FC236}">
                <a16:creationId xmlns:a16="http://schemas.microsoft.com/office/drawing/2014/main" id="{7DA5E759-9AE2-0012-DCD2-7030FDE31668}"/>
              </a:ext>
            </a:extLst>
          </p:cNvPr>
          <p:cNvPicPr>
            <a:picLocks noChangeAspect="1"/>
          </p:cNvPicPr>
          <p:nvPr userDrawn="1"/>
        </p:nvPicPr>
        <p:blipFill>
          <a:blip r:embed="rId5"/>
          <a:stretch>
            <a:fillRect/>
          </a:stretch>
        </p:blipFill>
        <p:spPr>
          <a:xfrm>
            <a:off x="401843" y="1626439"/>
            <a:ext cx="11388315" cy="1926503"/>
          </a:xfrm>
          <a:prstGeom prst="rect">
            <a:avLst/>
          </a:prstGeom>
        </p:spPr>
      </p:pic>
      <p:pic>
        <p:nvPicPr>
          <p:cNvPr id="8" name="Picture 10">
            <a:extLst>
              <a:ext uri="{FF2B5EF4-FFF2-40B4-BE49-F238E27FC236}">
                <a16:creationId xmlns:a16="http://schemas.microsoft.com/office/drawing/2014/main" id="{DCCD7D1D-A390-CA92-95A5-35520D59D44F}"/>
              </a:ext>
            </a:extLst>
          </p:cNvPr>
          <p:cNvPicPr>
            <a:picLocks noChangeAspect="1"/>
          </p:cNvPicPr>
          <p:nvPr userDrawn="1"/>
        </p:nvPicPr>
        <p:blipFill>
          <a:blip r:embed="rId6"/>
          <a:stretch>
            <a:fillRect/>
          </a:stretch>
        </p:blipFill>
        <p:spPr>
          <a:xfrm>
            <a:off x="-2626084" y="594520"/>
            <a:ext cx="17195357" cy="996744"/>
          </a:xfrm>
          <a:prstGeom prst="rect">
            <a:avLst/>
          </a:prstGeom>
        </p:spPr>
      </p:pic>
    </p:spTree>
    <p:extLst>
      <p:ext uri="{BB962C8B-B14F-4D97-AF65-F5344CB8AC3E}">
        <p14:creationId xmlns:p14="http://schemas.microsoft.com/office/powerpoint/2010/main" val="34338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strVal val="#ppt_w+.3"/>
                                          </p:val>
                                        </p:tav>
                                        <p:tav tm="100000">
                                          <p:val>
                                            <p:strVal val="#ppt_w"/>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animEffect transition="in" filter="fade">
                                      <p:cBhvr>
                                        <p:cTn id="13" dur="30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ppt_x"/>
                                          </p:val>
                                        </p:tav>
                                        <p:tav tm="100000">
                                          <p:val>
                                            <p:strVal val="#ppt_x"/>
                                          </p:val>
                                        </p:tav>
                                      </p:tavLst>
                                    </p:anim>
                                    <p:anim calcmode="lin" valueType="num">
                                      <p:cBhvr additive="base">
                                        <p:cTn id="17"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57C9CD-B3D3-7082-EA1C-6F123D94517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F926352-3339-5CBA-DAF4-97C3A210B4D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9DFD304-BB5A-7915-E62D-966946999B1B}"/>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359E38D0-22DB-873D-00C0-5A6BBE6B368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2C910D2-7387-5820-74FE-032B3BE2EA16}"/>
              </a:ext>
            </a:extLst>
          </p:cNvPr>
          <p:cNvSpPr>
            <a:spLocks noGrp="1"/>
          </p:cNvSpPr>
          <p:nvPr>
            <p:ph type="sldNum" sz="quarter" idx="12"/>
          </p:nvPr>
        </p:nvSpPr>
        <p:spPr/>
        <p:txBody>
          <a:bodyPr/>
          <a:lstStyle/>
          <a:p>
            <a:fld id="{4A4CE8F8-07F3-4698-A740-C517FF2D6BBA}" type="slidenum">
              <a:rPr lang="vi-VN" smtClean="0"/>
              <a:t>‹#›</a:t>
            </a:fld>
            <a:endParaRPr lang="vi-VN"/>
          </a:p>
        </p:txBody>
      </p:sp>
      <p:sp>
        <p:nvSpPr>
          <p:cNvPr id="7" name="圆角矩形 1">
            <a:extLst>
              <a:ext uri="{FF2B5EF4-FFF2-40B4-BE49-F238E27FC236}">
                <a16:creationId xmlns:a16="http://schemas.microsoft.com/office/drawing/2014/main" id="{DB31B204-FCFC-AB2C-F87F-E3F50B6AFFDF}"/>
              </a:ext>
            </a:extLst>
          </p:cNvPr>
          <p:cNvSpPr/>
          <p:nvPr userDrawn="1"/>
        </p:nvSpPr>
        <p:spPr>
          <a:xfrm>
            <a:off x="457200" y="381000"/>
            <a:ext cx="11277600" cy="609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365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219D75-7016-7329-1FDC-C8D91DCC789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4C1F94F-0520-327B-6CAA-010361BBF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3059E7F-A3AD-A8B5-2C59-961E3AE6FF72}"/>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A70D491D-983A-5C02-1AC3-D2D208F01A4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99E6985-BBBF-3735-60D7-D30FE534A944}"/>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204423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3A0C3-BDE6-C8BA-FD13-9D0663A935F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1462979-8617-16C8-1218-444ADBDF00C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B087FAC8-91B4-E7C4-2361-9B09BE3D258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E0E447B-1426-2885-91AD-2B1DB353A353}"/>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6" name="Chỗ dành sẵn cho Chân trang 5">
            <a:extLst>
              <a:ext uri="{FF2B5EF4-FFF2-40B4-BE49-F238E27FC236}">
                <a16:creationId xmlns:a16="http://schemas.microsoft.com/office/drawing/2014/main" id="{3E640362-645E-44FF-B057-D02B8A292968}"/>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950829F-F36C-7FFC-F012-0696B162764A}"/>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101794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F946DA-85CB-6FD3-025C-DFE8908FBC79}"/>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84AEF77E-1B24-6677-B76A-C61D4904E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2F8EB72-71AF-C6AA-42FA-984639759FE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8A4A8440-3906-E4E5-11C5-285293160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BF4E593-1F55-3EE9-9075-BEED61D48DB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5DBDDCA-DB98-9CE8-2BC1-1878F11FF474}"/>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8" name="Chỗ dành sẵn cho Chân trang 7">
            <a:extLst>
              <a:ext uri="{FF2B5EF4-FFF2-40B4-BE49-F238E27FC236}">
                <a16:creationId xmlns:a16="http://schemas.microsoft.com/office/drawing/2014/main" id="{0153A62A-B72C-C0B8-C0EB-09BC6FB42772}"/>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E3F6752E-9613-B370-6179-1DC47EA9DDD9}"/>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121198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8618CE-34A2-EAC1-BD0B-69095F2A840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76DB075B-EF67-5547-9291-5EF4FB3750A9}"/>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4" name="Chỗ dành sẵn cho Chân trang 3">
            <a:extLst>
              <a:ext uri="{FF2B5EF4-FFF2-40B4-BE49-F238E27FC236}">
                <a16:creationId xmlns:a16="http://schemas.microsoft.com/office/drawing/2014/main" id="{3B2365FF-619A-A4AB-A2B5-FFBC5A1B8385}"/>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B4EC3AD6-AFEB-CBE4-8F56-27D467218D9D}"/>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348769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6743399-4A1D-FE61-F371-03877051BF3E}"/>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3" name="Chỗ dành sẵn cho Chân trang 2">
            <a:extLst>
              <a:ext uri="{FF2B5EF4-FFF2-40B4-BE49-F238E27FC236}">
                <a16:creationId xmlns:a16="http://schemas.microsoft.com/office/drawing/2014/main" id="{652987F5-119E-24E6-22A0-38EA6F23EED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D24C3F0-8BD6-54B9-02CC-6E398954F679}"/>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336212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2E9B59-7912-0B66-D59D-BB882383AB6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85D9A8E-4374-4B39-9B84-22D0289C7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21F12425-1BAE-2910-2D6B-DB77235C6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3DDC83-FC46-BFE7-E30D-6ABE3E04BF1B}"/>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6" name="Chỗ dành sẵn cho Chân trang 5">
            <a:extLst>
              <a:ext uri="{FF2B5EF4-FFF2-40B4-BE49-F238E27FC236}">
                <a16:creationId xmlns:a16="http://schemas.microsoft.com/office/drawing/2014/main" id="{90FEFF6A-E053-4492-0333-510DEBC20568}"/>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7763B57-2F06-46C5-2CAA-41AA093D97AA}"/>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13064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872F785-9E65-3C0F-4CF5-FE6BD134483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CA43D9E-6CE6-8AF6-DECB-43BD672FBE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3F9711B-F094-188B-998B-BCB29B9C9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E275601-7014-970C-3723-8B1FC03A667E}"/>
              </a:ext>
            </a:extLst>
          </p:cNvPr>
          <p:cNvSpPr>
            <a:spLocks noGrp="1"/>
          </p:cNvSpPr>
          <p:nvPr>
            <p:ph type="dt" sz="half" idx="10"/>
          </p:nvPr>
        </p:nvSpPr>
        <p:spPr/>
        <p:txBody>
          <a:bodyPr/>
          <a:lstStyle/>
          <a:p>
            <a:fld id="{FEF2974C-67A7-4B58-A219-6816C3AEFC73}" type="datetimeFigureOut">
              <a:rPr lang="vi-VN" smtClean="0"/>
              <a:t>11/04/2024</a:t>
            </a:fld>
            <a:endParaRPr lang="vi-VN"/>
          </a:p>
        </p:txBody>
      </p:sp>
      <p:sp>
        <p:nvSpPr>
          <p:cNvPr id="6" name="Chỗ dành sẵn cho Chân trang 5">
            <a:extLst>
              <a:ext uri="{FF2B5EF4-FFF2-40B4-BE49-F238E27FC236}">
                <a16:creationId xmlns:a16="http://schemas.microsoft.com/office/drawing/2014/main" id="{9B3495CA-37C5-B98F-06A8-D4A3165A624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9CCFDF0-B02E-96A5-38CB-D387B106B5F5}"/>
              </a:ext>
            </a:extLst>
          </p:cNvPr>
          <p:cNvSpPr>
            <a:spLocks noGrp="1"/>
          </p:cNvSpPr>
          <p:nvPr>
            <p:ph type="sldNum" sz="quarter" idx="12"/>
          </p:nvPr>
        </p:nvSpPr>
        <p:spPr/>
        <p:txBody>
          <a:bodyPr/>
          <a:lstStyle/>
          <a:p>
            <a:fld id="{4A4CE8F8-07F3-4698-A740-C517FF2D6BBA}" type="slidenum">
              <a:rPr lang="vi-VN" smtClean="0"/>
              <a:t>‹#›</a:t>
            </a:fld>
            <a:endParaRPr lang="vi-VN"/>
          </a:p>
        </p:txBody>
      </p:sp>
    </p:spTree>
    <p:extLst>
      <p:ext uri="{BB962C8B-B14F-4D97-AF65-F5344CB8AC3E}">
        <p14:creationId xmlns:p14="http://schemas.microsoft.com/office/powerpoint/2010/main" val="28808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8E067F6-1D8A-9B46-D0AA-F072D29C4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12BE0616-7C2C-9103-1FE4-B1767886D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B375B6-CF75-6ACC-6926-EEE2F5056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2974C-67A7-4B58-A219-6816C3AEFC73}" type="datetimeFigureOut">
              <a:rPr lang="vi-VN" smtClean="0"/>
              <a:t>11/04/2024</a:t>
            </a:fld>
            <a:endParaRPr lang="vi-VN"/>
          </a:p>
        </p:txBody>
      </p:sp>
      <p:sp>
        <p:nvSpPr>
          <p:cNvPr id="5" name="Chỗ dành sẵn cho Chân trang 4">
            <a:extLst>
              <a:ext uri="{FF2B5EF4-FFF2-40B4-BE49-F238E27FC236}">
                <a16:creationId xmlns:a16="http://schemas.microsoft.com/office/drawing/2014/main" id="{3D110271-E8C7-F4CF-5F9E-83F219881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2E43C62D-9657-4397-1E50-6C88B3448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CE8F8-07F3-4698-A740-C517FF2D6BBA}" type="slidenum">
              <a:rPr lang="vi-VN" smtClean="0"/>
              <a:t>‹#›</a:t>
            </a:fld>
            <a:endParaRPr lang="vi-VN"/>
          </a:p>
        </p:txBody>
      </p:sp>
      <p:pic>
        <p:nvPicPr>
          <p:cNvPr id="8" name="Hình ảnh 7">
            <a:extLst>
              <a:ext uri="{FF2B5EF4-FFF2-40B4-BE49-F238E27FC236}">
                <a16:creationId xmlns:a16="http://schemas.microsoft.com/office/drawing/2014/main" id="{6CD2E2AF-E48D-74E7-1A00-27227C38E60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圆角矩形 9">
            <a:extLst>
              <a:ext uri="{FF2B5EF4-FFF2-40B4-BE49-F238E27FC236}">
                <a16:creationId xmlns:a16="http://schemas.microsoft.com/office/drawing/2014/main" id="{CD1D16B4-88CD-D41D-0C8A-2AB27C7BFE50}"/>
              </a:ext>
            </a:extLst>
          </p:cNvPr>
          <p:cNvSpPr/>
          <p:nvPr userDrawn="1"/>
        </p:nvSpPr>
        <p:spPr>
          <a:xfrm>
            <a:off x="457200" y="381000"/>
            <a:ext cx="11277600" cy="6096000"/>
          </a:xfrm>
          <a:prstGeom prst="roundRect">
            <a:avLst/>
          </a:prstGeom>
          <a:solidFill>
            <a:schemeClr val="bg1">
              <a:alpha val="7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4" descr="22 (3)">
            <a:extLst>
              <a:ext uri="{FF2B5EF4-FFF2-40B4-BE49-F238E27FC236}">
                <a16:creationId xmlns:a16="http://schemas.microsoft.com/office/drawing/2014/main" id="{478F7AED-C9B9-ED68-EF96-0A306000A875}"/>
              </a:ext>
            </a:extLst>
          </p:cNvPr>
          <p:cNvPicPr>
            <a:picLocks noChangeAspect="1"/>
          </p:cNvPicPr>
          <p:nvPr userDrawn="1"/>
        </p:nvPicPr>
        <p:blipFill>
          <a:blip r:embed="rId14"/>
          <a:stretch>
            <a:fillRect/>
          </a:stretch>
        </p:blipFill>
        <p:spPr>
          <a:xfrm>
            <a:off x="0" y="160169"/>
            <a:ext cx="12192000" cy="6858000"/>
          </a:xfrm>
          <a:prstGeom prst="rect">
            <a:avLst/>
          </a:prstGeom>
        </p:spPr>
      </p:pic>
      <p:sp>
        <p:nvSpPr>
          <p:cNvPr id="13" name="TextBox 3">
            <a:extLst>
              <a:ext uri="{FF2B5EF4-FFF2-40B4-BE49-F238E27FC236}">
                <a16:creationId xmlns:a16="http://schemas.microsoft.com/office/drawing/2014/main" id="{B6592873-4E99-01E8-7A11-DBCA162FAA0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4" name="Picture 9">
            <a:extLst>
              <a:ext uri="{FF2B5EF4-FFF2-40B4-BE49-F238E27FC236}">
                <a16:creationId xmlns:a16="http://schemas.microsoft.com/office/drawing/2014/main" id="{9951CDA4-0E46-CA0A-E420-842BC584EEDB}"/>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5" name="Picture 10">
            <a:extLst>
              <a:ext uri="{FF2B5EF4-FFF2-40B4-BE49-F238E27FC236}">
                <a16:creationId xmlns:a16="http://schemas.microsoft.com/office/drawing/2014/main" id="{221534DD-1089-6821-1532-9A52BACA4B37}"/>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sp>
        <p:nvSpPr>
          <p:cNvPr id="16" name="Title 1">
            <a:extLst>
              <a:ext uri="{FF2B5EF4-FFF2-40B4-BE49-F238E27FC236}">
                <a16:creationId xmlns:a16="http://schemas.microsoft.com/office/drawing/2014/main" id="{114C3940-4656-F5BC-CFF3-9C99A8C2B201}"/>
              </a:ext>
            </a:extLst>
          </p:cNvPr>
          <p:cNvSpPr txBox="1">
            <a:spLocks/>
          </p:cNvSpPr>
          <p:nvPr userDrawn="1"/>
        </p:nvSpPr>
        <p:spPr>
          <a:xfrm>
            <a:off x="10792981" y="200025"/>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3">
                    <a:lumMod val="50000"/>
                  </a:schemeClr>
                </a:solidFill>
                <a:latin typeface="#9Slide07 HoneyCream" pitchFamily="2" charset="0"/>
              </a:rPr>
              <a:t>Măng</a:t>
            </a:r>
            <a:r>
              <a:rPr lang="en-US" sz="2000" b="0" dirty="0">
                <a:solidFill>
                  <a:schemeClr val="accent3">
                    <a:lumMod val="50000"/>
                  </a:schemeClr>
                </a:solidFill>
                <a:latin typeface="#9Slide07 HoneyCream" pitchFamily="2" charset="0"/>
              </a:rPr>
              <a:t> Non</a:t>
            </a:r>
          </a:p>
        </p:txBody>
      </p:sp>
      <p:pic>
        <p:nvPicPr>
          <p:cNvPr id="17" name="Picture 10">
            <a:extLst>
              <a:ext uri="{FF2B5EF4-FFF2-40B4-BE49-F238E27FC236}">
                <a16:creationId xmlns:a16="http://schemas.microsoft.com/office/drawing/2014/main" id="{105EBAD8-D6C4-04D3-FF24-047421EAAD3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8" name="Picture 11">
            <a:extLst>
              <a:ext uri="{FF2B5EF4-FFF2-40B4-BE49-F238E27FC236}">
                <a16:creationId xmlns:a16="http://schemas.microsoft.com/office/drawing/2014/main" id="{F20DF45E-8D6C-0189-0658-D36E069094B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9" name="Title 1">
            <a:extLst>
              <a:ext uri="{FF2B5EF4-FFF2-40B4-BE49-F238E27FC236}">
                <a16:creationId xmlns:a16="http://schemas.microsoft.com/office/drawing/2014/main" id="{E9BBB7E6-EFC0-76B8-BC17-8DB891E53F3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Bắp</a:t>
            </a:r>
            <a:endParaRPr lang="en-US" sz="1600" b="0" dirty="0">
              <a:solidFill>
                <a:schemeClr val="accent6">
                  <a:lumMod val="50000"/>
                  <a:alpha val="41000"/>
                </a:schemeClr>
              </a:solidFill>
              <a:latin typeface="SVN-Ready" panose="02040603050506020204" pitchFamily="18" charset="0"/>
            </a:endParaRPr>
          </a:p>
        </p:txBody>
      </p:sp>
      <p:pic>
        <p:nvPicPr>
          <p:cNvPr id="20" name="Picture 15">
            <a:extLst>
              <a:ext uri="{FF2B5EF4-FFF2-40B4-BE49-F238E27FC236}">
                <a16:creationId xmlns:a16="http://schemas.microsoft.com/office/drawing/2014/main" id="{4F1B4EAD-E341-253D-61B7-92B453A85B65}"/>
              </a:ext>
            </a:extLst>
          </p:cNvPr>
          <p:cNvPicPr>
            <a:picLocks noChangeAspect="1"/>
          </p:cNvPicPr>
          <p:nvPr userDrawn="1"/>
        </p:nvPicPr>
        <p:blipFill>
          <a:blip r:embed="rId17"/>
          <a:stretch>
            <a:fillRect/>
          </a:stretch>
        </p:blipFill>
        <p:spPr>
          <a:xfrm>
            <a:off x="523006" y="7903349"/>
            <a:ext cx="2188654" cy="2658086"/>
          </a:xfrm>
          <a:prstGeom prst="rect">
            <a:avLst/>
          </a:prstGeom>
        </p:spPr>
      </p:pic>
      <p:pic>
        <p:nvPicPr>
          <p:cNvPr id="21" name="Picture 16">
            <a:extLst>
              <a:ext uri="{FF2B5EF4-FFF2-40B4-BE49-F238E27FC236}">
                <a16:creationId xmlns:a16="http://schemas.microsoft.com/office/drawing/2014/main" id="{05E86C4D-68EC-D331-0BCC-C5FF632BA61A}"/>
              </a:ext>
            </a:extLst>
          </p:cNvPr>
          <p:cNvPicPr>
            <a:picLocks noChangeAspect="1"/>
          </p:cNvPicPr>
          <p:nvPr userDrawn="1"/>
        </p:nvPicPr>
        <p:blipFill>
          <a:blip r:embed="rId17"/>
          <a:stretch>
            <a:fillRect/>
          </a:stretch>
        </p:blipFill>
        <p:spPr>
          <a:xfrm>
            <a:off x="-8487112" y="-76200"/>
            <a:ext cx="2188654" cy="2658086"/>
          </a:xfrm>
          <a:prstGeom prst="rect">
            <a:avLst/>
          </a:prstGeom>
        </p:spPr>
      </p:pic>
      <p:sp>
        <p:nvSpPr>
          <p:cNvPr id="22" name="Title 1">
            <a:extLst>
              <a:ext uri="{FF2B5EF4-FFF2-40B4-BE49-F238E27FC236}">
                <a16:creationId xmlns:a16="http://schemas.microsoft.com/office/drawing/2014/main" id="{F2B49595-99CA-4A24-8358-7CE968AED161}"/>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3">
                    <a:lumMod val="50000"/>
                  </a:schemeClr>
                </a:solidFill>
                <a:latin typeface="#9Slide07 HoneyCream" pitchFamily="2" charset="0"/>
              </a:rPr>
              <a:t>Măng</a:t>
            </a:r>
            <a:r>
              <a:rPr lang="en-US" sz="2000" b="0" dirty="0">
                <a:solidFill>
                  <a:schemeClr val="accent3">
                    <a:lumMod val="50000"/>
                  </a:schemeClr>
                </a:solidFill>
                <a:latin typeface="#9Slide07 HoneyCream" pitchFamily="2" charset="0"/>
              </a:rPr>
              <a:t> Non</a:t>
            </a:r>
          </a:p>
        </p:txBody>
      </p:sp>
    </p:spTree>
    <p:extLst>
      <p:ext uri="{BB962C8B-B14F-4D97-AF65-F5344CB8AC3E}">
        <p14:creationId xmlns:p14="http://schemas.microsoft.com/office/powerpoint/2010/main" val="200538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a:solidFill>
                  <a:schemeClr val="tx2">
                    <a:lumMod val="20000"/>
                    <a:lumOff val="80000"/>
                  </a:schemeClr>
                </a:solidFill>
                <a:latin typeface="#9Slide07 HoneyCream" pitchFamily="2" charset="0"/>
              </a:rPr>
              <a:t>Măng Non</a:t>
            </a:r>
            <a:endParaRPr lang="en-US" sz="2400" b="0" dirty="0">
              <a:solidFill>
                <a:schemeClr val="tx2">
                  <a:lumMod val="20000"/>
                  <a:lumOff val="80000"/>
                </a:schemeClr>
              </a:solidFill>
              <a:latin typeface="#9Slide07 HoneyCream" pitchFamily="2" charset="0"/>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2995581023"/>
      </p:ext>
    </p:extLst>
  </p:cSld>
  <p:clrMap bg1="lt1" tx1="dk1" bg2="dk2"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EE44DFF0-7C41-39FC-0852-239EDE0DF83E}"/>
              </a:ext>
            </a:extLst>
          </p:cNvPr>
          <p:cNvPicPr>
            <a:picLocks noChangeAspect="1"/>
          </p:cNvPicPr>
          <p:nvPr/>
        </p:nvPicPr>
        <p:blipFill>
          <a:blip r:embed="rId2"/>
          <a:stretch>
            <a:fillRect/>
          </a:stretch>
        </p:blipFill>
        <p:spPr>
          <a:xfrm>
            <a:off x="1599088" y="1222178"/>
            <a:ext cx="2206943" cy="1609483"/>
          </a:xfrm>
          <a:prstGeom prst="rect">
            <a:avLst/>
          </a:prstGeom>
        </p:spPr>
      </p:pic>
      <p:pic>
        <p:nvPicPr>
          <p:cNvPr id="13" name="Hình ảnh 12">
            <a:extLst>
              <a:ext uri="{FF2B5EF4-FFF2-40B4-BE49-F238E27FC236}">
                <a16:creationId xmlns:a16="http://schemas.microsoft.com/office/drawing/2014/main" id="{3CA74E9D-848F-CA97-4192-E74C5CF460B7}"/>
              </a:ext>
            </a:extLst>
          </p:cNvPr>
          <p:cNvPicPr>
            <a:picLocks noChangeAspect="1"/>
          </p:cNvPicPr>
          <p:nvPr/>
        </p:nvPicPr>
        <p:blipFill rotWithShape="1">
          <a:blip r:embed="rId3"/>
          <a:srcRect b="46086"/>
          <a:stretch/>
        </p:blipFill>
        <p:spPr>
          <a:xfrm>
            <a:off x="929192" y="2158825"/>
            <a:ext cx="10333616" cy="2169335"/>
          </a:xfrm>
          <a:prstGeom prst="rect">
            <a:avLst/>
          </a:prstGeom>
        </p:spPr>
      </p:pic>
    </p:spTree>
    <p:extLst>
      <p:ext uri="{BB962C8B-B14F-4D97-AF65-F5344CB8AC3E}">
        <p14:creationId xmlns:p14="http://schemas.microsoft.com/office/powerpoint/2010/main" val="323380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FF3FE947-1054-1C5F-A11C-3B938AF16353}"/>
              </a:ext>
            </a:extLst>
          </p:cNvPr>
          <p:cNvSpPr txBox="1"/>
          <p:nvPr/>
        </p:nvSpPr>
        <p:spPr>
          <a:xfrm>
            <a:off x="881380" y="1660128"/>
            <a:ext cx="10548620" cy="5324535"/>
          </a:xfrm>
          <a:prstGeom prst="rect">
            <a:avLst/>
          </a:prstGeom>
          <a:noFill/>
        </p:spPr>
        <p:txBody>
          <a:bodyPr wrap="square">
            <a:spAutoFit/>
          </a:bodyPr>
          <a:lstStyle/>
          <a:p>
            <a:pPr algn="just"/>
            <a:r>
              <a:rPr lang="vi-VN" sz="2000" i="0" dirty="0">
                <a:solidFill>
                  <a:srgbClr val="000000"/>
                </a:solidFill>
                <a:effectLst/>
                <a:latin typeface="Cambria" panose="02040503050406030204" pitchFamily="18" charset="0"/>
                <a:ea typeface="Cambria" panose="02040503050406030204" pitchFamily="18" charset="0"/>
              </a:rPr>
              <a:t>Mùa xuân đã đến. Cỏ trong công viên bừng tỉnh sau giấc ngủ đông. Từng đàn én từ phương Nam trở về. Trẻ em chơi đùa dưới ánh mặt trời ấm áp.</a:t>
            </a:r>
          </a:p>
          <a:p>
            <a:pPr algn="just"/>
            <a:r>
              <a:rPr lang="vi-VN" sz="2000" i="0" dirty="0">
                <a:solidFill>
                  <a:srgbClr val="000000"/>
                </a:solidFill>
                <a:effectLst/>
                <a:latin typeface="Cambria" panose="02040503050406030204" pitchFamily="18" charset="0"/>
                <a:ea typeface="Cambria" panose="02040503050406030204" pitchFamily="18" charset="0"/>
              </a:rPr>
              <a:t>Một hôm, chị én nâu đang sửa soạn đi ngủ thì nghe thấy tiếng khóc thút thít. Lần theo tiếng khóc, én nâu tìm đến công viên nhỏ. Thấy một cây cỏ non đang khóc, én nâu hỏi:</a:t>
            </a:r>
          </a:p>
          <a:p>
            <a:pPr algn="just"/>
            <a:r>
              <a:rPr lang="vi-VN" sz="2000" i="0" dirty="0">
                <a:solidFill>
                  <a:srgbClr val="000000"/>
                </a:solidFill>
                <a:effectLst/>
                <a:latin typeface="Cambria" panose="02040503050406030204" pitchFamily="18" charset="0"/>
                <a:ea typeface="Cambria" panose="02040503050406030204" pitchFamily="18" charset="0"/>
              </a:rPr>
              <a:t>- Em bị ốm à?</a:t>
            </a:r>
          </a:p>
          <a:p>
            <a:pPr algn="just"/>
            <a:r>
              <a:rPr lang="vi-VN" sz="2000" i="0" dirty="0">
                <a:solidFill>
                  <a:srgbClr val="000000"/>
                </a:solidFill>
                <a:effectLst/>
                <a:latin typeface="Cambria" panose="02040503050406030204" pitchFamily="18" charset="0"/>
                <a:ea typeface="Cambria" panose="02040503050406030204" pitchFamily="18" charset="0"/>
              </a:rPr>
              <a:t>Cỏ non khóc nấc lên:</a:t>
            </a:r>
          </a:p>
          <a:p>
            <a:pPr algn="just"/>
            <a:r>
              <a:rPr lang="vi-VN" sz="2000" i="0" dirty="0">
                <a:solidFill>
                  <a:srgbClr val="000000"/>
                </a:solidFill>
                <a:effectLst/>
                <a:latin typeface="Cambria" panose="02040503050406030204" pitchFamily="18" charset="0"/>
                <a:ea typeface="Cambria" panose="02040503050406030204" pitchFamily="18" charset="0"/>
              </a:rPr>
              <a:t>- Chị ơi, em không đứng thẳng được nữa. Các bạn nhỏ đã đến đây chơi đùa và giẫm lên em.</a:t>
            </a:r>
          </a:p>
          <a:p>
            <a:pPr algn="just"/>
            <a:r>
              <a:rPr lang="vi-VN" sz="2000" i="0" dirty="0">
                <a:solidFill>
                  <a:srgbClr val="000000"/>
                </a:solidFill>
                <a:effectLst/>
                <a:latin typeface="Cambria" panose="02040503050406030204" pitchFamily="18" charset="0"/>
                <a:ea typeface="Cambria" panose="02040503050406030204" pitchFamily="18" charset="0"/>
              </a:rPr>
              <a:t>Én nâu lặng đi một phút rồi bỗng reo lên:</a:t>
            </a:r>
          </a:p>
          <a:p>
            <a:pPr algn="just"/>
            <a:r>
              <a:rPr lang="vi-VN" sz="2000" i="0" dirty="0">
                <a:solidFill>
                  <a:srgbClr val="000000"/>
                </a:solidFill>
                <a:effectLst/>
                <a:latin typeface="Cambria" panose="02040503050406030204" pitchFamily="18" charset="0"/>
                <a:ea typeface="Cambria" panose="02040503050406030204" pitchFamily="18" charset="0"/>
              </a:rPr>
              <a:t>- Đừng khóc nữa! Chị sẽ giúp em.</a:t>
            </a:r>
          </a:p>
          <a:p>
            <a:pPr algn="just"/>
            <a:r>
              <a:rPr lang="vi-VN" sz="2000" i="0" dirty="0">
                <a:solidFill>
                  <a:srgbClr val="000000"/>
                </a:solidFill>
                <a:effectLst/>
                <a:latin typeface="Cambria" panose="02040503050406030204" pitchFamily="18" charset="0"/>
                <a:ea typeface="Cambria" panose="02040503050406030204" pitchFamily="18" charset="0"/>
              </a:rPr>
              <a:t>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vi-VN" sz="2000" i="0" dirty="0">
                <a:solidFill>
                  <a:srgbClr val="000000"/>
                </a:solidFill>
                <a:effectLst/>
                <a:latin typeface="Cambria" panose="02040503050406030204" pitchFamily="18" charset="0"/>
                <a:ea typeface="Cambria" panose="02040503050406030204" pitchFamily="18" charset="0"/>
              </a:rPr>
              <a:t>- Từ nay em yên tâm rồi! Không còn ai giẫm lên em nữa đâu.</a:t>
            </a:r>
          </a:p>
          <a:p>
            <a:pPr algn="just"/>
            <a:r>
              <a:rPr lang="vi-VN" sz="2000" i="0" dirty="0">
                <a:solidFill>
                  <a:srgbClr val="000000"/>
                </a:solidFill>
                <a:effectLst/>
                <a:latin typeface="Cambria" panose="02040503050406030204" pitchFamily="18" charset="0"/>
                <a:ea typeface="Cambria" panose="02040503050406030204" pitchFamily="18" charset="0"/>
              </a:rPr>
              <a:t>Cỏ non nhoẻn miệng cười và cảm ơn chị én nâu.</a:t>
            </a:r>
          </a:p>
          <a:p>
            <a:pPr algn="r"/>
            <a:r>
              <a:rPr lang="vi-VN" sz="2000" i="0" dirty="0">
                <a:solidFill>
                  <a:srgbClr val="000000"/>
                </a:solidFill>
                <a:effectLst/>
                <a:latin typeface="Cambria" panose="02040503050406030204" pitchFamily="18" charset="0"/>
                <a:ea typeface="Cambria" panose="02040503050406030204" pitchFamily="18" charset="0"/>
              </a:rPr>
              <a:t>(Theo 365 truyện kể hằng đêm)</a:t>
            </a:r>
          </a:p>
          <a:p>
            <a:br>
              <a:rPr lang="vi-VN" sz="2000" i="0" dirty="0">
                <a:solidFill>
                  <a:srgbClr val="000000"/>
                </a:solidFill>
                <a:effectLst/>
                <a:latin typeface="Cambria" panose="02040503050406030204" pitchFamily="18" charset="0"/>
                <a:ea typeface="Cambria" panose="02040503050406030204" pitchFamily="18" charset="0"/>
              </a:rPr>
            </a:br>
            <a:endParaRPr lang="vi-VN" sz="2000" dirty="0">
              <a:latin typeface="Cambria" panose="02040503050406030204" pitchFamily="18" charset="0"/>
              <a:ea typeface="Cambria" panose="02040503050406030204" pitchFamily="18" charset="0"/>
            </a:endParaRPr>
          </a:p>
        </p:txBody>
      </p:sp>
      <p:pic>
        <p:nvPicPr>
          <p:cNvPr id="19" name="Hình ảnh 18">
            <a:extLst>
              <a:ext uri="{FF2B5EF4-FFF2-40B4-BE49-F238E27FC236}">
                <a16:creationId xmlns:a16="http://schemas.microsoft.com/office/drawing/2014/main" id="{F7883C66-8005-D603-E7BB-521E85BC66B3}"/>
              </a:ext>
            </a:extLst>
          </p:cNvPr>
          <p:cNvPicPr>
            <a:picLocks noChangeAspect="1"/>
          </p:cNvPicPr>
          <p:nvPr/>
        </p:nvPicPr>
        <p:blipFill>
          <a:blip r:embed="rId4"/>
          <a:stretch>
            <a:fillRect/>
          </a:stretch>
        </p:blipFill>
        <p:spPr>
          <a:xfrm>
            <a:off x="2644089" y="134019"/>
            <a:ext cx="7023201" cy="2139881"/>
          </a:xfrm>
          <a:prstGeom prst="rect">
            <a:avLst/>
          </a:prstGeom>
        </p:spPr>
      </p:pic>
    </p:spTree>
    <p:custDataLst>
      <p:tags r:id="rId1"/>
    </p:custDataLst>
    <p:extLst>
      <p:ext uri="{BB962C8B-B14F-4D97-AF65-F5344CB8AC3E}">
        <p14:creationId xmlns:p14="http://schemas.microsoft.com/office/powerpoint/2010/main" val="34601975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55964381-A36E-4002-ECD8-8B80C24C5B15}"/>
              </a:ext>
            </a:extLst>
          </p:cNvPr>
          <p:cNvGrpSpPr/>
          <p:nvPr/>
        </p:nvGrpSpPr>
        <p:grpSpPr>
          <a:xfrm>
            <a:off x="1576930" y="2324775"/>
            <a:ext cx="2406755" cy="890970"/>
            <a:chOff x="350520" y="1730310"/>
            <a:chExt cx="2406755" cy="890970"/>
          </a:xfrm>
        </p:grpSpPr>
        <p:sp>
          <p:nvSpPr>
            <p:cNvPr id="5" name="Freeform 7">
              <a:extLst>
                <a:ext uri="{FF2B5EF4-FFF2-40B4-BE49-F238E27FC236}">
                  <a16:creationId xmlns:a16="http://schemas.microsoft.com/office/drawing/2014/main" id="{32ABAE50-8D15-371B-01CF-1B5946DA60C7}"/>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TextBox 11">
              <a:extLst>
                <a:ext uri="{FF2B5EF4-FFF2-40B4-BE49-F238E27FC236}">
                  <a16:creationId xmlns:a16="http://schemas.microsoft.com/office/drawing/2014/main" id="{053AE633-3D55-C80B-5222-B09663DC476B}"/>
                </a:ext>
              </a:extLst>
            </p:cNvPr>
            <p:cNvSpPr txBox="1"/>
            <p:nvPr/>
          </p:nvSpPr>
          <p:spPr>
            <a:xfrm>
              <a:off x="550139" y="1884002"/>
              <a:ext cx="1988114"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thút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thít</a:t>
              </a:r>
              <a:endParaRPr lang="en-US" sz="2800" b="1" dirty="0">
                <a:latin typeface="Cambria" panose="02040503050406030204" pitchFamily="18" charset="0"/>
                <a:ea typeface="Cambria" panose="02040503050406030204" pitchFamily="18" charset="0"/>
              </a:endParaRPr>
            </a:p>
          </p:txBody>
        </p:sp>
      </p:grpSp>
      <p:grpSp>
        <p:nvGrpSpPr>
          <p:cNvPr id="7" name="Group 13">
            <a:extLst>
              <a:ext uri="{FF2B5EF4-FFF2-40B4-BE49-F238E27FC236}">
                <a16:creationId xmlns:a16="http://schemas.microsoft.com/office/drawing/2014/main" id="{D9BDFFE0-8649-EFFB-CD20-6C4747A5B49E}"/>
              </a:ext>
            </a:extLst>
          </p:cNvPr>
          <p:cNvGrpSpPr/>
          <p:nvPr/>
        </p:nvGrpSpPr>
        <p:grpSpPr>
          <a:xfrm>
            <a:off x="5025843" y="1990182"/>
            <a:ext cx="2500274" cy="890970"/>
            <a:chOff x="406901" y="1730310"/>
            <a:chExt cx="2500274" cy="890970"/>
          </a:xfrm>
        </p:grpSpPr>
        <p:sp>
          <p:nvSpPr>
            <p:cNvPr id="8" name="Freeform 7">
              <a:extLst>
                <a:ext uri="{FF2B5EF4-FFF2-40B4-BE49-F238E27FC236}">
                  <a16:creationId xmlns:a16="http://schemas.microsoft.com/office/drawing/2014/main" id="{19A10828-F70F-DD68-0180-ECDB5C9F25CB}"/>
                </a:ext>
              </a:extLst>
            </p:cNvPr>
            <p:cNvSpPr>
              <a:spLocks noEditPoints="1"/>
            </p:cNvSpPr>
            <p:nvPr/>
          </p:nvSpPr>
          <p:spPr bwMode="auto">
            <a:xfrm flipH="1" flipV="1">
              <a:off x="406901" y="1730310"/>
              <a:ext cx="2500274"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sz="28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TextBox 15">
              <a:extLst>
                <a:ext uri="{FF2B5EF4-FFF2-40B4-BE49-F238E27FC236}">
                  <a16:creationId xmlns:a16="http://schemas.microsoft.com/office/drawing/2014/main" id="{73607D82-124F-B5DF-DF8B-84BE0AD86485}"/>
                </a:ext>
              </a:extLst>
            </p:cNvPr>
            <p:cNvSpPr txBox="1"/>
            <p:nvPr/>
          </p:nvSpPr>
          <p:spPr>
            <a:xfrm>
              <a:off x="656238" y="1908724"/>
              <a:ext cx="2250937"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sửa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soạn</a:t>
              </a:r>
              <a:endParaRPr lang="en-US" sz="2800" b="1" dirty="0">
                <a:latin typeface="Cambria" panose="02040503050406030204" pitchFamily="18" charset="0"/>
                <a:ea typeface="Cambria" panose="02040503050406030204" pitchFamily="18" charset="0"/>
              </a:endParaRPr>
            </a:p>
          </p:txBody>
        </p:sp>
      </p:grpSp>
      <p:grpSp>
        <p:nvGrpSpPr>
          <p:cNvPr id="10" name="Group 16">
            <a:extLst>
              <a:ext uri="{FF2B5EF4-FFF2-40B4-BE49-F238E27FC236}">
                <a16:creationId xmlns:a16="http://schemas.microsoft.com/office/drawing/2014/main" id="{CC4AEB78-B0C8-D659-EEB6-711FF9352479}"/>
              </a:ext>
            </a:extLst>
          </p:cNvPr>
          <p:cNvGrpSpPr/>
          <p:nvPr/>
        </p:nvGrpSpPr>
        <p:grpSpPr>
          <a:xfrm>
            <a:off x="8864372" y="2211278"/>
            <a:ext cx="2129933" cy="890970"/>
            <a:chOff x="500420" y="1730310"/>
            <a:chExt cx="2129933" cy="890970"/>
          </a:xfrm>
        </p:grpSpPr>
        <p:sp>
          <p:nvSpPr>
            <p:cNvPr id="12" name="Freeform 7">
              <a:extLst>
                <a:ext uri="{FF2B5EF4-FFF2-40B4-BE49-F238E27FC236}">
                  <a16:creationId xmlns:a16="http://schemas.microsoft.com/office/drawing/2014/main" id="{C84064EF-E56C-EE38-AE93-6159AD47BFF1}"/>
                </a:ext>
              </a:extLst>
            </p:cNvPr>
            <p:cNvSpPr>
              <a:spLocks noEditPoints="1"/>
            </p:cNvSpPr>
            <p:nvPr/>
          </p:nvSpPr>
          <p:spPr bwMode="auto">
            <a:xfrm flipH="1" flipV="1">
              <a:off x="500420" y="1730310"/>
              <a:ext cx="2129933"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TextBox 18">
              <a:extLst>
                <a:ext uri="{FF2B5EF4-FFF2-40B4-BE49-F238E27FC236}">
                  <a16:creationId xmlns:a16="http://schemas.microsoft.com/office/drawing/2014/main" id="{6BDE0D11-3213-DB8E-CEBF-87173159D3BE}"/>
                </a:ext>
              </a:extLst>
            </p:cNvPr>
            <p:cNvSpPr txBox="1"/>
            <p:nvPr/>
          </p:nvSpPr>
          <p:spPr>
            <a:xfrm>
              <a:off x="676656" y="1878541"/>
              <a:ext cx="1777459"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suốt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đêm</a:t>
              </a:r>
              <a:endParaRPr lang="en-US" sz="2800" b="1" dirty="0">
                <a:latin typeface="Cambria" panose="02040503050406030204" pitchFamily="18" charset="0"/>
                <a:ea typeface="Cambria" panose="02040503050406030204" pitchFamily="18" charset="0"/>
              </a:endParaRPr>
            </a:p>
          </p:txBody>
        </p:sp>
      </p:grpSp>
      <p:grpSp>
        <p:nvGrpSpPr>
          <p:cNvPr id="14" name="Group 22">
            <a:extLst>
              <a:ext uri="{FF2B5EF4-FFF2-40B4-BE49-F238E27FC236}">
                <a16:creationId xmlns:a16="http://schemas.microsoft.com/office/drawing/2014/main" id="{BCCE1012-C909-72E8-2E4E-B8A2E9BCE749}"/>
              </a:ext>
            </a:extLst>
          </p:cNvPr>
          <p:cNvGrpSpPr/>
          <p:nvPr/>
        </p:nvGrpSpPr>
        <p:grpSpPr>
          <a:xfrm>
            <a:off x="2114551" y="3976849"/>
            <a:ext cx="2406755" cy="890970"/>
            <a:chOff x="350520" y="1730310"/>
            <a:chExt cx="2406755" cy="890970"/>
          </a:xfrm>
        </p:grpSpPr>
        <p:sp>
          <p:nvSpPr>
            <p:cNvPr id="15" name="Freeform 7">
              <a:extLst>
                <a:ext uri="{FF2B5EF4-FFF2-40B4-BE49-F238E27FC236}">
                  <a16:creationId xmlns:a16="http://schemas.microsoft.com/office/drawing/2014/main" id="{9D60BEAC-5A06-4B7C-83C4-09CE3E44DA18}"/>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TextBox 24">
              <a:extLst>
                <a:ext uri="{FF2B5EF4-FFF2-40B4-BE49-F238E27FC236}">
                  <a16:creationId xmlns:a16="http://schemas.microsoft.com/office/drawing/2014/main" id="{69CCBC4A-0F36-9C18-97DB-F7E183AA1F72}"/>
                </a:ext>
              </a:extLst>
            </p:cNvPr>
            <p:cNvSpPr txBox="1"/>
            <p:nvPr/>
          </p:nvSpPr>
          <p:spPr>
            <a:xfrm>
              <a:off x="550139" y="1884002"/>
              <a:ext cx="1988114"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giẫm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lên</a:t>
              </a:r>
              <a:endParaRPr lang="en-US" sz="2800" b="1" dirty="0">
                <a:latin typeface="Cambria" panose="02040503050406030204" pitchFamily="18" charset="0"/>
                <a:ea typeface="Cambria" panose="02040503050406030204" pitchFamily="18" charset="0"/>
              </a:endParaRPr>
            </a:p>
          </p:txBody>
        </p:sp>
      </p:grpSp>
      <p:grpSp>
        <p:nvGrpSpPr>
          <p:cNvPr id="20" name="Group 28">
            <a:extLst>
              <a:ext uri="{FF2B5EF4-FFF2-40B4-BE49-F238E27FC236}">
                <a16:creationId xmlns:a16="http://schemas.microsoft.com/office/drawing/2014/main" id="{85C833B5-B227-9533-7A3F-8E3CCC5129C0}"/>
              </a:ext>
            </a:extLst>
          </p:cNvPr>
          <p:cNvGrpSpPr/>
          <p:nvPr/>
        </p:nvGrpSpPr>
        <p:grpSpPr>
          <a:xfrm>
            <a:off x="6316208" y="3976849"/>
            <a:ext cx="2838728" cy="890970"/>
            <a:chOff x="350519" y="1730310"/>
            <a:chExt cx="2838728" cy="890970"/>
          </a:xfrm>
        </p:grpSpPr>
        <p:sp>
          <p:nvSpPr>
            <p:cNvPr id="21" name="Freeform 7">
              <a:extLst>
                <a:ext uri="{FF2B5EF4-FFF2-40B4-BE49-F238E27FC236}">
                  <a16:creationId xmlns:a16="http://schemas.microsoft.com/office/drawing/2014/main" id="{1D540BA0-008C-5FF2-E9C1-0516EC86121A}"/>
                </a:ext>
              </a:extLst>
            </p:cNvPr>
            <p:cNvSpPr>
              <a:spLocks noEditPoints="1"/>
            </p:cNvSpPr>
            <p:nvPr/>
          </p:nvSpPr>
          <p:spPr bwMode="auto">
            <a:xfrm flipH="1" flipV="1">
              <a:off x="350519" y="1730310"/>
              <a:ext cx="2838728"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TextBox 30">
              <a:extLst>
                <a:ext uri="{FF2B5EF4-FFF2-40B4-BE49-F238E27FC236}">
                  <a16:creationId xmlns:a16="http://schemas.microsoft.com/office/drawing/2014/main" id="{02D3085D-84EE-BC22-6F60-60CBF2E0B38E}"/>
                </a:ext>
              </a:extLst>
            </p:cNvPr>
            <p:cNvSpPr txBox="1"/>
            <p:nvPr/>
          </p:nvSpPr>
          <p:spPr>
            <a:xfrm>
              <a:off x="550138" y="1884002"/>
              <a:ext cx="2406755"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nhoẻn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miệng</a:t>
              </a:r>
              <a:endParaRPr lang="en-US" sz="2800" b="1" dirty="0">
                <a:latin typeface="Cambria" panose="02040503050406030204" pitchFamily="18" charset="0"/>
                <a:ea typeface="Cambria" panose="02040503050406030204" pitchFamily="18" charset="0"/>
              </a:endParaRPr>
            </a:p>
          </p:txBody>
        </p:sp>
      </p:grpSp>
      <p:pic>
        <p:nvPicPr>
          <p:cNvPr id="26" name="Hình ảnh 25">
            <a:extLst>
              <a:ext uri="{FF2B5EF4-FFF2-40B4-BE49-F238E27FC236}">
                <a16:creationId xmlns:a16="http://schemas.microsoft.com/office/drawing/2014/main" id="{66443B06-7651-BBEF-9D91-F3A7B36A248B}"/>
              </a:ext>
            </a:extLst>
          </p:cNvPr>
          <p:cNvPicPr>
            <a:picLocks noChangeAspect="1"/>
          </p:cNvPicPr>
          <p:nvPr/>
        </p:nvPicPr>
        <p:blipFill>
          <a:blip r:embed="rId4"/>
          <a:stretch>
            <a:fillRect/>
          </a:stretch>
        </p:blipFill>
        <p:spPr>
          <a:xfrm>
            <a:off x="2697185" y="324349"/>
            <a:ext cx="6797629" cy="1780186"/>
          </a:xfrm>
          <a:prstGeom prst="rect">
            <a:avLst/>
          </a:prstGeom>
        </p:spPr>
      </p:pic>
    </p:spTree>
    <p:custDataLst>
      <p:tags r:id="rId1"/>
    </p:custDataLst>
    <p:extLst>
      <p:ext uri="{BB962C8B-B14F-4D97-AF65-F5344CB8AC3E}">
        <p14:creationId xmlns:p14="http://schemas.microsoft.com/office/powerpoint/2010/main" val="318276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052F2FC-11EE-FE8C-1DD7-594B13B47E68}"/>
              </a:ext>
            </a:extLst>
          </p:cNvPr>
          <p:cNvSpPr txBox="1"/>
          <p:nvPr/>
        </p:nvSpPr>
        <p:spPr>
          <a:xfrm>
            <a:off x="642573" y="2727948"/>
            <a:ext cx="10548620" cy="1200329"/>
          </a:xfrm>
          <a:prstGeom prst="rect">
            <a:avLst/>
          </a:prstGeom>
          <a:noFill/>
        </p:spPr>
        <p:txBody>
          <a:bodyPr wrap="square">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Một hôm, chị én nâu đang sửa soạn đi ngủ thì nghe thấy tiếng khóc thút thít</a:t>
            </a:r>
            <a:r>
              <a:rPr lang="en-US" sz="3600" b="1" i="0" dirty="0">
                <a:solidFill>
                  <a:srgbClr val="000000"/>
                </a:solidFill>
                <a:effectLst/>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cxnSp>
        <p:nvCxnSpPr>
          <p:cNvPr id="6" name="Đường nối Thẳng 5">
            <a:extLst>
              <a:ext uri="{FF2B5EF4-FFF2-40B4-BE49-F238E27FC236}">
                <a16:creationId xmlns:a16="http://schemas.microsoft.com/office/drawing/2014/main" id="{1E9ABBB7-F599-0FB8-7313-AF13A9FB51BE}"/>
              </a:ext>
            </a:extLst>
          </p:cNvPr>
          <p:cNvCxnSpPr/>
          <p:nvPr/>
        </p:nvCxnSpPr>
        <p:spPr>
          <a:xfrm flipH="1">
            <a:off x="2743201" y="2720051"/>
            <a:ext cx="231494" cy="708949"/>
          </a:xfrm>
          <a:prstGeom prst="line">
            <a:avLst/>
          </a:prstGeom>
          <a:ln w="38100">
            <a:solidFill>
              <a:srgbClr val="9EA345"/>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id="{42D85EEC-25E4-C9F3-6319-6A6A14BB22FC}"/>
              </a:ext>
            </a:extLst>
          </p:cNvPr>
          <p:cNvCxnSpPr/>
          <p:nvPr/>
        </p:nvCxnSpPr>
        <p:spPr>
          <a:xfrm flipH="1">
            <a:off x="5279985" y="2768580"/>
            <a:ext cx="231494" cy="708949"/>
          </a:xfrm>
          <a:prstGeom prst="line">
            <a:avLst/>
          </a:prstGeom>
          <a:ln w="38100">
            <a:solidFill>
              <a:srgbClr val="9EA345"/>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AF14EFD8-1A11-FBAE-F402-63CFD45A6605}"/>
              </a:ext>
            </a:extLst>
          </p:cNvPr>
          <p:cNvCxnSpPr/>
          <p:nvPr/>
        </p:nvCxnSpPr>
        <p:spPr>
          <a:xfrm flipH="1">
            <a:off x="10316901" y="2740034"/>
            <a:ext cx="231494" cy="708949"/>
          </a:xfrm>
          <a:prstGeom prst="line">
            <a:avLst/>
          </a:prstGeom>
          <a:ln w="38100">
            <a:solidFill>
              <a:srgbClr val="9EA345"/>
            </a:solidFill>
          </a:ln>
        </p:spPr>
        <p:style>
          <a:lnRef idx="1">
            <a:schemeClr val="accent1"/>
          </a:lnRef>
          <a:fillRef idx="0">
            <a:schemeClr val="accent1"/>
          </a:fillRef>
          <a:effectRef idx="0">
            <a:schemeClr val="accent1"/>
          </a:effectRef>
          <a:fontRef idx="minor">
            <a:schemeClr val="tx1"/>
          </a:fontRef>
        </p:style>
      </p:cxnSp>
      <p:grpSp>
        <p:nvGrpSpPr>
          <p:cNvPr id="16" name="Nhóm 15">
            <a:extLst>
              <a:ext uri="{FF2B5EF4-FFF2-40B4-BE49-F238E27FC236}">
                <a16:creationId xmlns:a16="http://schemas.microsoft.com/office/drawing/2014/main" id="{9A00EACF-7A4A-92A8-7654-F1BEEB2FC621}"/>
              </a:ext>
            </a:extLst>
          </p:cNvPr>
          <p:cNvGrpSpPr/>
          <p:nvPr/>
        </p:nvGrpSpPr>
        <p:grpSpPr>
          <a:xfrm>
            <a:off x="6984558" y="3227225"/>
            <a:ext cx="384768" cy="708949"/>
            <a:chOff x="6984558" y="3227225"/>
            <a:chExt cx="384768" cy="708949"/>
          </a:xfrm>
        </p:grpSpPr>
        <p:cxnSp>
          <p:nvCxnSpPr>
            <p:cNvPr id="9" name="Đường nối Thẳng 8">
              <a:extLst>
                <a:ext uri="{FF2B5EF4-FFF2-40B4-BE49-F238E27FC236}">
                  <a16:creationId xmlns:a16="http://schemas.microsoft.com/office/drawing/2014/main" id="{DAD80228-D8BE-4B02-F82F-03D546D9F278}"/>
                </a:ext>
              </a:extLst>
            </p:cNvPr>
            <p:cNvCxnSpPr/>
            <p:nvPr/>
          </p:nvCxnSpPr>
          <p:spPr>
            <a:xfrm flipH="1">
              <a:off x="6984558" y="3227225"/>
              <a:ext cx="231494" cy="708949"/>
            </a:xfrm>
            <a:prstGeom prst="line">
              <a:avLst/>
            </a:prstGeom>
            <a:ln w="38100">
              <a:solidFill>
                <a:srgbClr val="9EA345"/>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F081B377-F584-E544-34DC-228C7B9D1E89}"/>
                </a:ext>
              </a:extLst>
            </p:cNvPr>
            <p:cNvCxnSpPr/>
            <p:nvPr/>
          </p:nvCxnSpPr>
          <p:spPr>
            <a:xfrm flipH="1">
              <a:off x="7137832" y="3227225"/>
              <a:ext cx="231494" cy="708949"/>
            </a:xfrm>
            <a:prstGeom prst="line">
              <a:avLst/>
            </a:prstGeom>
            <a:ln w="38100">
              <a:solidFill>
                <a:srgbClr val="9EA345"/>
              </a:solidFill>
            </a:ln>
          </p:spPr>
          <p:style>
            <a:lnRef idx="1">
              <a:schemeClr val="accent1"/>
            </a:lnRef>
            <a:fillRef idx="0">
              <a:schemeClr val="accent1"/>
            </a:fillRef>
            <a:effectRef idx="0">
              <a:schemeClr val="accent1"/>
            </a:effectRef>
            <a:fontRef idx="minor">
              <a:schemeClr val="tx1"/>
            </a:fontRef>
          </p:style>
        </p:cxnSp>
      </p:grpSp>
      <p:pic>
        <p:nvPicPr>
          <p:cNvPr id="15" name="Hình ảnh 14">
            <a:extLst>
              <a:ext uri="{FF2B5EF4-FFF2-40B4-BE49-F238E27FC236}">
                <a16:creationId xmlns:a16="http://schemas.microsoft.com/office/drawing/2014/main" id="{0D2EEB71-822A-DC3A-F9B1-CF2CAEC3F5CC}"/>
              </a:ext>
            </a:extLst>
          </p:cNvPr>
          <p:cNvPicPr>
            <a:picLocks noChangeAspect="1"/>
          </p:cNvPicPr>
          <p:nvPr/>
        </p:nvPicPr>
        <p:blipFill>
          <a:blip r:embed="rId4"/>
          <a:stretch>
            <a:fillRect/>
          </a:stretch>
        </p:blipFill>
        <p:spPr>
          <a:xfrm>
            <a:off x="1499217" y="173013"/>
            <a:ext cx="9193565" cy="2353260"/>
          </a:xfrm>
          <a:prstGeom prst="rect">
            <a:avLst/>
          </a:prstGeom>
        </p:spPr>
      </p:pic>
    </p:spTree>
    <p:custDataLst>
      <p:tags r:id="rId1"/>
    </p:custDataLst>
    <p:extLst>
      <p:ext uri="{BB962C8B-B14F-4D97-AF65-F5344CB8AC3E}">
        <p14:creationId xmlns:p14="http://schemas.microsoft.com/office/powerpoint/2010/main" val="3979538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09E2A7FD-7F7F-C1C0-8339-4A323BDDD9C1}"/>
              </a:ext>
            </a:extLst>
          </p:cNvPr>
          <p:cNvGrpSpPr/>
          <p:nvPr/>
        </p:nvGrpSpPr>
        <p:grpSpPr>
          <a:xfrm>
            <a:off x="587514" y="1562583"/>
            <a:ext cx="3811819" cy="3130368"/>
            <a:chOff x="458904" y="2119930"/>
            <a:chExt cx="3811819" cy="3130368"/>
          </a:xfrm>
        </p:grpSpPr>
        <p:pic>
          <p:nvPicPr>
            <p:cNvPr id="5" name="图片 6">
              <a:extLst>
                <a:ext uri="{FF2B5EF4-FFF2-40B4-BE49-F238E27FC236}">
                  <a16:creationId xmlns:a16="http://schemas.microsoft.com/office/drawing/2014/main" id="{84021AA2-39B7-9A19-8B60-460AFBB83D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904" y="2119930"/>
              <a:ext cx="3811819" cy="3130368"/>
            </a:xfrm>
            <a:prstGeom prst="rect">
              <a:avLst/>
            </a:prstGeom>
          </p:spPr>
        </p:pic>
        <p:sp>
          <p:nvSpPr>
            <p:cNvPr id="6" name="TextBox 9">
              <a:extLst>
                <a:ext uri="{FF2B5EF4-FFF2-40B4-BE49-F238E27FC236}">
                  <a16:creationId xmlns:a16="http://schemas.microsoft.com/office/drawing/2014/main" id="{2CA933F9-8E29-5776-02DA-7EFAAA786662}"/>
                </a:ext>
              </a:extLst>
            </p:cNvPr>
            <p:cNvSpPr txBox="1"/>
            <p:nvPr/>
          </p:nvSpPr>
          <p:spPr>
            <a:xfrm>
              <a:off x="716838" y="2887943"/>
              <a:ext cx="3366927" cy="1305037"/>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từ</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đầu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Em</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bị</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ốm</a:t>
              </a:r>
              <a:r>
                <a:rPr lang="en-US" sz="2800" b="1" i="1" dirty="0">
                  <a:latin typeface="Cambria" panose="02040503050406030204" pitchFamily="18" charset="0"/>
                  <a:ea typeface="Cambria" panose="02040503050406030204" pitchFamily="18" charset="0"/>
                </a:rPr>
                <a:t> à</a:t>
              </a:r>
              <a:endParaRPr lang="vi-VN" sz="2800" b="1" i="1" dirty="0">
                <a:effectLst/>
                <a:latin typeface="Cambria" panose="02040503050406030204" pitchFamily="18" charset="0"/>
                <a:ea typeface="Cambria" panose="02040503050406030204" pitchFamily="18" charset="0"/>
              </a:endParaRPr>
            </a:p>
          </p:txBody>
        </p:sp>
      </p:grpSp>
      <p:grpSp>
        <p:nvGrpSpPr>
          <p:cNvPr id="7" name="Group 13">
            <a:extLst>
              <a:ext uri="{FF2B5EF4-FFF2-40B4-BE49-F238E27FC236}">
                <a16:creationId xmlns:a16="http://schemas.microsoft.com/office/drawing/2014/main" id="{452B3AC6-F225-619A-F485-9D677727D65B}"/>
              </a:ext>
            </a:extLst>
          </p:cNvPr>
          <p:cNvGrpSpPr/>
          <p:nvPr/>
        </p:nvGrpSpPr>
        <p:grpSpPr>
          <a:xfrm>
            <a:off x="4535911" y="3429000"/>
            <a:ext cx="3503496" cy="3130368"/>
            <a:chOff x="4314626" y="2119930"/>
            <a:chExt cx="3503496" cy="4348108"/>
          </a:xfrm>
        </p:grpSpPr>
        <p:pic>
          <p:nvPicPr>
            <p:cNvPr id="8" name="图片 6">
              <a:extLst>
                <a:ext uri="{FF2B5EF4-FFF2-40B4-BE49-F238E27FC236}">
                  <a16:creationId xmlns:a16="http://schemas.microsoft.com/office/drawing/2014/main" id="{46E1B43A-DE01-E9F1-035E-16716DDBD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4626" y="2119930"/>
              <a:ext cx="3503496" cy="4348108"/>
            </a:xfrm>
            <a:prstGeom prst="rect">
              <a:avLst/>
            </a:prstGeom>
          </p:spPr>
        </p:pic>
        <p:sp>
          <p:nvSpPr>
            <p:cNvPr id="9" name="TextBox 10">
              <a:extLst>
                <a:ext uri="{FF2B5EF4-FFF2-40B4-BE49-F238E27FC236}">
                  <a16:creationId xmlns:a16="http://schemas.microsoft.com/office/drawing/2014/main" id="{02259B96-FE32-485D-2CD4-02C5CB1691C0}"/>
                </a:ext>
              </a:extLst>
            </p:cNvPr>
            <p:cNvSpPr txBox="1"/>
            <p:nvPr/>
          </p:nvSpPr>
          <p:spPr>
            <a:xfrm>
              <a:off x="4623359" y="3388532"/>
              <a:ext cx="2941906" cy="1812708"/>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tiếp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chị</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sẽ</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giúp</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em</a:t>
              </a:r>
              <a:r>
                <a:rPr lang="en-US" sz="2800" b="1" i="1" dirty="0">
                  <a:latin typeface="Cambria" panose="02040503050406030204" pitchFamily="18" charset="0"/>
                  <a:ea typeface="Cambria" panose="02040503050406030204" pitchFamily="18" charset="0"/>
                </a:rPr>
                <a:t>.</a:t>
              </a:r>
              <a:endParaRPr lang="vi-VN" sz="2800" b="1" i="1" dirty="0">
                <a:effectLst/>
                <a:latin typeface="Cambria" panose="02040503050406030204" pitchFamily="18" charset="0"/>
                <a:ea typeface="Cambria" panose="02040503050406030204" pitchFamily="18" charset="0"/>
              </a:endParaRPr>
            </a:p>
          </p:txBody>
        </p:sp>
      </p:grpSp>
      <p:grpSp>
        <p:nvGrpSpPr>
          <p:cNvPr id="10" name="Group 14">
            <a:extLst>
              <a:ext uri="{FF2B5EF4-FFF2-40B4-BE49-F238E27FC236}">
                <a16:creationId xmlns:a16="http://schemas.microsoft.com/office/drawing/2014/main" id="{3B266D0F-84DB-2D39-DD55-D9AE76E3C061}"/>
              </a:ext>
            </a:extLst>
          </p:cNvPr>
          <p:cNvGrpSpPr/>
          <p:nvPr/>
        </p:nvGrpSpPr>
        <p:grpSpPr>
          <a:xfrm>
            <a:off x="8169231" y="1690078"/>
            <a:ext cx="3503496" cy="2969457"/>
            <a:chOff x="8216069" y="2280841"/>
            <a:chExt cx="3503496" cy="2969457"/>
          </a:xfrm>
        </p:grpSpPr>
        <p:pic>
          <p:nvPicPr>
            <p:cNvPr id="12" name="图片 6">
              <a:extLst>
                <a:ext uri="{FF2B5EF4-FFF2-40B4-BE49-F238E27FC236}">
                  <a16:creationId xmlns:a16="http://schemas.microsoft.com/office/drawing/2014/main" id="{2DEBAB1D-BE79-F368-995D-F1B9612FF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6069" y="2280841"/>
              <a:ext cx="3503496" cy="2969457"/>
            </a:xfrm>
            <a:prstGeom prst="rect">
              <a:avLst/>
            </a:prstGeom>
          </p:spPr>
        </p:pic>
        <p:sp>
          <p:nvSpPr>
            <p:cNvPr id="13" name="TextBox 12">
              <a:extLst>
                <a:ext uri="{FF2B5EF4-FFF2-40B4-BE49-F238E27FC236}">
                  <a16:creationId xmlns:a16="http://schemas.microsoft.com/office/drawing/2014/main" id="{50F24B5A-1BFB-5D4A-042E-BFD3084D481A}"/>
                </a:ext>
              </a:extLst>
            </p:cNvPr>
            <p:cNvSpPr txBox="1"/>
            <p:nvPr/>
          </p:nvSpPr>
          <p:spPr>
            <a:xfrm>
              <a:off x="8475717" y="3192368"/>
              <a:ext cx="2984199" cy="658706"/>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Còn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lại</a:t>
              </a:r>
              <a:r>
                <a:rPr lang="en-US" sz="2800" b="1" i="1" dirty="0">
                  <a:latin typeface="Cambria" panose="02040503050406030204" pitchFamily="18" charset="0"/>
                  <a:ea typeface="Cambria" panose="02040503050406030204" pitchFamily="18" charset="0"/>
                </a:rPr>
                <a:t>.</a:t>
              </a:r>
              <a:endParaRPr lang="vi-VN" sz="2800" b="1" i="1" dirty="0">
                <a:effectLst/>
                <a:latin typeface="Cambria" panose="02040503050406030204" pitchFamily="18" charset="0"/>
                <a:ea typeface="Cambria" panose="02040503050406030204" pitchFamily="18" charset="0"/>
              </a:endParaRPr>
            </a:p>
          </p:txBody>
        </p:sp>
      </p:grpSp>
      <p:pic>
        <p:nvPicPr>
          <p:cNvPr id="22" name="Hình ảnh 21">
            <a:extLst>
              <a:ext uri="{FF2B5EF4-FFF2-40B4-BE49-F238E27FC236}">
                <a16:creationId xmlns:a16="http://schemas.microsoft.com/office/drawing/2014/main" id="{4C6A20D1-5D59-0DB6-6999-DFC16FA6FB1A}"/>
              </a:ext>
            </a:extLst>
          </p:cNvPr>
          <p:cNvPicPr>
            <a:picLocks noChangeAspect="1"/>
          </p:cNvPicPr>
          <p:nvPr/>
        </p:nvPicPr>
        <p:blipFill>
          <a:blip r:embed="rId5"/>
          <a:stretch>
            <a:fillRect/>
          </a:stretch>
        </p:blipFill>
        <p:spPr>
          <a:xfrm>
            <a:off x="3056170" y="135261"/>
            <a:ext cx="6456224" cy="2566638"/>
          </a:xfrm>
          <a:prstGeom prst="rect">
            <a:avLst/>
          </a:prstGeom>
        </p:spPr>
      </p:pic>
    </p:spTree>
    <p:custDataLst>
      <p:tags r:id="rId1"/>
    </p:custDataLst>
    <p:extLst>
      <p:ext uri="{BB962C8B-B14F-4D97-AF65-F5344CB8AC3E}">
        <p14:creationId xmlns:p14="http://schemas.microsoft.com/office/powerpoint/2010/main" val="3904280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CE543179-40C6-3CFE-E89D-D73B85E80547}"/>
              </a:ext>
            </a:extLst>
          </p:cNvPr>
          <p:cNvGrpSpPr/>
          <p:nvPr/>
        </p:nvGrpSpPr>
        <p:grpSpPr>
          <a:xfrm>
            <a:off x="1794895" y="2715157"/>
            <a:ext cx="8805764" cy="1427685"/>
            <a:chOff x="665018" y="2133233"/>
            <a:chExt cx="8635770" cy="14452959"/>
          </a:xfrm>
          <a:solidFill>
            <a:schemeClr val="accent4">
              <a:lumMod val="20000"/>
              <a:lumOff val="80000"/>
            </a:schemeClr>
          </a:solidFill>
        </p:grpSpPr>
        <p:grpSp>
          <p:nvGrpSpPr>
            <p:cNvPr id="6" name="Group 10">
              <a:extLst>
                <a:ext uri="{FF2B5EF4-FFF2-40B4-BE49-F238E27FC236}">
                  <a16:creationId xmlns:a16="http://schemas.microsoft.com/office/drawing/2014/main" id="{9D2ACFAD-0202-D89E-9E86-3439B1438A0A}"/>
                </a:ext>
              </a:extLst>
            </p:cNvPr>
            <p:cNvGrpSpPr/>
            <p:nvPr/>
          </p:nvGrpSpPr>
          <p:grpSpPr>
            <a:xfrm>
              <a:off x="665018" y="2133233"/>
              <a:ext cx="8635770" cy="14452959"/>
              <a:chOff x="812800" y="2147296"/>
              <a:chExt cx="5973636" cy="14452959"/>
            </a:xfrm>
            <a:grpFill/>
          </p:grpSpPr>
          <p:sp>
            <p:nvSpPr>
              <p:cNvPr id="8" name="Rectangle: Rounded Corners 12">
                <a:extLst>
                  <a:ext uri="{FF2B5EF4-FFF2-40B4-BE49-F238E27FC236}">
                    <a16:creationId xmlns:a16="http://schemas.microsoft.com/office/drawing/2014/main" id="{24E04A89-5CE3-C41C-5213-61891E7473F3}"/>
                  </a:ext>
                </a:extLst>
              </p:cNvPr>
              <p:cNvSpPr/>
              <p:nvPr/>
            </p:nvSpPr>
            <p:spPr>
              <a:xfrm>
                <a:off x="812800" y="3352805"/>
                <a:ext cx="5938982" cy="13247450"/>
              </a:xfrm>
              <a:prstGeom prst="roundRect">
                <a:avLst/>
              </a:prstGeom>
              <a:solidFill>
                <a:srgbClr val="B2BA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9" name="Rectangle: Rounded Corners 13">
                <a:extLst>
                  <a:ext uri="{FF2B5EF4-FFF2-40B4-BE49-F238E27FC236}">
                    <a16:creationId xmlns:a16="http://schemas.microsoft.com/office/drawing/2014/main" id="{A2161E37-C2C0-5AD8-0DE5-4D842B4CF285}"/>
                  </a:ext>
                </a:extLst>
              </p:cNvPr>
              <p:cNvSpPr/>
              <p:nvPr/>
            </p:nvSpPr>
            <p:spPr>
              <a:xfrm>
                <a:off x="882108" y="2147296"/>
                <a:ext cx="5904328" cy="13284404"/>
              </a:xfrm>
              <a:prstGeom prst="roundRect">
                <a:avLst/>
              </a:prstGeom>
              <a:solidFill>
                <a:schemeClr val="accent6">
                  <a:lumMod val="20000"/>
                  <a:lumOff val="80000"/>
                </a:schemeClr>
              </a:solidFill>
              <a:ln w="19050">
                <a:solidFill>
                  <a:srgbClr val="9EA345"/>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7" name="TextBox 11">
              <a:extLst>
                <a:ext uri="{FF2B5EF4-FFF2-40B4-BE49-F238E27FC236}">
                  <a16:creationId xmlns:a16="http://schemas.microsoft.com/office/drawing/2014/main" id="{514B68E6-E427-A172-3B3D-0118F839B5AB}"/>
                </a:ext>
              </a:extLst>
            </p:cNvPr>
            <p:cNvSpPr txBox="1"/>
            <p:nvPr/>
          </p:nvSpPr>
          <p:spPr>
            <a:xfrm>
              <a:off x="878851" y="4586432"/>
              <a:ext cx="8158007" cy="6772819"/>
            </a:xfrm>
            <a:prstGeom prst="rect">
              <a:avLst/>
            </a:prstGeom>
            <a:noFill/>
          </p:spPr>
          <p:txBody>
            <a:bodyPr wrap="square" rtlCol="0">
              <a:spAutoFit/>
            </a:bodyPr>
            <a:lstStyle/>
            <a:p>
              <a:pPr indent="441325" algn="just">
                <a:lnSpc>
                  <a:spcPct val="150000"/>
                </a:lnSpc>
              </a:pPr>
              <a:r>
                <a:rPr lang="vi-VN" sz="2800" b="1" i="1" dirty="0">
                  <a:solidFill>
                    <a:srgbClr val="000000"/>
                  </a:solidFill>
                  <a:effectLst/>
                  <a:latin typeface="Cambria" panose="02040503050406030204" pitchFamily="18" charset="0"/>
                  <a:ea typeface="Cambria" panose="02040503050406030204" pitchFamily="18" charset="0"/>
                </a:rPr>
                <a:t>Thút thít</a:t>
              </a:r>
              <a:r>
                <a:rPr lang="vi-VN" sz="2800" b="1" i="0" dirty="0">
                  <a:solidFill>
                    <a:srgbClr val="000000"/>
                  </a:solidFill>
                  <a:effectLst/>
                  <a:latin typeface="Cambria" panose="02040503050406030204" pitchFamily="18" charset="0"/>
                  <a:ea typeface="Cambria" panose="02040503050406030204" pitchFamily="18" charset="0"/>
                </a:rPr>
                <a:t>: tiếng khóc nhỏ và ngắt quãng.</a:t>
              </a:r>
              <a:endParaRPr lang="en-US" sz="2800" b="1" dirty="0">
                <a:latin typeface="Cambria" panose="02040503050406030204" pitchFamily="18" charset="0"/>
                <a:ea typeface="Cambria" panose="02040503050406030204" pitchFamily="18" charset="0"/>
              </a:endParaRPr>
            </a:p>
          </p:txBody>
        </p:sp>
      </p:grpSp>
      <p:pic>
        <p:nvPicPr>
          <p:cNvPr id="14" name="Hình ảnh 13">
            <a:extLst>
              <a:ext uri="{FF2B5EF4-FFF2-40B4-BE49-F238E27FC236}">
                <a16:creationId xmlns:a16="http://schemas.microsoft.com/office/drawing/2014/main" id="{78DF35CE-566D-B949-B648-004876279E02}"/>
              </a:ext>
            </a:extLst>
          </p:cNvPr>
          <p:cNvPicPr>
            <a:picLocks noChangeAspect="1"/>
          </p:cNvPicPr>
          <p:nvPr/>
        </p:nvPicPr>
        <p:blipFill>
          <a:blip r:embed="rId4"/>
          <a:stretch>
            <a:fillRect/>
          </a:stretch>
        </p:blipFill>
        <p:spPr>
          <a:xfrm>
            <a:off x="2304406" y="303161"/>
            <a:ext cx="7888908" cy="2566638"/>
          </a:xfrm>
          <a:prstGeom prst="rect">
            <a:avLst/>
          </a:prstGeom>
        </p:spPr>
      </p:pic>
    </p:spTree>
    <p:custDataLst>
      <p:tags r:id="rId1"/>
    </p:custDataLst>
    <p:extLst>
      <p:ext uri="{BB962C8B-B14F-4D97-AF65-F5344CB8AC3E}">
        <p14:creationId xmlns:p14="http://schemas.microsoft.com/office/powerpoint/2010/main" val="2634655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FF3FE947-1054-1C5F-A11C-3B938AF16353}"/>
              </a:ext>
            </a:extLst>
          </p:cNvPr>
          <p:cNvSpPr txBox="1"/>
          <p:nvPr/>
        </p:nvSpPr>
        <p:spPr>
          <a:xfrm>
            <a:off x="881380" y="1660128"/>
            <a:ext cx="10548620" cy="5324535"/>
          </a:xfrm>
          <a:prstGeom prst="rect">
            <a:avLst/>
          </a:prstGeom>
          <a:noFill/>
        </p:spPr>
        <p:txBody>
          <a:bodyPr wrap="square">
            <a:spAutoFit/>
          </a:bodyPr>
          <a:lstStyle/>
          <a:p>
            <a:pPr algn="just"/>
            <a:r>
              <a:rPr lang="vi-VN" sz="2000" i="0" dirty="0">
                <a:solidFill>
                  <a:srgbClr val="000000"/>
                </a:solidFill>
                <a:effectLst/>
                <a:latin typeface="Cambria" panose="02040503050406030204" pitchFamily="18" charset="0"/>
                <a:ea typeface="Cambria" panose="02040503050406030204" pitchFamily="18" charset="0"/>
              </a:rPr>
              <a:t>Mùa xuân đã đến. Cỏ trong công viên bừng tỉnh sau giấc ngủ đông. Từng đàn én từ phương Nam trở về. Trẻ em chơi đùa dưới ánh mặt trời ấm áp.</a:t>
            </a:r>
          </a:p>
          <a:p>
            <a:pPr algn="just"/>
            <a:r>
              <a:rPr lang="vi-VN" sz="2000" i="0" dirty="0">
                <a:solidFill>
                  <a:srgbClr val="000000"/>
                </a:solidFill>
                <a:effectLst/>
                <a:latin typeface="Cambria" panose="02040503050406030204" pitchFamily="18" charset="0"/>
                <a:ea typeface="Cambria" panose="02040503050406030204" pitchFamily="18" charset="0"/>
              </a:rPr>
              <a:t>Một hôm, chị én nâu đang sửa soạn đi ngủ thì nghe thấy tiếng khóc thút thít. Lần theo tiếng khóc, én nâu tìm đến công viên nhỏ. Thấy một cây cỏ non đang khóc, én nâu hỏi:</a:t>
            </a:r>
          </a:p>
          <a:p>
            <a:pPr algn="just"/>
            <a:r>
              <a:rPr lang="vi-VN" sz="2000" i="0" dirty="0">
                <a:solidFill>
                  <a:srgbClr val="000000"/>
                </a:solidFill>
                <a:effectLst/>
                <a:latin typeface="Cambria" panose="02040503050406030204" pitchFamily="18" charset="0"/>
                <a:ea typeface="Cambria" panose="02040503050406030204" pitchFamily="18" charset="0"/>
              </a:rPr>
              <a:t>- Em bị ốm à?</a:t>
            </a:r>
          </a:p>
          <a:p>
            <a:pPr algn="just"/>
            <a:r>
              <a:rPr lang="vi-VN" sz="2000" i="0" dirty="0">
                <a:solidFill>
                  <a:srgbClr val="000000"/>
                </a:solidFill>
                <a:effectLst/>
                <a:latin typeface="Cambria" panose="02040503050406030204" pitchFamily="18" charset="0"/>
                <a:ea typeface="Cambria" panose="02040503050406030204" pitchFamily="18" charset="0"/>
              </a:rPr>
              <a:t>Cỏ non khóc nấc lên:</a:t>
            </a:r>
          </a:p>
          <a:p>
            <a:pPr algn="just"/>
            <a:r>
              <a:rPr lang="vi-VN" sz="2000" i="0" dirty="0">
                <a:solidFill>
                  <a:srgbClr val="000000"/>
                </a:solidFill>
                <a:effectLst/>
                <a:latin typeface="Cambria" panose="02040503050406030204" pitchFamily="18" charset="0"/>
                <a:ea typeface="Cambria" panose="02040503050406030204" pitchFamily="18" charset="0"/>
              </a:rPr>
              <a:t>- Chị ơi, em không đứng thẳng được nữa. Các bạn nhỏ đã đến đây chơi đùa và giẫm lên em.</a:t>
            </a:r>
          </a:p>
          <a:p>
            <a:pPr algn="just"/>
            <a:r>
              <a:rPr lang="vi-VN" sz="2000" i="0" dirty="0">
                <a:solidFill>
                  <a:srgbClr val="000000"/>
                </a:solidFill>
                <a:effectLst/>
                <a:latin typeface="Cambria" panose="02040503050406030204" pitchFamily="18" charset="0"/>
                <a:ea typeface="Cambria" panose="02040503050406030204" pitchFamily="18" charset="0"/>
              </a:rPr>
              <a:t>Én nâu lặng đi một phút rồi bỗng reo lên:</a:t>
            </a:r>
          </a:p>
          <a:p>
            <a:pPr algn="just"/>
            <a:r>
              <a:rPr lang="vi-VN" sz="2000" i="0" dirty="0">
                <a:solidFill>
                  <a:srgbClr val="000000"/>
                </a:solidFill>
                <a:effectLst/>
                <a:latin typeface="Cambria" panose="02040503050406030204" pitchFamily="18" charset="0"/>
                <a:ea typeface="Cambria" panose="02040503050406030204" pitchFamily="18" charset="0"/>
              </a:rPr>
              <a:t>- Đừng khóc nữa! Chị sẽ giúp em.</a:t>
            </a:r>
          </a:p>
          <a:p>
            <a:pPr algn="just"/>
            <a:r>
              <a:rPr lang="vi-VN" sz="2000" i="0" dirty="0">
                <a:solidFill>
                  <a:srgbClr val="000000"/>
                </a:solidFill>
                <a:effectLst/>
                <a:latin typeface="Cambria" panose="02040503050406030204" pitchFamily="18" charset="0"/>
                <a:ea typeface="Cambria" panose="02040503050406030204" pitchFamily="18" charset="0"/>
              </a:rPr>
              <a:t>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vi-VN" sz="2000" i="0" dirty="0">
                <a:solidFill>
                  <a:srgbClr val="000000"/>
                </a:solidFill>
                <a:effectLst/>
                <a:latin typeface="Cambria" panose="02040503050406030204" pitchFamily="18" charset="0"/>
                <a:ea typeface="Cambria" panose="02040503050406030204" pitchFamily="18" charset="0"/>
              </a:rPr>
              <a:t>- Từ nay em yên tâm rồi! Không còn ai giẫm lên em nữa đâu.</a:t>
            </a:r>
          </a:p>
          <a:p>
            <a:pPr algn="just"/>
            <a:r>
              <a:rPr lang="vi-VN" sz="2000" i="0" dirty="0">
                <a:solidFill>
                  <a:srgbClr val="000000"/>
                </a:solidFill>
                <a:effectLst/>
                <a:latin typeface="Cambria" panose="02040503050406030204" pitchFamily="18" charset="0"/>
                <a:ea typeface="Cambria" panose="02040503050406030204" pitchFamily="18" charset="0"/>
              </a:rPr>
              <a:t>Cỏ non nhoẻn miệng cười và cảm ơn chị én nâu.</a:t>
            </a:r>
          </a:p>
          <a:p>
            <a:pPr algn="r"/>
            <a:r>
              <a:rPr lang="vi-VN" sz="2000" i="0" dirty="0">
                <a:solidFill>
                  <a:srgbClr val="000000"/>
                </a:solidFill>
                <a:effectLst/>
                <a:latin typeface="Cambria" panose="02040503050406030204" pitchFamily="18" charset="0"/>
                <a:ea typeface="Cambria" panose="02040503050406030204" pitchFamily="18" charset="0"/>
              </a:rPr>
              <a:t>(Theo 365 truyện kể hằng đêm)</a:t>
            </a:r>
          </a:p>
          <a:p>
            <a:br>
              <a:rPr lang="vi-VN" sz="2000" i="0" dirty="0">
                <a:solidFill>
                  <a:srgbClr val="000000"/>
                </a:solidFill>
                <a:effectLst/>
                <a:latin typeface="Cambria" panose="02040503050406030204" pitchFamily="18" charset="0"/>
                <a:ea typeface="Cambria" panose="02040503050406030204" pitchFamily="18" charset="0"/>
              </a:rPr>
            </a:br>
            <a:endParaRPr lang="vi-VN" sz="2000" dirty="0">
              <a:latin typeface="Cambria" panose="02040503050406030204" pitchFamily="18" charset="0"/>
              <a:ea typeface="Cambria" panose="02040503050406030204" pitchFamily="18" charset="0"/>
            </a:endParaRPr>
          </a:p>
        </p:txBody>
      </p:sp>
      <p:pic>
        <p:nvPicPr>
          <p:cNvPr id="3" name="Picture 15">
            <a:extLst>
              <a:ext uri="{FF2B5EF4-FFF2-40B4-BE49-F238E27FC236}">
                <a16:creationId xmlns:a16="http://schemas.microsoft.com/office/drawing/2014/main" id="{ED6AD6CE-7279-2B68-3ABF-B6F1A30FBACD}"/>
              </a:ext>
            </a:extLst>
          </p:cNvPr>
          <p:cNvPicPr>
            <a:picLocks noChangeAspect="1"/>
          </p:cNvPicPr>
          <p:nvPr/>
        </p:nvPicPr>
        <p:blipFill>
          <a:blip r:embed="rId4"/>
          <a:stretch>
            <a:fillRect/>
          </a:stretch>
        </p:blipFill>
        <p:spPr>
          <a:xfrm>
            <a:off x="384502" y="168136"/>
            <a:ext cx="2170364" cy="1243692"/>
          </a:xfrm>
          <a:prstGeom prst="rect">
            <a:avLst/>
          </a:prstGeom>
        </p:spPr>
      </p:pic>
      <p:pic>
        <p:nvPicPr>
          <p:cNvPr id="4" name="Hình ảnh 3">
            <a:extLst>
              <a:ext uri="{FF2B5EF4-FFF2-40B4-BE49-F238E27FC236}">
                <a16:creationId xmlns:a16="http://schemas.microsoft.com/office/drawing/2014/main" id="{86C9139C-38F2-0F10-53DB-5F6B5D732403}"/>
              </a:ext>
            </a:extLst>
          </p:cNvPr>
          <p:cNvPicPr>
            <a:picLocks noChangeAspect="1"/>
          </p:cNvPicPr>
          <p:nvPr/>
        </p:nvPicPr>
        <p:blipFill>
          <a:blip r:embed="rId5"/>
          <a:stretch>
            <a:fillRect/>
          </a:stretch>
        </p:blipFill>
        <p:spPr>
          <a:xfrm>
            <a:off x="2644089" y="134019"/>
            <a:ext cx="7023201" cy="2139881"/>
          </a:xfrm>
          <a:prstGeom prst="rect">
            <a:avLst/>
          </a:prstGeom>
        </p:spPr>
      </p:pic>
    </p:spTree>
    <p:custDataLst>
      <p:tags r:id="rId1"/>
    </p:custDataLst>
    <p:extLst>
      <p:ext uri="{BB962C8B-B14F-4D97-AF65-F5344CB8AC3E}">
        <p14:creationId xmlns:p14="http://schemas.microsoft.com/office/powerpoint/2010/main" val="15160025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FF3FE947-1054-1C5F-A11C-3B938AF16353}"/>
              </a:ext>
            </a:extLst>
          </p:cNvPr>
          <p:cNvSpPr txBox="1"/>
          <p:nvPr/>
        </p:nvSpPr>
        <p:spPr>
          <a:xfrm>
            <a:off x="881380" y="1660128"/>
            <a:ext cx="10548620" cy="5324535"/>
          </a:xfrm>
          <a:prstGeom prst="rect">
            <a:avLst/>
          </a:prstGeom>
          <a:noFill/>
        </p:spPr>
        <p:txBody>
          <a:bodyPr wrap="square">
            <a:spAutoFit/>
          </a:bodyPr>
          <a:lstStyle/>
          <a:p>
            <a:pPr algn="just"/>
            <a:r>
              <a:rPr lang="vi-VN" sz="2000" i="0" dirty="0">
                <a:solidFill>
                  <a:srgbClr val="000000"/>
                </a:solidFill>
                <a:effectLst/>
                <a:latin typeface="Cambria" panose="02040503050406030204" pitchFamily="18" charset="0"/>
                <a:ea typeface="Cambria" panose="02040503050406030204" pitchFamily="18" charset="0"/>
              </a:rPr>
              <a:t>Mùa xuân đã đến. Cỏ trong công viên bừng tỉnh sau giấc ngủ đông. Từng đàn én từ phương Nam trở về. Trẻ em chơi đùa dưới ánh mặt trời ấm áp.</a:t>
            </a:r>
          </a:p>
          <a:p>
            <a:pPr algn="just"/>
            <a:r>
              <a:rPr lang="vi-VN" sz="2000" i="0" dirty="0">
                <a:solidFill>
                  <a:srgbClr val="000000"/>
                </a:solidFill>
                <a:effectLst/>
                <a:latin typeface="Cambria" panose="02040503050406030204" pitchFamily="18" charset="0"/>
                <a:ea typeface="Cambria" panose="02040503050406030204" pitchFamily="18" charset="0"/>
              </a:rPr>
              <a:t>Một hôm, chị én nâu đang sửa soạn đi ngủ thì nghe thấy tiếng khóc thút thít. Lần theo tiếng khóc, én nâu tìm đến công viên nhỏ. Thấy một cây cỏ non đang khóc, én nâu hỏi:</a:t>
            </a:r>
          </a:p>
          <a:p>
            <a:pPr algn="just"/>
            <a:r>
              <a:rPr lang="vi-VN" sz="2000" i="0" dirty="0">
                <a:solidFill>
                  <a:srgbClr val="000000"/>
                </a:solidFill>
                <a:effectLst/>
                <a:latin typeface="Cambria" panose="02040503050406030204" pitchFamily="18" charset="0"/>
                <a:ea typeface="Cambria" panose="02040503050406030204" pitchFamily="18" charset="0"/>
              </a:rPr>
              <a:t>- Em bị ốm à?</a:t>
            </a:r>
          </a:p>
          <a:p>
            <a:pPr algn="just"/>
            <a:r>
              <a:rPr lang="vi-VN" sz="2000" i="0" dirty="0">
                <a:solidFill>
                  <a:srgbClr val="000000"/>
                </a:solidFill>
                <a:effectLst/>
                <a:latin typeface="Cambria" panose="02040503050406030204" pitchFamily="18" charset="0"/>
                <a:ea typeface="Cambria" panose="02040503050406030204" pitchFamily="18" charset="0"/>
              </a:rPr>
              <a:t>Cỏ non khóc nấc lên:</a:t>
            </a:r>
          </a:p>
          <a:p>
            <a:pPr algn="just"/>
            <a:r>
              <a:rPr lang="vi-VN" sz="2000" i="0" dirty="0">
                <a:solidFill>
                  <a:srgbClr val="000000"/>
                </a:solidFill>
                <a:effectLst/>
                <a:latin typeface="Cambria" panose="02040503050406030204" pitchFamily="18" charset="0"/>
                <a:ea typeface="Cambria" panose="02040503050406030204" pitchFamily="18" charset="0"/>
              </a:rPr>
              <a:t>- Chị ơi, em không đứng thẳng được nữa. Các bạn nhỏ đã đến đây chơi đùa và giẫm lên em.</a:t>
            </a:r>
          </a:p>
          <a:p>
            <a:pPr algn="just"/>
            <a:r>
              <a:rPr lang="vi-VN" sz="2000" i="0" dirty="0">
                <a:solidFill>
                  <a:srgbClr val="000000"/>
                </a:solidFill>
                <a:effectLst/>
                <a:latin typeface="Cambria" panose="02040503050406030204" pitchFamily="18" charset="0"/>
                <a:ea typeface="Cambria" panose="02040503050406030204" pitchFamily="18" charset="0"/>
              </a:rPr>
              <a:t>Én nâu lặng đi một phút rồi bỗng reo lên:</a:t>
            </a:r>
          </a:p>
          <a:p>
            <a:pPr algn="just"/>
            <a:r>
              <a:rPr lang="vi-VN" sz="2000" i="0" dirty="0">
                <a:solidFill>
                  <a:srgbClr val="000000"/>
                </a:solidFill>
                <a:effectLst/>
                <a:latin typeface="Cambria" panose="02040503050406030204" pitchFamily="18" charset="0"/>
                <a:ea typeface="Cambria" panose="02040503050406030204" pitchFamily="18" charset="0"/>
              </a:rPr>
              <a:t>- Đừng khóc nữa! Chị sẽ giúp em.</a:t>
            </a:r>
          </a:p>
          <a:p>
            <a:pPr algn="just"/>
            <a:r>
              <a:rPr lang="vi-VN" sz="2000" i="0" dirty="0">
                <a:solidFill>
                  <a:srgbClr val="000000"/>
                </a:solidFill>
                <a:effectLst/>
                <a:latin typeface="Cambria" panose="02040503050406030204" pitchFamily="18" charset="0"/>
                <a:ea typeface="Cambria" panose="02040503050406030204" pitchFamily="18" charset="0"/>
              </a:rPr>
              <a:t>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vi-VN" sz="2000" i="0" dirty="0">
                <a:solidFill>
                  <a:srgbClr val="000000"/>
                </a:solidFill>
                <a:effectLst/>
                <a:latin typeface="Cambria" panose="02040503050406030204" pitchFamily="18" charset="0"/>
                <a:ea typeface="Cambria" panose="02040503050406030204" pitchFamily="18" charset="0"/>
              </a:rPr>
              <a:t>- Từ nay em yên tâm rồi! Không còn ai giẫm lên em nữa đâu.</a:t>
            </a:r>
          </a:p>
          <a:p>
            <a:pPr algn="just"/>
            <a:r>
              <a:rPr lang="vi-VN" sz="2000" i="0" dirty="0">
                <a:solidFill>
                  <a:srgbClr val="000000"/>
                </a:solidFill>
                <a:effectLst/>
                <a:latin typeface="Cambria" panose="02040503050406030204" pitchFamily="18" charset="0"/>
                <a:ea typeface="Cambria" panose="02040503050406030204" pitchFamily="18" charset="0"/>
              </a:rPr>
              <a:t>Cỏ non nhoẻn miệng cười và cảm ơn chị én nâu.</a:t>
            </a:r>
          </a:p>
          <a:p>
            <a:pPr algn="r"/>
            <a:r>
              <a:rPr lang="vi-VN" sz="2000" i="0" dirty="0">
                <a:solidFill>
                  <a:srgbClr val="000000"/>
                </a:solidFill>
                <a:effectLst/>
                <a:latin typeface="Cambria" panose="02040503050406030204" pitchFamily="18" charset="0"/>
                <a:ea typeface="Cambria" panose="02040503050406030204" pitchFamily="18" charset="0"/>
              </a:rPr>
              <a:t>(Theo 365 truyện kể hằng đêm)</a:t>
            </a:r>
          </a:p>
          <a:p>
            <a:br>
              <a:rPr lang="vi-VN" sz="2000" i="0" dirty="0">
                <a:solidFill>
                  <a:srgbClr val="000000"/>
                </a:solidFill>
                <a:effectLst/>
                <a:latin typeface="Cambria" panose="02040503050406030204" pitchFamily="18" charset="0"/>
                <a:ea typeface="Cambria" panose="02040503050406030204" pitchFamily="18" charset="0"/>
              </a:rPr>
            </a:br>
            <a:endParaRPr lang="vi-VN" sz="2000" dirty="0">
              <a:latin typeface="Cambria" panose="02040503050406030204" pitchFamily="18" charset="0"/>
              <a:ea typeface="Cambria" panose="02040503050406030204" pitchFamily="18" charset="0"/>
            </a:endParaRPr>
          </a:p>
        </p:txBody>
      </p:sp>
      <p:pic>
        <p:nvPicPr>
          <p:cNvPr id="2" name="Picture 15">
            <a:extLst>
              <a:ext uri="{FF2B5EF4-FFF2-40B4-BE49-F238E27FC236}">
                <a16:creationId xmlns:a16="http://schemas.microsoft.com/office/drawing/2014/main" id="{9226E4C3-0571-A0EF-4E3A-E60693B5B492}"/>
              </a:ext>
            </a:extLst>
          </p:cNvPr>
          <p:cNvPicPr>
            <a:picLocks noChangeAspect="1"/>
          </p:cNvPicPr>
          <p:nvPr/>
        </p:nvPicPr>
        <p:blipFill>
          <a:blip r:embed="rId4"/>
          <a:stretch>
            <a:fillRect/>
          </a:stretch>
        </p:blipFill>
        <p:spPr>
          <a:xfrm>
            <a:off x="196990" y="509435"/>
            <a:ext cx="2633700" cy="755970"/>
          </a:xfrm>
          <a:prstGeom prst="rect">
            <a:avLst/>
          </a:prstGeom>
        </p:spPr>
      </p:pic>
      <p:pic>
        <p:nvPicPr>
          <p:cNvPr id="6" name="Hình ảnh 5">
            <a:extLst>
              <a:ext uri="{FF2B5EF4-FFF2-40B4-BE49-F238E27FC236}">
                <a16:creationId xmlns:a16="http://schemas.microsoft.com/office/drawing/2014/main" id="{AC009AA1-EB6D-F84A-3EF9-403165C33F0F}"/>
              </a:ext>
            </a:extLst>
          </p:cNvPr>
          <p:cNvPicPr>
            <a:picLocks noChangeAspect="1"/>
          </p:cNvPicPr>
          <p:nvPr/>
        </p:nvPicPr>
        <p:blipFill>
          <a:blip r:embed="rId5"/>
          <a:stretch>
            <a:fillRect/>
          </a:stretch>
        </p:blipFill>
        <p:spPr>
          <a:xfrm>
            <a:off x="2644089" y="134019"/>
            <a:ext cx="7023201" cy="2139881"/>
          </a:xfrm>
          <a:prstGeom prst="rect">
            <a:avLst/>
          </a:prstGeom>
        </p:spPr>
      </p:pic>
    </p:spTree>
    <p:custDataLst>
      <p:tags r:id="rId1"/>
    </p:custDataLst>
    <p:extLst>
      <p:ext uri="{BB962C8B-B14F-4D97-AF65-F5344CB8AC3E}">
        <p14:creationId xmlns:p14="http://schemas.microsoft.com/office/powerpoint/2010/main" val="30950275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749</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字魂59号-创粗黑</vt:lpstr>
      <vt:lpstr>Calibri</vt:lpstr>
      <vt:lpstr>Arial</vt:lpstr>
      <vt:lpstr>#9Slide07 HoneyCream</vt:lpstr>
      <vt:lpstr>SVN-Ready</vt:lpstr>
      <vt:lpstr>Fredoka One</vt:lpstr>
      <vt:lpstr>Times New Roman</vt:lpstr>
      <vt:lpstr>Cambria</vt:lpstr>
      <vt:lpstr>SVN-Dancing Script</vt:lpstr>
      <vt:lpstr>SVN-Newton</vt:lpstr>
      <vt:lpstr>M PLUS Rounded 1c</vt:lpstr>
      <vt:lpstr>Chủ đề Office</vt:lpstr>
      <vt:lpstr>1_Awesome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SingPC</cp:lastModifiedBy>
  <cp:revision>11</cp:revision>
  <dcterms:created xsi:type="dcterms:W3CDTF">2023-02-23T15:45:09Z</dcterms:created>
  <dcterms:modified xsi:type="dcterms:W3CDTF">2024-04-11T09:11:39Z</dcterms:modified>
</cp:coreProperties>
</file>