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2" r:id="rId4"/>
    <p:sldId id="263" r:id="rId5"/>
    <p:sldId id="266" r:id="rId6"/>
    <p:sldId id="269" r:id="rId7"/>
    <p:sldId id="264" r:id="rId8"/>
    <p:sldId id="272" r:id="rId9"/>
    <p:sldId id="273" r:id="rId10"/>
  </p:sldIdLst>
  <p:sldSz cx="12192000" cy="6858000"/>
  <p:notesSz cx="6858000" cy="9144000"/>
  <p:embeddedFontLst>
    <p:embeddedFont>
      <p:font typeface="#9Slide07 HoneyCream" panose="020B0604020202020204" charset="0"/>
      <p:regular r:id="rId11"/>
    </p:embeddedFont>
    <p:embeddedFont>
      <p:font typeface="Cambria" panose="02040503050406030204" pitchFamily="18" charset="0"/>
      <p:regular r:id="rId12"/>
      <p:bold r:id="rId13"/>
      <p:italic r:id="rId14"/>
      <p:boldItalic r:id="rId15"/>
    </p:embeddedFont>
    <p:embeddedFont>
      <p:font typeface="Fredoka One" panose="02000000000000000000" pitchFamily="2" charset="0"/>
      <p:regular r:id="rId16"/>
    </p:embeddedFont>
    <p:embeddedFont>
      <p:font typeface="Vogue-ExtraBold" panose="020B0500000000000000" charset="0"/>
      <p:regular r:id="rId1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43A"/>
    <a:srgbClr val="8F6751"/>
    <a:srgbClr val="EF9189"/>
    <a:srgbClr val="C0E193"/>
    <a:srgbClr val="8BC93A"/>
    <a:srgbClr val="8D99C1"/>
    <a:srgbClr val="ADDFE8"/>
    <a:srgbClr val="C3EBC7"/>
    <a:srgbClr val="E83418"/>
    <a:srgbClr val="F5F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2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716F955-1F76-2C0C-B32E-2395C5859B25}"/>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01937B00-795F-3214-22EB-5236C657BF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8BCFB7-DE29-7190-F88C-1AE44F1326E1}"/>
              </a:ext>
            </a:extLst>
          </p:cNvPr>
          <p:cNvSpPr>
            <a:spLocks noGrp="1"/>
          </p:cNvSpPr>
          <p:nvPr>
            <p:ph type="sldNum" sz="quarter" idx="12"/>
          </p:nvPr>
        </p:nvSpPr>
        <p:spPr/>
        <p:txBody>
          <a:bodyPr/>
          <a:lstStyle/>
          <a:p>
            <a:fld id="{C3AD6E4E-1FBB-4F60-9F30-31BD8C03B5EF}" type="slidenum">
              <a:rPr lang="vi-VN" smtClean="0"/>
              <a:t>‹#›</a:t>
            </a:fld>
            <a:endParaRPr lang="vi-VN"/>
          </a:p>
        </p:txBody>
      </p:sp>
      <p:sp>
        <p:nvSpPr>
          <p:cNvPr id="7" name="矩形 1">
            <a:extLst>
              <a:ext uri="{FF2B5EF4-FFF2-40B4-BE49-F238E27FC236}">
                <a16:creationId xmlns:a16="http://schemas.microsoft.com/office/drawing/2014/main"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a:extLst>
              <a:ext uri="{FF2B5EF4-FFF2-40B4-BE49-F238E27FC236}">
                <a16:creationId xmlns:a16="http://schemas.microsoft.com/office/drawing/2014/main"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27601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49FE7-3834-D730-5AD9-1D0800BEB52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28F628A-B025-39D7-8DF5-A61AD5D36E6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41EBF7F-08A2-658A-86A6-F39D6129D900}"/>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DB0BE131-2470-73DF-9DE1-89C2D956677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0D8F0A-57A4-3EF1-61A4-587DB706E4DF}"/>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8724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FBA7BAE-B0A0-0720-F472-BBEE45EE6A4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AF29CD7-D8C4-D2E6-9B36-AF24258C1DB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ED2EDF-2D16-A88E-729C-DDD7854C49B6}"/>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EC4C70F9-09A9-AC2E-2F6E-759D6876C04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43843A6-3DA5-9205-559C-1098E5151429}"/>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63247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72088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8529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1034CD5-2CAC-8ECB-80C0-67AE525699CF}"/>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893DD695-DD3D-DE39-F0B3-8D8EBB3548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50D7A36-EAA8-4559-A4C2-F3D7379F603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09351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730FC09C-6BCC-5CDD-D05F-4B3B191B1F38}"/>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F1BD8273-53FD-CE2E-5C3E-2E0B32D1AFB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25FD593-244F-758D-F138-818C614ABA5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7" name="图片 31">
            <a:extLst>
              <a:ext uri="{FF2B5EF4-FFF2-40B4-BE49-F238E27FC236}">
                <a16:creationId xmlns:a16="http://schemas.microsoft.com/office/drawing/2014/main" id="{FAB1FB03-E8D7-D759-3EB2-83CAA4144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6FEEF1-A73C-D60E-F455-5BCB79F3910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E572AAB-C99F-A190-21E7-BDF4EDE1153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23F322-F909-9594-1337-6143F7E45E8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226B265-7338-C88E-46F6-C7EDB82DDF48}"/>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6" name="Chỗ dành sẵn cho Chân trang 5">
            <a:extLst>
              <a:ext uri="{FF2B5EF4-FFF2-40B4-BE49-F238E27FC236}">
                <a16:creationId xmlns:a16="http://schemas.microsoft.com/office/drawing/2014/main" id="{F843C393-7671-38BD-E6B9-71CB35AAE72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0CA2068-3543-7EA7-6C9D-A08334F0899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74243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466E2B-BD56-8AE9-0B5D-EDAED866069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1DF8A56-1DF2-2A6B-6628-AF4F2D458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A69CFED-0139-CCB1-551A-E3823CC0C5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26300B6-1976-7C30-D618-8ACC54C7F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D2FAB8F-4ACE-1BFD-51C1-A939CBFB238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8087742-52DB-98CB-1CE3-9B093691FA0B}"/>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8" name="Chỗ dành sẵn cho Chân trang 7">
            <a:extLst>
              <a:ext uri="{FF2B5EF4-FFF2-40B4-BE49-F238E27FC236}">
                <a16:creationId xmlns:a16="http://schemas.microsoft.com/office/drawing/2014/main" id="{31A18370-6A86-E249-F13B-231C5114AA0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9DB9B27-EBB3-0D0C-C9D2-62B2876BD0F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0396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BA82003F-8C38-0872-0488-75423F26E485}"/>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4" name="Chỗ dành sẵn cho Chân trang 3">
            <a:extLst>
              <a:ext uri="{FF2B5EF4-FFF2-40B4-BE49-F238E27FC236}">
                <a16:creationId xmlns:a16="http://schemas.microsoft.com/office/drawing/2014/main" id="{707AEF6D-383E-219F-90E9-F865F23C5FE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65BA5DF-258E-8495-A1EF-94AE6A3B58E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6" name="图片 6">
            <a:extLst>
              <a:ext uri="{FF2B5EF4-FFF2-40B4-BE49-F238E27FC236}">
                <a16:creationId xmlns:a16="http://schemas.microsoft.com/office/drawing/2014/main"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40BA47-76FF-4C85-08DF-A4B18DB3E36B}"/>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3" name="Chỗ dành sẵn cho Chân trang 2">
            <a:extLst>
              <a:ext uri="{FF2B5EF4-FFF2-40B4-BE49-F238E27FC236}">
                <a16:creationId xmlns:a16="http://schemas.microsoft.com/office/drawing/2014/main" id="{C6DF102C-CC50-602B-EDF7-A8E63710099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F6AABBD-F526-F29C-738D-65597CB8C8B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9421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3B79FE-D916-0579-CD8A-8C43AEB72B8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C1FA740-B058-8FBF-3B7C-C258CB7FA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8DEDEBB-C523-F374-947E-552B27D5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00E42A-A7DF-E173-FD4A-A0B997924A03}"/>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6" name="Chỗ dành sẵn cho Chân trang 5">
            <a:extLst>
              <a:ext uri="{FF2B5EF4-FFF2-40B4-BE49-F238E27FC236}">
                <a16:creationId xmlns:a16="http://schemas.microsoft.com/office/drawing/2014/main" id="{998D8DB4-A3FF-53EC-A592-6A47204299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712A8BC-F81B-2DAC-3AB9-EEE9721DF63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406926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80D444-468B-CFA6-F4E6-3170E39970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FD49098-F6DF-E0E8-AD1E-A1E96C9D5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81B3539-EB82-2B01-E3A8-470EF5DC8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2408B-9E75-DA61-69F8-00EEF173C1E8}"/>
              </a:ext>
            </a:extLst>
          </p:cNvPr>
          <p:cNvSpPr>
            <a:spLocks noGrp="1"/>
          </p:cNvSpPr>
          <p:nvPr>
            <p:ph type="dt" sz="half" idx="10"/>
          </p:nvPr>
        </p:nvSpPr>
        <p:spPr/>
        <p:txBody>
          <a:bodyPr/>
          <a:lstStyle/>
          <a:p>
            <a:fld id="{7E3FD26B-ACD5-4D94-81BE-BD30FDDDDD98}" type="datetimeFigureOut">
              <a:rPr lang="vi-VN" smtClean="0"/>
              <a:t>11/04/2024</a:t>
            </a:fld>
            <a:endParaRPr lang="vi-VN"/>
          </a:p>
        </p:txBody>
      </p:sp>
      <p:sp>
        <p:nvSpPr>
          <p:cNvPr id="6" name="Chỗ dành sẵn cho Chân trang 5">
            <a:extLst>
              <a:ext uri="{FF2B5EF4-FFF2-40B4-BE49-F238E27FC236}">
                <a16:creationId xmlns:a16="http://schemas.microsoft.com/office/drawing/2014/main" id="{414F8B25-E6B6-1767-0DA9-E477011CF64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31043B3-96F9-35AF-A8F3-5D3D14625198}"/>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98331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DCA0453-BD7C-FB82-4B5C-F24797498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3DE7A25D-6612-BDC8-9E26-09B9EB88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84758BD-786F-30F9-C706-AC61047C7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FD26B-ACD5-4D94-81BE-BD30FDDDDD98}" type="datetimeFigureOut">
              <a:rPr lang="vi-VN" smtClean="0"/>
              <a:t>11/04/2024</a:t>
            </a:fld>
            <a:endParaRPr lang="vi-VN"/>
          </a:p>
        </p:txBody>
      </p:sp>
      <p:sp>
        <p:nvSpPr>
          <p:cNvPr id="5" name="Chỗ dành sẵn cho Chân trang 4">
            <a:extLst>
              <a:ext uri="{FF2B5EF4-FFF2-40B4-BE49-F238E27FC236}">
                <a16:creationId xmlns:a16="http://schemas.microsoft.com/office/drawing/2014/main" id="{60C5DA99-5B8A-CC55-238B-2E23CC5B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9053EE4-FC36-D961-3927-E4A2EC8E6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D6E4E-1FBB-4F60-9F30-31BD8C03B5EF}" type="slidenum">
              <a:rPr lang="vi-VN" smtClean="0"/>
              <a:t>‹#›</a:t>
            </a:fld>
            <a:endParaRPr lang="vi-VN"/>
          </a:p>
        </p:txBody>
      </p:sp>
      <p:pic>
        <p:nvPicPr>
          <p:cNvPr id="10" name="Hình ảnh 9">
            <a:extLst>
              <a:ext uri="{FF2B5EF4-FFF2-40B4-BE49-F238E27FC236}">
                <a16:creationId xmlns:a16="http://schemas.microsoft.com/office/drawing/2014/main" id="{33D21C29-8083-8C6E-AF00-AFB88988A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1">
            <a:extLst>
              <a:ext uri="{FF2B5EF4-FFF2-40B4-BE49-F238E27FC236}">
                <a16:creationId xmlns:a16="http://schemas.microsoft.com/office/drawing/2014/main" id="{85515162-BF64-D328-4175-7910EB690CCC}"/>
              </a:ext>
            </a:extLst>
          </p:cNvPr>
          <p:cNvSpPr/>
          <p:nvPr userDrawn="1"/>
        </p:nvSpPr>
        <p:spPr>
          <a:xfrm>
            <a:off x="0" y="0"/>
            <a:ext cx="12192000" cy="6858000"/>
          </a:xfrm>
          <a:prstGeom prst="rect">
            <a:avLst/>
          </a:prstGeom>
          <a:solidFill>
            <a:srgbClr val="BDC2CE">
              <a:alpha val="3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3">
            <a:extLst>
              <a:ext uri="{FF2B5EF4-FFF2-40B4-BE49-F238E27FC236}">
                <a16:creationId xmlns:a16="http://schemas.microsoft.com/office/drawing/2014/main" id="{7E00CEFC-9416-46D9-5854-63024F3F7F9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9">
            <a:extLst>
              <a:ext uri="{FF2B5EF4-FFF2-40B4-BE49-F238E27FC236}">
                <a16:creationId xmlns:a16="http://schemas.microsoft.com/office/drawing/2014/main" id="{52768023-F657-58FA-BD42-4306ECBE57C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0">
            <a:extLst>
              <a:ext uri="{FF2B5EF4-FFF2-40B4-BE49-F238E27FC236}">
                <a16:creationId xmlns:a16="http://schemas.microsoft.com/office/drawing/2014/main" id="{EE45EFEE-D898-19DF-224B-C58EC8B5F52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4" name="Title 1">
            <a:extLst>
              <a:ext uri="{FF2B5EF4-FFF2-40B4-BE49-F238E27FC236}">
                <a16:creationId xmlns:a16="http://schemas.microsoft.com/office/drawing/2014/main" id="{4ECC6B0D-079B-8C73-D1BF-92DB447E2E7E}"/>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5" name="Picture 10">
            <a:extLst>
              <a:ext uri="{FF2B5EF4-FFF2-40B4-BE49-F238E27FC236}">
                <a16:creationId xmlns:a16="http://schemas.microsoft.com/office/drawing/2014/main" id="{33CBC578-1D46-93BE-94E0-5215B89736E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1">
            <a:extLst>
              <a:ext uri="{FF2B5EF4-FFF2-40B4-BE49-F238E27FC236}">
                <a16:creationId xmlns:a16="http://schemas.microsoft.com/office/drawing/2014/main" id="{CD4323C2-7420-8863-8F82-635D5CCCE1A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33E08B7-5992-3917-B5DD-96E6666FA3C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8" name="Picture 15">
            <a:extLst>
              <a:ext uri="{FF2B5EF4-FFF2-40B4-BE49-F238E27FC236}">
                <a16:creationId xmlns:a16="http://schemas.microsoft.com/office/drawing/2014/main" id="{0063BCE8-8847-614B-0B66-6E77B3D24AB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9" name="Picture 16">
            <a:extLst>
              <a:ext uri="{FF2B5EF4-FFF2-40B4-BE49-F238E27FC236}">
                <a16:creationId xmlns:a16="http://schemas.microsoft.com/office/drawing/2014/main" id="{AF94EA90-205E-EA34-60AC-D5C870C97AD5}"/>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20" name="Title 1">
            <a:extLst>
              <a:ext uri="{FF2B5EF4-FFF2-40B4-BE49-F238E27FC236}">
                <a16:creationId xmlns:a16="http://schemas.microsoft.com/office/drawing/2014/main" id="{45EACF71-C3EC-129C-114B-A5F2613C8888}"/>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2054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23883300"/>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DD754B7-6BC2-C2C6-ABFB-C5CD96B9CE1E}"/>
              </a:ext>
            </a:extLst>
          </p:cNvPr>
          <p:cNvPicPr>
            <a:picLocks noChangeAspect="1"/>
          </p:cNvPicPr>
          <p:nvPr/>
        </p:nvPicPr>
        <p:blipFill>
          <a:blip r:embed="rId2"/>
          <a:srcRect l="20021" t="23480" r="19312" b="31186"/>
          <a:stretch>
            <a:fillRect/>
          </a:stretch>
        </p:blipFill>
        <p:spPr>
          <a:xfrm>
            <a:off x="4543911" y="2097559"/>
            <a:ext cx="5844376" cy="1107211"/>
          </a:xfrm>
          <a:custGeom>
            <a:avLst/>
            <a:gdLst/>
            <a:ahLst/>
            <a:cxnLst/>
            <a:rect l="l" t="t" r="r" b="b"/>
            <a:pathLst>
              <a:path w="4201531" h="795976">
                <a:moveTo>
                  <a:pt x="3968286" y="446399"/>
                </a:moveTo>
                <a:cubicBezTo>
                  <a:pt x="3952659" y="446399"/>
                  <a:pt x="3939749" y="460667"/>
                  <a:pt x="3929558" y="489204"/>
                </a:cubicBezTo>
                <a:cubicBezTo>
                  <a:pt x="3920045" y="515702"/>
                  <a:pt x="3915289" y="543560"/>
                  <a:pt x="3915289" y="572776"/>
                </a:cubicBezTo>
                <a:lnTo>
                  <a:pt x="3915289" y="573795"/>
                </a:lnTo>
                <a:cubicBezTo>
                  <a:pt x="3938390" y="571078"/>
                  <a:pt x="3960133" y="560546"/>
                  <a:pt x="3980516" y="542201"/>
                </a:cubicBezTo>
                <a:cubicBezTo>
                  <a:pt x="3998182" y="524535"/>
                  <a:pt x="4007015" y="507209"/>
                  <a:pt x="4007015" y="490223"/>
                </a:cubicBezTo>
                <a:cubicBezTo>
                  <a:pt x="4007015" y="461007"/>
                  <a:pt x="3994105" y="446399"/>
                  <a:pt x="3968286" y="446399"/>
                </a:cubicBezTo>
                <a:close/>
                <a:moveTo>
                  <a:pt x="2539536" y="446399"/>
                </a:moveTo>
                <a:cubicBezTo>
                  <a:pt x="2523909" y="446399"/>
                  <a:pt x="2510999" y="460667"/>
                  <a:pt x="2500808" y="489204"/>
                </a:cubicBezTo>
                <a:cubicBezTo>
                  <a:pt x="2491295" y="515702"/>
                  <a:pt x="2486539" y="543560"/>
                  <a:pt x="2486539" y="572776"/>
                </a:cubicBezTo>
                <a:lnTo>
                  <a:pt x="2486539" y="573795"/>
                </a:lnTo>
                <a:cubicBezTo>
                  <a:pt x="2509640" y="571078"/>
                  <a:pt x="2531383" y="560546"/>
                  <a:pt x="2551766" y="542201"/>
                </a:cubicBezTo>
                <a:cubicBezTo>
                  <a:pt x="2569432" y="524535"/>
                  <a:pt x="2578265" y="507209"/>
                  <a:pt x="2578265" y="490223"/>
                </a:cubicBezTo>
                <a:cubicBezTo>
                  <a:pt x="2578265" y="461007"/>
                  <a:pt x="2565355" y="446399"/>
                  <a:pt x="2539536" y="446399"/>
                </a:cubicBezTo>
                <a:close/>
                <a:moveTo>
                  <a:pt x="3685794" y="401555"/>
                </a:moveTo>
                <a:cubicBezTo>
                  <a:pt x="3679679" y="401555"/>
                  <a:pt x="3676621" y="410048"/>
                  <a:pt x="3676621" y="427034"/>
                </a:cubicBezTo>
                <a:cubicBezTo>
                  <a:pt x="3676621" y="489544"/>
                  <a:pt x="3676961" y="522157"/>
                  <a:pt x="3677640" y="524875"/>
                </a:cubicBezTo>
                <a:cubicBezTo>
                  <a:pt x="3689191" y="488185"/>
                  <a:pt x="3694966" y="456930"/>
                  <a:pt x="3694966" y="431111"/>
                </a:cubicBezTo>
                <a:cubicBezTo>
                  <a:pt x="3694966" y="410727"/>
                  <a:pt x="3691909" y="400875"/>
                  <a:pt x="3685794" y="401555"/>
                </a:cubicBezTo>
                <a:close/>
                <a:moveTo>
                  <a:pt x="3445268" y="327155"/>
                </a:moveTo>
                <a:lnTo>
                  <a:pt x="3512534" y="327155"/>
                </a:lnTo>
                <a:cubicBezTo>
                  <a:pt x="3528841" y="327155"/>
                  <a:pt x="3536994" y="335308"/>
                  <a:pt x="3536994" y="351615"/>
                </a:cubicBezTo>
                <a:lnTo>
                  <a:pt x="3536994" y="626792"/>
                </a:lnTo>
                <a:cubicBezTo>
                  <a:pt x="3536994" y="661444"/>
                  <a:pt x="3549224" y="678770"/>
                  <a:pt x="3573685" y="678770"/>
                </a:cubicBezTo>
                <a:cubicBezTo>
                  <a:pt x="3588632" y="678770"/>
                  <a:pt x="3609016" y="657707"/>
                  <a:pt x="3634835" y="615582"/>
                </a:cubicBezTo>
                <a:cubicBezTo>
                  <a:pt x="3614452" y="574815"/>
                  <a:pt x="3604260" y="510267"/>
                  <a:pt x="3604260" y="421938"/>
                </a:cubicBezTo>
                <a:cubicBezTo>
                  <a:pt x="3604260" y="358749"/>
                  <a:pt x="3629739" y="327155"/>
                  <a:pt x="3680698" y="327155"/>
                </a:cubicBezTo>
                <a:cubicBezTo>
                  <a:pt x="3709914" y="327155"/>
                  <a:pt x="3729279" y="332930"/>
                  <a:pt x="3738791" y="344481"/>
                </a:cubicBezTo>
                <a:cubicBezTo>
                  <a:pt x="3750342" y="359429"/>
                  <a:pt x="3756117" y="389664"/>
                  <a:pt x="3756117" y="435188"/>
                </a:cubicBezTo>
                <a:cubicBezTo>
                  <a:pt x="3756117" y="482070"/>
                  <a:pt x="3742188" y="537445"/>
                  <a:pt x="3714331" y="601313"/>
                </a:cubicBezTo>
                <a:cubicBezTo>
                  <a:pt x="3743887" y="634606"/>
                  <a:pt x="3770300" y="647091"/>
                  <a:pt x="3793572" y="638768"/>
                </a:cubicBezTo>
                <a:lnTo>
                  <a:pt x="3797113" y="637077"/>
                </a:lnTo>
                <a:lnTo>
                  <a:pt x="3793737" y="612906"/>
                </a:lnTo>
                <a:cubicBezTo>
                  <a:pt x="3791878" y="595665"/>
                  <a:pt x="3790950" y="577193"/>
                  <a:pt x="3790950" y="557489"/>
                </a:cubicBezTo>
                <a:cubicBezTo>
                  <a:pt x="3790950" y="494979"/>
                  <a:pt x="3807936" y="440623"/>
                  <a:pt x="3841908" y="394421"/>
                </a:cubicBezTo>
                <a:cubicBezTo>
                  <a:pt x="3875202" y="349577"/>
                  <a:pt x="3914610" y="327155"/>
                  <a:pt x="3960133" y="327155"/>
                </a:cubicBezTo>
                <a:cubicBezTo>
                  <a:pt x="4007694" y="327155"/>
                  <a:pt x="4042346" y="343462"/>
                  <a:pt x="4064089" y="376075"/>
                </a:cubicBezTo>
                <a:cubicBezTo>
                  <a:pt x="4080396" y="400536"/>
                  <a:pt x="4088549" y="431111"/>
                  <a:pt x="4088549" y="467801"/>
                </a:cubicBezTo>
                <a:cubicBezTo>
                  <a:pt x="4088549" y="529631"/>
                  <a:pt x="4068505" y="576513"/>
                  <a:pt x="4028418" y="608447"/>
                </a:cubicBezTo>
                <a:cubicBezTo>
                  <a:pt x="4000560" y="631549"/>
                  <a:pt x="3964889" y="645138"/>
                  <a:pt x="3921404" y="649214"/>
                </a:cubicBezTo>
                <a:cubicBezTo>
                  <a:pt x="3932955" y="693379"/>
                  <a:pt x="3960473" y="715461"/>
                  <a:pt x="4003957" y="715461"/>
                </a:cubicBezTo>
                <a:cubicBezTo>
                  <a:pt x="4053557" y="715461"/>
                  <a:pt x="4100100" y="662124"/>
                  <a:pt x="4143584" y="555450"/>
                </a:cubicBezTo>
                <a:cubicBezTo>
                  <a:pt x="4151738" y="537105"/>
                  <a:pt x="4164987" y="531330"/>
                  <a:pt x="4183332" y="538124"/>
                </a:cubicBezTo>
                <a:cubicBezTo>
                  <a:pt x="4200318" y="545598"/>
                  <a:pt x="4205414" y="557828"/>
                  <a:pt x="4198620" y="574815"/>
                </a:cubicBezTo>
                <a:cubicBezTo>
                  <a:pt x="4139508" y="720896"/>
                  <a:pt x="4063070" y="793937"/>
                  <a:pt x="3969305" y="793937"/>
                </a:cubicBezTo>
                <a:cubicBezTo>
                  <a:pt x="3894990" y="793937"/>
                  <a:pt x="3843899" y="763150"/>
                  <a:pt x="3816031" y="701574"/>
                </a:cubicBezTo>
                <a:lnTo>
                  <a:pt x="3812148" y="691747"/>
                </a:lnTo>
                <a:lnTo>
                  <a:pt x="3801980" y="696096"/>
                </a:lnTo>
                <a:cubicBezTo>
                  <a:pt x="3759854" y="711044"/>
                  <a:pt x="3718747" y="702211"/>
                  <a:pt x="3678660" y="669598"/>
                </a:cubicBezTo>
                <a:cubicBezTo>
                  <a:pt x="3628380" y="752491"/>
                  <a:pt x="3580479" y="793937"/>
                  <a:pt x="3534956" y="793937"/>
                </a:cubicBezTo>
                <a:cubicBezTo>
                  <a:pt x="3492150" y="793937"/>
                  <a:pt x="3462255" y="781367"/>
                  <a:pt x="3445268" y="756228"/>
                </a:cubicBezTo>
                <a:cubicBezTo>
                  <a:pt x="3428962" y="733126"/>
                  <a:pt x="3420808" y="693379"/>
                  <a:pt x="3420808" y="636984"/>
                </a:cubicBezTo>
                <a:lnTo>
                  <a:pt x="3420808" y="351615"/>
                </a:lnTo>
                <a:cubicBezTo>
                  <a:pt x="3420808" y="335308"/>
                  <a:pt x="3428962" y="327155"/>
                  <a:pt x="3445268" y="327155"/>
                </a:cubicBezTo>
                <a:close/>
                <a:moveTo>
                  <a:pt x="549669" y="327155"/>
                </a:moveTo>
                <a:lnTo>
                  <a:pt x="616934" y="327155"/>
                </a:lnTo>
                <a:cubicBezTo>
                  <a:pt x="633241" y="327155"/>
                  <a:pt x="641394" y="335308"/>
                  <a:pt x="641394" y="351615"/>
                </a:cubicBezTo>
                <a:lnTo>
                  <a:pt x="641394" y="626792"/>
                </a:lnTo>
                <a:cubicBezTo>
                  <a:pt x="641394" y="661444"/>
                  <a:pt x="653625" y="678770"/>
                  <a:pt x="678085" y="678770"/>
                </a:cubicBezTo>
                <a:cubicBezTo>
                  <a:pt x="694731" y="678770"/>
                  <a:pt x="716840" y="647298"/>
                  <a:pt x="744411" y="584353"/>
                </a:cubicBezTo>
                <a:lnTo>
                  <a:pt x="753808" y="561998"/>
                </a:lnTo>
                <a:lnTo>
                  <a:pt x="753808" y="351615"/>
                </a:lnTo>
                <a:cubicBezTo>
                  <a:pt x="753808" y="335308"/>
                  <a:pt x="761962" y="327155"/>
                  <a:pt x="778269" y="327155"/>
                </a:cubicBezTo>
                <a:lnTo>
                  <a:pt x="845534" y="327155"/>
                </a:lnTo>
                <a:cubicBezTo>
                  <a:pt x="861841" y="327155"/>
                  <a:pt x="869994" y="335308"/>
                  <a:pt x="869994" y="351615"/>
                </a:cubicBezTo>
                <a:lnTo>
                  <a:pt x="869787" y="412766"/>
                </a:lnTo>
                <a:cubicBezTo>
                  <a:pt x="905830" y="356371"/>
                  <a:pt x="942558" y="328174"/>
                  <a:pt x="979970" y="328174"/>
                </a:cubicBezTo>
                <a:cubicBezTo>
                  <a:pt x="1042532" y="328174"/>
                  <a:pt x="1079254" y="359089"/>
                  <a:pt x="1090136" y="420919"/>
                </a:cubicBezTo>
                <a:cubicBezTo>
                  <a:pt x="1125308" y="359089"/>
                  <a:pt x="1163527" y="328174"/>
                  <a:pt x="1204793" y="328174"/>
                </a:cubicBezTo>
                <a:cubicBezTo>
                  <a:pt x="1247408" y="328174"/>
                  <a:pt x="1277171" y="340744"/>
                  <a:pt x="1294083" y="365884"/>
                </a:cubicBezTo>
                <a:cubicBezTo>
                  <a:pt x="1310315" y="389664"/>
                  <a:pt x="1318432" y="429412"/>
                  <a:pt x="1318432" y="485127"/>
                </a:cubicBezTo>
                <a:lnTo>
                  <a:pt x="1318432" y="631888"/>
                </a:lnTo>
                <a:cubicBezTo>
                  <a:pt x="1318432" y="663143"/>
                  <a:pt x="1330662" y="678770"/>
                  <a:pt x="1355122" y="678770"/>
                </a:cubicBezTo>
                <a:cubicBezTo>
                  <a:pt x="1370070" y="678770"/>
                  <a:pt x="1396229" y="637664"/>
                  <a:pt x="1433598" y="555450"/>
                </a:cubicBezTo>
                <a:cubicBezTo>
                  <a:pt x="1441072" y="536426"/>
                  <a:pt x="1453982" y="530650"/>
                  <a:pt x="1472327" y="538124"/>
                </a:cubicBezTo>
                <a:cubicBezTo>
                  <a:pt x="1490672" y="544919"/>
                  <a:pt x="1496108" y="557149"/>
                  <a:pt x="1488634" y="574815"/>
                </a:cubicBezTo>
                <a:cubicBezTo>
                  <a:pt x="1456020" y="647516"/>
                  <a:pt x="1437675" y="687943"/>
                  <a:pt x="1433598" y="696096"/>
                </a:cubicBezTo>
                <a:cubicBezTo>
                  <a:pt x="1395549" y="761324"/>
                  <a:pt x="1356152" y="793937"/>
                  <a:pt x="1315406" y="793937"/>
                </a:cubicBezTo>
                <a:cubicBezTo>
                  <a:pt x="1273641" y="793937"/>
                  <a:pt x="1244005" y="783066"/>
                  <a:pt x="1226499" y="761324"/>
                </a:cubicBezTo>
                <a:cubicBezTo>
                  <a:pt x="1210330" y="740261"/>
                  <a:pt x="1202246" y="701872"/>
                  <a:pt x="1202246" y="646157"/>
                </a:cubicBezTo>
                <a:lnTo>
                  <a:pt x="1203265" y="496338"/>
                </a:lnTo>
                <a:cubicBezTo>
                  <a:pt x="1203265" y="461686"/>
                  <a:pt x="1190695" y="444360"/>
                  <a:pt x="1165555" y="444360"/>
                </a:cubicBezTo>
                <a:cubicBezTo>
                  <a:pt x="1145172" y="444360"/>
                  <a:pt x="1121391" y="479352"/>
                  <a:pt x="1094213" y="549335"/>
                </a:cubicBezTo>
                <a:lnTo>
                  <a:pt x="1094213" y="771515"/>
                </a:lnTo>
                <a:cubicBezTo>
                  <a:pt x="1094213" y="787822"/>
                  <a:pt x="1086060" y="795976"/>
                  <a:pt x="1069753" y="795976"/>
                </a:cubicBezTo>
                <a:lnTo>
                  <a:pt x="1002487" y="795976"/>
                </a:lnTo>
                <a:cubicBezTo>
                  <a:pt x="986180" y="795976"/>
                  <a:pt x="978027" y="787822"/>
                  <a:pt x="978027" y="771515"/>
                </a:cubicBezTo>
                <a:lnTo>
                  <a:pt x="978027" y="496338"/>
                </a:lnTo>
                <a:cubicBezTo>
                  <a:pt x="978027" y="461686"/>
                  <a:pt x="965797" y="444360"/>
                  <a:pt x="941337" y="444360"/>
                </a:cubicBezTo>
                <a:cubicBezTo>
                  <a:pt x="920274" y="444360"/>
                  <a:pt x="896493" y="478672"/>
                  <a:pt x="869994" y="547297"/>
                </a:cubicBezTo>
                <a:lnTo>
                  <a:pt x="869994" y="771515"/>
                </a:lnTo>
                <a:cubicBezTo>
                  <a:pt x="869994" y="787822"/>
                  <a:pt x="861841" y="795976"/>
                  <a:pt x="845534" y="795976"/>
                </a:cubicBezTo>
                <a:lnTo>
                  <a:pt x="778269" y="795976"/>
                </a:lnTo>
                <a:cubicBezTo>
                  <a:pt x="761962" y="795976"/>
                  <a:pt x="753808" y="787822"/>
                  <a:pt x="753808" y="771515"/>
                </a:cubicBezTo>
                <a:lnTo>
                  <a:pt x="753808" y="702131"/>
                </a:lnTo>
                <a:lnTo>
                  <a:pt x="743248" y="719028"/>
                </a:lnTo>
                <a:cubicBezTo>
                  <a:pt x="709658" y="768967"/>
                  <a:pt x="675027" y="793937"/>
                  <a:pt x="639356" y="793937"/>
                </a:cubicBezTo>
                <a:cubicBezTo>
                  <a:pt x="596551" y="793937"/>
                  <a:pt x="566655" y="781367"/>
                  <a:pt x="549669" y="756228"/>
                </a:cubicBezTo>
                <a:cubicBezTo>
                  <a:pt x="533362" y="733126"/>
                  <a:pt x="525209" y="693379"/>
                  <a:pt x="525209" y="636984"/>
                </a:cubicBezTo>
                <a:lnTo>
                  <a:pt x="525209" y="351615"/>
                </a:lnTo>
                <a:cubicBezTo>
                  <a:pt x="525209" y="335308"/>
                  <a:pt x="533362" y="327155"/>
                  <a:pt x="549669" y="327155"/>
                </a:cubicBezTo>
                <a:close/>
                <a:moveTo>
                  <a:pt x="2178444" y="142684"/>
                </a:moveTo>
                <a:lnTo>
                  <a:pt x="2245709" y="142684"/>
                </a:lnTo>
                <a:cubicBezTo>
                  <a:pt x="2262016" y="142684"/>
                  <a:pt x="2270169" y="150838"/>
                  <a:pt x="2270169" y="167145"/>
                </a:cubicBezTo>
                <a:lnTo>
                  <a:pt x="2270169" y="250717"/>
                </a:lnTo>
                <a:cubicBezTo>
                  <a:pt x="2270169" y="267024"/>
                  <a:pt x="2262016" y="275177"/>
                  <a:pt x="2245709" y="275177"/>
                </a:cubicBezTo>
                <a:lnTo>
                  <a:pt x="2178444" y="275177"/>
                </a:lnTo>
                <a:cubicBezTo>
                  <a:pt x="2162137" y="275177"/>
                  <a:pt x="2153983" y="267024"/>
                  <a:pt x="2153983" y="250717"/>
                </a:cubicBezTo>
                <a:lnTo>
                  <a:pt x="2153983" y="167145"/>
                </a:lnTo>
                <a:cubicBezTo>
                  <a:pt x="2153983" y="150838"/>
                  <a:pt x="2162137" y="142684"/>
                  <a:pt x="2178444" y="142684"/>
                </a:cubicBezTo>
                <a:close/>
                <a:moveTo>
                  <a:pt x="1721244" y="142684"/>
                </a:moveTo>
                <a:lnTo>
                  <a:pt x="1788509" y="142684"/>
                </a:lnTo>
                <a:cubicBezTo>
                  <a:pt x="1804816" y="142684"/>
                  <a:pt x="1812969" y="150838"/>
                  <a:pt x="1812969" y="167145"/>
                </a:cubicBezTo>
                <a:lnTo>
                  <a:pt x="1812969" y="412766"/>
                </a:lnTo>
                <a:cubicBezTo>
                  <a:pt x="1848980" y="356371"/>
                  <a:pt x="1885671" y="328174"/>
                  <a:pt x="1923040" y="328174"/>
                </a:cubicBezTo>
                <a:cubicBezTo>
                  <a:pt x="1965846" y="328174"/>
                  <a:pt x="1995741" y="340744"/>
                  <a:pt x="2012728" y="365884"/>
                </a:cubicBezTo>
                <a:cubicBezTo>
                  <a:pt x="2029034" y="389664"/>
                  <a:pt x="2037188" y="429412"/>
                  <a:pt x="2037188" y="485127"/>
                </a:cubicBezTo>
                <a:lnTo>
                  <a:pt x="2037188" y="631888"/>
                </a:lnTo>
                <a:cubicBezTo>
                  <a:pt x="2037188" y="663143"/>
                  <a:pt x="2049418" y="678770"/>
                  <a:pt x="2073878" y="678770"/>
                </a:cubicBezTo>
                <a:cubicBezTo>
                  <a:pt x="2092903" y="678770"/>
                  <a:pt x="2119062" y="637664"/>
                  <a:pt x="2152355" y="555450"/>
                </a:cubicBezTo>
                <a:lnTo>
                  <a:pt x="2153983" y="552824"/>
                </a:lnTo>
                <a:lnTo>
                  <a:pt x="2153983" y="351615"/>
                </a:lnTo>
                <a:cubicBezTo>
                  <a:pt x="2153983" y="335308"/>
                  <a:pt x="2162137" y="327155"/>
                  <a:pt x="2178444" y="327155"/>
                </a:cubicBezTo>
                <a:lnTo>
                  <a:pt x="2245709" y="327155"/>
                </a:lnTo>
                <a:cubicBezTo>
                  <a:pt x="2262016" y="327155"/>
                  <a:pt x="2270169" y="335308"/>
                  <a:pt x="2270169" y="351615"/>
                </a:cubicBezTo>
                <a:lnTo>
                  <a:pt x="2270169" y="626792"/>
                </a:lnTo>
                <a:cubicBezTo>
                  <a:pt x="2270169" y="661444"/>
                  <a:pt x="2282399" y="678770"/>
                  <a:pt x="2306860" y="678770"/>
                </a:cubicBezTo>
                <a:cubicBezTo>
                  <a:pt x="2321128" y="678770"/>
                  <a:pt x="2339410" y="655648"/>
                  <a:pt x="2361704" y="609403"/>
                </a:cubicBezTo>
                <a:lnTo>
                  <a:pt x="2364275" y="603793"/>
                </a:lnTo>
                <a:lnTo>
                  <a:pt x="2362896" y="586121"/>
                </a:lnTo>
                <a:cubicBezTo>
                  <a:pt x="2362432" y="576885"/>
                  <a:pt x="2362200" y="567341"/>
                  <a:pt x="2362200" y="557489"/>
                </a:cubicBezTo>
                <a:cubicBezTo>
                  <a:pt x="2362200" y="494979"/>
                  <a:pt x="2379186" y="440623"/>
                  <a:pt x="2413159" y="394421"/>
                </a:cubicBezTo>
                <a:cubicBezTo>
                  <a:pt x="2446452" y="349577"/>
                  <a:pt x="2485860" y="327155"/>
                  <a:pt x="2531383" y="327155"/>
                </a:cubicBezTo>
                <a:cubicBezTo>
                  <a:pt x="2578944" y="327155"/>
                  <a:pt x="2613596" y="343462"/>
                  <a:pt x="2635339" y="376075"/>
                </a:cubicBezTo>
                <a:cubicBezTo>
                  <a:pt x="2651646" y="400536"/>
                  <a:pt x="2659799" y="431111"/>
                  <a:pt x="2659799" y="467801"/>
                </a:cubicBezTo>
                <a:cubicBezTo>
                  <a:pt x="2659799" y="529631"/>
                  <a:pt x="2639755" y="576513"/>
                  <a:pt x="2599668" y="608447"/>
                </a:cubicBezTo>
                <a:cubicBezTo>
                  <a:pt x="2571810" y="631549"/>
                  <a:pt x="2536139" y="645138"/>
                  <a:pt x="2492654" y="649214"/>
                </a:cubicBezTo>
                <a:cubicBezTo>
                  <a:pt x="2504205" y="693379"/>
                  <a:pt x="2531723" y="715461"/>
                  <a:pt x="2575207" y="715461"/>
                </a:cubicBezTo>
                <a:cubicBezTo>
                  <a:pt x="2624807" y="715461"/>
                  <a:pt x="2671350" y="662124"/>
                  <a:pt x="2714835" y="555450"/>
                </a:cubicBezTo>
                <a:lnTo>
                  <a:pt x="2715958" y="553638"/>
                </a:lnTo>
                <a:lnTo>
                  <a:pt x="2715958" y="351615"/>
                </a:lnTo>
                <a:cubicBezTo>
                  <a:pt x="2715958" y="335308"/>
                  <a:pt x="2724112" y="327155"/>
                  <a:pt x="2740418" y="327155"/>
                </a:cubicBezTo>
                <a:lnTo>
                  <a:pt x="2807684" y="327155"/>
                </a:lnTo>
                <a:cubicBezTo>
                  <a:pt x="2823991" y="327155"/>
                  <a:pt x="2832144" y="335308"/>
                  <a:pt x="2832144" y="351615"/>
                </a:cubicBezTo>
                <a:lnTo>
                  <a:pt x="2832144" y="626792"/>
                </a:lnTo>
                <a:cubicBezTo>
                  <a:pt x="2832144" y="661444"/>
                  <a:pt x="2844374" y="678770"/>
                  <a:pt x="2868835" y="678770"/>
                </a:cubicBezTo>
                <a:cubicBezTo>
                  <a:pt x="2887859" y="678770"/>
                  <a:pt x="2911980" y="643779"/>
                  <a:pt x="2941196" y="573795"/>
                </a:cubicBezTo>
                <a:lnTo>
                  <a:pt x="2941196" y="351615"/>
                </a:lnTo>
                <a:cubicBezTo>
                  <a:pt x="2941196" y="335308"/>
                  <a:pt x="2949010" y="327155"/>
                  <a:pt x="2964637" y="327155"/>
                </a:cubicBezTo>
                <a:lnTo>
                  <a:pt x="3032922" y="327155"/>
                </a:lnTo>
                <a:cubicBezTo>
                  <a:pt x="3049229" y="327155"/>
                  <a:pt x="3057382" y="335308"/>
                  <a:pt x="3057382" y="351615"/>
                </a:cubicBezTo>
                <a:lnTo>
                  <a:pt x="3057382" y="626792"/>
                </a:lnTo>
                <a:cubicBezTo>
                  <a:pt x="3057382" y="661444"/>
                  <a:pt x="3069612" y="678770"/>
                  <a:pt x="3094072" y="678770"/>
                </a:cubicBezTo>
                <a:cubicBezTo>
                  <a:pt x="3113097" y="678770"/>
                  <a:pt x="3139256" y="637664"/>
                  <a:pt x="3172549" y="555450"/>
                </a:cubicBezTo>
                <a:cubicBezTo>
                  <a:pt x="3180023" y="536426"/>
                  <a:pt x="3192932" y="530650"/>
                  <a:pt x="3211278" y="538124"/>
                </a:cubicBezTo>
                <a:cubicBezTo>
                  <a:pt x="3229622" y="544919"/>
                  <a:pt x="3235058" y="557149"/>
                  <a:pt x="3227584" y="574815"/>
                </a:cubicBezTo>
                <a:cubicBezTo>
                  <a:pt x="3202444" y="635965"/>
                  <a:pt x="3184100" y="676392"/>
                  <a:pt x="3172549" y="696096"/>
                </a:cubicBezTo>
                <a:cubicBezTo>
                  <a:pt x="3134499" y="761324"/>
                  <a:pt x="3095092" y="793937"/>
                  <a:pt x="3054324" y="793937"/>
                </a:cubicBezTo>
                <a:cubicBezTo>
                  <a:pt x="2990456" y="793937"/>
                  <a:pt x="2954105" y="763022"/>
                  <a:pt x="2945273" y="701192"/>
                </a:cubicBezTo>
                <a:cubicBezTo>
                  <a:pt x="2907903" y="763022"/>
                  <a:pt x="2869514" y="793937"/>
                  <a:pt x="2830106" y="793937"/>
                </a:cubicBezTo>
                <a:cubicBezTo>
                  <a:pt x="2787301" y="793937"/>
                  <a:pt x="2757405" y="781367"/>
                  <a:pt x="2740418" y="756228"/>
                </a:cubicBezTo>
                <a:cubicBezTo>
                  <a:pt x="2732265" y="744677"/>
                  <a:pt x="2726150" y="728965"/>
                  <a:pt x="2722073" y="709091"/>
                </a:cubicBezTo>
                <a:lnTo>
                  <a:pt x="2717651" y="677338"/>
                </a:lnTo>
                <a:lnTo>
                  <a:pt x="2696059" y="708342"/>
                </a:lnTo>
                <a:cubicBezTo>
                  <a:pt x="2650993" y="765406"/>
                  <a:pt x="2599158" y="793937"/>
                  <a:pt x="2540556" y="793937"/>
                </a:cubicBezTo>
                <a:cubicBezTo>
                  <a:pt x="2466241" y="793937"/>
                  <a:pt x="2415149" y="763150"/>
                  <a:pt x="2387281" y="701574"/>
                </a:cubicBezTo>
                <a:lnTo>
                  <a:pt x="2385597" y="697311"/>
                </a:lnTo>
                <a:lnTo>
                  <a:pt x="2372023" y="719028"/>
                </a:lnTo>
                <a:cubicBezTo>
                  <a:pt x="2338433" y="768967"/>
                  <a:pt x="2303802" y="793937"/>
                  <a:pt x="2268131" y="793937"/>
                </a:cubicBezTo>
                <a:cubicBezTo>
                  <a:pt x="2225326" y="793937"/>
                  <a:pt x="2195430" y="781367"/>
                  <a:pt x="2178444" y="756228"/>
                </a:cubicBezTo>
                <a:cubicBezTo>
                  <a:pt x="2170290" y="744677"/>
                  <a:pt x="2164175" y="728965"/>
                  <a:pt x="2160099" y="709091"/>
                </a:cubicBezTo>
                <a:lnTo>
                  <a:pt x="2157099" y="687552"/>
                </a:lnTo>
                <a:lnTo>
                  <a:pt x="2157005" y="687736"/>
                </a:lnTo>
                <a:cubicBezTo>
                  <a:pt x="2155349" y="690847"/>
                  <a:pt x="2153798" y="693633"/>
                  <a:pt x="2152355" y="696096"/>
                </a:cubicBezTo>
                <a:cubicBezTo>
                  <a:pt x="2114305" y="761324"/>
                  <a:pt x="2075237" y="793937"/>
                  <a:pt x="2035149" y="793937"/>
                </a:cubicBezTo>
                <a:cubicBezTo>
                  <a:pt x="1991665" y="793937"/>
                  <a:pt x="1961769" y="783066"/>
                  <a:pt x="1945462" y="761324"/>
                </a:cubicBezTo>
                <a:cubicBezTo>
                  <a:pt x="1929155" y="740261"/>
                  <a:pt x="1921002" y="701872"/>
                  <a:pt x="1921002" y="646157"/>
                </a:cubicBezTo>
                <a:lnTo>
                  <a:pt x="1921002" y="496338"/>
                </a:lnTo>
                <a:cubicBezTo>
                  <a:pt x="1921002" y="461007"/>
                  <a:pt x="1908772" y="443341"/>
                  <a:pt x="1884312" y="443341"/>
                </a:cubicBezTo>
                <a:cubicBezTo>
                  <a:pt x="1863928" y="443341"/>
                  <a:pt x="1840147" y="477993"/>
                  <a:pt x="1812969" y="547297"/>
                </a:cubicBezTo>
                <a:lnTo>
                  <a:pt x="1812969" y="769477"/>
                </a:lnTo>
                <a:cubicBezTo>
                  <a:pt x="1812969" y="785784"/>
                  <a:pt x="1804816" y="793937"/>
                  <a:pt x="1788509" y="793937"/>
                </a:cubicBezTo>
                <a:lnTo>
                  <a:pt x="1721244" y="793937"/>
                </a:lnTo>
                <a:cubicBezTo>
                  <a:pt x="1704937" y="793937"/>
                  <a:pt x="1696783" y="785784"/>
                  <a:pt x="1696783" y="769477"/>
                </a:cubicBezTo>
                <a:lnTo>
                  <a:pt x="1696783" y="167145"/>
                </a:lnTo>
                <a:cubicBezTo>
                  <a:pt x="1696783" y="150838"/>
                  <a:pt x="1704937" y="142684"/>
                  <a:pt x="1721244" y="142684"/>
                </a:cubicBezTo>
                <a:close/>
                <a:moveTo>
                  <a:pt x="493614" y="142684"/>
                </a:moveTo>
                <a:lnTo>
                  <a:pt x="574129" y="142684"/>
                </a:lnTo>
                <a:cubicBezTo>
                  <a:pt x="580244" y="142684"/>
                  <a:pt x="584321" y="146761"/>
                  <a:pt x="586359" y="154914"/>
                </a:cubicBezTo>
                <a:lnTo>
                  <a:pt x="618973" y="290465"/>
                </a:lnTo>
                <a:cubicBezTo>
                  <a:pt x="619652" y="294541"/>
                  <a:pt x="617953" y="296580"/>
                  <a:pt x="613877" y="296580"/>
                </a:cubicBezTo>
                <a:lnTo>
                  <a:pt x="547630" y="296580"/>
                </a:lnTo>
                <a:cubicBezTo>
                  <a:pt x="542874" y="296580"/>
                  <a:pt x="540156" y="294541"/>
                  <a:pt x="539477" y="290465"/>
                </a:cubicBezTo>
                <a:lnTo>
                  <a:pt x="489537" y="154914"/>
                </a:lnTo>
                <a:cubicBezTo>
                  <a:pt x="487499" y="146761"/>
                  <a:pt x="488858" y="142684"/>
                  <a:pt x="493614" y="142684"/>
                </a:cubicBezTo>
                <a:close/>
                <a:moveTo>
                  <a:pt x="3945864" y="137588"/>
                </a:moveTo>
                <a:cubicBezTo>
                  <a:pt x="3959453" y="137588"/>
                  <a:pt x="3970664" y="142005"/>
                  <a:pt x="3979497" y="150838"/>
                </a:cubicBezTo>
                <a:lnTo>
                  <a:pt x="4081415" y="263966"/>
                </a:lnTo>
                <a:cubicBezTo>
                  <a:pt x="4087530" y="270761"/>
                  <a:pt x="4089568" y="278235"/>
                  <a:pt x="4087530" y="286388"/>
                </a:cubicBezTo>
                <a:cubicBezTo>
                  <a:pt x="4085491" y="294541"/>
                  <a:pt x="4080056" y="300996"/>
                  <a:pt x="4071223" y="305752"/>
                </a:cubicBezTo>
                <a:cubicBezTo>
                  <a:pt x="4049480" y="317303"/>
                  <a:pt x="4030796" y="314925"/>
                  <a:pt x="4015168" y="298618"/>
                </a:cubicBezTo>
                <a:lnTo>
                  <a:pt x="3945864" y="221161"/>
                </a:lnTo>
                <a:lnTo>
                  <a:pt x="3876560" y="298618"/>
                </a:lnTo>
                <a:cubicBezTo>
                  <a:pt x="3861612" y="314925"/>
                  <a:pt x="3843267" y="317303"/>
                  <a:pt x="3821525" y="305752"/>
                </a:cubicBezTo>
                <a:cubicBezTo>
                  <a:pt x="3809974" y="300317"/>
                  <a:pt x="3804199" y="292163"/>
                  <a:pt x="3804199" y="281292"/>
                </a:cubicBezTo>
                <a:cubicBezTo>
                  <a:pt x="3804199" y="274498"/>
                  <a:pt x="3806577" y="268722"/>
                  <a:pt x="3811333" y="263966"/>
                </a:cubicBezTo>
                <a:lnTo>
                  <a:pt x="3913251" y="150838"/>
                </a:lnTo>
                <a:cubicBezTo>
                  <a:pt x="3920045" y="142005"/>
                  <a:pt x="3930916" y="137588"/>
                  <a:pt x="3945864" y="137588"/>
                </a:cubicBezTo>
                <a:close/>
                <a:moveTo>
                  <a:pt x="2517114" y="137588"/>
                </a:moveTo>
                <a:cubicBezTo>
                  <a:pt x="2530703" y="137588"/>
                  <a:pt x="2541914" y="142005"/>
                  <a:pt x="2550747" y="150838"/>
                </a:cubicBezTo>
                <a:lnTo>
                  <a:pt x="2652665" y="263966"/>
                </a:lnTo>
                <a:cubicBezTo>
                  <a:pt x="2658780" y="270761"/>
                  <a:pt x="2660818" y="278235"/>
                  <a:pt x="2658780" y="286388"/>
                </a:cubicBezTo>
                <a:cubicBezTo>
                  <a:pt x="2656742" y="294541"/>
                  <a:pt x="2651306" y="300996"/>
                  <a:pt x="2642473" y="305752"/>
                </a:cubicBezTo>
                <a:cubicBezTo>
                  <a:pt x="2620731" y="317303"/>
                  <a:pt x="2602046" y="314925"/>
                  <a:pt x="2586418" y="298618"/>
                </a:cubicBezTo>
                <a:lnTo>
                  <a:pt x="2517114" y="221161"/>
                </a:lnTo>
                <a:lnTo>
                  <a:pt x="2447810" y="298618"/>
                </a:lnTo>
                <a:cubicBezTo>
                  <a:pt x="2432863" y="314925"/>
                  <a:pt x="2414517" y="317303"/>
                  <a:pt x="2392775" y="305752"/>
                </a:cubicBezTo>
                <a:cubicBezTo>
                  <a:pt x="2381224" y="300317"/>
                  <a:pt x="2375449" y="292163"/>
                  <a:pt x="2375449" y="281292"/>
                </a:cubicBezTo>
                <a:cubicBezTo>
                  <a:pt x="2375449" y="274498"/>
                  <a:pt x="2377827" y="268722"/>
                  <a:pt x="2382583" y="263966"/>
                </a:cubicBezTo>
                <a:lnTo>
                  <a:pt x="2484501" y="150838"/>
                </a:lnTo>
                <a:cubicBezTo>
                  <a:pt x="2491295" y="142005"/>
                  <a:pt x="2502166" y="137588"/>
                  <a:pt x="2517114" y="137588"/>
                </a:cubicBezTo>
                <a:close/>
                <a:moveTo>
                  <a:pt x="370980" y="124594"/>
                </a:moveTo>
                <a:cubicBezTo>
                  <a:pt x="407670" y="123065"/>
                  <a:pt x="438245" y="126038"/>
                  <a:pt x="462705" y="133512"/>
                </a:cubicBezTo>
                <a:cubicBezTo>
                  <a:pt x="478333" y="138947"/>
                  <a:pt x="486146" y="149819"/>
                  <a:pt x="486146" y="166125"/>
                </a:cubicBezTo>
                <a:lnTo>
                  <a:pt x="486146" y="247659"/>
                </a:lnTo>
                <a:cubicBezTo>
                  <a:pt x="486146" y="261248"/>
                  <a:pt x="479352" y="266344"/>
                  <a:pt x="465763" y="262947"/>
                </a:cubicBezTo>
                <a:cubicBezTo>
                  <a:pt x="424317" y="250037"/>
                  <a:pt x="371319" y="248339"/>
                  <a:pt x="306772" y="257851"/>
                </a:cubicBezTo>
                <a:lnTo>
                  <a:pt x="306772" y="703231"/>
                </a:lnTo>
                <a:cubicBezTo>
                  <a:pt x="306772" y="756907"/>
                  <a:pt x="304394" y="785104"/>
                  <a:pt x="299637" y="787822"/>
                </a:cubicBezTo>
                <a:cubicBezTo>
                  <a:pt x="295561" y="791899"/>
                  <a:pt x="290465" y="793937"/>
                  <a:pt x="284350" y="793937"/>
                </a:cubicBezTo>
                <a:lnTo>
                  <a:pt x="201797" y="793937"/>
                </a:lnTo>
                <a:cubicBezTo>
                  <a:pt x="186169" y="793937"/>
                  <a:pt x="178356" y="786123"/>
                  <a:pt x="178356" y="770496"/>
                </a:cubicBezTo>
                <a:lnTo>
                  <a:pt x="178356" y="284350"/>
                </a:lnTo>
                <a:cubicBezTo>
                  <a:pt x="162728" y="287067"/>
                  <a:pt x="147611" y="289106"/>
                  <a:pt x="133002" y="290465"/>
                </a:cubicBezTo>
                <a:cubicBezTo>
                  <a:pt x="118394" y="291824"/>
                  <a:pt x="104296" y="292163"/>
                  <a:pt x="90707" y="291484"/>
                </a:cubicBezTo>
                <a:cubicBezTo>
                  <a:pt x="42466" y="289446"/>
                  <a:pt x="14268" y="281292"/>
                  <a:pt x="6115" y="267024"/>
                </a:cubicBezTo>
                <a:cubicBezTo>
                  <a:pt x="2038" y="260909"/>
                  <a:pt x="0" y="254454"/>
                  <a:pt x="0" y="247659"/>
                </a:cubicBezTo>
                <a:lnTo>
                  <a:pt x="0" y="166125"/>
                </a:lnTo>
                <a:cubicBezTo>
                  <a:pt x="0" y="150498"/>
                  <a:pt x="7814" y="145402"/>
                  <a:pt x="23441" y="150838"/>
                </a:cubicBezTo>
                <a:cubicBezTo>
                  <a:pt x="73720" y="166465"/>
                  <a:pt x="146761" y="163747"/>
                  <a:pt x="242564" y="142684"/>
                </a:cubicBezTo>
                <a:cubicBezTo>
                  <a:pt x="291484" y="132153"/>
                  <a:pt x="334289" y="126123"/>
                  <a:pt x="370980" y="124594"/>
                </a:cubicBezTo>
                <a:close/>
                <a:moveTo>
                  <a:pt x="2675087" y="5096"/>
                </a:moveTo>
                <a:cubicBezTo>
                  <a:pt x="2690714" y="6455"/>
                  <a:pt x="2703624" y="12570"/>
                  <a:pt x="2713815" y="23441"/>
                </a:cubicBezTo>
                <a:cubicBezTo>
                  <a:pt x="2724686" y="34991"/>
                  <a:pt x="2730122" y="51298"/>
                  <a:pt x="2730122" y="72361"/>
                </a:cubicBezTo>
                <a:cubicBezTo>
                  <a:pt x="2730122" y="100219"/>
                  <a:pt x="2721629" y="122980"/>
                  <a:pt x="2704643" y="140646"/>
                </a:cubicBezTo>
                <a:cubicBezTo>
                  <a:pt x="2693092" y="153556"/>
                  <a:pt x="2678824" y="162388"/>
                  <a:pt x="2661837" y="167145"/>
                </a:cubicBezTo>
                <a:cubicBezTo>
                  <a:pt x="2650287" y="171221"/>
                  <a:pt x="2642473" y="167484"/>
                  <a:pt x="2638396" y="155934"/>
                </a:cubicBezTo>
                <a:cubicBezTo>
                  <a:pt x="2634320" y="145742"/>
                  <a:pt x="2638057" y="137928"/>
                  <a:pt x="2649607" y="132493"/>
                </a:cubicBezTo>
                <a:cubicBezTo>
                  <a:pt x="2672709" y="123660"/>
                  <a:pt x="2684259" y="108372"/>
                  <a:pt x="2684259" y="86630"/>
                </a:cubicBezTo>
                <a:cubicBezTo>
                  <a:pt x="2684259" y="77797"/>
                  <a:pt x="2681881" y="72022"/>
                  <a:pt x="2677125" y="69304"/>
                </a:cubicBezTo>
                <a:cubicBezTo>
                  <a:pt x="2672369" y="65906"/>
                  <a:pt x="2666933" y="64548"/>
                  <a:pt x="2660818" y="65227"/>
                </a:cubicBezTo>
                <a:cubicBezTo>
                  <a:pt x="2654024" y="66586"/>
                  <a:pt x="2649267" y="68624"/>
                  <a:pt x="2646550" y="71342"/>
                </a:cubicBezTo>
                <a:cubicBezTo>
                  <a:pt x="2643832" y="74060"/>
                  <a:pt x="2643492" y="77797"/>
                  <a:pt x="2645531" y="82553"/>
                </a:cubicBezTo>
                <a:cubicBezTo>
                  <a:pt x="2648928" y="92065"/>
                  <a:pt x="2642133" y="99199"/>
                  <a:pt x="2625147" y="103956"/>
                </a:cubicBezTo>
                <a:cubicBezTo>
                  <a:pt x="2607481" y="108032"/>
                  <a:pt x="2598649" y="104295"/>
                  <a:pt x="2598649" y="92745"/>
                </a:cubicBezTo>
                <a:cubicBezTo>
                  <a:pt x="2595251" y="81194"/>
                  <a:pt x="2595421" y="67265"/>
                  <a:pt x="2599158" y="50959"/>
                </a:cubicBezTo>
                <a:cubicBezTo>
                  <a:pt x="2602895" y="34652"/>
                  <a:pt x="2614276" y="21742"/>
                  <a:pt x="2633301" y="12230"/>
                </a:cubicBezTo>
                <a:cubicBezTo>
                  <a:pt x="2646210" y="5435"/>
                  <a:pt x="2660139" y="3057"/>
                  <a:pt x="2675087" y="5096"/>
                </a:cubicBezTo>
                <a:close/>
                <a:moveTo>
                  <a:pt x="3987650" y="0"/>
                </a:moveTo>
                <a:lnTo>
                  <a:pt x="4068165" y="0"/>
                </a:lnTo>
                <a:cubicBezTo>
                  <a:pt x="4074280" y="0"/>
                  <a:pt x="4078357" y="4076"/>
                  <a:pt x="4080396" y="12230"/>
                </a:cubicBezTo>
                <a:lnTo>
                  <a:pt x="4113009" y="147780"/>
                </a:lnTo>
                <a:cubicBezTo>
                  <a:pt x="4113688" y="151857"/>
                  <a:pt x="4111990" y="153895"/>
                  <a:pt x="4107913" y="153895"/>
                </a:cubicBezTo>
                <a:lnTo>
                  <a:pt x="4041667" y="153895"/>
                </a:lnTo>
                <a:cubicBezTo>
                  <a:pt x="4036911" y="153895"/>
                  <a:pt x="4034193" y="151857"/>
                  <a:pt x="4033513" y="147780"/>
                </a:cubicBezTo>
                <a:lnTo>
                  <a:pt x="3983574" y="12230"/>
                </a:lnTo>
                <a:cubicBezTo>
                  <a:pt x="3981535" y="4076"/>
                  <a:pt x="3982894" y="0"/>
                  <a:pt x="3987650" y="0"/>
                </a:cubicBezTo>
                <a:close/>
              </a:path>
            </a:pathLst>
          </a:custGeom>
        </p:spPr>
      </p:pic>
      <p:pic>
        <p:nvPicPr>
          <p:cNvPr id="8" name="Hình ảnh 7">
            <a:extLst>
              <a:ext uri="{FF2B5EF4-FFF2-40B4-BE49-F238E27FC236}">
                <a16:creationId xmlns:a16="http://schemas.microsoft.com/office/drawing/2014/main" id="{16AF64D6-3866-8A29-5B25-EC67FADCC4D9}"/>
              </a:ext>
            </a:extLst>
          </p:cNvPr>
          <p:cNvPicPr>
            <a:picLocks noChangeAspect="1"/>
          </p:cNvPicPr>
          <p:nvPr/>
        </p:nvPicPr>
        <p:blipFill>
          <a:blip r:embed="rId3"/>
          <a:stretch>
            <a:fillRect/>
          </a:stretch>
        </p:blipFill>
        <p:spPr>
          <a:xfrm>
            <a:off x="4086548" y="3290600"/>
            <a:ext cx="7352413" cy="1920406"/>
          </a:xfrm>
          <a:prstGeom prst="rect">
            <a:avLst/>
          </a:prstGeom>
        </p:spPr>
      </p:pic>
    </p:spTree>
    <p:extLst>
      <p:ext uri="{BB962C8B-B14F-4D97-AF65-F5344CB8AC3E}">
        <p14:creationId xmlns:p14="http://schemas.microsoft.com/office/powerpoint/2010/main" val="1883274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4A18285-30F0-D6E1-BCB9-B402A2699058}"/>
              </a:ext>
            </a:extLst>
          </p:cNvPr>
          <p:cNvGrpSpPr/>
          <p:nvPr/>
        </p:nvGrpSpPr>
        <p:grpSpPr>
          <a:xfrm>
            <a:off x="325121" y="2690448"/>
            <a:ext cx="5909931" cy="2008233"/>
            <a:chOff x="993615" y="237542"/>
            <a:chExt cx="8770146" cy="1832307"/>
          </a:xfrm>
        </p:grpSpPr>
        <p:pic>
          <p:nvPicPr>
            <p:cNvPr id="14" name="Đồ họa 13">
              <a:extLst>
                <a:ext uri="{FF2B5EF4-FFF2-40B4-BE49-F238E27FC236}">
                  <a16:creationId xmlns:a16="http://schemas.microsoft.com/office/drawing/2014/main" id="{DA70B3AF-EF3D-A2A1-2231-75560B79DC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id="{3D04BD89-3C96-8585-6956-1D7E07A4ED1D}"/>
                </a:ext>
              </a:extLst>
            </p:cNvPr>
            <p:cNvSpPr txBox="1"/>
            <p:nvPr/>
          </p:nvSpPr>
          <p:spPr>
            <a:xfrm>
              <a:off x="1030367" y="394476"/>
              <a:ext cx="7960713" cy="1056271"/>
            </a:xfrm>
            <a:prstGeom prst="rect">
              <a:avLst/>
            </a:prstGeom>
            <a:noFill/>
          </p:spPr>
          <p:txBody>
            <a:bodyPr wrap="square" rtlCol="0">
              <a:spAutoFit/>
            </a:bodyPr>
            <a:lstStyle/>
            <a:p>
              <a:pPr algn="ctr"/>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đây, chỉ và nói tên các bộ phận chính của cơ quan hô hấp.</a:t>
              </a:r>
              <a:endParaRPr lang="vi-VN" sz="32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spTree>
    <p:extLst>
      <p:ext uri="{BB962C8B-B14F-4D97-AF65-F5344CB8AC3E}">
        <p14:creationId xmlns:p14="http://schemas.microsoft.com/office/powerpoint/2010/main" val="24986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435">
                                          <p:stCondLst>
                                            <p:cond delay="0"/>
                                          </p:stCondLst>
                                        </p:cTn>
                                        <p:tgtEl>
                                          <p:spTgt spid="19"/>
                                        </p:tgtEl>
                                      </p:cBhvr>
                                    </p:animEffect>
                                    <p:anim calcmode="lin" valueType="num">
                                      <p:cBhvr>
                                        <p:cTn id="8"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3" dur="20">
                                          <p:stCondLst>
                                            <p:cond delay="487"/>
                                          </p:stCondLst>
                                        </p:cTn>
                                        <p:tgtEl>
                                          <p:spTgt spid="19"/>
                                        </p:tgtEl>
                                      </p:cBhvr>
                                      <p:to x="100000" y="60000"/>
                                    </p:animScale>
                                    <p:animScale>
                                      <p:cBhvr>
                                        <p:cTn id="14" dur="124" decel="50000">
                                          <p:stCondLst>
                                            <p:cond delay="507"/>
                                          </p:stCondLst>
                                        </p:cTn>
                                        <p:tgtEl>
                                          <p:spTgt spid="19"/>
                                        </p:tgtEl>
                                      </p:cBhvr>
                                      <p:to x="100000" y="100000"/>
                                    </p:animScale>
                                    <p:animScale>
                                      <p:cBhvr>
                                        <p:cTn id="15" dur="20">
                                          <p:stCondLst>
                                            <p:cond delay="984"/>
                                          </p:stCondLst>
                                        </p:cTn>
                                        <p:tgtEl>
                                          <p:spTgt spid="19"/>
                                        </p:tgtEl>
                                      </p:cBhvr>
                                      <p:to x="100000" y="80000"/>
                                    </p:animScale>
                                    <p:animScale>
                                      <p:cBhvr>
                                        <p:cTn id="16" dur="124" decel="50000">
                                          <p:stCondLst>
                                            <p:cond delay="1004"/>
                                          </p:stCondLst>
                                        </p:cTn>
                                        <p:tgtEl>
                                          <p:spTgt spid="19"/>
                                        </p:tgtEl>
                                      </p:cBhvr>
                                      <p:to x="100000" y="100000"/>
                                    </p:animScale>
                                    <p:animScale>
                                      <p:cBhvr>
                                        <p:cTn id="17" dur="20">
                                          <p:stCondLst>
                                            <p:cond delay="1231"/>
                                          </p:stCondLst>
                                        </p:cTn>
                                        <p:tgtEl>
                                          <p:spTgt spid="19"/>
                                        </p:tgtEl>
                                      </p:cBhvr>
                                      <p:to x="100000" y="90000"/>
                                    </p:animScale>
                                    <p:animScale>
                                      <p:cBhvr>
                                        <p:cTn id="18" dur="124" decel="50000">
                                          <p:stCondLst>
                                            <p:cond delay="1251"/>
                                          </p:stCondLst>
                                        </p:cTn>
                                        <p:tgtEl>
                                          <p:spTgt spid="19"/>
                                        </p:tgtEl>
                                      </p:cBhvr>
                                      <p:to x="100000" y="100000"/>
                                    </p:animScale>
                                    <p:animScale>
                                      <p:cBhvr>
                                        <p:cTn id="19" dur="20">
                                          <p:stCondLst>
                                            <p:cond delay="1356"/>
                                          </p:stCondLst>
                                        </p:cTn>
                                        <p:tgtEl>
                                          <p:spTgt spid="19"/>
                                        </p:tgtEl>
                                      </p:cBhvr>
                                      <p:to x="100000" y="95000"/>
                                    </p:animScale>
                                    <p:animScale>
                                      <p:cBhvr>
                                        <p:cTn id="20" dur="124" decel="50000">
                                          <p:stCondLst>
                                            <p:cond delay="1376"/>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4414011" y="1182824"/>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34" name="图片 3">
            <a:extLst>
              <a:ext uri="{FF2B5EF4-FFF2-40B4-BE49-F238E27FC236}">
                <a16:creationId xmlns:a16="http://schemas.microsoft.com/office/drawing/2014/main" id="{2524F75A-953E-F19F-3A9E-8666470298F3}"/>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62959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32726" t="31067" r="33246" b="28664"/>
          <a:stretch/>
        </p:blipFill>
        <p:spPr>
          <a:xfrm>
            <a:off x="3600186" y="1396505"/>
            <a:ext cx="4846320" cy="4846320"/>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id="{F0333651-B7C2-E60B-FEA2-32242E60CF07}"/>
              </a:ext>
            </a:extLst>
          </p:cNvPr>
          <p:cNvGrpSpPr/>
          <p:nvPr/>
        </p:nvGrpSpPr>
        <p:grpSpPr>
          <a:xfrm>
            <a:off x="410264" y="1807653"/>
            <a:ext cx="3189922" cy="2891790"/>
            <a:chOff x="440582" y="1586735"/>
            <a:chExt cx="3189922" cy="2891790"/>
          </a:xfrm>
        </p:grpSpPr>
        <p:grpSp>
          <p:nvGrpSpPr>
            <p:cNvPr id="5" name="Đồ họa 3">
              <a:extLst>
                <a:ext uri="{FF2B5EF4-FFF2-40B4-BE49-F238E27FC236}">
                  <a16:creationId xmlns:a16="http://schemas.microsoft.com/office/drawing/2014/main"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id="{CBA12849-D170-1B5E-CC18-6164D9C7DC99}"/>
                </a:ext>
              </a:extLst>
            </p:cNvPr>
            <p:cNvSpPr txBox="1"/>
            <p:nvPr/>
          </p:nvSpPr>
          <p:spPr>
            <a:xfrm>
              <a:off x="1593529" y="2200651"/>
              <a:ext cx="1619356" cy="1569660"/>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Khí</a:t>
              </a:r>
              <a:r>
                <a:rPr lang="en-US" sz="4800" dirty="0">
                  <a:latin typeface="Vogue-ExtraBold" panose="020B0500000000000000" pitchFamily="34" charset="0"/>
                  <a:ea typeface="Vogue-ExtraBold" panose="020B0500000000000000" pitchFamily="34" charset="0"/>
                  <a:cs typeface="Vogue-ExtraBold" panose="020B0500000000000000" pitchFamily="34" charset="0"/>
                </a:rPr>
                <a:t> </a:t>
              </a:r>
              <a:r>
                <a:rPr lang="en-US" sz="4800" dirty="0" err="1">
                  <a:latin typeface="Vogue-ExtraBold" panose="020B0500000000000000" pitchFamily="34" charset="0"/>
                  <a:ea typeface="Vogue-ExtraBold" panose="020B0500000000000000" pitchFamily="34" charset="0"/>
                  <a:cs typeface="Vogue-ExtraBold" panose="020B0500000000000000" pitchFamily="34" charset="0"/>
                </a:rPr>
                <a:t>quản</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3" name="图片 3">
            <a:extLst>
              <a:ext uri="{FF2B5EF4-FFF2-40B4-BE49-F238E27FC236}">
                <a16:creationId xmlns:a16="http://schemas.microsoft.com/office/drawing/2014/main" id="{30002FF1-A3DD-D7E8-6A34-2FAE42719C3F}"/>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764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5802974" y="4919342"/>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13" name="图片 3">
            <a:extLst>
              <a:ext uri="{FF2B5EF4-FFF2-40B4-BE49-F238E27FC236}">
                <a16:creationId xmlns:a16="http://schemas.microsoft.com/office/drawing/2014/main" id="{92BA549E-6920-C0A0-AE44-6469957F56FD}"/>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id="{1F49133A-CEEB-5B22-DA45-28A88010466C}"/>
              </a:ext>
            </a:extLst>
          </p:cNvPr>
          <p:cNvGrpSpPr/>
          <p:nvPr/>
        </p:nvGrpSpPr>
        <p:grpSpPr>
          <a:xfrm>
            <a:off x="5490457" y="3138945"/>
            <a:ext cx="2095944" cy="2094608"/>
            <a:chOff x="5790181" y="3123642"/>
            <a:chExt cx="2095944" cy="2094608"/>
          </a:xfrm>
        </p:grpSpPr>
        <p:sp>
          <p:nvSpPr>
            <p:cNvPr id="28" name="Hình tự do: Hình 27">
              <a:extLst>
                <a:ext uri="{FF2B5EF4-FFF2-40B4-BE49-F238E27FC236}">
                  <a16:creationId xmlns:a16="http://schemas.microsoft.com/office/drawing/2014/main" id="{14D0B472-EB05-FDA0-7B29-63E5E388589E}"/>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732898EC-DFD0-355E-9547-377B8C88B890}"/>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id="{730B44C7-7826-3C74-1B4E-0D35550E18AF}"/>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id="{F8D523E2-2B52-1EDA-F61A-49E8FB220258}"/>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id="{94319CD1-294F-F38D-53BE-31FD4C7EF6C9}"/>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id="{90332EC3-47D0-9296-65C9-72F593EF1224}"/>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id="{CC4D4435-BFD8-AFD9-36C7-DF623CE2426B}"/>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id="{36EC9692-38B3-D00C-8137-74B285F99346}"/>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id="{5491E6DA-CE57-3203-06D2-D7F4CA2D41B1}"/>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id="{ED682775-3158-89AE-88E3-A6B625019B0B}"/>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293944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9" name="Nhóm 28">
            <a:extLst>
              <a:ext uri="{FF2B5EF4-FFF2-40B4-BE49-F238E27FC236}">
                <a16:creationId xmlns:a16="http://schemas.microsoft.com/office/drawing/2014/main" id="{F0D96BE3-9B45-F155-120F-3BEF0DF97A84}"/>
              </a:ext>
            </a:extLst>
          </p:cNvPr>
          <p:cNvGrpSpPr/>
          <p:nvPr/>
        </p:nvGrpSpPr>
        <p:grpSpPr>
          <a:xfrm>
            <a:off x="275589" y="2544659"/>
            <a:ext cx="5681360" cy="1768681"/>
            <a:chOff x="275589" y="3886519"/>
            <a:chExt cx="5681360" cy="1768681"/>
          </a:xfrm>
        </p:grpSpPr>
        <p:grpSp>
          <p:nvGrpSpPr>
            <p:cNvPr id="27" name="Nhóm 26">
              <a:extLst>
                <a:ext uri="{FF2B5EF4-FFF2-40B4-BE49-F238E27FC236}">
                  <a16:creationId xmlns:a16="http://schemas.microsoft.com/office/drawing/2014/main" id="{839B72FB-147C-89A1-6C6C-C7D19DE07C3C}"/>
                </a:ext>
              </a:extLst>
            </p:cNvPr>
            <p:cNvGrpSpPr/>
            <p:nvPr/>
          </p:nvGrpSpPr>
          <p:grpSpPr>
            <a:xfrm>
              <a:off x="275589" y="3886519"/>
              <a:ext cx="5656897" cy="1768681"/>
              <a:chOff x="275589" y="3886519"/>
              <a:chExt cx="5656897" cy="1768681"/>
            </a:xfrm>
          </p:grpSpPr>
          <p:sp>
            <p:nvSpPr>
              <p:cNvPr id="25" name="Hình tự do: Hình 24">
                <a:extLst>
                  <a:ext uri="{FF2B5EF4-FFF2-40B4-BE49-F238E27FC236}">
                    <a16:creationId xmlns:a16="http://schemas.microsoft.com/office/drawing/2014/main" id="{DB2BE9EC-5881-7D56-3C83-AC304FC4B900}"/>
                  </a:ext>
                </a:extLst>
              </p:cNvPr>
              <p:cNvSpPr/>
              <p:nvPr/>
            </p:nvSpPr>
            <p:spPr>
              <a:xfrm>
                <a:off x="275589" y="3886519"/>
                <a:ext cx="5656897" cy="1768681"/>
              </a:xfrm>
              <a:custGeom>
                <a:avLst/>
                <a:gdLst>
                  <a:gd name="connsiteX0" fmla="*/ 5656898 w 5656897"/>
                  <a:gd name="connsiteY0" fmla="*/ 0 h 1768681"/>
                  <a:gd name="connsiteX1" fmla="*/ 0 w 5656897"/>
                  <a:gd name="connsiteY1" fmla="*/ 0 h 1768681"/>
                  <a:gd name="connsiteX2" fmla="*/ 0 w 5656897"/>
                  <a:gd name="connsiteY2" fmla="*/ 1768682 h 1768681"/>
                  <a:gd name="connsiteX3" fmla="*/ 5656898 w 5656897"/>
                  <a:gd name="connsiteY3" fmla="*/ 1768682 h 1768681"/>
                  <a:gd name="connsiteX4" fmla="*/ 5656898 w 5656897"/>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6897" h="1768681">
                    <a:moveTo>
                      <a:pt x="5656898" y="0"/>
                    </a:moveTo>
                    <a:lnTo>
                      <a:pt x="0" y="0"/>
                    </a:lnTo>
                    <a:lnTo>
                      <a:pt x="0" y="1768682"/>
                    </a:lnTo>
                    <a:lnTo>
                      <a:pt x="5656898" y="1768682"/>
                    </a:lnTo>
                    <a:lnTo>
                      <a:pt x="5656898" y="0"/>
                    </a:lnTo>
                    <a:close/>
                  </a:path>
                </a:pathLst>
              </a:custGeom>
              <a:solidFill>
                <a:srgbClr val="C3EBC7"/>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E5F75DAB-7A0A-F0C0-D231-0CB8124877E3}"/>
                  </a:ext>
                </a:extLst>
              </p:cNvPr>
              <p:cNvSpPr/>
              <p:nvPr/>
            </p:nvSpPr>
            <p:spPr>
              <a:xfrm>
                <a:off x="275589" y="3886519"/>
                <a:ext cx="1079182" cy="1768681"/>
              </a:xfrm>
              <a:custGeom>
                <a:avLst/>
                <a:gdLst>
                  <a:gd name="connsiteX0" fmla="*/ 1079183 w 1079182"/>
                  <a:gd name="connsiteY0" fmla="*/ 0 h 1768681"/>
                  <a:gd name="connsiteX1" fmla="*/ 0 w 1079182"/>
                  <a:gd name="connsiteY1" fmla="*/ 0 h 1768681"/>
                  <a:gd name="connsiteX2" fmla="*/ 0 w 1079182"/>
                  <a:gd name="connsiteY2" fmla="*/ 1768682 h 1768681"/>
                  <a:gd name="connsiteX3" fmla="*/ 1079183 w 1079182"/>
                  <a:gd name="connsiteY3" fmla="*/ 1768682 h 1768681"/>
                  <a:gd name="connsiteX4" fmla="*/ 1079183 w 1079182"/>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2" h="1768681">
                    <a:moveTo>
                      <a:pt x="1079183" y="0"/>
                    </a:moveTo>
                    <a:lnTo>
                      <a:pt x="0" y="0"/>
                    </a:lnTo>
                    <a:lnTo>
                      <a:pt x="0" y="1768682"/>
                    </a:lnTo>
                    <a:lnTo>
                      <a:pt x="1079183" y="1768682"/>
                    </a:lnTo>
                    <a:lnTo>
                      <a:pt x="1079183" y="0"/>
                    </a:lnTo>
                    <a:close/>
                  </a:path>
                </a:pathLst>
              </a:custGeom>
              <a:solidFill>
                <a:srgbClr val="30943A"/>
              </a:solidFill>
              <a:ln w="9525" cap="flat">
                <a:noFill/>
                <a:prstDash val="solid"/>
                <a:miter/>
              </a:ln>
            </p:spPr>
            <p:txBody>
              <a:bodyPr rtlCol="0" anchor="ctr"/>
              <a:lstStyle/>
              <a:p>
                <a:endParaRPr lang="vi-VN"/>
              </a:p>
            </p:txBody>
          </p:sp>
        </p:grpSp>
        <p:sp>
          <p:nvSpPr>
            <p:cNvPr id="28" name="Hộp Văn bản 27">
              <a:extLst>
                <a:ext uri="{FF2B5EF4-FFF2-40B4-BE49-F238E27FC236}">
                  <a16:creationId xmlns:a16="http://schemas.microsoft.com/office/drawing/2014/main" id="{6AF1342E-1E97-FA3A-0AC2-339633681605}"/>
                </a:ext>
              </a:extLst>
            </p:cNvPr>
            <p:cNvSpPr txBox="1"/>
            <p:nvPr/>
          </p:nvSpPr>
          <p:spPr>
            <a:xfrm>
              <a:off x="1300556" y="4078361"/>
              <a:ext cx="4656393"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Bộ phận chính của cơ quan hô hấp là: mũi, khí quản, phế quản, phổi.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0885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48726F99-7F04-0699-25E7-150DB719FC20}"/>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id="{EED7B237-7F12-7DFE-34B1-4FC66971AF5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797214" y="0"/>
            <a:ext cx="6597571" cy="4566097"/>
          </a:xfrm>
          <a:prstGeom prst="rect">
            <a:avLst/>
          </a:prstGeom>
        </p:spPr>
      </p:pic>
      <p:grpSp>
        <p:nvGrpSpPr>
          <p:cNvPr id="13" name="Nhóm 12">
            <a:extLst>
              <a:ext uri="{FF2B5EF4-FFF2-40B4-BE49-F238E27FC236}">
                <a16:creationId xmlns:a16="http://schemas.microsoft.com/office/drawing/2014/main" id="{0F4ED2AE-A9C6-B1AA-B6AC-772594CD4D51}"/>
              </a:ext>
            </a:extLst>
          </p:cNvPr>
          <p:cNvGrpSpPr/>
          <p:nvPr/>
        </p:nvGrpSpPr>
        <p:grpSpPr>
          <a:xfrm>
            <a:off x="1534383" y="4629642"/>
            <a:ext cx="8894407" cy="1886094"/>
            <a:chOff x="1534383" y="4629642"/>
            <a:chExt cx="8894407" cy="1886094"/>
          </a:xfrm>
        </p:grpSpPr>
        <p:grpSp>
          <p:nvGrpSpPr>
            <p:cNvPr id="9" name="Đồ họa 4">
              <a:extLst>
                <a:ext uri="{FF2B5EF4-FFF2-40B4-BE49-F238E27FC236}">
                  <a16:creationId xmlns:a16="http://schemas.microsoft.com/office/drawing/2014/main" id="{0FD72230-4B15-12F0-3ED1-5B253BCBC484}"/>
                </a:ext>
              </a:extLst>
            </p:cNvPr>
            <p:cNvGrpSpPr/>
            <p:nvPr/>
          </p:nvGrpSpPr>
          <p:grpSpPr>
            <a:xfrm>
              <a:off x="1534383" y="4629642"/>
              <a:ext cx="8894407" cy="1886094"/>
              <a:chOff x="863051" y="3526966"/>
              <a:chExt cx="8894407" cy="1886094"/>
            </a:xfrm>
          </p:grpSpPr>
          <p:sp>
            <p:nvSpPr>
              <p:cNvPr id="10" name="Hình tự do: Hình 9">
                <a:extLst>
                  <a:ext uri="{FF2B5EF4-FFF2-40B4-BE49-F238E27FC236}">
                    <a16:creationId xmlns:a16="http://schemas.microsoft.com/office/drawing/2014/main" id="{7AEBE4FC-44F8-CD8C-2436-E9C9A5681C5A}"/>
                  </a:ext>
                </a:extLst>
              </p:cNvPr>
              <p:cNvSpPr/>
              <p:nvPr/>
            </p:nvSpPr>
            <p:spPr>
              <a:xfrm>
                <a:off x="863051" y="3696033"/>
                <a:ext cx="8894407" cy="1717027"/>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817629B9-A6FB-103C-F20C-9A342E05EA52}"/>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442C4FAF-4A58-3D5E-8143-229BC6311583}"/>
                </a:ext>
              </a:extLst>
            </p:cNvPr>
            <p:cNvSpPr txBox="1"/>
            <p:nvPr/>
          </p:nvSpPr>
          <p:spPr>
            <a:xfrm>
              <a:off x="1681613" y="4967776"/>
              <a:ext cx="8747177"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Khi đặt tay lên ngực và thực hiện hít thở thật sâu, em thấy khi hít vào lồng ngực sẽ phồng lên, to hơn và khi thở ra lồng ngực sẽ xẹp xuống, nhỏ hơn.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9733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5F47BBDD-C44A-CAB3-7612-7D07498B707B}"/>
                </a:ext>
              </a:extLst>
            </p:cNvPr>
            <p:cNvSpPr txBox="1"/>
            <p:nvPr/>
          </p:nvSpPr>
          <p:spPr>
            <a:xfrm>
              <a:off x="1003865" y="1740125"/>
              <a:ext cx="3750851" cy="224676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nào thể hiện hoạt động hít vào? Hình nào thể hiện hoạt động thở ra?</a:t>
              </a:r>
            </a:p>
            <a:p>
              <a:pPr algn="just"/>
              <a:r>
                <a:rPr lang="vi-VN" sz="2800" b="1" i="0" dirty="0">
                  <a:solidFill>
                    <a:srgbClr val="000000"/>
                  </a:solidFill>
                  <a:effectLst/>
                  <a:latin typeface="Cambria" panose="02040503050406030204" pitchFamily="18" charset="0"/>
                  <a:ea typeface="Cambria" panose="02040503050406030204" pitchFamily="18" charset="0"/>
                </a:rPr>
                <a:t>Vì sao em biết?</a:t>
              </a:r>
            </a:p>
          </p:txBody>
        </p:sp>
      </p:grpSp>
      <p:grpSp>
        <p:nvGrpSpPr>
          <p:cNvPr id="24" name="Nhóm 23">
            <a:extLst>
              <a:ext uri="{FF2B5EF4-FFF2-40B4-BE49-F238E27FC236}">
                <a16:creationId xmlns:a16="http://schemas.microsoft.com/office/drawing/2014/main"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3a thể hiện hoạt động hít 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thấy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vi-VN" sz="2800" b="1" i="0" dirty="0">
                  <a:solidFill>
                    <a:srgbClr val="000000"/>
                  </a:solidFill>
                  <a:effectLst/>
                  <a:latin typeface="Cambria" panose="02040503050406030204" pitchFamily="18" charset="0"/>
                  <a:ea typeface="Cambria" panose="02040503050406030204" pitchFamily="18" charset="0"/>
                </a:rPr>
                <a:t>, hình 3b thể hiện hoạt động thở 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4030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133</Words>
  <Application>Microsoft Office PowerPoint</Application>
  <PresentationFormat>Widescreen</PresentationFormat>
  <Paragraphs>7</Paragraphs>
  <Slides>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vt:i4>
      </vt:variant>
    </vt:vector>
  </HeadingPairs>
  <TitlesOfParts>
    <vt:vector size="21" baseType="lpstr">
      <vt:lpstr>Vogue-ExtraBold</vt:lpstr>
      <vt:lpstr>Calibri</vt:lpstr>
      <vt:lpstr>Arial</vt:lpstr>
      <vt:lpstr>#9Slide07 HoneyCream</vt:lpstr>
      <vt:lpstr>SVN-Ready</vt:lpstr>
      <vt:lpstr>Fredoka One</vt:lpstr>
      <vt:lpstr>Times New Roman</vt:lpstr>
      <vt:lpstr>Cambria</vt:lpstr>
      <vt:lpstr>SVN-Dancing Script</vt:lpstr>
      <vt:lpstr>SVN-Newton</vt:lpstr>
      <vt:lpstr>M PLUS Rounded 1c</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SingPC</cp:lastModifiedBy>
  <cp:revision>9</cp:revision>
  <dcterms:created xsi:type="dcterms:W3CDTF">2023-02-24T00:18:47Z</dcterms:created>
  <dcterms:modified xsi:type="dcterms:W3CDTF">2024-04-11T08:19:30Z</dcterms:modified>
</cp:coreProperties>
</file>