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21" r:id="rId2"/>
  </p:sldMasterIdLst>
  <p:notesMasterIdLst>
    <p:notesMasterId r:id="rId10"/>
  </p:notesMasterIdLst>
  <p:sldIdLst>
    <p:sldId id="256" r:id="rId3"/>
    <p:sldId id="257" r:id="rId4"/>
    <p:sldId id="261" r:id="rId5"/>
    <p:sldId id="262" r:id="rId6"/>
    <p:sldId id="264" r:id="rId7"/>
    <p:sldId id="266" r:id="rId8"/>
    <p:sldId id="274" r:id="rId9"/>
  </p:sldIdLst>
  <p:sldSz cx="12192000" cy="6858000"/>
  <p:notesSz cx="6858000" cy="9144000"/>
  <p:embeddedFontLst>
    <p:embeddedFont>
      <p:font typeface="#9Slide05 Angelline" panose="020B0604020202020204" charset="0"/>
      <p:regular r:id="rId11"/>
    </p:embeddedFont>
    <p:embeddedFont>
      <p:font typeface="#9Slide05 Aphrodite Pro" panose="020B0604020202020204" charset="0"/>
      <p:regular r:id="rId12"/>
    </p:embeddedFont>
    <p:embeddedFont>
      <p:font typeface="#9Slide07 Altus" panose="020B0604020202020204" charset="0"/>
      <p:regular r:id="rId13"/>
    </p:embeddedFont>
    <p:embeddedFont>
      <p:font typeface="#9Slide07 HoneyCream" panose="020B0604020202020204" charset="0"/>
      <p:regular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EE2"/>
    <a:srgbClr val="E8A39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3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40DB7-8137-468A-B452-0FDF13A0DB1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DEE36-435B-4592-A6BE-E2A2F0F3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3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03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59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4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41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5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54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8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0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6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2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4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8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2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8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1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3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F2238-EFC3-4522-A0A2-4D79DFF684F8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C79EE8-DDA1-4E78-A975-3C91F444E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254" y="-609599"/>
            <a:ext cx="1461436" cy="242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69CD9-83C8-4836-AD61-EAC29CD074C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98" y="6324632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13043D0-F1B0-425D-B744-29539FEDC445}"/>
              </a:ext>
            </a:extLst>
          </p:cNvPr>
          <p:cNvSpPr txBox="1"/>
          <p:nvPr userDrawn="1"/>
        </p:nvSpPr>
        <p:spPr>
          <a:xfrm>
            <a:off x="3060054" y="6966648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4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2" b="100000" l="971" r="100000">
                        <a14:foregroundMark x1="10255" y1="60194" x2="9709" y2="62743"/>
                        <a14:foregroundMark x1="47998" y1="81735" x2="55765" y2="83495"/>
                        <a14:foregroundMark x1="70449" y1="44053" x2="72876" y2="46177"/>
                        <a14:foregroundMark x1="72755" y1="41323" x2="70449" y2="42961"/>
                        <a14:foregroundMark x1="42840" y1="38774" x2="43811" y2="39078"/>
                        <a14:foregroundMark x1="42294" y1="34891" x2="43265" y2="36347"/>
                        <a14:foregroundMark x1="47816" y1="37561" x2="48119" y2="39745"/>
                        <a14:foregroundMark x1="39502" y1="41990" x2="40413" y2="43932"/>
                        <a14:foregroundMark x1="54187" y1="37015" x2="54187" y2="39199"/>
                        <a14:foregroundMark x1="60376" y1="41201" x2="59041" y2="41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54" y="1967345"/>
            <a:ext cx="4890655" cy="4890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222" y="632205"/>
            <a:ext cx="10626249" cy="133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085" y="1483430"/>
            <a:ext cx="8846063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E079FB4A-8125-8C6D-6021-9641E6BB634F}"/>
              </a:ext>
            </a:extLst>
          </p:cNvPr>
          <p:cNvSpPr/>
          <p:nvPr/>
        </p:nvSpPr>
        <p:spPr>
          <a:xfrm>
            <a:off x="50593" y="539126"/>
            <a:ext cx="11000509" cy="6084716"/>
          </a:xfrm>
          <a:prstGeom prst="roundRect">
            <a:avLst/>
          </a:prstGeom>
          <a:solidFill>
            <a:schemeClr val="lt1"/>
          </a:solidFill>
          <a:ln>
            <a:solidFill>
              <a:srgbClr val="01788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>
                  <a:alpha val="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8922" y="1542471"/>
            <a:ext cx="2382752" cy="2039013"/>
            <a:chOff x="299972" y="1306143"/>
            <a:chExt cx="1216931" cy="12111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72" y="1306143"/>
              <a:ext cx="1171693" cy="12111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5027" y="1689238"/>
              <a:ext cx="1031876" cy="297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tưới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74529" y="1636364"/>
            <a:ext cx="2285362" cy="2149809"/>
            <a:chOff x="497526" y="1381126"/>
            <a:chExt cx="1171693" cy="12111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2247" y="1843175"/>
              <a:ext cx="1031876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bẻ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cành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45495" y="1636364"/>
            <a:ext cx="2351990" cy="2149810"/>
            <a:chOff x="497526" y="1381126"/>
            <a:chExt cx="1308454" cy="12111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4104" y="1801676"/>
              <a:ext cx="1031876" cy="29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7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tỉa</a:t>
              </a:r>
              <a:r>
                <a:rPr lang="en-US" sz="27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7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lá</a:t>
              </a:r>
              <a:endParaRPr lang="en-US" sz="27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8921" y="3657175"/>
            <a:ext cx="2605249" cy="2340676"/>
            <a:chOff x="497526" y="1381126"/>
            <a:chExt cx="1226304" cy="12111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91954" y="1839659"/>
              <a:ext cx="1031876" cy="27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vun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gốc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40190" y="3981180"/>
            <a:ext cx="2255519" cy="2186448"/>
            <a:chOff x="569508" y="1352367"/>
            <a:chExt cx="1171693" cy="12111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08" y="1352367"/>
              <a:ext cx="1171693" cy="121118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408" y="1694589"/>
              <a:ext cx="1031876" cy="477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giẫm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lên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cỏ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66367" y="4107634"/>
            <a:ext cx="2183923" cy="1947412"/>
            <a:chOff x="497526" y="1381126"/>
            <a:chExt cx="1237431" cy="121118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3081" y="1781461"/>
              <a:ext cx="1031876" cy="296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hái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hoa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19786" y="4085922"/>
            <a:ext cx="2308140" cy="1936001"/>
            <a:chOff x="497526" y="1381126"/>
            <a:chExt cx="1302650" cy="121118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0824" y="1831186"/>
              <a:ext cx="1129352" cy="29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sâu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11632" y="1636365"/>
            <a:ext cx="2590751" cy="2276811"/>
            <a:chOff x="497526" y="1381126"/>
            <a:chExt cx="1277718" cy="121118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5892" y="1828826"/>
              <a:ext cx="1129352" cy="29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chặt</a:t>
              </a:r>
              <a:r>
                <a:rPr lang="en-US" sz="25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endParaRPr lang="en-US" sz="25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1" b="92779" l="2488" r="9672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23" y="4434194"/>
            <a:ext cx="2911170" cy="2911170"/>
          </a:xfrm>
          <a:prstGeom prst="rect">
            <a:avLst/>
          </a:prstGeom>
        </p:spPr>
      </p:pic>
      <p:sp>
        <p:nvSpPr>
          <p:cNvPr id="3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526875" y="719854"/>
            <a:ext cx="10047943" cy="612934"/>
          </a:xfrm>
          <a:prstGeom prst="roundRect">
            <a:avLst/>
          </a:prstGeom>
          <a:solidFill>
            <a:srgbClr val="F68EE2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1.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ngữ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chăm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sóc</a:t>
            </a:r>
            <a:r>
              <a:rPr lang="en-US" sz="30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endParaRPr lang="vi-VN" sz="30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9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40691" y="1921163"/>
            <a:ext cx="10626436" cy="484909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66025" y="1921163"/>
            <a:ext cx="100609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Cho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khoe</a:t>
            </a:r>
            <a:r>
              <a:rPr lang="en-US" sz="30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endParaRPr lang="en-US" sz="30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1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Buổi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vườn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 ………….. 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hồng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đỏ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thắm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vui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sướng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reo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2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xinh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đẹp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!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Nói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định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……..…….   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Bỗng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3</a:t>
            </a:r>
            <a:r>
              <a:rPr lang="en-US" sz="24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Xin  ……….…...  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tôi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Tôi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buồn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nếu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khoe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sắc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6800" y="1196635"/>
            <a:ext cx="2391065" cy="56556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giơ</a:t>
            </a:r>
            <a:r>
              <a:rPr lang="en-US" sz="26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tay</a:t>
            </a:r>
            <a:r>
              <a:rPr lang="en-US" sz="26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hái</a:t>
            </a:r>
            <a:endParaRPr lang="en-US" sz="26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65299" y="1168135"/>
            <a:ext cx="2288446" cy="6225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nhìn</a:t>
            </a:r>
            <a:r>
              <a:rPr lang="en-US" sz="30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thấy</a:t>
            </a:r>
            <a:endParaRPr lang="en-US" sz="30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14398" y="1143057"/>
            <a:ext cx="1917700" cy="56556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đừng</a:t>
            </a:r>
            <a:r>
              <a:rPr lang="en-US" sz="30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hái</a:t>
            </a:r>
            <a:endParaRPr lang="en-US" sz="30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1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074020" y="342659"/>
            <a:ext cx="10102446" cy="6129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000" b="1" spc="300" dirty="0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ô </a:t>
            </a:r>
            <a:r>
              <a:rPr lang="en-US" altLang="zh-CN" sz="3000" b="1" spc="300" dirty="0" err="1">
                <a:solidFill>
                  <a:srgbClr val="FF000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vuông</a:t>
            </a:r>
            <a:r>
              <a:rPr kumimoji="0" lang="en-US" altLang="zh-CN" sz="3000" b="1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3000" b="1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4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3476 0.200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0.17774 0.4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44466 0.5949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/>
          <p:cNvGrpSpPr/>
          <p:nvPr/>
        </p:nvGrpSpPr>
        <p:grpSpPr>
          <a:xfrm rot="284758">
            <a:off x="2525018" y="1840039"/>
            <a:ext cx="8516352" cy="4294882"/>
            <a:chOff x="2113400" y="1706819"/>
            <a:chExt cx="6473864" cy="4013200"/>
          </a:xfrm>
        </p:grpSpPr>
        <p:sp>
          <p:nvSpPr>
            <p:cNvPr id="1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3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sp>
        <p:nvSpPr>
          <p:cNvPr id="8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28226" y="384926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spc="300" dirty="0" err="1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lang="en-US" altLang="zh-CN" sz="3000" b="1" spc="300" dirty="0">
                <a:solidFill>
                  <a:schemeClr val="bg1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0824" y="2743854"/>
            <a:ext cx="7984363" cy="1819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tưới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nước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bắt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sâu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5476775" y="3859731"/>
            <a:ext cx="163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/>
          <p:cNvGrpSpPr/>
          <p:nvPr/>
        </p:nvGrpSpPr>
        <p:grpSpPr>
          <a:xfrm rot="284758">
            <a:off x="1911010" y="1765138"/>
            <a:ext cx="8266215" cy="3932595"/>
            <a:chOff x="2113400" y="1706819"/>
            <a:chExt cx="6473864" cy="4013200"/>
          </a:xfrm>
        </p:grpSpPr>
        <p:sp>
          <p:nvSpPr>
            <p:cNvPr id="1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13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sp>
        <p:nvSpPr>
          <p:cNvPr id="8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28226" y="384926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4265" y="2448735"/>
            <a:ext cx="79843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Mọi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hái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bẻ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cành</a:t>
            </a:r>
            <a:r>
              <a: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2300" y="3648993"/>
            <a:ext cx="393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5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8643" l="455" r="98925">
                        <a14:foregroundMark x1="24524" y1="55556" x2="24524" y2="62855"/>
                        <a14:foregroundMark x1="71795" y1="28036" x2="74194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14" y="3882508"/>
            <a:ext cx="5317242" cy="34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8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18210" y="1001655"/>
            <a:ext cx="9110893" cy="112371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3.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Cần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đặt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dấy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phẩy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vị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trí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mỗi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câu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: 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2610" y="2782639"/>
            <a:ext cx="5739245" cy="1495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đều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4000" b="1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lang="vi-VN" sz="4000" b="1" kern="0" dirty="0">
              <a:solidFill>
                <a:srgbClr val="00206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2964" y="2822714"/>
            <a:ext cx="47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100000" l="1760" r="97087">
                        <a14:foregroundMark x1="45206" y1="64563" x2="56250" y2="66201"/>
                        <a14:foregroundMark x1="37803" y1="49636" x2="38774" y2="4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09" y="1625415"/>
            <a:ext cx="5103091" cy="51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235</Words>
  <Application>Microsoft Office PowerPoint</Application>
  <PresentationFormat>Widescreen</PresentationFormat>
  <Paragraphs>34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UTM Avo</vt:lpstr>
      <vt:lpstr>#9Slide05 Aphrodite Pro</vt:lpstr>
      <vt:lpstr>#9Slide07 HoneyCream</vt:lpstr>
      <vt:lpstr>思源黑体 CN Normal</vt:lpstr>
      <vt:lpstr>#9Slide05 Angelline</vt:lpstr>
      <vt:lpstr>Calibri Light</vt:lpstr>
      <vt:lpstr>Times New Roman</vt:lpstr>
      <vt:lpstr>SVN-Newton</vt:lpstr>
      <vt:lpstr>#9Slide07 Altus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SingPC</cp:lastModifiedBy>
  <cp:revision>22</cp:revision>
  <dcterms:created xsi:type="dcterms:W3CDTF">2023-02-24T23:43:10Z</dcterms:created>
  <dcterms:modified xsi:type="dcterms:W3CDTF">2024-04-11T09:13:14Z</dcterms:modified>
</cp:coreProperties>
</file>