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22" r:id="rId2"/>
    <p:sldId id="331" r:id="rId3"/>
    <p:sldId id="451" r:id="rId4"/>
    <p:sldId id="294" r:id="rId5"/>
    <p:sldId id="303" r:id="rId6"/>
    <p:sldId id="309" r:id="rId7"/>
    <p:sldId id="304" r:id="rId8"/>
    <p:sldId id="452" r:id="rId9"/>
    <p:sldId id="274" r:id="rId10"/>
    <p:sldId id="457" r:id="rId11"/>
    <p:sldId id="458" r:id="rId12"/>
    <p:sldId id="287" r:id="rId13"/>
    <p:sldId id="321" r:id="rId14"/>
    <p:sldId id="459" r:id="rId15"/>
    <p:sldId id="456" r:id="rId16"/>
    <p:sldId id="455" r:id="rId17"/>
    <p:sldId id="453" r:id="rId18"/>
    <p:sldId id="460" r:id="rId19"/>
    <p:sldId id="350" r:id="rId20"/>
    <p:sldId id="461" r:id="rId21"/>
    <p:sldId id="347" r:id="rId22"/>
    <p:sldId id="348" r:id="rId23"/>
    <p:sldId id="462" r:id="rId24"/>
    <p:sldId id="463" r:id="rId25"/>
    <p:sldId id="353" r:id="rId26"/>
  </p:sldIdLst>
  <p:sldSz cx="18288000" cy="10287000"/>
  <p:notesSz cx="6858000" cy="9144000"/>
  <p:embeddedFontLst>
    <p:embeddedFont>
      <p:font typeface="Bahnschrift Condensed" panose="020B0502040204020203" pitchFamily="34" charset="0"/>
      <p:regular r:id="rId28"/>
      <p:bold r:id="rId29"/>
    </p:embeddedFont>
    <p:embeddedFont>
      <p:font typeface="Livvic" pitchFamily="2" charset="0"/>
      <p:regular r:id="rId30"/>
      <p:bold r:id="rId31"/>
      <p:italic r:id="rId32"/>
      <p:boldItalic r:id="rId33"/>
    </p:embeddedFont>
    <p:embeddedFont>
      <p:font typeface="Livvic Bold" charset="0"/>
      <p:regular r:id="rId34"/>
    </p:embeddedFont>
    <p:embeddedFont>
      <p:font typeface="Livvic Bold 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22" autoAdjust="0"/>
  </p:normalViewPr>
  <p:slideViewPr>
    <p:cSldViewPr>
      <p:cViewPr>
        <p:scale>
          <a:sx n="75" d="100"/>
          <a:sy n="75" d="100"/>
        </p:scale>
        <p:origin x="51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6E39F-3630-4306-B77F-AC9041EA4893}"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8E08D-C682-43FC-9278-112617EBB7A5}" type="slidenum">
              <a:rPr lang="en-US" smtClean="0"/>
              <a:t>‹#›</a:t>
            </a:fld>
            <a:endParaRPr lang="en-US"/>
          </a:p>
        </p:txBody>
      </p:sp>
    </p:spTree>
    <p:extLst>
      <p:ext uri="{BB962C8B-B14F-4D97-AF65-F5344CB8AC3E}">
        <p14:creationId xmlns:p14="http://schemas.microsoft.com/office/powerpoint/2010/main" val="355775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000333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85A1E-AEEA-157C-C559-708A83AA650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079968F-F045-162A-F2CC-FFF620B665FA}"/>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0FF0A9D2-88CE-821A-A14C-46EE01EA3E8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D3234F4-7AF4-70A8-5EFE-73A23E7C5C00}"/>
              </a:ext>
            </a:extLst>
          </p:cNvPr>
          <p:cNvSpPr>
            <a:spLocks noGrp="1"/>
          </p:cNvSpPr>
          <p:nvPr>
            <p:ph type="sldNum" sz="quarter" idx="10"/>
          </p:nvPr>
        </p:nvSpPr>
        <p:spPr/>
        <p:txBody>
          <a:bodyPr/>
          <a:lstStyle/>
          <a:p>
            <a:fld id="{71717019-9FE0-48DA-B0D8-117C5813B5F0}"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338869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EDDE7-5F72-C663-05CA-713608C3ED3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6C643B8-1755-1A61-B245-550ED2B6BAF6}"/>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ED486A07-96AD-A558-D1C9-1F6939493DC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45193D0-20BF-CCB7-A0E7-1CE775A20C19}"/>
              </a:ext>
            </a:extLst>
          </p:cNvPr>
          <p:cNvSpPr>
            <a:spLocks noGrp="1"/>
          </p:cNvSpPr>
          <p:nvPr>
            <p:ph type="sldNum" sz="quarter" idx="10"/>
          </p:nvPr>
        </p:nvSpPr>
        <p:spPr/>
        <p:txBody>
          <a:bodyPr/>
          <a:lstStyle/>
          <a:p>
            <a:fld id="{71717019-9FE0-48DA-B0D8-117C5813B5F0}"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474462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E2A10-A1FA-FC00-C73F-AD66704C467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9A74BBF-A7C0-113E-BDDB-B6A99C6106F3}"/>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0A50A60F-CE9E-467F-4D13-8325F9DF3DE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063F876-81C4-743F-F280-F45281327F07}"/>
              </a:ext>
            </a:extLst>
          </p:cNvPr>
          <p:cNvSpPr>
            <a:spLocks noGrp="1"/>
          </p:cNvSpPr>
          <p:nvPr>
            <p:ph type="sldNum" sz="quarter" idx="10"/>
          </p:nvPr>
        </p:nvSpPr>
        <p:spPr/>
        <p:txBody>
          <a:bodyPr/>
          <a:lstStyle/>
          <a:p>
            <a:fld id="{71717019-9FE0-48DA-B0D8-117C5813B5F0}"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4152180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47D66-CB22-4173-B7DF-142E905AB79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872B8D2-1A7B-2B1B-E91D-83921E125C3A}"/>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CFDD6284-7B4F-6EE1-D0A4-CFDE2F94ABD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8B10770-7FC2-9CC8-9A1B-27FD8FB76B6B}"/>
              </a:ext>
            </a:extLst>
          </p:cNvPr>
          <p:cNvSpPr>
            <a:spLocks noGrp="1"/>
          </p:cNvSpPr>
          <p:nvPr>
            <p:ph type="sldNum" sz="quarter" idx="10"/>
          </p:nvPr>
        </p:nvSpPr>
        <p:spPr/>
        <p:txBody>
          <a:bodyPr/>
          <a:lstStyle/>
          <a:p>
            <a:fld id="{71717019-9FE0-48DA-B0D8-117C5813B5F0}"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427757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F7238-5CC1-D92E-8617-581C4B14586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87BC6CE-6799-B7FB-194E-F2260D19DC43}"/>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F017975A-A555-D193-BE3F-3B1DD2C20CB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7040875-2913-CECE-2137-E183044DFAB4}"/>
              </a:ext>
            </a:extLst>
          </p:cNvPr>
          <p:cNvSpPr>
            <a:spLocks noGrp="1"/>
          </p:cNvSpPr>
          <p:nvPr>
            <p:ph type="sldNum" sz="quarter" idx="10"/>
          </p:nvPr>
        </p:nvSpPr>
        <p:spPr/>
        <p:txBody>
          <a:bodyPr/>
          <a:lstStyle/>
          <a:p>
            <a:fld id="{71717019-9FE0-48DA-B0D8-117C5813B5F0}"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036426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F7238-5CC1-D92E-8617-581C4B14586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87BC6CE-6799-B7FB-194E-F2260D19DC43}"/>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F017975A-A555-D193-BE3F-3B1DD2C20CB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7040875-2913-CECE-2137-E183044DFAB4}"/>
              </a:ext>
            </a:extLst>
          </p:cNvPr>
          <p:cNvSpPr>
            <a:spLocks noGrp="1"/>
          </p:cNvSpPr>
          <p:nvPr>
            <p:ph type="sldNum" sz="quarter" idx="10"/>
          </p:nvPr>
        </p:nvSpPr>
        <p:spPr/>
        <p:txBody>
          <a:bodyPr/>
          <a:lstStyle/>
          <a:p>
            <a:fld id="{71717019-9FE0-48DA-B0D8-117C5813B5F0}"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03642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5771D24A-F0FF-12A8-C944-8B49F7B7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667CAF3-F795-1D63-CDD7-C286AFB6189B}"/>
              </a:ext>
            </a:extLst>
          </p:cNvPr>
          <p:cNvSpPr txBox="1"/>
          <p:nvPr/>
        </p:nvSpPr>
        <p:spPr>
          <a:xfrm>
            <a:off x="1295400" y="2019300"/>
            <a:ext cx="13625985" cy="2282676"/>
          </a:xfrm>
          <a:prstGeom prst="rect">
            <a:avLst/>
          </a:prstGeom>
        </p:spPr>
        <p:txBody>
          <a:bodyPr lIns="0" tIns="0" rIns="0" bIns="0" rtlCol="0" anchor="t">
            <a:spAutoFit/>
          </a:bodyPr>
          <a:lstStyle/>
          <a:p>
            <a:pPr algn="ctr">
              <a:lnSpc>
                <a:spcPts val="8880"/>
              </a:lnSpc>
            </a:pPr>
            <a:r>
              <a:rPr lang="en-US" sz="7400" dirty="0" err="1">
                <a:solidFill>
                  <a:srgbClr val="002060"/>
                </a:solidFill>
                <a:latin typeface="Livvic Bold Bold"/>
              </a:rPr>
              <a:t>Chào</a:t>
            </a:r>
            <a:r>
              <a:rPr lang="en-US" sz="7400" dirty="0">
                <a:solidFill>
                  <a:srgbClr val="002060"/>
                </a:solidFill>
                <a:latin typeface="Livvic Bold Bold"/>
              </a:rPr>
              <a:t> </a:t>
            </a:r>
            <a:r>
              <a:rPr lang="en-US" sz="7400" dirty="0" err="1">
                <a:solidFill>
                  <a:srgbClr val="002060"/>
                </a:solidFill>
                <a:latin typeface="Livvic Bold Bold"/>
              </a:rPr>
              <a:t>đón</a:t>
            </a:r>
            <a:r>
              <a:rPr lang="en-US" sz="7400" dirty="0">
                <a:solidFill>
                  <a:srgbClr val="002060"/>
                </a:solidFill>
                <a:latin typeface="Livvic Bold Bold"/>
              </a:rPr>
              <a:t> </a:t>
            </a:r>
            <a:r>
              <a:rPr lang="en-US" sz="7400" dirty="0" err="1">
                <a:solidFill>
                  <a:srgbClr val="002060"/>
                </a:solidFill>
                <a:latin typeface="Livvic Bold Bold"/>
              </a:rPr>
              <a:t>các</a:t>
            </a:r>
            <a:r>
              <a:rPr lang="en-US" sz="7400" dirty="0">
                <a:solidFill>
                  <a:srgbClr val="002060"/>
                </a:solidFill>
                <a:latin typeface="Livvic Bold Bold"/>
              </a:rPr>
              <a:t> </a:t>
            </a:r>
            <a:r>
              <a:rPr lang="en-US" sz="7400" dirty="0" err="1">
                <a:solidFill>
                  <a:srgbClr val="002060"/>
                </a:solidFill>
                <a:latin typeface="Livvic Bold Bold"/>
              </a:rPr>
              <a:t>em</a:t>
            </a:r>
            <a:r>
              <a:rPr lang="en-US" sz="7400" dirty="0">
                <a:solidFill>
                  <a:srgbClr val="002060"/>
                </a:solidFill>
                <a:latin typeface="Livvic Bold Bold"/>
              </a:rPr>
              <a:t> </a:t>
            </a:r>
            <a:r>
              <a:rPr lang="en-US" sz="7400" dirty="0" err="1">
                <a:solidFill>
                  <a:srgbClr val="002060"/>
                </a:solidFill>
                <a:latin typeface="Livvic Bold Bold"/>
              </a:rPr>
              <a:t>học</a:t>
            </a:r>
            <a:r>
              <a:rPr lang="en-US" sz="7400" dirty="0">
                <a:solidFill>
                  <a:srgbClr val="002060"/>
                </a:solidFill>
                <a:latin typeface="Livvic Bold Bold"/>
              </a:rPr>
              <a:t> </a:t>
            </a:r>
            <a:r>
              <a:rPr lang="en-US" sz="7400" dirty="0" err="1">
                <a:solidFill>
                  <a:srgbClr val="002060"/>
                </a:solidFill>
                <a:latin typeface="Livvic Bold Bold"/>
              </a:rPr>
              <a:t>sinh</a:t>
            </a:r>
            <a:r>
              <a:rPr lang="en-US" sz="7400" dirty="0">
                <a:solidFill>
                  <a:srgbClr val="002060"/>
                </a:solidFill>
                <a:latin typeface="Livvic Bold Bold"/>
              </a:rPr>
              <a:t> 4</a:t>
            </a:r>
            <a:r>
              <a:rPr lang="vi-VN" sz="7400" dirty="0">
                <a:solidFill>
                  <a:srgbClr val="002060"/>
                </a:solidFill>
                <a:latin typeface="Livvic Bold Bold"/>
              </a:rPr>
              <a:t> </a:t>
            </a:r>
            <a:r>
              <a:rPr lang="en-US" sz="7400" dirty="0" err="1">
                <a:solidFill>
                  <a:srgbClr val="002060"/>
                </a:solidFill>
                <a:latin typeface="Livvic Bold Bold"/>
              </a:rPr>
              <a:t>đã</a:t>
            </a:r>
            <a:r>
              <a:rPr lang="en-US" sz="7400" dirty="0">
                <a:solidFill>
                  <a:srgbClr val="002060"/>
                </a:solidFill>
                <a:latin typeface="Livvic Bold Bold"/>
              </a:rPr>
              <a:t> </a:t>
            </a:r>
            <a:r>
              <a:rPr lang="en-US" sz="7400" dirty="0" err="1">
                <a:solidFill>
                  <a:srgbClr val="002060"/>
                </a:solidFill>
                <a:latin typeface="Livvic Bold Bold"/>
              </a:rPr>
              <a:t>đến</a:t>
            </a:r>
            <a:r>
              <a:rPr lang="en-US" sz="7400" dirty="0">
                <a:solidFill>
                  <a:srgbClr val="002060"/>
                </a:solidFill>
                <a:latin typeface="Livvic Bold Bold"/>
              </a:rPr>
              <a:t> </a:t>
            </a:r>
            <a:r>
              <a:rPr lang="en-US" sz="7400" dirty="0" err="1">
                <a:solidFill>
                  <a:srgbClr val="002060"/>
                </a:solidFill>
                <a:latin typeface="Livvic Bold Bold"/>
              </a:rPr>
              <a:t>với</a:t>
            </a:r>
            <a:r>
              <a:rPr lang="en-US" sz="7400" dirty="0">
                <a:solidFill>
                  <a:srgbClr val="002060"/>
                </a:solidFill>
                <a:latin typeface="Livvic Bold Bold"/>
              </a:rPr>
              <a:t> </a:t>
            </a:r>
            <a:r>
              <a:rPr lang="en-US" sz="7400" dirty="0" err="1">
                <a:solidFill>
                  <a:srgbClr val="002060"/>
                </a:solidFill>
                <a:latin typeface="Livvic Bold Bold"/>
              </a:rPr>
              <a:t>tiết</a:t>
            </a:r>
            <a:r>
              <a:rPr lang="en-US" sz="7400" dirty="0">
                <a:solidFill>
                  <a:srgbClr val="002060"/>
                </a:solidFill>
                <a:latin typeface="Livvic Bold Bold"/>
              </a:rPr>
              <a:t> </a:t>
            </a:r>
            <a:r>
              <a:rPr lang="en-US" sz="7400" dirty="0" err="1">
                <a:solidFill>
                  <a:srgbClr val="002060"/>
                </a:solidFill>
                <a:latin typeface="Livvic Bold Bold"/>
              </a:rPr>
              <a:t>Mĩ</a:t>
            </a:r>
            <a:r>
              <a:rPr lang="en-US" sz="7400" dirty="0">
                <a:solidFill>
                  <a:srgbClr val="002060"/>
                </a:solidFill>
                <a:latin typeface="Livvic Bold Bold"/>
              </a:rPr>
              <a:t> </a:t>
            </a:r>
            <a:r>
              <a:rPr lang="en-US" sz="7400" dirty="0" err="1">
                <a:solidFill>
                  <a:srgbClr val="002060"/>
                </a:solidFill>
                <a:latin typeface="Livvic Bold Bold"/>
              </a:rPr>
              <a:t>thuật</a:t>
            </a:r>
            <a:endParaRPr lang="en-US" sz="7400" dirty="0">
              <a:solidFill>
                <a:srgbClr val="002060"/>
              </a:solidFill>
              <a:latin typeface="Livvic Bold Bold"/>
            </a:endParaRPr>
          </a:p>
        </p:txBody>
      </p:sp>
      <p:sp>
        <p:nvSpPr>
          <p:cNvPr id="4" name="TextBox 7">
            <a:extLst>
              <a:ext uri="{FF2B5EF4-FFF2-40B4-BE49-F238E27FC236}">
                <a16:creationId xmlns:a16="http://schemas.microsoft.com/office/drawing/2014/main" id="{45EF5E47-D5C9-E834-9BC5-0EAFAE1336BD}"/>
              </a:ext>
            </a:extLst>
          </p:cNvPr>
          <p:cNvSpPr txBox="1"/>
          <p:nvPr/>
        </p:nvSpPr>
        <p:spPr>
          <a:xfrm>
            <a:off x="533400" y="403201"/>
            <a:ext cx="16654282" cy="1206549"/>
          </a:xfrm>
          <a:prstGeom prst="rect">
            <a:avLst/>
          </a:prstGeom>
        </p:spPr>
        <p:txBody>
          <a:bodyPr lIns="0" tIns="0" rIns="0" bIns="0" rtlCol="0" anchor="t">
            <a:spAutoFit/>
          </a:bodyPr>
          <a:lstStyle/>
          <a:p>
            <a:pPr algn="ctr">
              <a:lnSpc>
                <a:spcPts val="4857"/>
              </a:lnSpc>
            </a:pPr>
            <a:r>
              <a:rPr lang="en-US" sz="4047" dirty="0">
                <a:solidFill>
                  <a:srgbClr val="C00000"/>
                </a:solidFill>
                <a:latin typeface="Bahnschrift Condensed" panose="020B0502040204020203" pitchFamily="34" charset="0"/>
              </a:rPr>
              <a:t>PHÒNG GIÁO DỤC VÀ ĐÀO TẠO QUẬN LONG BIÊN</a:t>
            </a:r>
          </a:p>
          <a:p>
            <a:pPr algn="ctr">
              <a:lnSpc>
                <a:spcPts val="4857"/>
              </a:lnSpc>
            </a:pPr>
            <a:r>
              <a:rPr lang="en-US" sz="4047" dirty="0">
                <a:solidFill>
                  <a:srgbClr val="C00000"/>
                </a:solidFill>
                <a:latin typeface="Bahnschrift Condensed" panose="020B0502040204020203" pitchFamily="34" charset="0"/>
              </a:rPr>
              <a:t>TRƯỜNG TIỂU HỌC THẠCH BÀN A</a:t>
            </a:r>
          </a:p>
        </p:txBody>
      </p:sp>
    </p:spTree>
    <p:extLst>
      <p:ext uri="{BB962C8B-B14F-4D97-AF65-F5344CB8AC3E}">
        <p14:creationId xmlns:p14="http://schemas.microsoft.com/office/powerpoint/2010/main" val="36370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9EBDD-89A9-FDBC-AF90-50BEC34B6090}"/>
            </a:ext>
          </a:extLst>
        </p:cNvPr>
        <p:cNvGrpSpPr/>
        <p:nvPr/>
      </p:nvGrpSpPr>
      <p:grpSpPr>
        <a:xfrm>
          <a:off x="0" y="0"/>
          <a:ext cx="0" cy="0"/>
          <a:chOff x="0" y="0"/>
          <a:chExt cx="0" cy="0"/>
        </a:xfrm>
      </p:grpSpPr>
      <p:pic>
        <p:nvPicPr>
          <p:cNvPr id="34820" name="Picture 4" descr="Picture26">
            <a:extLst>
              <a:ext uri="{FF2B5EF4-FFF2-40B4-BE49-F238E27FC236}">
                <a16:creationId xmlns:a16="http://schemas.microsoft.com/office/drawing/2014/main" id="{F7DD5FF9-6BDC-0FE2-C777-9D00BDAD549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17827829" cy="98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07221F7-2F00-410D-C0E1-A213E17DC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72" y="-123122"/>
            <a:ext cx="2854530" cy="2367504"/>
          </a:xfrm>
          <a:prstGeom prst="rect">
            <a:avLst/>
          </a:prstGeom>
        </p:spPr>
      </p:pic>
      <p:sp>
        <p:nvSpPr>
          <p:cNvPr id="3" name="TextBox 2">
            <a:extLst>
              <a:ext uri="{FF2B5EF4-FFF2-40B4-BE49-F238E27FC236}">
                <a16:creationId xmlns:a16="http://schemas.microsoft.com/office/drawing/2014/main" id="{AC0B32AC-21F7-82C7-59F5-508CE77A0772}"/>
              </a:ext>
            </a:extLst>
          </p:cNvPr>
          <p:cNvSpPr txBox="1"/>
          <p:nvPr/>
        </p:nvSpPr>
        <p:spPr>
          <a:xfrm>
            <a:off x="4419600" y="2218982"/>
            <a:ext cx="10765481" cy="5883662"/>
          </a:xfrm>
          <a:prstGeom prst="rect">
            <a:avLst/>
          </a:prstGeom>
          <a:noFill/>
        </p:spPr>
        <p:txBody>
          <a:bodyPr wrap="square" rtlCol="0">
            <a:spAutoFit/>
          </a:bodyPr>
          <a:lstStyle/>
          <a:p>
            <a:pPr marL="518163" lvl="1" algn="ctr">
              <a:lnSpc>
                <a:spcPts val="5760"/>
              </a:lnSpc>
            </a:pPr>
            <a:r>
              <a:rPr lang="en-US" sz="6600" b="1" dirty="0">
                <a:solidFill>
                  <a:srgbClr val="0070C0"/>
                </a:solidFill>
                <a:latin typeface="Times New Roman" panose="02020603050405020304" pitchFamily="18" charset="0"/>
                <a:cs typeface="Times New Roman" panose="02020603050405020304" pitchFamily="18" charset="0"/>
              </a:rPr>
              <a:t>Tranh </a:t>
            </a:r>
            <a:r>
              <a:rPr lang="en-US" sz="6600" b="1" dirty="0" err="1">
                <a:solidFill>
                  <a:srgbClr val="0070C0"/>
                </a:solidFill>
                <a:latin typeface="Times New Roman" panose="02020603050405020304" pitchFamily="18" charset="0"/>
                <a:cs typeface="Times New Roman" panose="02020603050405020304" pitchFamily="18" charset="0"/>
              </a:rPr>
              <a:t>chân</a:t>
            </a:r>
            <a:r>
              <a:rPr lang="en-US" sz="6600" b="1" dirty="0">
                <a:solidFill>
                  <a:srgbClr val="0070C0"/>
                </a:solidFill>
                <a:latin typeface="Times New Roman" panose="02020603050405020304" pitchFamily="18" charset="0"/>
                <a:cs typeface="Times New Roman" panose="02020603050405020304" pitchFamily="18" charset="0"/>
              </a:rPr>
              <a:t> dung </a:t>
            </a:r>
            <a:r>
              <a:rPr lang="en-US" sz="6600" b="1" dirty="0" err="1">
                <a:solidFill>
                  <a:srgbClr val="0070C0"/>
                </a:solidFill>
                <a:latin typeface="Times New Roman" panose="02020603050405020304" pitchFamily="18" charset="0"/>
                <a:cs typeface="Times New Roman" panose="02020603050405020304" pitchFamily="18" charset="0"/>
              </a:rPr>
              <a:t>có</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thể</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diễn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tả</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được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đặc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điểm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về</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hoạt</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động</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và</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nghề</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nghiệp</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của</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nhân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vật</a:t>
            </a:r>
            <a:r>
              <a:rPr lang="en-US" sz="6600" b="1" dirty="0">
                <a:solidFill>
                  <a:srgbClr val="0070C0"/>
                </a:solidFill>
                <a:latin typeface="Times New Roman" panose="02020603050405020304" pitchFamily="18" charset="0"/>
                <a:cs typeface="Times New Roman" panose="02020603050405020304" pitchFamily="18" charset="0"/>
              </a:rPr>
              <a:t>.</a:t>
            </a:r>
          </a:p>
          <a:p>
            <a:pPr algn="ctr"/>
            <a:endParaRPr lang="en-US" sz="4800" b="1" dirty="0">
              <a:latin typeface="Times New Roman" panose="02020603050405020304" pitchFamily="18" charset="0"/>
            </a:endParaRPr>
          </a:p>
          <a:p>
            <a:pPr algn="ctr"/>
            <a:endParaRPr lang="en-US" sz="3600" b="1" dirty="0">
              <a:latin typeface="Times New Roman" panose="02020603050405020304" pitchFamily="18" charset="0"/>
            </a:endParaRPr>
          </a:p>
          <a:p>
            <a:endParaRPr lang="en-US" sz="3600" b="1" dirty="0">
              <a:latin typeface="Times New Roman" panose="02020603050405020304" pitchFamily="18" charset="0"/>
            </a:endParaRPr>
          </a:p>
          <a:p>
            <a:pPr algn="ctr"/>
            <a:endParaRPr lang="en-US" sz="3600" b="1" dirty="0">
              <a:latin typeface="Times New Roman" panose="02020603050405020304" pitchFamily="18" charset="0"/>
            </a:endParaRPr>
          </a:p>
          <a:p>
            <a:pPr algn="ctr"/>
            <a:endParaRPr lang="en-US" sz="2700" b="1" dirty="0">
              <a:latin typeface="Times New Roman" panose="02020603050405020304" pitchFamily="18" charset="0"/>
            </a:endParaRPr>
          </a:p>
        </p:txBody>
      </p:sp>
      <p:sp>
        <p:nvSpPr>
          <p:cNvPr id="6" name="TextBox 5">
            <a:extLst>
              <a:ext uri="{FF2B5EF4-FFF2-40B4-BE49-F238E27FC236}">
                <a16:creationId xmlns:a16="http://schemas.microsoft.com/office/drawing/2014/main" id="{961036D5-D5F4-A83F-B4CD-A6DD6243D0ED}"/>
              </a:ext>
            </a:extLst>
          </p:cNvPr>
          <p:cNvSpPr txBox="1"/>
          <p:nvPr/>
        </p:nvSpPr>
        <p:spPr>
          <a:xfrm>
            <a:off x="7847506" y="713010"/>
            <a:ext cx="4790210" cy="923330"/>
          </a:xfrm>
          <a:prstGeom prst="rect">
            <a:avLst/>
          </a:prstGeom>
          <a:noFill/>
        </p:spPr>
        <p:txBody>
          <a:bodyPr wrap="square" rtlCol="0">
            <a:spAutoFit/>
          </a:bodyPr>
          <a:lstStyle/>
          <a:p>
            <a:r>
              <a:rPr lang="en-US" sz="5400" b="1" dirty="0">
                <a:solidFill>
                  <a:srgbClr val="002060"/>
                </a:solidFill>
                <a:latin typeface="Times New Roman" panose="02020603050405020304" pitchFamily="18" charset="0"/>
              </a:rPr>
              <a:t>GHI NHỚ</a:t>
            </a:r>
          </a:p>
        </p:txBody>
      </p:sp>
    </p:spTree>
    <p:extLst>
      <p:ext uri="{BB962C8B-B14F-4D97-AF65-F5344CB8AC3E}">
        <p14:creationId xmlns:p14="http://schemas.microsoft.com/office/powerpoint/2010/main" val="2580740393"/>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79B82-18FD-A899-7BE7-F7A124C55B93}"/>
            </a:ext>
          </a:extLst>
        </p:cNvPr>
        <p:cNvGrpSpPr/>
        <p:nvPr/>
      </p:nvGrpSpPr>
      <p:grpSpPr>
        <a:xfrm>
          <a:off x="0" y="0"/>
          <a:ext cx="0" cy="0"/>
          <a:chOff x="0" y="0"/>
          <a:chExt cx="0" cy="0"/>
        </a:xfrm>
      </p:grpSpPr>
      <p:pic>
        <p:nvPicPr>
          <p:cNvPr id="34820" name="Picture 4" descr="Picture26">
            <a:extLst>
              <a:ext uri="{FF2B5EF4-FFF2-40B4-BE49-F238E27FC236}">
                <a16:creationId xmlns:a16="http://schemas.microsoft.com/office/drawing/2014/main" id="{D1CBFEA3-FDE1-E9D7-15B0-FF101FE3C38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6399" y="-255810"/>
            <a:ext cx="17827829" cy="98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60A34CB-00CB-E157-7E4D-B1266F21C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72" y="-123122"/>
            <a:ext cx="2854530" cy="2367504"/>
          </a:xfrm>
          <a:prstGeom prst="rect">
            <a:avLst/>
          </a:prstGeom>
        </p:spPr>
      </p:pic>
      <p:sp>
        <p:nvSpPr>
          <p:cNvPr id="6" name="TextBox 5">
            <a:extLst>
              <a:ext uri="{FF2B5EF4-FFF2-40B4-BE49-F238E27FC236}">
                <a16:creationId xmlns:a16="http://schemas.microsoft.com/office/drawing/2014/main" id="{34B759D0-8FD2-FDD7-4631-428F0A94CDE8}"/>
              </a:ext>
            </a:extLst>
          </p:cNvPr>
          <p:cNvSpPr txBox="1"/>
          <p:nvPr/>
        </p:nvSpPr>
        <p:spPr>
          <a:xfrm>
            <a:off x="5791200" y="1714500"/>
            <a:ext cx="8009992" cy="4124206"/>
          </a:xfrm>
          <a:prstGeom prst="rect">
            <a:avLst/>
          </a:prstGeom>
          <a:noFill/>
        </p:spPr>
        <p:txBody>
          <a:bodyPr wrap="square" rtlCol="0">
            <a:spAutoFit/>
          </a:bodyPr>
          <a:lstStyle/>
          <a:p>
            <a:pPr algn="ctr"/>
            <a:r>
              <a:rPr lang="en-US" sz="9600" b="1" dirty="0">
                <a:solidFill>
                  <a:srgbClr val="002060"/>
                </a:solidFill>
                <a:latin typeface="Times New Roman" panose="02020603050405020304" pitchFamily="18" charset="0"/>
              </a:rPr>
              <a:t>THAM</a:t>
            </a:r>
          </a:p>
          <a:p>
            <a:pPr algn="ctr"/>
            <a:r>
              <a:rPr lang="en-US" sz="9600" b="1" dirty="0">
                <a:solidFill>
                  <a:srgbClr val="002060"/>
                </a:solidFill>
                <a:latin typeface="Times New Roman" panose="02020603050405020304" pitchFamily="18" charset="0"/>
              </a:rPr>
              <a:t> </a:t>
            </a:r>
            <a:r>
              <a:rPr lang="en-US" sz="16600" b="1" dirty="0">
                <a:solidFill>
                  <a:srgbClr val="002060"/>
                </a:solidFill>
                <a:latin typeface="Times New Roman" panose="02020603050405020304" pitchFamily="18" charset="0"/>
              </a:rPr>
              <a:t>KHẢO</a:t>
            </a:r>
            <a:endParaRPr lang="en-US" sz="96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2994508612"/>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419099"/>
            <a:ext cx="6248400" cy="8764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stretch>
            <a:fillRect/>
          </a:stretch>
        </p:blipFill>
        <p:spPr>
          <a:xfrm>
            <a:off x="10210800" y="607788"/>
            <a:ext cx="6224617" cy="8386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5200" y="0"/>
            <a:ext cx="7620000" cy="984352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4B1BCF1F-B66B-DD21-822A-F9042F79A562}"/>
              </a:ext>
            </a:extLst>
          </p:cNvPr>
          <p:cNvPicPr>
            <a:picLocks noChangeAspect="1"/>
          </p:cNvPicPr>
          <p:nvPr/>
        </p:nvPicPr>
        <p:blipFill>
          <a:blip r:embed="rId3"/>
          <a:stretch>
            <a:fillRect/>
          </a:stretch>
        </p:blipFill>
        <p:spPr>
          <a:xfrm>
            <a:off x="10439400" y="0"/>
            <a:ext cx="7620000" cy="95959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21560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2A83DD-3B7C-F808-A81A-E8538545727F}"/>
              </a:ext>
            </a:extLst>
          </p:cNvPr>
          <p:cNvPicPr>
            <a:picLocks noChangeAspect="1"/>
          </p:cNvPicPr>
          <p:nvPr/>
        </p:nvPicPr>
        <p:blipFill>
          <a:blip r:embed="rId2"/>
          <a:stretch>
            <a:fillRect/>
          </a:stretch>
        </p:blipFill>
        <p:spPr>
          <a:xfrm>
            <a:off x="0" y="0"/>
            <a:ext cx="18281867" cy="10287000"/>
          </a:xfrm>
          <a:prstGeom prst="rect">
            <a:avLst/>
          </a:prstGeom>
        </p:spPr>
      </p:pic>
    </p:spTree>
    <p:extLst>
      <p:ext uri="{BB962C8B-B14F-4D97-AF65-F5344CB8AC3E}">
        <p14:creationId xmlns:p14="http://schemas.microsoft.com/office/powerpoint/2010/main" val="1112427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D409B-97B8-2818-1CE1-0DF64E2521A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AC0744-E08C-186D-3F8E-C8A868BA94A1}"/>
              </a:ext>
            </a:extLst>
          </p:cNvPr>
          <p:cNvPicPr>
            <a:picLocks noChangeAspect="1"/>
          </p:cNvPicPr>
          <p:nvPr/>
        </p:nvPicPr>
        <p:blipFill>
          <a:blip r:embed="rId3"/>
          <a:stretch>
            <a:fillRect/>
          </a:stretch>
        </p:blipFill>
        <p:spPr>
          <a:xfrm>
            <a:off x="355601" y="228600"/>
            <a:ext cx="17271998" cy="10058400"/>
          </a:xfrm>
          <a:prstGeom prst="rect">
            <a:avLst/>
          </a:prstGeom>
        </p:spPr>
      </p:pic>
      <p:sp>
        <p:nvSpPr>
          <p:cNvPr id="4" name="TextBox 3">
            <a:extLst>
              <a:ext uri="{FF2B5EF4-FFF2-40B4-BE49-F238E27FC236}">
                <a16:creationId xmlns:a16="http://schemas.microsoft.com/office/drawing/2014/main" id="{ACEEBA21-6CB9-A60C-0966-AA8432D011FA}"/>
              </a:ext>
            </a:extLst>
          </p:cNvPr>
          <p:cNvSpPr txBox="1"/>
          <p:nvPr/>
        </p:nvSpPr>
        <p:spPr>
          <a:xfrm>
            <a:off x="3886200" y="4686300"/>
            <a:ext cx="11430000" cy="3356047"/>
          </a:xfrm>
          <a:prstGeom prst="rect">
            <a:avLst/>
          </a:prstGeom>
          <a:noFill/>
        </p:spPr>
        <p:txBody>
          <a:bodyPr wrap="square">
            <a:spAutoFit/>
          </a:bodyPr>
          <a:lstStyle/>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Em thích vẽ chân dung tới ngang vai hay nửa người?</a:t>
            </a: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Màu sắc em sử dụng để thể hiện chân dung  như thế nào</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Em sẽ vẽ chân dung của ai? Đặc điểm đáng nhớ của người đó là gì?</a:t>
            </a: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Cần vẽ thêm gì để bài vẽ sinh động hơn?</a:t>
            </a:r>
          </a:p>
        </p:txBody>
      </p:sp>
    </p:spTree>
    <p:extLst>
      <p:ext uri="{BB962C8B-B14F-4D97-AF65-F5344CB8AC3E}">
        <p14:creationId xmlns:p14="http://schemas.microsoft.com/office/powerpoint/2010/main" val="18173671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DC9AB-0DFE-B41C-1620-0A441070DA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F43722-DB81-4EDF-7A39-BCB146653528}"/>
              </a:ext>
            </a:extLst>
          </p:cNvPr>
          <p:cNvPicPr>
            <a:picLocks noChangeAspect="1"/>
          </p:cNvPicPr>
          <p:nvPr/>
        </p:nvPicPr>
        <p:blipFill>
          <a:blip r:embed="rId3"/>
          <a:stretch>
            <a:fillRect/>
          </a:stretch>
        </p:blipFill>
        <p:spPr>
          <a:xfrm>
            <a:off x="355601" y="228600"/>
            <a:ext cx="17271998" cy="10058400"/>
          </a:xfrm>
          <a:prstGeom prst="rect">
            <a:avLst/>
          </a:prstGeom>
        </p:spPr>
      </p:pic>
      <p:sp>
        <p:nvSpPr>
          <p:cNvPr id="10" name="Rectangle 9">
            <a:extLst>
              <a:ext uri="{FF2B5EF4-FFF2-40B4-BE49-F238E27FC236}">
                <a16:creationId xmlns:a16="http://schemas.microsoft.com/office/drawing/2014/main" id="{23F428F4-6D02-BD85-C54A-CEB829A8A65E}"/>
              </a:ext>
            </a:extLst>
          </p:cNvPr>
          <p:cNvSpPr/>
          <p:nvPr/>
        </p:nvSpPr>
        <p:spPr>
          <a:xfrm>
            <a:off x="3226786" y="4700696"/>
            <a:ext cx="13358464" cy="1661993"/>
          </a:xfrm>
          <a:prstGeom prst="rect">
            <a:avLst/>
          </a:prstGeom>
          <a:noFill/>
        </p:spPr>
        <p:txBody>
          <a:bodyPr wrap="none" lIns="137160" tIns="68580" rIns="137160" bIns="68580">
            <a:spAutoFit/>
          </a:bodyPr>
          <a:lstStyle/>
          <a:p>
            <a:pPr algn="ctr"/>
            <a:r>
              <a:rPr lang="en-US" sz="9900" b="1" dirty="0">
                <a:ln w="12700">
                  <a:solidFill>
                    <a:schemeClr val="accent1"/>
                  </a:solidFill>
                  <a:prstDash val="solid"/>
                </a:ln>
                <a:solidFill>
                  <a:srgbClr val="FFC000"/>
                </a:solidFill>
                <a:effectLst>
                  <a:outerShdw dist="38100" dir="2640000" algn="bl" rotWithShape="0">
                    <a:schemeClr val="accent1"/>
                  </a:outerShdw>
                </a:effectLst>
              </a:rPr>
              <a:t>3. LUYỆN TẬP- SÁNG TẠO</a:t>
            </a:r>
          </a:p>
        </p:txBody>
      </p:sp>
      <p:sp>
        <p:nvSpPr>
          <p:cNvPr id="5" name="TextBox 4">
            <a:extLst>
              <a:ext uri="{FF2B5EF4-FFF2-40B4-BE49-F238E27FC236}">
                <a16:creationId xmlns:a16="http://schemas.microsoft.com/office/drawing/2014/main" id="{97BDCF95-8357-723D-4F4B-42E074100E11}"/>
              </a:ext>
            </a:extLst>
          </p:cNvPr>
          <p:cNvSpPr txBox="1"/>
          <p:nvPr/>
        </p:nvSpPr>
        <p:spPr>
          <a:xfrm>
            <a:off x="4356101" y="6362690"/>
            <a:ext cx="11531600" cy="816570"/>
          </a:xfrm>
          <a:prstGeom prst="rect">
            <a:avLst/>
          </a:prstGeom>
          <a:noFill/>
        </p:spPr>
        <p:txBody>
          <a:bodyPr wrap="square">
            <a:spAutoFit/>
          </a:bodyPr>
          <a:lstStyle/>
          <a:p>
            <a:pPr>
              <a:lnSpc>
                <a:spcPts val="5981"/>
              </a:lnSpc>
            </a:pPr>
            <a:r>
              <a:rPr lang="en-US" sz="4800" dirty="0">
                <a:solidFill>
                  <a:srgbClr val="00B0F0"/>
                </a:solidFill>
                <a:latin typeface="Livvic Bold"/>
              </a:rPr>
              <a:t>    </a:t>
            </a:r>
            <a:r>
              <a:rPr lang="vi-VN" sz="4800" dirty="0">
                <a:solidFill>
                  <a:srgbClr val="00B0F0"/>
                </a:solidFill>
                <a:latin typeface="Livvic Bold"/>
              </a:rPr>
              <a:t>Vẽ </a:t>
            </a:r>
            <a:r>
              <a:rPr lang="en-US" sz="4800" dirty="0" err="1">
                <a:solidFill>
                  <a:srgbClr val="00B0F0"/>
                </a:solidFill>
                <a:latin typeface="Livvic Bold"/>
              </a:rPr>
              <a:t>tranh</a:t>
            </a:r>
            <a:r>
              <a:rPr lang="en-US" sz="4800" dirty="0">
                <a:solidFill>
                  <a:srgbClr val="00B0F0"/>
                </a:solidFill>
                <a:latin typeface="Livvic Bold"/>
              </a:rPr>
              <a:t> </a:t>
            </a:r>
            <a:r>
              <a:rPr lang="en-US" sz="4800" dirty="0" err="1">
                <a:solidFill>
                  <a:srgbClr val="00B0F0"/>
                </a:solidFill>
                <a:latin typeface="Livvic Bold"/>
              </a:rPr>
              <a:t>chân</a:t>
            </a:r>
            <a:r>
              <a:rPr lang="en-US" sz="4800" dirty="0">
                <a:solidFill>
                  <a:srgbClr val="00B0F0"/>
                </a:solidFill>
                <a:latin typeface="Livvic Bold"/>
              </a:rPr>
              <a:t> dung </a:t>
            </a:r>
            <a:r>
              <a:rPr lang="en-US" sz="4800" dirty="0" err="1">
                <a:solidFill>
                  <a:srgbClr val="00B0F0"/>
                </a:solidFill>
                <a:latin typeface="Livvic Bold"/>
              </a:rPr>
              <a:t>nhân</a:t>
            </a:r>
            <a:r>
              <a:rPr lang="en-US" sz="4800" dirty="0">
                <a:solidFill>
                  <a:srgbClr val="00B0F0"/>
                </a:solidFill>
                <a:latin typeface="Livvic Bold"/>
              </a:rPr>
              <a:t> </a:t>
            </a:r>
            <a:r>
              <a:rPr lang="en-US" sz="4800" dirty="0" err="1">
                <a:solidFill>
                  <a:srgbClr val="00B0F0"/>
                </a:solidFill>
                <a:latin typeface="Livvic Bold"/>
              </a:rPr>
              <a:t>vật</a:t>
            </a:r>
            <a:r>
              <a:rPr lang="en-US" sz="4800" dirty="0">
                <a:solidFill>
                  <a:srgbClr val="00B0F0"/>
                </a:solidFill>
                <a:latin typeface="Livvic Bold"/>
              </a:rPr>
              <a:t> </a:t>
            </a:r>
            <a:r>
              <a:rPr lang="vi-VN" sz="4800" dirty="0">
                <a:solidFill>
                  <a:srgbClr val="00B0F0"/>
                </a:solidFill>
                <a:latin typeface="Livvic Bold"/>
              </a:rPr>
              <a:t>!</a:t>
            </a:r>
            <a:endParaRPr lang="en-US" sz="4800" dirty="0">
              <a:solidFill>
                <a:srgbClr val="00B0F0"/>
              </a:solidFill>
              <a:latin typeface="Livvic Bold"/>
            </a:endParaRPr>
          </a:p>
        </p:txBody>
      </p:sp>
    </p:spTree>
    <p:extLst>
      <p:ext uri="{BB962C8B-B14F-4D97-AF65-F5344CB8AC3E}">
        <p14:creationId xmlns:p14="http://schemas.microsoft.com/office/powerpoint/2010/main" val="2508913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C9E4F-D1AF-2BE6-1CB1-5100F15C54CB}"/>
            </a:ext>
          </a:extLst>
        </p:cNvPr>
        <p:cNvGrpSpPr/>
        <p:nvPr/>
      </p:nvGrpSpPr>
      <p:grpSpPr>
        <a:xfrm>
          <a:off x="0" y="0"/>
          <a:ext cx="0" cy="0"/>
          <a:chOff x="0" y="0"/>
          <a:chExt cx="0" cy="0"/>
        </a:xfrm>
      </p:grpSpPr>
      <p:pic>
        <p:nvPicPr>
          <p:cNvPr id="34820" name="Picture 4" descr="Picture26">
            <a:extLst>
              <a:ext uri="{FF2B5EF4-FFF2-40B4-BE49-F238E27FC236}">
                <a16:creationId xmlns:a16="http://schemas.microsoft.com/office/drawing/2014/main" id="{3258AB20-3BDE-F3EE-DBCA-EDC2E807108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17827829" cy="98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929393F-F315-5245-AC3F-648EE704DF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72" y="-123122"/>
            <a:ext cx="2854530" cy="2367504"/>
          </a:xfrm>
          <a:prstGeom prst="rect">
            <a:avLst/>
          </a:prstGeom>
        </p:spPr>
      </p:pic>
      <p:sp>
        <p:nvSpPr>
          <p:cNvPr id="3" name="TextBox 2">
            <a:extLst>
              <a:ext uri="{FF2B5EF4-FFF2-40B4-BE49-F238E27FC236}">
                <a16:creationId xmlns:a16="http://schemas.microsoft.com/office/drawing/2014/main" id="{1BF3C8E4-A19D-BCDB-EE81-B60B53915947}"/>
              </a:ext>
            </a:extLst>
          </p:cNvPr>
          <p:cNvSpPr txBox="1"/>
          <p:nvPr/>
        </p:nvSpPr>
        <p:spPr>
          <a:xfrm>
            <a:off x="4419600" y="2218982"/>
            <a:ext cx="10765481" cy="6535122"/>
          </a:xfrm>
          <a:prstGeom prst="rect">
            <a:avLst/>
          </a:prstGeom>
          <a:noFill/>
        </p:spPr>
        <p:txBody>
          <a:bodyPr wrap="square" rtlCol="0">
            <a:spAutoFit/>
          </a:bodyPr>
          <a:lstStyle/>
          <a:p>
            <a:pPr marL="518163" lvl="1" algn="ctr">
              <a:lnSpc>
                <a:spcPts val="5760"/>
              </a:lnSpc>
            </a:pPr>
            <a:r>
              <a:rPr lang="en-US" sz="5400" b="1" dirty="0" err="1">
                <a:solidFill>
                  <a:srgbClr val="0070C0"/>
                </a:solidFill>
                <a:latin typeface="Times New Roman" panose="02020603050405020304" pitchFamily="18" charset="0"/>
                <a:cs typeface="Times New Roman" panose="02020603050405020304" pitchFamily="18" charset="0"/>
              </a:rPr>
              <a:t>Cần</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sử</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dụng</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các</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chất</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liệu</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sưu</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tầm</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để</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làm</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rõ</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đặc</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điểm</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nhân</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vật</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và</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sử</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dụng</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chất</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kết</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dính</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Nên</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chú</a:t>
            </a:r>
            <a:r>
              <a:rPr lang="en-US" sz="5400" b="1" dirty="0">
                <a:solidFill>
                  <a:srgbClr val="0070C0"/>
                </a:solidFill>
                <a:latin typeface="Times New Roman" panose="02020603050405020304" pitchFamily="18" charset="0"/>
                <a:cs typeface="Times New Roman" panose="02020603050405020304" pitchFamily="18" charset="0"/>
              </a:rPr>
              <a:t> ý </a:t>
            </a:r>
            <a:r>
              <a:rPr lang="en-US" sz="5400" b="1" dirty="0" err="1">
                <a:solidFill>
                  <a:srgbClr val="0070C0"/>
                </a:solidFill>
                <a:latin typeface="Times New Roman" panose="02020603050405020304" pitchFamily="18" charset="0"/>
                <a:cs typeface="Times New Roman" panose="02020603050405020304" pitchFamily="18" charset="0"/>
              </a:rPr>
              <a:t>giữ</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gìn</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vệ</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sinh</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chung</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chỗ</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ngồi</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sạch</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sẽ</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gọn</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gàng</a:t>
            </a:r>
            <a:r>
              <a:rPr lang="en-US" sz="5400" b="1" dirty="0">
                <a:solidFill>
                  <a:srgbClr val="0070C0"/>
                </a:solidFill>
                <a:latin typeface="Times New Roman" panose="02020603050405020304" pitchFamily="18" charset="0"/>
                <a:cs typeface="Times New Roman" panose="02020603050405020304" pitchFamily="18" charset="0"/>
              </a:rPr>
              <a:t>. </a:t>
            </a:r>
          </a:p>
          <a:p>
            <a:endParaRPr lang="en-US" sz="4200" dirty="0">
              <a:latin typeface="Times New Roman" panose="02020603050405020304" pitchFamily="18" charset="0"/>
            </a:endParaRPr>
          </a:p>
          <a:p>
            <a:pPr algn="ctr"/>
            <a:endParaRPr lang="en-US" sz="3600" b="1" dirty="0">
              <a:latin typeface="Times New Roman" panose="02020603050405020304" pitchFamily="18" charset="0"/>
            </a:endParaRPr>
          </a:p>
          <a:p>
            <a:endParaRPr lang="en-US" sz="3600" b="1" dirty="0">
              <a:latin typeface="Times New Roman" panose="02020603050405020304" pitchFamily="18" charset="0"/>
            </a:endParaRPr>
          </a:p>
          <a:p>
            <a:pPr algn="ctr"/>
            <a:endParaRPr lang="en-US" sz="3600" b="1" dirty="0">
              <a:latin typeface="Times New Roman" panose="02020603050405020304" pitchFamily="18" charset="0"/>
            </a:endParaRPr>
          </a:p>
          <a:p>
            <a:pPr algn="ctr"/>
            <a:endParaRPr lang="en-US" sz="2700" b="1" dirty="0">
              <a:latin typeface="Times New Roman" panose="02020603050405020304" pitchFamily="18" charset="0"/>
            </a:endParaRPr>
          </a:p>
        </p:txBody>
      </p:sp>
      <p:sp>
        <p:nvSpPr>
          <p:cNvPr id="6" name="TextBox 5">
            <a:extLst>
              <a:ext uri="{FF2B5EF4-FFF2-40B4-BE49-F238E27FC236}">
                <a16:creationId xmlns:a16="http://schemas.microsoft.com/office/drawing/2014/main" id="{7CE453D2-C34A-412B-95CD-0BEEF6AAF0C0}"/>
              </a:ext>
            </a:extLst>
          </p:cNvPr>
          <p:cNvSpPr txBox="1"/>
          <p:nvPr/>
        </p:nvSpPr>
        <p:spPr>
          <a:xfrm>
            <a:off x="7847506" y="713010"/>
            <a:ext cx="4790210" cy="923330"/>
          </a:xfrm>
          <a:prstGeom prst="rect">
            <a:avLst/>
          </a:prstGeom>
          <a:noFill/>
        </p:spPr>
        <p:txBody>
          <a:bodyPr wrap="square" rtlCol="0">
            <a:spAutoFit/>
          </a:bodyPr>
          <a:lstStyle/>
          <a:p>
            <a:r>
              <a:rPr lang="en-US" sz="5400" b="1" dirty="0">
                <a:solidFill>
                  <a:srgbClr val="002060"/>
                </a:solidFill>
                <a:latin typeface="Times New Roman" panose="02020603050405020304" pitchFamily="18" charset="0"/>
              </a:rPr>
              <a:t>GHI NHỚ</a:t>
            </a:r>
          </a:p>
        </p:txBody>
      </p:sp>
    </p:spTree>
    <p:extLst>
      <p:ext uri="{BB962C8B-B14F-4D97-AF65-F5344CB8AC3E}">
        <p14:creationId xmlns:p14="http://schemas.microsoft.com/office/powerpoint/2010/main" val="12086543"/>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10843-3987-312F-21DC-D8DFB40AD8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6E78FA-87F8-EBDE-68C7-AF34FC0E893B}"/>
              </a:ext>
            </a:extLst>
          </p:cNvPr>
          <p:cNvPicPr>
            <a:picLocks noChangeAspect="1"/>
          </p:cNvPicPr>
          <p:nvPr/>
        </p:nvPicPr>
        <p:blipFill>
          <a:blip r:embed="rId3"/>
          <a:stretch>
            <a:fillRect/>
          </a:stretch>
        </p:blipFill>
        <p:spPr>
          <a:xfrm>
            <a:off x="355601" y="228600"/>
            <a:ext cx="17271998" cy="10058400"/>
          </a:xfrm>
          <a:prstGeom prst="rect">
            <a:avLst/>
          </a:prstGeom>
        </p:spPr>
      </p:pic>
      <p:sp>
        <p:nvSpPr>
          <p:cNvPr id="10" name="Rectangle 9">
            <a:extLst>
              <a:ext uri="{FF2B5EF4-FFF2-40B4-BE49-F238E27FC236}">
                <a16:creationId xmlns:a16="http://schemas.microsoft.com/office/drawing/2014/main" id="{D5D8413E-CB41-2B06-FA62-83F45E54CACC}"/>
              </a:ext>
            </a:extLst>
          </p:cNvPr>
          <p:cNvSpPr/>
          <p:nvPr/>
        </p:nvSpPr>
        <p:spPr>
          <a:xfrm>
            <a:off x="2873585" y="5143501"/>
            <a:ext cx="13455286" cy="1661993"/>
          </a:xfrm>
          <a:prstGeom prst="rect">
            <a:avLst/>
          </a:prstGeom>
          <a:noFill/>
        </p:spPr>
        <p:txBody>
          <a:bodyPr wrap="none" lIns="137160" tIns="68580" rIns="137160" bIns="68580">
            <a:spAutoFit/>
          </a:bodyPr>
          <a:lstStyle/>
          <a:p>
            <a:pPr algn="ctr"/>
            <a:r>
              <a:rPr lang="en-US" sz="9900" b="1" dirty="0">
                <a:ln w="12700">
                  <a:solidFill>
                    <a:schemeClr val="accent1"/>
                  </a:solidFill>
                  <a:prstDash val="solid"/>
                </a:ln>
                <a:solidFill>
                  <a:srgbClr val="FFC000"/>
                </a:solidFill>
                <a:effectLst>
                  <a:outerShdw dist="38100" dir="2640000" algn="bl" rotWithShape="0">
                    <a:schemeClr val="accent1"/>
                  </a:outerShdw>
                </a:effectLst>
              </a:rPr>
              <a:t>4. PHÂN TÍCH- ĐÁNH GIÁ</a:t>
            </a:r>
          </a:p>
        </p:txBody>
      </p:sp>
      <p:sp>
        <p:nvSpPr>
          <p:cNvPr id="5" name="TextBox 4">
            <a:extLst>
              <a:ext uri="{FF2B5EF4-FFF2-40B4-BE49-F238E27FC236}">
                <a16:creationId xmlns:a16="http://schemas.microsoft.com/office/drawing/2014/main" id="{4C17C037-E8F8-6E34-0A75-A5F29160B1DD}"/>
              </a:ext>
            </a:extLst>
          </p:cNvPr>
          <p:cNvSpPr txBox="1"/>
          <p:nvPr/>
        </p:nvSpPr>
        <p:spPr>
          <a:xfrm>
            <a:off x="4356101" y="6362690"/>
            <a:ext cx="11531600" cy="830997"/>
          </a:xfrm>
          <a:prstGeom prst="rect">
            <a:avLst/>
          </a:prstGeom>
          <a:noFill/>
        </p:spPr>
        <p:txBody>
          <a:bodyPr wrap="square">
            <a:spAutoFit/>
          </a:bodyPr>
          <a:lstStyle/>
          <a:p>
            <a:endParaRPr lang="en-US" sz="4800" dirty="0">
              <a:solidFill>
                <a:srgbClr val="FF0000"/>
              </a:solidFill>
            </a:endParaRPr>
          </a:p>
        </p:txBody>
      </p:sp>
    </p:spTree>
    <p:extLst>
      <p:ext uri="{BB962C8B-B14F-4D97-AF65-F5344CB8AC3E}">
        <p14:creationId xmlns:p14="http://schemas.microsoft.com/office/powerpoint/2010/main" val="31183509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1"/>
            <a:ext cx="18257196" cy="103781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E9AE2EB-4293-42F5-9D85-24EEE48766EC}"/>
              </a:ext>
            </a:extLst>
          </p:cNvPr>
          <p:cNvSpPr txBox="1"/>
          <p:nvPr/>
        </p:nvSpPr>
        <p:spPr>
          <a:xfrm>
            <a:off x="5029200" y="647700"/>
            <a:ext cx="11343135" cy="7309693"/>
          </a:xfrm>
          <a:prstGeom prst="rect">
            <a:avLst/>
          </a:prstGeom>
        </p:spPr>
        <p:txBody>
          <a:bodyPr wrap="square" lIns="0" tIns="0" rIns="0" bIns="0" rtlCol="0" anchor="t">
            <a:spAutoFit/>
          </a:bodyPr>
          <a:lstStyle/>
          <a:p>
            <a:pPr algn="ctr">
              <a:lnSpc>
                <a:spcPts val="3817"/>
              </a:lnSpc>
            </a:pPr>
            <a:endParaRPr lang="en-US" sz="4000" b="1" dirty="0">
              <a:solidFill>
                <a:srgbClr val="0070C0"/>
              </a:solidFill>
              <a:latin typeface="+mj-lt"/>
            </a:endParaRPr>
          </a:p>
          <a:p>
            <a:pPr algn="ctr">
              <a:lnSpc>
                <a:spcPts val="3817"/>
              </a:lnSpc>
            </a:pPr>
            <a:r>
              <a:rPr lang="vi-VN" sz="4000" b="1" dirty="0">
                <a:solidFill>
                  <a:srgbClr val="0070C0"/>
                </a:solidFill>
                <a:latin typeface="+mj-lt"/>
              </a:rPr>
              <a:t>*Trưng bày, thảo luận và chia sẻ</a:t>
            </a:r>
          </a:p>
          <a:p>
            <a:pPr>
              <a:lnSpc>
                <a:spcPts val="3817"/>
              </a:lnSpc>
            </a:pPr>
            <a:endParaRPr lang="vi-VN" sz="4000" b="1" dirty="0">
              <a:solidFill>
                <a:srgbClr val="0070C0"/>
              </a:solidFill>
              <a:latin typeface="+mj-lt"/>
            </a:endParaRPr>
          </a:p>
          <a:p>
            <a:pPr marL="514350" indent="-514350">
              <a:lnSpc>
                <a:spcPts val="3817"/>
              </a:lnSpc>
              <a:buAutoNum type="arabicPeriod"/>
            </a:pPr>
            <a:r>
              <a:rPr lang="vi-VN" sz="4000" b="1" dirty="0">
                <a:solidFill>
                  <a:srgbClr val="0070C0"/>
                </a:solidFill>
                <a:latin typeface="+mj-lt"/>
              </a:rPr>
              <a:t>Em thích bài vẽ nào?</a:t>
            </a:r>
          </a:p>
          <a:p>
            <a:pPr marL="514350" indent="-514350">
              <a:lnSpc>
                <a:spcPts val="3817"/>
              </a:lnSpc>
              <a:buFontTx/>
              <a:buAutoNum type="arabicPeriod"/>
            </a:pPr>
            <a:r>
              <a:rPr lang="vi-VN" sz="4000" b="1" dirty="0">
                <a:solidFill>
                  <a:srgbClr val="0070C0"/>
                </a:solidFill>
                <a:latin typeface="+mj-lt"/>
              </a:rPr>
              <a:t>Nhân vật trong bài vẽ gây ấn tượng gì cho em? </a:t>
            </a:r>
          </a:p>
          <a:p>
            <a:pPr marL="514350" indent="-514350">
              <a:lnSpc>
                <a:spcPts val="3817"/>
              </a:lnSpc>
              <a:buFontTx/>
              <a:buAutoNum type="arabicPeriod"/>
            </a:pPr>
            <a:r>
              <a:rPr lang="vi-VN" sz="4000" b="1" dirty="0">
                <a:solidFill>
                  <a:srgbClr val="0070C0"/>
                </a:solidFill>
                <a:latin typeface="+mj-lt"/>
              </a:rPr>
              <a:t>Nét và hình</a:t>
            </a:r>
            <a:r>
              <a:rPr lang="en-US" sz="4000" b="1" dirty="0">
                <a:solidFill>
                  <a:srgbClr val="0070C0"/>
                </a:solidFill>
                <a:latin typeface="+mj-lt"/>
              </a:rPr>
              <a:t>, </a:t>
            </a:r>
            <a:r>
              <a:rPr lang="en-US" sz="4000" b="1" dirty="0" err="1">
                <a:solidFill>
                  <a:srgbClr val="0070C0"/>
                </a:solidFill>
                <a:latin typeface="Times New Roman" panose="02020603050405020304" pitchFamily="18" charset="0"/>
                <a:cs typeface="Times New Roman" panose="02020603050405020304" pitchFamily="18" charset="0"/>
              </a:rPr>
              <a:t>chất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liệu</a:t>
            </a:r>
            <a:r>
              <a:rPr lang="vi-VN" sz="4000" b="1" dirty="0">
                <a:solidFill>
                  <a:srgbClr val="0070C0"/>
                </a:solidFill>
                <a:latin typeface="Times New Roman" panose="02020603050405020304" pitchFamily="18" charset="0"/>
                <a:cs typeface="Times New Roman" panose="02020603050405020304" pitchFamily="18" charset="0"/>
              </a:rPr>
              <a:t> </a:t>
            </a:r>
            <a:r>
              <a:rPr lang="vi-VN" sz="4000" b="1" dirty="0">
                <a:solidFill>
                  <a:srgbClr val="0070C0"/>
                </a:solidFill>
                <a:latin typeface="+mj-lt"/>
              </a:rPr>
              <a:t>thể hiện trong bài vẽ có gì ấn tượng?</a:t>
            </a:r>
          </a:p>
          <a:p>
            <a:pPr marL="514350" indent="-514350">
              <a:lnSpc>
                <a:spcPts val="3817"/>
              </a:lnSpc>
              <a:buFontTx/>
              <a:buAutoNum type="arabicPeriod"/>
            </a:pPr>
            <a:r>
              <a:rPr lang="vi-VN" sz="4000" b="1" dirty="0">
                <a:solidFill>
                  <a:srgbClr val="0070C0"/>
                </a:solidFill>
                <a:latin typeface="+mj-lt"/>
              </a:rPr>
              <a:t>Màu thứ cấp trong bài được pha trộn từ những màu cơ bản nào?</a:t>
            </a:r>
          </a:p>
          <a:p>
            <a:pPr marL="514350" indent="-514350">
              <a:lnSpc>
                <a:spcPts val="3817"/>
              </a:lnSpc>
              <a:buFontTx/>
              <a:buAutoNum type="arabicPeriod"/>
            </a:pPr>
            <a:r>
              <a:rPr lang="vi-VN" sz="4000" b="1" dirty="0">
                <a:solidFill>
                  <a:srgbClr val="0070C0"/>
                </a:solidFill>
                <a:latin typeface="+mj-lt"/>
              </a:rPr>
              <a:t>Nêu cảm nhận của em khi hoàn thành bài vẽ?</a:t>
            </a:r>
          </a:p>
          <a:p>
            <a:pPr marL="514350" indent="-514350">
              <a:lnSpc>
                <a:spcPts val="3817"/>
              </a:lnSpc>
              <a:buFontTx/>
              <a:buAutoNum type="arabicPeriod"/>
            </a:pPr>
            <a:r>
              <a:rPr lang="vi-VN" sz="4000" b="1" dirty="0">
                <a:solidFill>
                  <a:srgbClr val="0070C0"/>
                </a:solidFill>
                <a:latin typeface="+mj-lt"/>
              </a:rPr>
              <a:t>Em có ý tưởng gì để điều chỉnh bài vẽ hoàn thiện hơn</a:t>
            </a:r>
            <a:r>
              <a:rPr lang="vi-VN" sz="3181" dirty="0">
                <a:solidFill>
                  <a:schemeClr val="accent3">
                    <a:lumMod val="50000"/>
                  </a:schemeClr>
                </a:solidFill>
                <a:latin typeface="+mj-lt"/>
              </a:rPr>
              <a:t>?</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Tree>
    <p:extLst>
      <p:ext uri="{BB962C8B-B14F-4D97-AF65-F5344CB8AC3E}">
        <p14:creationId xmlns:p14="http://schemas.microsoft.com/office/powerpoint/2010/main" val="377611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916DE8F9-E967-A83B-4694-56C076D2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8088FF40-A8D8-CAA9-EF6B-B95A740E5B0D}"/>
              </a:ext>
            </a:extLst>
          </p:cNvPr>
          <p:cNvSpPr txBox="1"/>
          <p:nvPr/>
        </p:nvSpPr>
        <p:spPr>
          <a:xfrm>
            <a:off x="4961759" y="3429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
        <p:nvSpPr>
          <p:cNvPr id="4" name="TextBox 8">
            <a:extLst>
              <a:ext uri="{FF2B5EF4-FFF2-40B4-BE49-F238E27FC236}">
                <a16:creationId xmlns:a16="http://schemas.microsoft.com/office/drawing/2014/main" id="{03FEFC56-EE2A-E7A8-BE03-5E3557BC11B8}"/>
              </a:ext>
            </a:extLst>
          </p:cNvPr>
          <p:cNvSpPr txBox="1"/>
          <p:nvPr/>
        </p:nvSpPr>
        <p:spPr>
          <a:xfrm>
            <a:off x="2721584" y="1562100"/>
            <a:ext cx="12420600" cy="1487587"/>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nSpc>
                <a:spcPts val="5817"/>
              </a:lnSpc>
            </a:pPr>
            <a:r>
              <a:rPr lang="vi-VN" sz="4847" dirty="0">
                <a:solidFill>
                  <a:srgbClr val="0070C0"/>
                </a:solidFill>
                <a:latin typeface="Livvic Bold" panose="020B0604020202020204" charset="0"/>
              </a:rPr>
              <a:t>- Kể về </a:t>
            </a:r>
            <a:r>
              <a:rPr lang="en-US" sz="4847" dirty="0" err="1">
                <a:solidFill>
                  <a:srgbClr val="0070C0"/>
                </a:solidFill>
                <a:latin typeface="Livvic Bold" panose="020B0604020202020204" charset="0"/>
              </a:rPr>
              <a:t>nhân</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vật</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em</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yêu</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quý</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nhất</a:t>
            </a:r>
            <a:r>
              <a:rPr lang="vi-VN" sz="4847" dirty="0">
                <a:solidFill>
                  <a:srgbClr val="0070C0"/>
                </a:solidFill>
                <a:latin typeface="Livvic Bold" panose="020B0604020202020204" charset="0"/>
              </a:rPr>
              <a:t> ?</a:t>
            </a:r>
          </a:p>
          <a:p>
            <a:pPr>
              <a:lnSpc>
                <a:spcPts val="5817"/>
              </a:lnSpc>
            </a:pPr>
            <a:r>
              <a:rPr lang="vi-VN" sz="4847" dirty="0">
                <a:solidFill>
                  <a:srgbClr val="0070C0"/>
                </a:solidFill>
                <a:latin typeface="Livvic Bold" panose="020B0604020202020204" charset="0"/>
              </a:rPr>
              <a:t>- Vì sao em yêu quý n</a:t>
            </a:r>
            <a:r>
              <a:rPr lang="en-US" sz="4847" dirty="0" err="1">
                <a:solidFill>
                  <a:srgbClr val="0070C0"/>
                </a:solidFill>
                <a:latin typeface="Livvic Bold" panose="020B0604020202020204" charset="0"/>
              </a:rPr>
              <a:t>hân</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vật</a:t>
            </a:r>
            <a:r>
              <a:rPr lang="vi-VN" sz="4847" dirty="0">
                <a:solidFill>
                  <a:srgbClr val="0070C0"/>
                </a:solidFill>
                <a:latin typeface="Livvic Bold" panose="020B0604020202020204" charset="0"/>
              </a:rPr>
              <a:t> đó nhất?</a:t>
            </a:r>
            <a:endParaRPr lang="en-US" sz="4847" dirty="0">
              <a:solidFill>
                <a:srgbClr val="0070C0"/>
              </a:solidFill>
              <a:latin typeface="Livvic Bold" panose="020B0604020202020204" charset="0"/>
            </a:endParaRPr>
          </a:p>
        </p:txBody>
      </p:sp>
    </p:spTree>
    <p:extLst>
      <p:ext uri="{BB962C8B-B14F-4D97-AF65-F5344CB8AC3E}">
        <p14:creationId xmlns:p14="http://schemas.microsoft.com/office/powerpoint/2010/main" val="25691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7BF26-35AB-6F72-1E13-18B807DB59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6B9932-0754-1F37-7B3F-09B205AEEB4D}"/>
              </a:ext>
            </a:extLst>
          </p:cNvPr>
          <p:cNvPicPr>
            <a:picLocks noChangeAspect="1"/>
          </p:cNvPicPr>
          <p:nvPr/>
        </p:nvPicPr>
        <p:blipFill>
          <a:blip r:embed="rId3"/>
          <a:stretch>
            <a:fillRect/>
          </a:stretch>
        </p:blipFill>
        <p:spPr>
          <a:xfrm>
            <a:off x="355601" y="228600"/>
            <a:ext cx="17271998" cy="10058400"/>
          </a:xfrm>
          <a:prstGeom prst="rect">
            <a:avLst/>
          </a:prstGeom>
        </p:spPr>
      </p:pic>
      <p:sp>
        <p:nvSpPr>
          <p:cNvPr id="10" name="Rectangle 9">
            <a:extLst>
              <a:ext uri="{FF2B5EF4-FFF2-40B4-BE49-F238E27FC236}">
                <a16:creationId xmlns:a16="http://schemas.microsoft.com/office/drawing/2014/main" id="{9DB39879-FB17-BB4E-9FF4-BB5BEED0A244}"/>
              </a:ext>
            </a:extLst>
          </p:cNvPr>
          <p:cNvSpPr/>
          <p:nvPr/>
        </p:nvSpPr>
        <p:spPr>
          <a:xfrm>
            <a:off x="3462796" y="5143501"/>
            <a:ext cx="12276887" cy="1661993"/>
          </a:xfrm>
          <a:prstGeom prst="rect">
            <a:avLst/>
          </a:prstGeom>
          <a:noFill/>
        </p:spPr>
        <p:txBody>
          <a:bodyPr wrap="none" lIns="137160" tIns="68580" rIns="137160" bIns="68580">
            <a:spAutoFit/>
          </a:bodyPr>
          <a:lstStyle/>
          <a:p>
            <a:pPr algn="ctr"/>
            <a:r>
              <a:rPr lang="en-US" sz="9900" b="1" dirty="0">
                <a:ln w="12700">
                  <a:solidFill>
                    <a:schemeClr val="accent1"/>
                  </a:solidFill>
                  <a:prstDash val="solid"/>
                </a:ln>
                <a:solidFill>
                  <a:srgbClr val="FFC000"/>
                </a:solidFill>
                <a:effectLst>
                  <a:outerShdw dist="38100" dir="2640000" algn="bl" rotWithShape="0">
                    <a:schemeClr val="accent1"/>
                  </a:outerShdw>
                </a:effectLst>
              </a:rPr>
              <a:t>5</a:t>
            </a:r>
            <a:r>
              <a:rPr lang="en-US" sz="8100" b="1" dirty="0">
                <a:ln w="12700">
                  <a:solidFill>
                    <a:schemeClr val="accent1"/>
                  </a:solidFill>
                  <a:prstDash val="solid"/>
                </a:ln>
                <a:solidFill>
                  <a:srgbClr val="FFC000"/>
                </a:solidFill>
                <a:effectLst>
                  <a:outerShdw dist="38100" dir="2640000" algn="bl" rotWithShape="0">
                    <a:schemeClr val="accent1"/>
                  </a:outerShdw>
                </a:effectLst>
              </a:rPr>
              <a:t>. VẬN DỤNG – PHÁT TRIỂN</a:t>
            </a:r>
            <a:endParaRPr lang="en-US" sz="9900" b="1" dirty="0">
              <a:ln w="12700">
                <a:solidFill>
                  <a:schemeClr val="accent1"/>
                </a:solidFill>
                <a:prstDash val="solid"/>
              </a:ln>
              <a:solidFill>
                <a:srgbClr val="FFC000"/>
              </a:solidFill>
              <a:effectLst>
                <a:outerShdw dist="38100" dir="2640000" algn="bl" rotWithShape="0">
                  <a:schemeClr val="accent1"/>
                </a:outerShdw>
              </a:effectLst>
            </a:endParaRPr>
          </a:p>
        </p:txBody>
      </p:sp>
      <p:sp>
        <p:nvSpPr>
          <p:cNvPr id="5" name="TextBox 4">
            <a:extLst>
              <a:ext uri="{FF2B5EF4-FFF2-40B4-BE49-F238E27FC236}">
                <a16:creationId xmlns:a16="http://schemas.microsoft.com/office/drawing/2014/main" id="{1881E2DD-20AF-C371-B914-BAB9D5F1C6C7}"/>
              </a:ext>
            </a:extLst>
          </p:cNvPr>
          <p:cNvSpPr txBox="1"/>
          <p:nvPr/>
        </p:nvSpPr>
        <p:spPr>
          <a:xfrm>
            <a:off x="4356101" y="6362690"/>
            <a:ext cx="11531600" cy="830997"/>
          </a:xfrm>
          <a:prstGeom prst="rect">
            <a:avLst/>
          </a:prstGeom>
          <a:noFill/>
        </p:spPr>
        <p:txBody>
          <a:bodyPr wrap="square">
            <a:spAutoFit/>
          </a:bodyPr>
          <a:lstStyle/>
          <a:p>
            <a:endParaRPr lang="en-US" sz="4800" dirty="0">
              <a:solidFill>
                <a:srgbClr val="FF0000"/>
              </a:solidFill>
            </a:endParaRPr>
          </a:p>
        </p:txBody>
      </p:sp>
    </p:spTree>
    <p:extLst>
      <p:ext uri="{BB962C8B-B14F-4D97-AF65-F5344CB8AC3E}">
        <p14:creationId xmlns:p14="http://schemas.microsoft.com/office/powerpoint/2010/main" val="6536842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86D38421-D2D0-4FB8-962F-9EA4B9A472B6}"/>
              </a:ext>
            </a:extLst>
          </p:cNvPr>
          <p:cNvSpPr txBox="1"/>
          <p:nvPr/>
        </p:nvSpPr>
        <p:spPr>
          <a:xfrm>
            <a:off x="1447800" y="49306"/>
            <a:ext cx="15163800" cy="1146596"/>
          </a:xfrm>
          <a:prstGeom prst="rect">
            <a:avLst/>
          </a:prstGeom>
        </p:spPr>
        <p:txBody>
          <a:bodyPr wrap="square" lIns="0" tIns="0" rIns="0" bIns="0" rtlCol="0" anchor="t">
            <a:spAutoFit/>
          </a:bodyPr>
          <a:lstStyle/>
          <a:p>
            <a:pPr marL="915208" lvl="1" algn="ctr">
              <a:lnSpc>
                <a:spcPts val="10173"/>
              </a:lnSpc>
            </a:pPr>
            <a:r>
              <a:rPr lang="en-US" sz="5400" b="1" dirty="0" err="1">
                <a:solidFill>
                  <a:srgbClr val="FF0000"/>
                </a:solidFill>
                <a:latin typeface="Livvic Bold" panose="020B0604020202020204" charset="0"/>
              </a:rPr>
              <a:t>Gợi</a:t>
            </a:r>
            <a:r>
              <a:rPr lang="en-US" sz="5400" b="1" dirty="0">
                <a:solidFill>
                  <a:srgbClr val="FF0000"/>
                </a:solidFill>
                <a:latin typeface="Livvic Bold" panose="020B0604020202020204" charset="0"/>
              </a:rPr>
              <a:t> ý </a:t>
            </a:r>
            <a:r>
              <a:rPr lang="en-US" sz="5400" b="1" dirty="0" err="1">
                <a:solidFill>
                  <a:srgbClr val="FF0000"/>
                </a:solidFill>
                <a:latin typeface="Livvic Bold" panose="020B0604020202020204" charset="0"/>
              </a:rPr>
              <a:t>sử</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dụng</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chất</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liệu</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khác</a:t>
            </a:r>
            <a:r>
              <a:rPr lang="en-US" sz="5400" b="1" dirty="0">
                <a:solidFill>
                  <a:srgbClr val="FF0000"/>
                </a:solidFill>
                <a:latin typeface="Livvic Bold" panose="020B0604020202020204" charset="0"/>
              </a:rPr>
              <a:t> </a:t>
            </a:r>
          </a:p>
        </p:txBody>
      </p:sp>
      <p:pic>
        <p:nvPicPr>
          <p:cNvPr id="16" name="Picture 15">
            <a:extLst>
              <a:ext uri="{FF2B5EF4-FFF2-40B4-BE49-F238E27FC236}">
                <a16:creationId xmlns:a16="http://schemas.microsoft.com/office/drawing/2014/main" id="{C02D77E7-C48E-B33C-7C98-27C58EE2721F}"/>
              </a:ext>
            </a:extLst>
          </p:cNvPr>
          <p:cNvPicPr>
            <a:picLocks noChangeAspect="1"/>
          </p:cNvPicPr>
          <p:nvPr/>
        </p:nvPicPr>
        <p:blipFill>
          <a:blip r:embed="rId2"/>
          <a:stretch>
            <a:fillRect/>
          </a:stretch>
        </p:blipFill>
        <p:spPr>
          <a:xfrm>
            <a:off x="1638300" y="1485900"/>
            <a:ext cx="14973300" cy="8238755"/>
          </a:xfrm>
          <a:prstGeom prst="rect">
            <a:avLst/>
          </a:prstGeom>
        </p:spPr>
      </p:pic>
    </p:spTree>
    <p:extLst>
      <p:ext uri="{BB962C8B-B14F-4D97-AF65-F5344CB8AC3E}">
        <p14:creationId xmlns:p14="http://schemas.microsoft.com/office/powerpoint/2010/main" val="4171871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4C591-869D-A901-0CD4-DDE8D8B4E90D}"/>
              </a:ext>
            </a:extLst>
          </p:cNvPr>
          <p:cNvPicPr>
            <a:picLocks noChangeAspect="1"/>
          </p:cNvPicPr>
          <p:nvPr/>
        </p:nvPicPr>
        <p:blipFill>
          <a:blip r:embed="rId2"/>
          <a:stretch>
            <a:fillRect/>
          </a:stretch>
        </p:blipFill>
        <p:spPr>
          <a:xfrm>
            <a:off x="1447800" y="1028700"/>
            <a:ext cx="4432176" cy="6090432"/>
          </a:xfrm>
          <a:prstGeom prst="rect">
            <a:avLst/>
          </a:prstGeom>
        </p:spPr>
      </p:pic>
      <p:pic>
        <p:nvPicPr>
          <p:cNvPr id="5" name="Picture 4">
            <a:extLst>
              <a:ext uri="{FF2B5EF4-FFF2-40B4-BE49-F238E27FC236}">
                <a16:creationId xmlns:a16="http://schemas.microsoft.com/office/drawing/2014/main" id="{4DE6716B-5DB2-8BE4-753F-276A4FFE02EA}"/>
              </a:ext>
            </a:extLst>
          </p:cNvPr>
          <p:cNvPicPr>
            <a:picLocks noChangeAspect="1"/>
          </p:cNvPicPr>
          <p:nvPr/>
        </p:nvPicPr>
        <p:blipFill rotWithShape="1">
          <a:blip r:embed="rId3"/>
          <a:srcRect l="2469" r="2469"/>
          <a:stretch/>
        </p:blipFill>
        <p:spPr>
          <a:xfrm>
            <a:off x="11442762" y="1193683"/>
            <a:ext cx="4432176" cy="5715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0EBE649A-7F88-8F74-F55A-7A366FB52E29}"/>
              </a:ext>
            </a:extLst>
          </p:cNvPr>
          <p:cNvPicPr>
            <a:picLocks noChangeAspect="1"/>
          </p:cNvPicPr>
          <p:nvPr/>
        </p:nvPicPr>
        <p:blipFill rotWithShape="1">
          <a:blip r:embed="rId4"/>
          <a:srcRect l="25298" t="3850" r="37296"/>
          <a:stretch/>
        </p:blipFill>
        <p:spPr>
          <a:xfrm>
            <a:off x="6447429" y="1146618"/>
            <a:ext cx="4038600" cy="5715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0B4FCC09-AE92-0535-2769-8A10BDA8BBF9}"/>
              </a:ext>
            </a:extLst>
          </p:cNvPr>
          <p:cNvSpPr txBox="1"/>
          <p:nvPr/>
        </p:nvSpPr>
        <p:spPr>
          <a:xfrm>
            <a:off x="1562100" y="7165111"/>
            <a:ext cx="4203576" cy="707886"/>
          </a:xfrm>
          <a:prstGeom prst="rect">
            <a:avLst/>
          </a:prstGeom>
          <a:solidFill>
            <a:schemeClr val="accent6">
              <a:lumMod val="40000"/>
              <a:lumOff val="60000"/>
            </a:schemeClr>
          </a:solidFill>
        </p:spPr>
        <p:txBody>
          <a:bodyPr wrap="squar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Sản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phẩm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đất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nặn</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06076B8-6303-4230-462A-C1FF850DFEEF}"/>
              </a:ext>
            </a:extLst>
          </p:cNvPr>
          <p:cNvSpPr txBox="1"/>
          <p:nvPr/>
        </p:nvSpPr>
        <p:spPr>
          <a:xfrm>
            <a:off x="5977653" y="7176387"/>
            <a:ext cx="5147547" cy="707886"/>
          </a:xfrm>
          <a:prstGeom prst="rect">
            <a:avLst/>
          </a:prstGeom>
          <a:solidFill>
            <a:schemeClr val="accent6">
              <a:lumMod val="40000"/>
              <a:lumOff val="60000"/>
            </a:schemeClr>
          </a:solidFill>
        </p:spPr>
        <p:txBody>
          <a:bodyPr wrap="squar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Sản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phẩm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bìa</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hoa</a:t>
            </a:r>
            <a:r>
              <a:rPr lang="en-US" sz="4000" b="1" dirty="0">
                <a:solidFill>
                  <a:srgbClr val="0070C0"/>
                </a:solidFill>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FEEDD2EC-3411-1634-14DE-5B1ABE786F7F}"/>
              </a:ext>
            </a:extLst>
          </p:cNvPr>
          <p:cNvSpPr txBox="1"/>
          <p:nvPr/>
        </p:nvSpPr>
        <p:spPr>
          <a:xfrm>
            <a:off x="11239500" y="7155131"/>
            <a:ext cx="5981700" cy="707886"/>
          </a:xfrm>
          <a:prstGeom prst="rect">
            <a:avLst/>
          </a:prstGeom>
          <a:solidFill>
            <a:schemeClr val="accent6">
              <a:lumMod val="40000"/>
              <a:lumOff val="60000"/>
            </a:schemeClr>
          </a:solidFill>
        </p:spPr>
        <p:txBody>
          <a:bodyPr wrap="squar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Sản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phẩm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giấy</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bìa</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màu</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7424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7BF26-35AB-6F72-1E13-18B807DB59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6B9932-0754-1F37-7B3F-09B205AEEB4D}"/>
              </a:ext>
            </a:extLst>
          </p:cNvPr>
          <p:cNvPicPr>
            <a:picLocks noChangeAspect="1"/>
          </p:cNvPicPr>
          <p:nvPr/>
        </p:nvPicPr>
        <p:blipFill>
          <a:blip r:embed="rId3"/>
          <a:stretch>
            <a:fillRect/>
          </a:stretch>
        </p:blipFill>
        <p:spPr>
          <a:xfrm>
            <a:off x="355601" y="228600"/>
            <a:ext cx="17271998" cy="10058400"/>
          </a:xfrm>
          <a:prstGeom prst="rect">
            <a:avLst/>
          </a:prstGeom>
        </p:spPr>
      </p:pic>
      <p:sp>
        <p:nvSpPr>
          <p:cNvPr id="10" name="Rectangle 9">
            <a:extLst>
              <a:ext uri="{FF2B5EF4-FFF2-40B4-BE49-F238E27FC236}">
                <a16:creationId xmlns:a16="http://schemas.microsoft.com/office/drawing/2014/main" id="{9DB39879-FB17-BB4E-9FF4-BB5BEED0A244}"/>
              </a:ext>
            </a:extLst>
          </p:cNvPr>
          <p:cNvSpPr/>
          <p:nvPr/>
        </p:nvSpPr>
        <p:spPr>
          <a:xfrm>
            <a:off x="3505200" y="4762500"/>
            <a:ext cx="12077701" cy="3060005"/>
          </a:xfrm>
          <a:prstGeom prst="rect">
            <a:avLst/>
          </a:prstGeom>
          <a:noFill/>
        </p:spPr>
        <p:txBody>
          <a:bodyPr wrap="square" lIns="137160" tIns="68580" rIns="137160" bIns="68580">
            <a:spAutoFit/>
          </a:bodyPr>
          <a:lstStyle/>
          <a:p>
            <a:pPr marL="518163" lvl="1" algn="ctr">
              <a:lnSpc>
                <a:spcPts val="5760"/>
              </a:lnSpc>
            </a:pPr>
            <a:r>
              <a:rPr lang="en-US" sz="4400" b="1" dirty="0">
                <a:solidFill>
                  <a:srgbClr val="00B050"/>
                </a:solidFill>
                <a:latin typeface="Times New Roman" panose="02020603050405020304" pitchFamily="18" charset="0"/>
                <a:cs typeface="Times New Roman" panose="02020603050405020304" pitchFamily="18" charset="0"/>
              </a:rPr>
              <a:t>Trong </a:t>
            </a:r>
            <a:r>
              <a:rPr lang="en-US" sz="4400" b="1" dirty="0" err="1">
                <a:solidFill>
                  <a:srgbClr val="00B050"/>
                </a:solidFill>
                <a:latin typeface="Times New Roman" panose="02020603050405020304" pitchFamily="18" charset="0"/>
                <a:cs typeface="Times New Roman" panose="02020603050405020304" pitchFamily="18" charset="0"/>
              </a:rPr>
              <a:t>trường</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học</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có</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rất</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nhiều</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cô</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bác</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tận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tụy</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với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công</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việc</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để</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đem</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đến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cho</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các</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em</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một</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môi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trường</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học</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tập</a:t>
            </a:r>
            <a:r>
              <a:rPr lang="en-US" sz="4400" b="1" dirty="0">
                <a:solidFill>
                  <a:srgbClr val="00B050"/>
                </a:solidFill>
                <a:latin typeface="Times New Roman" panose="02020603050405020304" pitchFamily="18" charset="0"/>
                <a:cs typeface="Times New Roman" panose="02020603050405020304" pitchFamily="18" charset="0"/>
              </a:rPr>
              <a:t> an </a:t>
            </a:r>
            <a:r>
              <a:rPr lang="en-US" sz="4400" b="1" dirty="0" err="1">
                <a:solidFill>
                  <a:srgbClr val="00B050"/>
                </a:solidFill>
                <a:latin typeface="Times New Roman" panose="02020603050405020304" pitchFamily="18" charset="0"/>
                <a:cs typeface="Times New Roman" panose="02020603050405020304" pitchFamily="18" charset="0"/>
              </a:rPr>
              <a:t>toàn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Chúng</a:t>
            </a:r>
            <a:r>
              <a:rPr lang="en-US" sz="4400" b="1" dirty="0">
                <a:solidFill>
                  <a:srgbClr val="00B050"/>
                </a:solidFill>
                <a:latin typeface="Times New Roman" panose="02020603050405020304" pitchFamily="18" charset="0"/>
                <a:cs typeface="Times New Roman" panose="02020603050405020304" pitchFamily="18" charset="0"/>
              </a:rPr>
              <a:t> ta </a:t>
            </a:r>
            <a:r>
              <a:rPr lang="en-US" sz="4400" b="1" dirty="0" err="1">
                <a:solidFill>
                  <a:srgbClr val="00B050"/>
                </a:solidFill>
                <a:latin typeface="Times New Roman" panose="02020603050405020304" pitchFamily="18" charset="0"/>
                <a:cs typeface="Times New Roman" panose="02020603050405020304" pitchFamily="18" charset="0"/>
              </a:rPr>
              <a:t>cần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trân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trọng</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biết</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ơn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những</a:t>
            </a:r>
            <a:r>
              <a:rPr lang="en-US" sz="4400" b="1" dirty="0">
                <a:solidFill>
                  <a:srgbClr val="00B050"/>
                </a:solidFill>
                <a:latin typeface="Times New Roman" panose="02020603050405020304" pitchFamily="18" charset="0"/>
                <a:cs typeface="Times New Roman" panose="02020603050405020304" pitchFamily="18" charset="0"/>
              </a:rPr>
              <a:t> con </a:t>
            </a:r>
            <a:r>
              <a:rPr lang="en-US" sz="4400" b="1" dirty="0" err="1">
                <a:solidFill>
                  <a:srgbClr val="00B050"/>
                </a:solidFill>
                <a:latin typeface="Times New Roman" panose="02020603050405020304" pitchFamily="18" charset="0"/>
                <a:cs typeface="Times New Roman" panose="02020603050405020304" pitchFamily="18" charset="0"/>
              </a:rPr>
              <a:t>người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đáng</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quý</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ấy</a:t>
            </a:r>
            <a:r>
              <a:rPr lang="en-US" sz="4400" b="1" dirty="0">
                <a:solidFill>
                  <a:srgbClr val="00B05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1881E2DD-20AF-C371-B914-BAB9D5F1C6C7}"/>
              </a:ext>
            </a:extLst>
          </p:cNvPr>
          <p:cNvSpPr txBox="1"/>
          <p:nvPr/>
        </p:nvSpPr>
        <p:spPr>
          <a:xfrm>
            <a:off x="4356101" y="6362690"/>
            <a:ext cx="11531600" cy="830997"/>
          </a:xfrm>
          <a:prstGeom prst="rect">
            <a:avLst/>
          </a:prstGeom>
          <a:noFill/>
        </p:spPr>
        <p:txBody>
          <a:bodyPr wrap="square">
            <a:spAutoFit/>
          </a:bodyPr>
          <a:lstStyle/>
          <a:p>
            <a:endParaRPr lang="en-US" sz="4800" dirty="0">
              <a:solidFill>
                <a:srgbClr val="FF0000"/>
              </a:solidFill>
            </a:endParaRPr>
          </a:p>
        </p:txBody>
      </p:sp>
    </p:spTree>
    <p:extLst>
      <p:ext uri="{BB962C8B-B14F-4D97-AF65-F5344CB8AC3E}">
        <p14:creationId xmlns:p14="http://schemas.microsoft.com/office/powerpoint/2010/main" val="2789553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0FAB7-6645-A1AE-0E01-02E9F79F5A6D}"/>
            </a:ext>
          </a:extLst>
        </p:cNvPr>
        <p:cNvGrpSpPr/>
        <p:nvPr/>
      </p:nvGrpSpPr>
      <p:grpSpPr>
        <a:xfrm>
          <a:off x="0" y="0"/>
          <a:ext cx="0" cy="0"/>
          <a:chOff x="0" y="0"/>
          <a:chExt cx="0" cy="0"/>
        </a:xfrm>
      </p:grpSpPr>
      <p:pic>
        <p:nvPicPr>
          <p:cNvPr id="34820" name="Picture 4" descr="Picture26">
            <a:extLst>
              <a:ext uri="{FF2B5EF4-FFF2-40B4-BE49-F238E27FC236}">
                <a16:creationId xmlns:a16="http://schemas.microsoft.com/office/drawing/2014/main" id="{D694BDEF-A6B2-7567-13B2-DBC2E6E98E2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6399" y="92674"/>
            <a:ext cx="17195801" cy="948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CA8B549-3D8C-02E3-DDFF-5BB1627AE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72" y="-123122"/>
            <a:ext cx="2854530" cy="2367504"/>
          </a:xfrm>
          <a:prstGeom prst="rect">
            <a:avLst/>
          </a:prstGeom>
        </p:spPr>
      </p:pic>
      <p:sp>
        <p:nvSpPr>
          <p:cNvPr id="6" name="TextBox 5">
            <a:extLst>
              <a:ext uri="{FF2B5EF4-FFF2-40B4-BE49-F238E27FC236}">
                <a16:creationId xmlns:a16="http://schemas.microsoft.com/office/drawing/2014/main" id="{8025AA92-A511-D292-4A57-1CDD359B44E3}"/>
              </a:ext>
            </a:extLst>
          </p:cNvPr>
          <p:cNvSpPr txBox="1"/>
          <p:nvPr/>
        </p:nvSpPr>
        <p:spPr>
          <a:xfrm>
            <a:off x="5562600" y="2400300"/>
            <a:ext cx="8009992" cy="4339650"/>
          </a:xfrm>
          <a:prstGeom prst="rect">
            <a:avLst/>
          </a:prstGeom>
          <a:noFill/>
        </p:spPr>
        <p:txBody>
          <a:bodyPr wrap="square" rtlCol="0">
            <a:spAutoFit/>
          </a:bodyPr>
          <a:lstStyle/>
          <a:p>
            <a:pPr algn="ctr"/>
            <a:r>
              <a:rPr lang="en-US" sz="13800" b="1" dirty="0">
                <a:solidFill>
                  <a:srgbClr val="002060"/>
                </a:solidFill>
                <a:latin typeface="Times New Roman" panose="02020603050405020304" pitchFamily="18" charset="0"/>
              </a:rPr>
              <a:t>DẶN DÒ</a:t>
            </a:r>
          </a:p>
          <a:p>
            <a:pPr algn="ctr"/>
            <a:endParaRPr lang="en-US" sz="13800" b="1" dirty="0">
              <a:solidFill>
                <a:srgbClr val="002060"/>
              </a:solidFill>
              <a:latin typeface="Times New Roman" panose="02020603050405020304" pitchFamily="18" charset="0"/>
            </a:endParaRPr>
          </a:p>
        </p:txBody>
      </p:sp>
      <p:sp>
        <p:nvSpPr>
          <p:cNvPr id="7" name="TextBox 7">
            <a:extLst>
              <a:ext uri="{FF2B5EF4-FFF2-40B4-BE49-F238E27FC236}">
                <a16:creationId xmlns:a16="http://schemas.microsoft.com/office/drawing/2014/main" id="{348013EE-038B-4954-9651-C16AA9F138CA}"/>
              </a:ext>
            </a:extLst>
          </p:cNvPr>
          <p:cNvSpPr txBox="1"/>
          <p:nvPr/>
        </p:nvSpPr>
        <p:spPr>
          <a:xfrm>
            <a:off x="4687416" y="4817705"/>
            <a:ext cx="9760359" cy="651589"/>
          </a:xfrm>
          <a:prstGeom prst="rect">
            <a:avLst/>
          </a:prstGeom>
        </p:spPr>
        <p:txBody>
          <a:bodyPr lIns="0" tIns="0" rIns="0" bIns="0" rtlCol="0" anchor="t">
            <a:spAutoFit/>
          </a:bodyPr>
          <a:lstStyle/>
          <a:p>
            <a:pPr marL="497969" lvl="1">
              <a:lnSpc>
                <a:spcPts val="5535"/>
              </a:lnSpc>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2286820479"/>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EACA2BE-7E28-4E50-BB65-3408931DBC0C}"/>
              </a:ext>
            </a:extLst>
          </p:cNvPr>
          <p:cNvSpPr txBox="1"/>
          <p:nvPr/>
        </p:nvSpPr>
        <p:spPr>
          <a:xfrm>
            <a:off x="5698130" y="2324100"/>
            <a:ext cx="8856070" cy="2626995"/>
          </a:xfrm>
          <a:prstGeom prst="rect">
            <a:avLst/>
          </a:prstGeom>
        </p:spPr>
        <p:txBody>
          <a:bodyPr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pic>
        <p:nvPicPr>
          <p:cNvPr id="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E7F0DC15-33E3-14BD-3560-CF2C89DCB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80232275-CF1B-5314-ECD1-E5AFC663A8DA}"/>
              </a:ext>
            </a:extLst>
          </p:cNvPr>
          <p:cNvSpPr txBox="1"/>
          <p:nvPr/>
        </p:nvSpPr>
        <p:spPr>
          <a:xfrm>
            <a:off x="2819400" y="2476500"/>
            <a:ext cx="11887200" cy="2626995"/>
          </a:xfrm>
          <a:prstGeom prst="rect">
            <a:avLst/>
          </a:prstGeom>
        </p:spPr>
        <p:txBody>
          <a:bodyPr wrap="square"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spTree>
    <p:extLst>
      <p:ext uri="{BB962C8B-B14F-4D97-AF65-F5344CB8AC3E}">
        <p14:creationId xmlns:p14="http://schemas.microsoft.com/office/powerpoint/2010/main" val="237980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2888"/>
          <a:stretch/>
        </p:blipFill>
        <p:spPr>
          <a:xfrm>
            <a:off x="2286000" y="0"/>
            <a:ext cx="13716000" cy="10287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024" r="7086" b="6711"/>
          <a:stretch/>
        </p:blipFill>
        <p:spPr>
          <a:xfrm>
            <a:off x="3688650" y="4608420"/>
            <a:ext cx="11887200" cy="5391606"/>
          </a:xfrm>
          <a:prstGeom prst="rect">
            <a:avLst/>
          </a:prstGeom>
        </p:spPr>
      </p:pic>
      <p:sp>
        <p:nvSpPr>
          <p:cNvPr id="8" name="Rounded Rectangle 7"/>
          <p:cNvSpPr/>
          <p:nvPr/>
        </p:nvSpPr>
        <p:spPr>
          <a:xfrm>
            <a:off x="3775981" y="0"/>
            <a:ext cx="11222183" cy="4321450"/>
          </a:xfrm>
          <a:prstGeom prst="roundRect">
            <a:avLst/>
          </a:prstGeom>
          <a:solidFill>
            <a:schemeClr val="bg1"/>
          </a:solidFill>
          <a:ln w="76200">
            <a:solidFill>
              <a:srgbClr val="FBB3F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92D050"/>
              </a:solidFill>
            </a:endParaRPr>
          </a:p>
        </p:txBody>
      </p:sp>
      <p:sp>
        <p:nvSpPr>
          <p:cNvPr id="2" name="TextBox 1">
            <a:extLst>
              <a:ext uri="{FF2B5EF4-FFF2-40B4-BE49-F238E27FC236}">
                <a16:creationId xmlns:a16="http://schemas.microsoft.com/office/drawing/2014/main" id="{66EBBF2D-1140-4B4C-9AF1-3A5CA23C8E5C}"/>
              </a:ext>
            </a:extLst>
          </p:cNvPr>
          <p:cNvSpPr txBox="1"/>
          <p:nvPr/>
        </p:nvSpPr>
        <p:spPr>
          <a:xfrm>
            <a:off x="11522645" y="3646471"/>
            <a:ext cx="184731" cy="403957"/>
          </a:xfrm>
          <a:prstGeom prst="rect">
            <a:avLst/>
          </a:prstGeom>
          <a:noFill/>
        </p:spPr>
        <p:txBody>
          <a:bodyPr wrap="none" rtlCol="0">
            <a:spAutoFit/>
          </a:bodyPr>
          <a:lstStyle/>
          <a:p>
            <a:endParaRPr lang="en-US" sz="2025" dirty="0"/>
          </a:p>
        </p:txBody>
      </p:sp>
      <p:pic>
        <p:nvPicPr>
          <p:cNvPr id="10" name="图片 26">
            <a:extLst>
              <a:ext uri="{FF2B5EF4-FFF2-40B4-BE49-F238E27FC236}">
                <a16:creationId xmlns:a16="http://schemas.microsoft.com/office/drawing/2014/main" id="{73D8BB75-9DAC-456F-9A7D-0EC375601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5910"/>
          <a:stretch/>
        </p:blipFill>
        <p:spPr>
          <a:xfrm>
            <a:off x="2291789" y="4139999"/>
            <a:ext cx="2214191" cy="4580832"/>
          </a:xfrm>
          <a:prstGeom prst="rect">
            <a:avLst/>
          </a:prstGeom>
        </p:spPr>
      </p:pic>
      <p:pic>
        <p:nvPicPr>
          <p:cNvPr id="12" name="图片 26">
            <a:extLst>
              <a:ext uri="{FF2B5EF4-FFF2-40B4-BE49-F238E27FC236}">
                <a16:creationId xmlns:a16="http://schemas.microsoft.com/office/drawing/2014/main" id="{98649BCB-D1A1-4CCE-8D9F-5B24448095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5910"/>
          <a:stretch/>
        </p:blipFill>
        <p:spPr>
          <a:xfrm>
            <a:off x="14815304" y="4608420"/>
            <a:ext cx="1229189" cy="2543010"/>
          </a:xfrm>
          <a:prstGeom prst="rect">
            <a:avLst/>
          </a:prstGeom>
        </p:spPr>
      </p:pic>
      <p:sp>
        <p:nvSpPr>
          <p:cNvPr id="4" name="Rectangle 1">
            <a:extLst>
              <a:ext uri="{FF2B5EF4-FFF2-40B4-BE49-F238E27FC236}">
                <a16:creationId xmlns:a16="http://schemas.microsoft.com/office/drawing/2014/main" id="{C9F421B5-371B-E37E-7108-CFE125E43C3B}"/>
              </a:ext>
            </a:extLst>
          </p:cNvPr>
          <p:cNvSpPr/>
          <p:nvPr/>
        </p:nvSpPr>
        <p:spPr>
          <a:xfrm>
            <a:off x="4093971" y="94806"/>
            <a:ext cx="10586202" cy="3589765"/>
          </a:xfrm>
          <a:prstGeom prst="rect">
            <a:avLst/>
          </a:prstGeom>
          <a:solidFill>
            <a:srgbClr val="FFFF00">
              <a:alpha val="39000"/>
            </a:srgbClr>
          </a:solidFill>
        </p:spPr>
        <p:txBody>
          <a:bodyPr wrap="square">
            <a:spAutoFit/>
          </a:bodyPr>
          <a:lstStyle/>
          <a:p>
            <a:pPr algn="ctr">
              <a:lnSpc>
                <a:spcPts val="9499"/>
              </a:lnSpc>
            </a:pPr>
            <a:r>
              <a:rPr lang="vi-VN" sz="4000" dirty="0">
                <a:solidFill>
                  <a:srgbClr val="0070C0"/>
                </a:solidFill>
                <a:latin typeface="Livvic Bold Bold"/>
              </a:rPr>
              <a:t>CHỦ ĐỀ </a:t>
            </a:r>
            <a:endParaRPr lang="en-US" sz="4000" dirty="0">
              <a:solidFill>
                <a:srgbClr val="0070C0"/>
              </a:solidFill>
              <a:latin typeface="Livvic Bold Bold"/>
            </a:endParaRPr>
          </a:p>
          <a:p>
            <a:pPr algn="ctr">
              <a:lnSpc>
                <a:spcPts val="9499"/>
              </a:lnSpc>
            </a:pPr>
            <a:r>
              <a:rPr lang="en-US" sz="4000" dirty="0">
                <a:solidFill>
                  <a:srgbClr val="0070C0"/>
                </a:solidFill>
                <a:latin typeface="Livvic Bold Bold"/>
              </a:rPr>
              <a:t>NGÔI TRƯỜNG HẠNH PHÚC </a:t>
            </a:r>
            <a:endParaRPr lang="vi-VN" sz="4000" dirty="0">
              <a:solidFill>
                <a:srgbClr val="0070C0"/>
              </a:solidFill>
              <a:latin typeface="Livvic Bold Bold"/>
            </a:endParaRPr>
          </a:p>
          <a:p>
            <a:pPr algn="ctr">
              <a:lnSpc>
                <a:spcPts val="9499"/>
              </a:lnSpc>
            </a:pPr>
            <a:r>
              <a:rPr lang="vi-VN" sz="4800" dirty="0">
                <a:solidFill>
                  <a:srgbClr val="FF0000"/>
                </a:solidFill>
                <a:latin typeface="Livvic Bold Bold"/>
              </a:rPr>
              <a:t>BÀI </a:t>
            </a:r>
            <a:r>
              <a:rPr lang="en-US" sz="4800" dirty="0">
                <a:solidFill>
                  <a:srgbClr val="FF0000"/>
                </a:solidFill>
                <a:latin typeface="Livvic Bold Bold"/>
              </a:rPr>
              <a:t>3</a:t>
            </a:r>
            <a:r>
              <a:rPr lang="vi-VN" sz="4800" dirty="0">
                <a:solidFill>
                  <a:srgbClr val="FF0000"/>
                </a:solidFill>
                <a:latin typeface="Livvic Bold Bold"/>
              </a:rPr>
              <a:t>: </a:t>
            </a:r>
            <a:r>
              <a:rPr lang="en-US" sz="4800" dirty="0">
                <a:solidFill>
                  <a:srgbClr val="FF0000"/>
                </a:solidFill>
                <a:latin typeface="Livvic Bold Bold"/>
              </a:rPr>
              <a:t>Tranh </a:t>
            </a:r>
            <a:r>
              <a:rPr lang="en-US" sz="4800" dirty="0" err="1">
                <a:solidFill>
                  <a:srgbClr val="FF0000"/>
                </a:solidFill>
                <a:latin typeface="Livvic Bold Bold"/>
              </a:rPr>
              <a:t>chân</a:t>
            </a:r>
            <a:r>
              <a:rPr lang="en-US" sz="4800" dirty="0">
                <a:solidFill>
                  <a:srgbClr val="FF0000"/>
                </a:solidFill>
                <a:latin typeface="Livvic Bold Bold"/>
              </a:rPr>
              <a:t> dung </a:t>
            </a:r>
            <a:r>
              <a:rPr lang="en-US" sz="4800" dirty="0" err="1">
                <a:solidFill>
                  <a:srgbClr val="FF0000"/>
                </a:solidFill>
                <a:latin typeface="Livvic Bold Bold"/>
              </a:rPr>
              <a:t>nhân</a:t>
            </a:r>
            <a:r>
              <a:rPr lang="en-US" sz="4800" dirty="0">
                <a:solidFill>
                  <a:srgbClr val="FF0000"/>
                </a:solidFill>
                <a:latin typeface="Livvic Bold Bold"/>
              </a:rPr>
              <a:t> </a:t>
            </a:r>
            <a:r>
              <a:rPr lang="en-US" sz="4800" dirty="0" err="1">
                <a:solidFill>
                  <a:srgbClr val="FF0000"/>
                </a:solidFill>
                <a:latin typeface="Livvic Bold Bold"/>
              </a:rPr>
              <a:t>vật</a:t>
            </a:r>
            <a:endParaRPr lang="en-US" sz="4800" dirty="0">
              <a:solidFill>
                <a:srgbClr val="FF0000"/>
              </a:solidFill>
              <a:latin typeface="Livvic Bold Bold"/>
            </a:endParaRPr>
          </a:p>
        </p:txBody>
      </p:sp>
    </p:spTree>
    <p:extLst>
      <p:ext uri="{BB962C8B-B14F-4D97-AF65-F5344CB8AC3E}">
        <p14:creationId xmlns:p14="http://schemas.microsoft.com/office/powerpoint/2010/main" val="3213351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4662529"/>
            <a:ext cx="11277600" cy="743793"/>
          </a:xfrm>
          <a:prstGeom prst="rect">
            <a:avLst/>
          </a:prstGeom>
        </p:spPr>
        <p:txBody>
          <a:bodyPr wrap="square" lIns="0" tIns="0" rIns="0" bIns="0" rtlCol="0" anchor="t">
            <a:spAutoFit/>
          </a:bodyPr>
          <a:lstStyle/>
          <a:p>
            <a:pPr algn="ct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Giấy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bút</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chì</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tẩy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màu</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498EA-A402-4189-979C-E1471BB942E2}"/>
              </a:ext>
            </a:extLst>
          </p:cNvPr>
          <p:cNvGrpSpPr/>
          <p:nvPr/>
        </p:nvGrpSpPr>
        <p:grpSpPr>
          <a:xfrm>
            <a:off x="2590800" y="495300"/>
            <a:ext cx="15544800" cy="8181156"/>
            <a:chOff x="-139204" y="-1699321"/>
            <a:chExt cx="14198854" cy="10908206"/>
          </a:xfrm>
        </p:grpSpPr>
        <p:sp>
          <p:nvSpPr>
            <p:cNvPr id="8" name="TextBox 7">
              <a:extLst>
                <a:ext uri="{FF2B5EF4-FFF2-40B4-BE49-F238E27FC236}">
                  <a16:creationId xmlns:a16="http://schemas.microsoft.com/office/drawing/2014/main" id="{85FECCFF-52E1-4E93-91EB-9E5D77577AFA}"/>
                </a:ext>
              </a:extLst>
            </p:cNvPr>
            <p:cNvSpPr txBox="1"/>
            <p:nvPr/>
          </p:nvSpPr>
          <p:spPr>
            <a:xfrm>
              <a:off x="835227" y="129479"/>
              <a:ext cx="13139842" cy="9079406"/>
            </a:xfrm>
            <a:prstGeom prst="rect">
              <a:avLst/>
            </a:prstGeom>
          </p:spPr>
          <p:txBody>
            <a:bodyPr wrap="square" lIns="0" tIns="0" rIns="0" bIns="0" rtlCol="0" anchor="t">
              <a:spAutoFit/>
            </a:bodyPr>
            <a:lstStyle/>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Nêu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cách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để</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diễn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tả</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nghề</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nghiệp</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vi-VN" sz="4921" b="1" dirty="0">
                  <a:solidFill>
                    <a:srgbClr val="0070C0"/>
                  </a:solidFill>
                  <a:latin typeface="Times New Roman" panose="02020603050405020304" pitchFamily="18" charset="0"/>
                  <a:cs typeface="Times New Roman" panose="02020603050405020304" pitchFamily="18" charset="0"/>
                </a:rPr>
                <a:t>.</a:t>
              </a:r>
            </a:p>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một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viên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làm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việc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trường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học</a:t>
              </a:r>
              <a:r>
                <a:rPr lang="vi-VN" sz="4921" b="1" dirty="0">
                  <a:solidFill>
                    <a:srgbClr val="0070C0"/>
                  </a:solidFill>
                  <a:latin typeface="Times New Roman" panose="02020603050405020304" pitchFamily="18" charset="0"/>
                  <a:cs typeface="Times New Roman" panose="02020603050405020304" pitchFamily="18" charset="0"/>
                </a:rPr>
                <a:t>.</a:t>
              </a:r>
              <a:endParaRPr lang="en-US"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Chỉ</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ra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màu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nóng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lạnh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đặc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điểm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vi-VN" sz="4921" b="1" dirty="0">
                  <a:solidFill>
                    <a:srgbClr val="0070C0"/>
                  </a:solidFill>
                  <a:latin typeface="Times New Roman" panose="02020603050405020304" pitchFamily="18" charset="0"/>
                  <a:cs typeface="Times New Roman" panose="02020603050405020304" pitchFamily="18" charset="0"/>
                </a:rPr>
                <a:t>Chia sẻ được </a:t>
              </a:r>
              <a:r>
                <a:rPr lang="en-US" sz="4921" b="1" dirty="0">
                  <a:solidFill>
                    <a:srgbClr val="0070C0"/>
                  </a:solidFill>
                  <a:latin typeface="Times New Roman" panose="02020603050405020304" pitchFamily="18" charset="0"/>
                  <a:cs typeface="Times New Roman" panose="02020603050405020304" pitchFamily="18" charset="0"/>
                </a:rPr>
                <a:t>ý </a:t>
              </a:r>
              <a:r>
                <a:rPr lang="en-US" sz="4921" b="1" dirty="0" err="1">
                  <a:solidFill>
                    <a:srgbClr val="0070C0"/>
                  </a:solidFill>
                  <a:latin typeface="Times New Roman" panose="02020603050405020304" pitchFamily="18" charset="0"/>
                  <a:cs typeface="Times New Roman" panose="02020603050405020304" pitchFamily="18" charset="0"/>
                </a:rPr>
                <a:t>nghĩa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giá</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trị</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công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việc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viên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trường</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id="{AD823483-D6EB-403D-AB3B-6D40B50A3665}"/>
                </a:ext>
              </a:extLst>
            </p:cNvPr>
            <p:cNvSpPr txBox="1"/>
            <p:nvPr/>
          </p:nvSpPr>
          <p:spPr>
            <a:xfrm>
              <a:off x="-139204" y="-1699321"/>
              <a:ext cx="14198854" cy="1627346"/>
            </a:xfrm>
            <a:prstGeom prst="rect">
              <a:avLst/>
            </a:prstGeom>
          </p:spPr>
          <p:txBody>
            <a:bodyPr lIns="0" tIns="0" rIns="0" bIns="0" rtlCol="0" anchor="t">
              <a:spAutoFit/>
            </a:bodyPr>
            <a:lstStyle/>
            <a:p>
              <a:pPr algn="ctr">
                <a:lnSpc>
                  <a:spcPts val="9610"/>
                </a:lnSpc>
              </a:pPr>
              <a:r>
                <a:rPr lang="en-US" sz="8009" dirty="0" err="1">
                  <a:solidFill>
                    <a:srgbClr val="0070C0"/>
                  </a:solidFill>
                  <a:latin typeface="Livvic Bold Bold"/>
                </a:rPr>
                <a:t>Yêu</a:t>
              </a:r>
              <a:r>
                <a:rPr lang="en-US" sz="8009" dirty="0">
                  <a:solidFill>
                    <a:srgbClr val="0070C0"/>
                  </a:solidFill>
                  <a:latin typeface="Livvic Bold Bold"/>
                </a:rPr>
                <a:t> </a:t>
              </a:r>
              <a:r>
                <a:rPr lang="en-US" sz="8009" dirty="0" err="1">
                  <a:solidFill>
                    <a:srgbClr val="0070C0"/>
                  </a:solidFill>
                  <a:latin typeface="Livvic Bold Bold"/>
                </a:rPr>
                <a:t>cầu</a:t>
              </a:r>
              <a:r>
                <a:rPr lang="en-US" sz="8009" dirty="0">
                  <a:solidFill>
                    <a:srgbClr val="0070C0"/>
                  </a:solidFill>
                  <a:latin typeface="Livvic Bold Bold"/>
                </a:rPr>
                <a:t> </a:t>
              </a:r>
              <a:r>
                <a:rPr lang="en-US" sz="8009" dirty="0" err="1">
                  <a:solidFill>
                    <a:srgbClr val="0070C0"/>
                  </a:solidFill>
                  <a:latin typeface="Livvic Bold Bold"/>
                </a:rPr>
                <a:t>cần</a:t>
              </a:r>
              <a:r>
                <a:rPr lang="en-US" sz="8009" dirty="0">
                  <a:solidFill>
                    <a:srgbClr val="0070C0"/>
                  </a:solidFill>
                  <a:latin typeface="Livvic Bold Bold"/>
                </a:rPr>
                <a:t> </a:t>
              </a:r>
              <a:r>
                <a:rPr lang="en-US" sz="8009" dirty="0" err="1">
                  <a:solidFill>
                    <a:srgbClr val="0070C0"/>
                  </a:solidFill>
                  <a:latin typeface="Livvic Bold Bold"/>
                </a:rPr>
                <a:t>đạt</a:t>
              </a:r>
              <a:endParaRPr lang="en-US" sz="8009" dirty="0">
                <a:solidFill>
                  <a:srgbClr val="0070C0"/>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6C592-146B-46F1-8FFA-25188DC87A68}"/>
              </a:ext>
            </a:extLst>
          </p:cNvPr>
          <p:cNvPicPr>
            <a:picLocks noChangeAspect="1"/>
          </p:cNvPicPr>
          <p:nvPr/>
        </p:nvPicPr>
        <p:blipFill>
          <a:blip r:embed="rId3"/>
          <a:stretch>
            <a:fillRect/>
          </a:stretch>
        </p:blipFill>
        <p:spPr>
          <a:xfrm>
            <a:off x="355601" y="228600"/>
            <a:ext cx="17271998" cy="10058400"/>
          </a:xfrm>
          <a:prstGeom prst="rect">
            <a:avLst/>
          </a:prstGeom>
        </p:spPr>
      </p:pic>
      <p:sp>
        <p:nvSpPr>
          <p:cNvPr id="10" name="Rectangle 9">
            <a:extLst>
              <a:ext uri="{FF2B5EF4-FFF2-40B4-BE49-F238E27FC236}">
                <a16:creationId xmlns:a16="http://schemas.microsoft.com/office/drawing/2014/main" id="{F07882F5-F620-42FB-B491-FC090C7A3D22}"/>
              </a:ext>
            </a:extLst>
          </p:cNvPr>
          <p:cNvSpPr/>
          <p:nvPr/>
        </p:nvSpPr>
        <p:spPr>
          <a:xfrm>
            <a:off x="4412098" y="5480976"/>
            <a:ext cx="9463808" cy="2169825"/>
          </a:xfrm>
          <a:prstGeom prst="rect">
            <a:avLst/>
          </a:prstGeom>
          <a:noFill/>
        </p:spPr>
        <p:txBody>
          <a:bodyPr wrap="none" lIns="137160" tIns="68580" rIns="137160" bIns="68580">
            <a:spAutoFit/>
          </a:bodyPr>
          <a:lstStyle/>
          <a:p>
            <a:pPr algn="ctr"/>
            <a:r>
              <a:rPr lang="en-US" sz="13200" b="1" dirty="0">
                <a:ln w="12700">
                  <a:solidFill>
                    <a:schemeClr val="accent1"/>
                  </a:solidFill>
                  <a:prstDash val="solid"/>
                </a:ln>
                <a:solidFill>
                  <a:srgbClr val="FFC000"/>
                </a:solidFill>
                <a:effectLst>
                  <a:outerShdw dist="38100" dir="2640000" algn="bl" rotWithShape="0">
                    <a:schemeClr val="accent1"/>
                  </a:outerShdw>
                </a:effectLst>
              </a:rPr>
              <a:t>1.KHÁM PHÁ</a:t>
            </a:r>
          </a:p>
        </p:txBody>
      </p:sp>
    </p:spTree>
    <p:extLst>
      <p:ext uri="{BB962C8B-B14F-4D97-AF65-F5344CB8AC3E}">
        <p14:creationId xmlns:p14="http://schemas.microsoft.com/office/powerpoint/2010/main" val="2863308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a:extLst>
              <a:ext uri="{FF2B5EF4-FFF2-40B4-BE49-F238E27FC236}">
                <a16:creationId xmlns:a16="http://schemas.microsoft.com/office/drawing/2014/main" id="{7F8BFFB9-4321-4163-805D-E1B260EEF5BB}"/>
              </a:ext>
            </a:extLst>
          </p:cNvPr>
          <p:cNvSpPr txBox="1"/>
          <p:nvPr/>
        </p:nvSpPr>
        <p:spPr>
          <a:xfrm>
            <a:off x="10530908" y="2247900"/>
            <a:ext cx="7193383" cy="4599336"/>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marL="1209869" lvl="1" indent="-742950">
              <a:lnSpc>
                <a:spcPts val="5190"/>
              </a:lnSpc>
              <a:buAutoNum type="arabicPeriod"/>
            </a:pP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là</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ai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Làm</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công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việc</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gì</a:t>
            </a:r>
            <a:r>
              <a:rPr lang="en-US" sz="3600" b="1" dirty="0">
                <a:solidFill>
                  <a:srgbClr val="0070C0"/>
                </a:solidFill>
                <a:latin typeface="Livvic" panose="020B0604020202020204" charset="0"/>
              </a:rPr>
              <a:t> ở </a:t>
            </a:r>
            <a:r>
              <a:rPr lang="en-US" sz="3600" b="1" dirty="0" err="1">
                <a:solidFill>
                  <a:srgbClr val="0070C0"/>
                </a:solidFill>
                <a:latin typeface="Livvic" panose="020B0604020202020204" charset="0"/>
              </a:rPr>
              <a:t>trường</a:t>
            </a:r>
            <a:r>
              <a:rPr lang="vi-VN" sz="3600" b="1" dirty="0">
                <a:solidFill>
                  <a:srgbClr val="0070C0"/>
                </a:solidFill>
                <a:latin typeface="Livvic" panose="020B0604020202020204" charset="0"/>
              </a:rPr>
              <a:t>?</a:t>
            </a:r>
          </a:p>
          <a:p>
            <a:pPr marL="1209869" lvl="1" indent="-742950">
              <a:lnSpc>
                <a:spcPts val="5190"/>
              </a:lnSpc>
              <a:buAutoNum type="arabicPeriod"/>
            </a:pPr>
            <a:r>
              <a:rPr lang="en-US" sz="3600" b="1" dirty="0" err="1">
                <a:solidFill>
                  <a:srgbClr val="0070C0"/>
                </a:solidFill>
                <a:latin typeface="Livvic" panose="020B0604020202020204" charset="0"/>
              </a:rPr>
              <a:t>Hình</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dáng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trang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phục</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của</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vi-VN" sz="3600" b="1" dirty="0">
                <a:solidFill>
                  <a:srgbClr val="0070C0"/>
                </a:solidFill>
                <a:latin typeface="Livvic" panose="020B0604020202020204" charset="0"/>
              </a:rPr>
              <a:t>?</a:t>
            </a:r>
          </a:p>
          <a:p>
            <a:pPr marL="1209869" lvl="1" indent="-742950">
              <a:lnSpc>
                <a:spcPts val="5190"/>
              </a:lnSpc>
              <a:buAutoNum type="arabicPeriod"/>
            </a:pPr>
            <a:r>
              <a:rPr lang="en-US" sz="3600" b="1" dirty="0" err="1">
                <a:solidFill>
                  <a:srgbClr val="0070C0"/>
                </a:solidFill>
                <a:latin typeface="Livvic" panose="020B0604020202020204" charset="0"/>
              </a:rPr>
              <a:t>Hành</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động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của</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mà</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em</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nhớ</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nhất</a:t>
            </a:r>
            <a:r>
              <a:rPr lang="en-US" sz="3600" b="1" dirty="0">
                <a:solidFill>
                  <a:srgbClr val="0070C0"/>
                </a:solidFill>
                <a:latin typeface="Livvic" panose="020B0604020202020204" charset="0"/>
              </a:rPr>
              <a:t>?</a:t>
            </a:r>
            <a:endParaRPr lang="vi-VN" sz="3600" b="1" dirty="0">
              <a:solidFill>
                <a:srgbClr val="0070C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2" name="Picture 1"/>
          <p:cNvPicPr>
            <a:picLocks noChangeAspect="1"/>
          </p:cNvPicPr>
          <p:nvPr/>
        </p:nvPicPr>
        <p:blipFill>
          <a:blip r:embed="rId2"/>
          <a:stretch>
            <a:fillRect/>
          </a:stretch>
        </p:blipFill>
        <p:spPr>
          <a:xfrm>
            <a:off x="595423" y="1202817"/>
            <a:ext cx="4219575" cy="4719896"/>
          </a:xfrm>
          <a:prstGeom prst="rect">
            <a:avLst/>
          </a:prstGeom>
        </p:spPr>
      </p:pic>
      <p:pic>
        <p:nvPicPr>
          <p:cNvPr id="4" name="Picture 3"/>
          <p:cNvPicPr>
            <a:picLocks noChangeAspect="1"/>
          </p:cNvPicPr>
          <p:nvPr/>
        </p:nvPicPr>
        <p:blipFill>
          <a:blip r:embed="rId3"/>
          <a:stretch>
            <a:fillRect/>
          </a:stretch>
        </p:blipFill>
        <p:spPr>
          <a:xfrm>
            <a:off x="5267092" y="1202817"/>
            <a:ext cx="4811722" cy="4719896"/>
          </a:xfrm>
          <a:prstGeom prst="rect">
            <a:avLst/>
          </a:prstGeom>
        </p:spPr>
      </p:pic>
      <p:pic>
        <p:nvPicPr>
          <p:cNvPr id="6" name="Picture 5"/>
          <p:cNvPicPr>
            <a:picLocks noChangeAspect="1"/>
          </p:cNvPicPr>
          <p:nvPr/>
        </p:nvPicPr>
        <p:blipFill>
          <a:blip r:embed="rId4"/>
          <a:stretch>
            <a:fillRect/>
          </a:stretch>
        </p:blipFill>
        <p:spPr>
          <a:xfrm>
            <a:off x="605947" y="6210299"/>
            <a:ext cx="4209051" cy="3807561"/>
          </a:xfrm>
          <a:prstGeom prst="rect">
            <a:avLst/>
          </a:prstGeom>
        </p:spPr>
      </p:pic>
      <p:pic>
        <p:nvPicPr>
          <p:cNvPr id="7" name="Picture 6"/>
          <p:cNvPicPr>
            <a:picLocks noChangeAspect="1"/>
          </p:cNvPicPr>
          <p:nvPr/>
        </p:nvPicPr>
        <p:blipFill>
          <a:blip r:embed="rId5"/>
          <a:stretch>
            <a:fillRect/>
          </a:stretch>
        </p:blipFill>
        <p:spPr>
          <a:xfrm>
            <a:off x="5233754" y="6210299"/>
            <a:ext cx="4845060" cy="3807561"/>
          </a:xfrm>
          <a:prstGeom prst="rect">
            <a:avLst/>
          </a:prstGeom>
        </p:spPr>
      </p:pic>
      <p:sp>
        <p:nvSpPr>
          <p:cNvPr id="8" name="Oval 7"/>
          <p:cNvSpPr/>
          <p:nvPr/>
        </p:nvSpPr>
        <p:spPr>
          <a:xfrm>
            <a:off x="304800" y="5295900"/>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a:t>
            </a:r>
          </a:p>
        </p:txBody>
      </p:sp>
      <p:sp>
        <p:nvSpPr>
          <p:cNvPr id="11" name="Oval 10"/>
          <p:cNvSpPr/>
          <p:nvPr/>
        </p:nvSpPr>
        <p:spPr>
          <a:xfrm>
            <a:off x="4999482" y="5411420"/>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12" name="Oval 11"/>
          <p:cNvSpPr/>
          <p:nvPr/>
        </p:nvSpPr>
        <p:spPr>
          <a:xfrm>
            <a:off x="345598" y="9528925"/>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3</a:t>
            </a:r>
          </a:p>
        </p:txBody>
      </p:sp>
      <p:sp>
        <p:nvSpPr>
          <p:cNvPr id="13" name="Oval 12"/>
          <p:cNvSpPr/>
          <p:nvPr/>
        </p:nvSpPr>
        <p:spPr>
          <a:xfrm>
            <a:off x="5040756" y="9504503"/>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15236-9B8C-B6BA-9C73-EDDF2904AB1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D607B1-73D2-02A5-2F85-994CD9BCDE8A}"/>
              </a:ext>
            </a:extLst>
          </p:cNvPr>
          <p:cNvPicPr>
            <a:picLocks noChangeAspect="1"/>
          </p:cNvPicPr>
          <p:nvPr/>
        </p:nvPicPr>
        <p:blipFill>
          <a:blip r:embed="rId3"/>
          <a:stretch>
            <a:fillRect/>
          </a:stretch>
        </p:blipFill>
        <p:spPr>
          <a:xfrm>
            <a:off x="355601" y="228600"/>
            <a:ext cx="17271998" cy="10058400"/>
          </a:xfrm>
          <a:prstGeom prst="rect">
            <a:avLst/>
          </a:prstGeom>
        </p:spPr>
      </p:pic>
      <p:sp>
        <p:nvSpPr>
          <p:cNvPr id="10" name="Rectangle 9">
            <a:extLst>
              <a:ext uri="{FF2B5EF4-FFF2-40B4-BE49-F238E27FC236}">
                <a16:creationId xmlns:a16="http://schemas.microsoft.com/office/drawing/2014/main" id="{CED6A137-B09F-9931-B6A3-9711A9AFD516}"/>
              </a:ext>
            </a:extLst>
          </p:cNvPr>
          <p:cNvSpPr/>
          <p:nvPr/>
        </p:nvSpPr>
        <p:spPr>
          <a:xfrm>
            <a:off x="3133232" y="5417393"/>
            <a:ext cx="12605759" cy="1661993"/>
          </a:xfrm>
          <a:prstGeom prst="rect">
            <a:avLst/>
          </a:prstGeom>
          <a:noFill/>
        </p:spPr>
        <p:txBody>
          <a:bodyPr wrap="none" lIns="137160" tIns="68580" rIns="137160" bIns="68580">
            <a:spAutoFit/>
          </a:bodyPr>
          <a:lstStyle/>
          <a:p>
            <a:pPr algn="ctr"/>
            <a:r>
              <a:rPr lang="en-US" sz="9900" b="1" dirty="0">
                <a:ln w="12700">
                  <a:solidFill>
                    <a:schemeClr val="accent1"/>
                  </a:solidFill>
                  <a:prstDash val="solid"/>
                </a:ln>
                <a:solidFill>
                  <a:srgbClr val="FFC000"/>
                </a:solidFill>
                <a:effectLst>
                  <a:outerShdw dist="38100" dir="2640000" algn="bl" rotWithShape="0">
                    <a:schemeClr val="accent1"/>
                  </a:outerShdw>
                </a:effectLst>
              </a:rPr>
              <a:t>2. KIẾN THỨC- KĨ NĂNG</a:t>
            </a:r>
          </a:p>
        </p:txBody>
      </p:sp>
    </p:spTree>
    <p:extLst>
      <p:ext uri="{BB962C8B-B14F-4D97-AF65-F5344CB8AC3E}">
        <p14:creationId xmlns:p14="http://schemas.microsoft.com/office/powerpoint/2010/main" val="10089427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1244601" y="8168449"/>
            <a:ext cx="5257800" cy="1615827"/>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070C0"/>
                </a:solidFill>
                <a:latin typeface="Livvic" panose="020B0604020202020204" charset="0"/>
              </a:rPr>
              <a:t>1. </a:t>
            </a:r>
            <a:r>
              <a:rPr lang="en-US" sz="3200" b="1" dirty="0" err="1">
                <a:solidFill>
                  <a:srgbClr val="0070C0"/>
                </a:solidFill>
                <a:latin typeface="Livvic" panose="020B0604020202020204" charset="0"/>
              </a:rPr>
              <a:t>Phác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hình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để</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xác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định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bố</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cục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của</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chân</a:t>
            </a:r>
            <a:r>
              <a:rPr lang="en-US" sz="3200" b="1" dirty="0">
                <a:solidFill>
                  <a:srgbClr val="0070C0"/>
                </a:solidFill>
                <a:latin typeface="Livvic" panose="020B0604020202020204" charset="0"/>
              </a:rPr>
              <a:t> dung </a:t>
            </a:r>
            <a:r>
              <a:rPr lang="en-US" sz="3200" b="1" dirty="0" err="1">
                <a:solidFill>
                  <a:srgbClr val="0070C0"/>
                </a:solidFill>
                <a:latin typeface="Livvic" panose="020B0604020202020204" charset="0"/>
              </a:rPr>
              <a:t>trong</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bài</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vẽ</a:t>
            </a:r>
            <a:r>
              <a:rPr lang="vi-VN" sz="3200" b="1" dirty="0">
                <a:solidFill>
                  <a:srgbClr val="0070C0"/>
                </a:solidFill>
                <a:latin typeface="Livvic" panose="020B0604020202020204" charset="0"/>
              </a:rPr>
              <a:t>.</a:t>
            </a:r>
            <a:endParaRPr lang="en-US" sz="3200" b="1" dirty="0">
              <a:solidFill>
                <a:srgbClr val="0070C0"/>
              </a:solidFill>
              <a:latin typeface="Livvic" panose="020B0604020202020204" charset="0"/>
            </a:endParaRPr>
          </a:p>
        </p:txBody>
      </p:sp>
      <p:sp>
        <p:nvSpPr>
          <p:cNvPr id="9" name="TextBox 7"/>
          <p:cNvSpPr txBox="1"/>
          <p:nvPr/>
        </p:nvSpPr>
        <p:spPr>
          <a:xfrm>
            <a:off x="7010400" y="8098833"/>
            <a:ext cx="4876799" cy="1538883"/>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FF0000"/>
                </a:solidFill>
                <a:latin typeface="Livvic" panose="020B0604020202020204" charset="0"/>
              </a:rPr>
              <a:t>2</a:t>
            </a:r>
            <a:r>
              <a:rPr lang="vi-VN" sz="3200" b="1" dirty="0">
                <a:solidFill>
                  <a:srgbClr val="FF0000"/>
                </a:solidFill>
                <a:latin typeface="Livvic" panose="020B0604020202020204" charset="0"/>
              </a:rPr>
              <a:t>. </a:t>
            </a:r>
            <a:r>
              <a:rPr lang="en-US" sz="3200" b="1" dirty="0" err="1">
                <a:solidFill>
                  <a:srgbClr val="FF0000"/>
                </a:solidFill>
                <a:latin typeface="Livvic" panose="020B0604020202020204" charset="0"/>
              </a:rPr>
              <a:t>Vẽ</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các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đặc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điểm</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chân</a:t>
            </a:r>
            <a:r>
              <a:rPr lang="en-US" sz="3200" b="1" dirty="0">
                <a:solidFill>
                  <a:srgbClr val="FF0000"/>
                </a:solidFill>
                <a:latin typeface="Livvic" panose="020B0604020202020204" charset="0"/>
              </a:rPr>
              <a:t> dung </a:t>
            </a:r>
            <a:r>
              <a:rPr lang="en-US" sz="3200" b="1" dirty="0" err="1">
                <a:solidFill>
                  <a:srgbClr val="FF0000"/>
                </a:solidFill>
                <a:latin typeface="Livvic" panose="020B0604020202020204" charset="0"/>
              </a:rPr>
              <a:t>và</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trang</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phục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nhân</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vật</a:t>
            </a:r>
            <a:r>
              <a:rPr lang="vi-VN" sz="3200" b="1" dirty="0">
                <a:solidFill>
                  <a:srgbClr val="FF0000"/>
                </a:solidFill>
                <a:latin typeface="Livvic" panose="020B0604020202020204" charset="0"/>
              </a:rPr>
              <a:t>.</a:t>
            </a:r>
            <a:endParaRPr lang="en-US" sz="3368" b="1" dirty="0">
              <a:solidFill>
                <a:srgbClr val="FF0000"/>
              </a:solidFill>
              <a:latin typeface="Livvic" panose="020B0604020202020204" charset="0"/>
            </a:endParaRPr>
          </a:p>
        </p:txBody>
      </p:sp>
      <p:sp>
        <p:nvSpPr>
          <p:cNvPr id="10" name="TextBox 8"/>
          <p:cNvSpPr txBox="1"/>
          <p:nvPr/>
        </p:nvSpPr>
        <p:spPr>
          <a:xfrm>
            <a:off x="3359505" y="230151"/>
            <a:ext cx="11303220" cy="795089"/>
          </a:xfrm>
          <a:prstGeom prst="rect">
            <a:avLst/>
          </a:prstGeom>
        </p:spPr>
        <p:txBody>
          <a:bodyPr lIns="0" tIns="0" rIns="0" bIns="0" rtlCol="0" anchor="t">
            <a:spAutoFit/>
          </a:bodyPr>
          <a:lstStyle/>
          <a:p>
            <a:pPr>
              <a:lnSpc>
                <a:spcPts val="6240"/>
              </a:lnSpc>
            </a:pPr>
            <a:r>
              <a:rPr lang="en-US" sz="5200" dirty="0">
                <a:solidFill>
                  <a:srgbClr val="C00000"/>
                </a:solidFill>
                <a:latin typeface="Livvic Bold Bold"/>
              </a:rPr>
              <a:t>2. KIẾN TẠO KIẾN THỨC - KĨ NĂNG</a:t>
            </a:r>
          </a:p>
        </p:txBody>
      </p:sp>
      <p:sp>
        <p:nvSpPr>
          <p:cNvPr id="11" name="TextBox 9"/>
          <p:cNvSpPr txBox="1"/>
          <p:nvPr/>
        </p:nvSpPr>
        <p:spPr>
          <a:xfrm>
            <a:off x="12395198" y="8168449"/>
            <a:ext cx="5181601" cy="1025922"/>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C00000"/>
                </a:solidFill>
                <a:latin typeface="Livvic" panose="020B0604020202020204" charset="0"/>
              </a:rPr>
              <a:t>3. </a:t>
            </a:r>
            <a:r>
              <a:rPr lang="en-US" sz="3200" b="1" dirty="0" err="1">
                <a:solidFill>
                  <a:srgbClr val="C00000"/>
                </a:solidFill>
                <a:latin typeface="Livvic" panose="020B0604020202020204" charset="0"/>
              </a:rPr>
              <a:t>Vẽ</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màu</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và</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hoàn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thiện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sản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phẩm</a:t>
            </a:r>
            <a:r>
              <a:rPr lang="en-US" sz="3200" b="1" dirty="0">
                <a:solidFill>
                  <a:srgbClr val="C00000"/>
                </a:solidFill>
                <a:latin typeface="Livvic" panose="020B0604020202020204"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524000" y="1403160"/>
            <a:ext cx="4953000" cy="6378436"/>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7340599" y="1394334"/>
            <a:ext cx="4470401" cy="6241132"/>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2750799" y="1397358"/>
            <a:ext cx="4470401" cy="6241132"/>
          </a:xfrm>
          <a:prstGeom prst="rect">
            <a:avLst/>
          </a:prstGeom>
          <a:ln w="228600" cap="sq" cmpd="thickThin">
            <a:solidFill>
              <a:srgbClr val="000000"/>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1615</TotalTime>
  <Words>573</Words>
  <Application>Microsoft Office PowerPoint</Application>
  <PresentationFormat>Custom</PresentationFormat>
  <Paragraphs>75</Paragraphs>
  <Slides>25</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Times New Roman</vt:lpstr>
      <vt:lpstr>Bahnschrift Condensed</vt:lpstr>
      <vt:lpstr>Livvic</vt:lpstr>
      <vt:lpstr>Livvic Bold Bold</vt:lpstr>
      <vt:lpstr>Calibri</vt:lpstr>
      <vt:lpstr>Arial</vt:lpstr>
      <vt:lpstr>Livvic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SingPC</cp:lastModifiedBy>
  <cp:revision>329</cp:revision>
  <dcterms:created xsi:type="dcterms:W3CDTF">2006-08-16T00:00:00Z</dcterms:created>
  <dcterms:modified xsi:type="dcterms:W3CDTF">2024-12-12T09:57:00Z</dcterms:modified>
  <dc:identifier>DAEwasUvSSg</dc:identifier>
</cp:coreProperties>
</file>