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318" r:id="rId3"/>
    <p:sldId id="364" r:id="rId4"/>
    <p:sldId id="367" r:id="rId5"/>
    <p:sldId id="368" r:id="rId6"/>
    <p:sldId id="369" r:id="rId7"/>
    <p:sldId id="361" r:id="rId8"/>
    <p:sldId id="362" r:id="rId9"/>
    <p:sldId id="360" r:id="rId10"/>
    <p:sldId id="370" r:id="rId11"/>
    <p:sldId id="348" r:id="rId12"/>
    <p:sldId id="321" r:id="rId13"/>
    <p:sldId id="354" r:id="rId14"/>
    <p:sldId id="346" r:id="rId15"/>
    <p:sldId id="351" r:id="rId16"/>
    <p:sldId id="350" r:id="rId17"/>
    <p:sldId id="339" r:id="rId18"/>
    <p:sldId id="352" r:id="rId19"/>
    <p:sldId id="353" r:id="rId20"/>
    <p:sldId id="336" r:id="rId21"/>
    <p:sldId id="332" r:id="rId22"/>
    <p:sldId id="341" r:id="rId23"/>
    <p:sldId id="345" r:id="rId24"/>
    <p:sldId id="347" r:id="rId25"/>
    <p:sldId id="340" r:id="rId26"/>
    <p:sldId id="31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8F7"/>
    <a:srgbClr val="FFCC66"/>
    <a:srgbClr val="0000CC"/>
    <a:srgbClr val="0033CC"/>
    <a:srgbClr val="FFFF00"/>
    <a:srgbClr val="CC3399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00" autoAdjust="0"/>
    <p:restoredTop sz="94680" autoAdjust="0"/>
  </p:normalViewPr>
  <p:slideViewPr>
    <p:cSldViewPr snapToGrid="0">
      <p:cViewPr varScale="1">
        <p:scale>
          <a:sx n="103" d="100"/>
          <a:sy n="103" d="100"/>
        </p:scale>
        <p:origin x="11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58FA6-2C3D-4B5E-BE50-57A34A7CF0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AA04-D37C-44F4-8D43-AFBFF6D1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7131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CAA04-D37C-44F4-8D43-AFBFF6D101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71890" y="1539389"/>
            <a:ext cx="9098156" cy="16684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 LỚP 2 </a:t>
            </a:r>
          </a:p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ĐẾN VỚI TIẾT MĨ THUẬT</a:t>
            </a:r>
            <a:endParaRPr lang="vi-V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08">
        <p14:ripple/>
      </p:transition>
    </mc:Choice>
    <mc:Fallback xmlns="">
      <p:transition spd="slow" advTm="780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0745" y="203200"/>
            <a:ext cx="75488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CHUẨN BỊ ĐỒ DÙNG HỌC TẬP CƠ BẢN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7205" r="13395"/>
          <a:stretch>
            <a:fillRect/>
          </a:stretch>
        </p:blipFill>
        <p:spPr>
          <a:xfrm>
            <a:off x="2364105" y="1100455"/>
            <a:ext cx="2386330" cy="219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535" y="1100455"/>
            <a:ext cx="2613025" cy="22415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35479" y="3560370"/>
            <a:ext cx="3383281" cy="2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40" y="3579155"/>
            <a:ext cx="3581400" cy="2635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8"/>
    </mc:Choice>
    <mc:Fallback xmlns="">
      <p:transition spd="slow" advTm="1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162872" y="814899"/>
            <a:ext cx="730610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NHẬN BIẾT CÁC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821" y="1581020"/>
            <a:ext cx="6929840" cy="474007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97995" y="1798122"/>
            <a:ext cx="4730843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850779" y="207213"/>
            <a:ext cx="247535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KHÁM PHÁ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6189">
        <p14:prism/>
      </p:transition>
    </mc:Choice>
    <mc:Fallback xmlns="">
      <p:transition advTm="2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981200" y="234287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1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026" name="Picture 2" descr="C:\Users\Administrator\Downloads\boat-307125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81600"/>
            <a:ext cx="2549146" cy="12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ownloads\bus-34716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10" y="1465626"/>
            <a:ext cx="2440291" cy="15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ownloads\car-306442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52" y="3365348"/>
            <a:ext cx="2565704" cy="12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ClipartKey_1435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92" y="2743200"/>
            <a:ext cx="2183509" cy="18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kisspng-bicycle-vector-graphics-illustration-stock-photogr-changing-phase-may-2-17-5d2309efee17b0.002980571562577391975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371601"/>
            <a:ext cx="2133600" cy="135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ownloads\kisspng-airplane-flight-encapsulated-postscript-computer-i-5aebc7fd669676.74775713152540159742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321560"/>
            <a:ext cx="2882521" cy="18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ownloads\kisspng-clip-art-car-vector-graphics-illustration-motorcyc-transportation-clipart-pink-transportation-pink-t-5d1303c9aef4b7.76044665156152724171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88" y="3236633"/>
            <a:ext cx="2533464" cy="16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istrator\Downloads\pngeg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750448"/>
            <a:ext cx="5155442" cy="172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739956" y="2836586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20556" y="2819401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569659" y="2760386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048001" y="6324601"/>
            <a:ext cx="279845" cy="287615"/>
          </a:xfrm>
          <a:prstGeom prst="ellipse">
            <a:avLst/>
          </a:prstGeom>
          <a:solidFill>
            <a:srgbClr val="2CFE2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92557" y="6464767"/>
            <a:ext cx="279845" cy="287615"/>
          </a:xfrm>
          <a:prstGeom prst="ellipse">
            <a:avLst/>
          </a:prstGeom>
          <a:solidFill>
            <a:srgbClr val="2CFE2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763001" y="4665386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854923" y="4709254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996756" y="4709255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giao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với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….</a:t>
            </a:r>
            <a:r>
              <a:rPr lang="en-US" dirty="0" err="1">
                <a:solidFill>
                  <a:srgbClr val="002060"/>
                </a:solidFill>
              </a:rPr>
              <a:t>phong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phú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chuyển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Hầu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sinh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bằng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bus,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taxi 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hoặc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gắn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máy</a:t>
            </a:r>
            <a:r>
              <a:rPr lang="en-US" dirty="0">
                <a:solidFill>
                  <a:srgbClr val="002060"/>
                </a:solidFill>
              </a:rPr>
              <a:t> do </a:t>
            </a:r>
            <a:r>
              <a:rPr lang="en-US" dirty="0" err="1">
                <a:solidFill>
                  <a:srgbClr val="002060"/>
                </a:solidFill>
              </a:rPr>
              <a:t>ba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chở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,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nhớ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6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71588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6359" y="681335"/>
            <a:ext cx="6295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vẽ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tranh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về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phương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tiện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giao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thông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13440" y="6074229"/>
            <a:ext cx="990600" cy="459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 3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8" y="1211758"/>
            <a:ext cx="3988490" cy="2446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13056" y="1278627"/>
            <a:ext cx="990600" cy="459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Bước1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8" y="4105978"/>
            <a:ext cx="4098903" cy="2580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613056" y="4193561"/>
            <a:ext cx="990600" cy="459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 2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25" y="1374613"/>
            <a:ext cx="6593149" cy="44680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991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3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cần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diễn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(ô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bay,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hỏa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phụ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cối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cửa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xung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quanh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sắc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nên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dùng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tươi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bức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đẹp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mắt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1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192001" cy="6914060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1382679" y="381693"/>
            <a:ext cx="9426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BƯỚC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THỰC 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BỨC TRANH HOÀN CHỈNH</a:t>
            </a:r>
            <a:endParaRPr lang="vi-VN" altLang="en-US" sz="2800" b="1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0" y="1839950"/>
            <a:ext cx="3799132" cy="2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2" y="1839950"/>
            <a:ext cx="3799133" cy="2849349"/>
          </a:xfr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839950"/>
            <a:ext cx="3745571" cy="284934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1513" y="5062652"/>
            <a:ext cx="3947529" cy="659355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1.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hình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phương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tiện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giao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thông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9404" y="5058081"/>
            <a:ext cx="3847171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2.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thêm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cảnh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vật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phù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hợp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29239" y="4868807"/>
            <a:ext cx="3858323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3.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màu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bức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tranh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2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3" y="235974"/>
            <a:ext cx="4872134" cy="3099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76" y="235974"/>
            <a:ext cx="4654232" cy="3099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3" y="3642965"/>
            <a:ext cx="5002763" cy="3126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76" y="3642964"/>
            <a:ext cx="4654232" cy="3126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2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1750"/>
            <a:ext cx="5335555" cy="3673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8" y="291749"/>
            <a:ext cx="5100296" cy="3673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98" y="3201070"/>
            <a:ext cx="4508851" cy="3187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00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803727"/>
            <a:ext cx="4414322" cy="281081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15097"/>
            <a:ext cx="4242816" cy="2687267"/>
          </a:xfrm>
        </p:spPr>
      </p:pic>
      <p:sp>
        <p:nvSpPr>
          <p:cNvPr id="5" name="Text Box 3"/>
          <p:cNvSpPr txBox="1">
            <a:spLocks noGrp="1"/>
          </p:cNvSpPr>
          <p:nvPr>
            <p:ph type="title"/>
          </p:nvPr>
        </p:nvSpPr>
        <p:spPr>
          <a:xfrm>
            <a:off x="1345111" y="146842"/>
            <a:ext cx="85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111" y="3836017"/>
            <a:ext cx="4117976" cy="264283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6"/>
          <a:srcRect l="14372" t="16706" r="7090" b="14338"/>
          <a:stretch>
            <a:fillRect/>
          </a:stretch>
        </p:blipFill>
        <p:spPr bwMode="auto">
          <a:xfrm>
            <a:off x="6400800" y="3798295"/>
            <a:ext cx="4166755" cy="268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7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68" y="0"/>
            <a:ext cx="11023664" cy="6858000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6096000" y="119641"/>
            <a:ext cx="4854011" cy="2991028"/>
          </a:xfrm>
          <a:prstGeom prst="cloudCallout">
            <a:avLst>
              <a:gd name="adj1" fmla="val -57128"/>
              <a:gd name="adj2" fmla="val 855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08130" y="888989"/>
            <a:ext cx="423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7744" y="658156"/>
            <a:ext cx="9170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THÔNG GÌ?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5614" y="1909713"/>
            <a:ext cx="1946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 VUI </a:t>
            </a:r>
            <a:endParaRPr lang="en-US" sz="36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3" y="914399"/>
            <a:ext cx="3757777" cy="25135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9" y="923497"/>
            <a:ext cx="3532222" cy="2428321"/>
          </a:xfrm>
        </p:spPr>
      </p:pic>
      <p:sp>
        <p:nvSpPr>
          <p:cNvPr id="7" name="Text Box 3"/>
          <p:cNvSpPr txBox="1">
            <a:spLocks noGrp="1"/>
          </p:cNvSpPr>
          <p:nvPr>
            <p:ph type="title"/>
          </p:nvPr>
        </p:nvSpPr>
        <p:spPr>
          <a:xfrm>
            <a:off x="1716526" y="78413"/>
            <a:ext cx="831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726" y="3636825"/>
            <a:ext cx="3803073" cy="24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955964"/>
            <a:ext cx="3449092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60" y="3730336"/>
            <a:ext cx="3675871" cy="25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3730336"/>
            <a:ext cx="3527465" cy="24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3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99028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27325" y="2447693"/>
            <a:ext cx="11154937" cy="6549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3266842" y="1386929"/>
            <a:ext cx="5050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TẬP – SÁNG TẠO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3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4549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960039" y="1971703"/>
            <a:ext cx="8310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266842" y="1386929"/>
            <a:ext cx="49894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 TÍCH – ĐÁNH GIÁ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4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0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859434" y="1971703"/>
            <a:ext cx="8767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,qui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trường,của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356390" y="1108201"/>
            <a:ext cx="53250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 DỤNG – PHÁT TRIỂN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4886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948" y="470990"/>
            <a:ext cx="409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81" y="1385302"/>
            <a:ext cx="11371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A4,giấy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7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0 hình nền powerpoint cho trẻ mầm mon đẹp dễ thương  Uwsedu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80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7108" y="931704"/>
            <a:ext cx="60189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 gì hai bánh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Đạp chạy bon bon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Chuông kêu kính coong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Đứng yên thì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đổ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o.remove.bg/downloads/d9dca94f-6170-4ae1-9449-9ddb7e29f258/Picture3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83" y="3307880"/>
            <a:ext cx="4074845" cy="285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1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 hình nền powerpoint cho trẻ mầm mon đẹp dễ thương  Uwsedu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8704" y="1100702"/>
            <a:ext cx="4447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Chẳng phải chim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 bay trên trời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Chở được nhiều người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 khắp mọi nơi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pic>
        <p:nvPicPr>
          <p:cNvPr id="8194" name="Picture 2" descr="https://o.remove.bg/downloads/390e7132-fedf-47a0-9319-e9296e19c098/Picture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38" y="2224087"/>
            <a:ext cx="393382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6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 hình nền powerpoint cho trẻ mầm mon đẹp dễ thương  Uwsedu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87258" y="1456746"/>
            <a:ext cx="39407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o.remove.bg/downloads/44e7101a-887f-4654-8bee-557499b3a0c1/Picture5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1795"/>
            <a:ext cx="40005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5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" y="-68283"/>
            <a:ext cx="11912082" cy="6623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79535" y="1587565"/>
            <a:ext cx="81067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Time"/>
                <a:ea typeface="Calibri" panose="020F0502020204030204" pitchFamily="34" charset="0"/>
                <a:cs typeface="Times New Roman" panose="02020603050405020304" pitchFamily="18" charset="0"/>
              </a:rPr>
              <a:t>ĐƯỜNG ĐẾN TRƯỜNG EM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093" y="3141706"/>
            <a:ext cx="14422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Trường</a:t>
            </a:r>
            <a:endParaRPr lang="en-US" sz="2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2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Tiểu</a:t>
            </a:r>
            <a:r>
              <a:rPr lang="en-US" sz="2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học</a:t>
            </a:r>
            <a:endParaRPr lang="en-US" sz="2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3" y="-278217"/>
            <a:ext cx="4663950" cy="200737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01189" y="147281"/>
            <a:ext cx="27911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Chủ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đề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3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5 Hình Nền Powerpoint Đẹp Hấp Dẫn Như Lực Hút Trái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4028" y="1685466"/>
            <a:ext cx="8065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P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hương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tiện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giao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thông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6879" y="599885"/>
            <a:ext cx="1410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1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63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" y="37626"/>
            <a:ext cx="12155596" cy="67827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4132" y="918553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3970" y="1654650"/>
            <a:ext cx="9624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Chỉ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nhận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phú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chấp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luật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91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ega.com.vn/media/news/1907_nen-powerpoint-mam-non-dep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13" r="23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76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2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3|2.6|4|3.6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|4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9|2.2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4.7|3.9|0.9|1.5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3227</TotalTime>
  <Words>638</Words>
  <Application>Microsoft Office PowerPoint</Application>
  <PresentationFormat>Widescreen</PresentationFormat>
  <Paragraphs>93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.VnTime</vt:lpstr>
      <vt:lpstr>Aachen</vt:lpstr>
      <vt:lpstr>Arial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Vẽ hình phương tiện giao thông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SingPC</cp:lastModifiedBy>
  <cp:revision>295</cp:revision>
  <dcterms:created xsi:type="dcterms:W3CDTF">2021-04-04T08:12:19Z</dcterms:created>
  <dcterms:modified xsi:type="dcterms:W3CDTF">2024-12-13T07:42:08Z</dcterms:modified>
</cp:coreProperties>
</file>