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50" r:id="rId2"/>
    <p:sldId id="451" r:id="rId3"/>
    <p:sldId id="443" r:id="rId4"/>
    <p:sldId id="333" r:id="rId5"/>
    <p:sldId id="309" r:id="rId6"/>
    <p:sldId id="271" r:id="rId7"/>
    <p:sldId id="292" r:id="rId8"/>
    <p:sldId id="452" r:id="rId9"/>
    <p:sldId id="273" r:id="rId10"/>
    <p:sldId id="453" r:id="rId11"/>
    <p:sldId id="275" r:id="rId12"/>
    <p:sldId id="454" r:id="rId13"/>
    <p:sldId id="279" r:id="rId14"/>
    <p:sldId id="294" r:id="rId15"/>
    <p:sldId id="295" r:id="rId16"/>
    <p:sldId id="264" r:id="rId17"/>
    <p:sldId id="266" r:id="rId18"/>
    <p:sldId id="455" r:id="rId19"/>
    <p:sldId id="456" r:id="rId20"/>
    <p:sldId id="458" r:id="rId21"/>
    <p:sldId id="459" r:id="rId22"/>
    <p:sldId id="290" r:id="rId23"/>
    <p:sldId id="301" r:id="rId24"/>
    <p:sldId id="297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525"/>
    <a:srgbClr val="E23F2E"/>
    <a:srgbClr val="FF3300"/>
    <a:srgbClr val="FF7C80"/>
    <a:srgbClr val="009900"/>
    <a:srgbClr val="90DDF9"/>
    <a:srgbClr val="AC0438"/>
    <a:srgbClr val="9F1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EC9667-A370-4C35-9138-FF77FEC0A891}" v="8" dt="2022-11-13T13:23:08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Việt Anh" userId="4f3ac2a970bea5ac" providerId="LiveId" clId="{9CEC9667-A370-4C35-9138-FF77FEC0A891}"/>
    <pc:docChg chg="custSel addSld delSld modSld">
      <pc:chgData name="Nguyễn Việt Anh" userId="4f3ac2a970bea5ac" providerId="LiveId" clId="{9CEC9667-A370-4C35-9138-FF77FEC0A891}" dt="2022-11-13T13:23:59.322" v="33" actId="1076"/>
      <pc:docMkLst>
        <pc:docMk/>
      </pc:docMkLst>
      <pc:sldChg chg="modTransition">
        <pc:chgData name="Nguyễn Việt Anh" userId="4f3ac2a970bea5ac" providerId="LiveId" clId="{9CEC9667-A370-4C35-9138-FF77FEC0A891}" dt="2022-11-13T13:19:39.897" v="0"/>
        <pc:sldMkLst>
          <pc:docMk/>
          <pc:sldMk cId="3425526698" sldId="258"/>
        </pc:sldMkLst>
      </pc:sldChg>
      <pc:sldChg chg="delSp modSp add mod">
        <pc:chgData name="Nguyễn Việt Anh" userId="4f3ac2a970bea5ac" providerId="LiveId" clId="{9CEC9667-A370-4C35-9138-FF77FEC0A891}" dt="2022-11-13T13:23:59.322" v="33" actId="1076"/>
        <pc:sldMkLst>
          <pc:docMk/>
          <pc:sldMk cId="1434687050" sldId="264"/>
        </pc:sldMkLst>
        <pc:spChg chg="del">
          <ac:chgData name="Nguyễn Việt Anh" userId="4f3ac2a970bea5ac" providerId="LiveId" clId="{9CEC9667-A370-4C35-9138-FF77FEC0A891}" dt="2022-11-13T13:23:17.657" v="11" actId="478"/>
          <ac:spMkLst>
            <pc:docMk/>
            <pc:sldMk cId="1434687050" sldId="264"/>
            <ac:spMk id="4" creationId="{00000000-0000-0000-0000-000000000000}"/>
          </ac:spMkLst>
        </pc:spChg>
        <pc:spChg chg="del">
          <ac:chgData name="Nguyễn Việt Anh" userId="4f3ac2a970bea5ac" providerId="LiveId" clId="{9CEC9667-A370-4C35-9138-FF77FEC0A891}" dt="2022-11-13T13:22:46.891" v="8" actId="478"/>
          <ac:spMkLst>
            <pc:docMk/>
            <pc:sldMk cId="1434687050" sldId="264"/>
            <ac:spMk id="5" creationId="{00000000-0000-0000-0000-000000000000}"/>
          </ac:spMkLst>
        </pc:spChg>
        <pc:grpChg chg="mod">
          <ac:chgData name="Nguyễn Việt Anh" userId="4f3ac2a970bea5ac" providerId="LiveId" clId="{9CEC9667-A370-4C35-9138-FF77FEC0A891}" dt="2022-11-13T13:23:46.624" v="26" actId="14100"/>
          <ac:grpSpMkLst>
            <pc:docMk/>
            <pc:sldMk cId="1434687050" sldId="264"/>
            <ac:grpSpMk id="13" creationId="{00000000-0000-0000-0000-000000000000}"/>
          </ac:grpSpMkLst>
        </pc:grpChg>
        <pc:picChg chg="mod">
          <ac:chgData name="Nguyễn Việt Anh" userId="4f3ac2a970bea5ac" providerId="LiveId" clId="{9CEC9667-A370-4C35-9138-FF77FEC0A891}" dt="2022-11-13T13:23:49.390" v="27" actId="14100"/>
          <ac:picMkLst>
            <pc:docMk/>
            <pc:sldMk cId="1434687050" sldId="264"/>
            <ac:picMk id="6" creationId="{00000000-0000-0000-0000-000000000000}"/>
          </ac:picMkLst>
        </pc:picChg>
        <pc:picChg chg="mod">
          <ac:chgData name="Nguyễn Việt Anh" userId="4f3ac2a970bea5ac" providerId="LiveId" clId="{9CEC9667-A370-4C35-9138-FF77FEC0A891}" dt="2022-11-13T13:23:59.322" v="33" actId="1076"/>
          <ac:picMkLst>
            <pc:docMk/>
            <pc:sldMk cId="1434687050" sldId="264"/>
            <ac:picMk id="11" creationId="{00000000-0000-0000-0000-000000000000}"/>
          </ac:picMkLst>
        </pc:picChg>
        <pc:picChg chg="mod">
          <ac:chgData name="Nguyễn Việt Anh" userId="4f3ac2a970bea5ac" providerId="LiveId" clId="{9CEC9667-A370-4C35-9138-FF77FEC0A891}" dt="2022-11-13T13:23:55.965" v="31" actId="14100"/>
          <ac:picMkLst>
            <pc:docMk/>
            <pc:sldMk cId="1434687050" sldId="264"/>
            <ac:picMk id="12" creationId="{00000000-0000-0000-0000-000000000000}"/>
          </ac:picMkLst>
        </pc:picChg>
      </pc:sldChg>
      <pc:sldChg chg="delSp add mod">
        <pc:chgData name="Nguyễn Việt Anh" userId="4f3ac2a970bea5ac" providerId="LiveId" clId="{9CEC9667-A370-4C35-9138-FF77FEC0A891}" dt="2022-11-13T13:23:11.898" v="10" actId="478"/>
        <pc:sldMkLst>
          <pc:docMk/>
          <pc:sldMk cId="473464352" sldId="266"/>
        </pc:sldMkLst>
        <pc:spChg chg="del">
          <ac:chgData name="Nguyễn Việt Anh" userId="4f3ac2a970bea5ac" providerId="LiveId" clId="{9CEC9667-A370-4C35-9138-FF77FEC0A891}" dt="2022-11-13T13:23:11.898" v="10" actId="478"/>
          <ac:spMkLst>
            <pc:docMk/>
            <pc:sldMk cId="473464352" sldId="266"/>
            <ac:spMk id="5" creationId="{00000000-0000-0000-0000-000000000000}"/>
          </ac:spMkLst>
        </pc:spChg>
      </pc:sldChg>
      <pc:sldChg chg="modTransition">
        <pc:chgData name="Nguyễn Việt Anh" userId="4f3ac2a970bea5ac" providerId="LiveId" clId="{9CEC9667-A370-4C35-9138-FF77FEC0A891}" dt="2022-11-13T13:19:42.804" v="1"/>
        <pc:sldMkLst>
          <pc:docMk/>
          <pc:sldMk cId="148868105" sldId="269"/>
        </pc:sldMkLst>
      </pc:sldChg>
      <pc:sldChg chg="modTransition">
        <pc:chgData name="Nguyễn Việt Anh" userId="4f3ac2a970bea5ac" providerId="LiveId" clId="{9CEC9667-A370-4C35-9138-FF77FEC0A891}" dt="2022-11-13T13:19:47.136" v="2"/>
        <pc:sldMkLst>
          <pc:docMk/>
          <pc:sldMk cId="4195576933" sldId="271"/>
        </pc:sldMkLst>
      </pc:sldChg>
      <pc:sldChg chg="modTransition">
        <pc:chgData name="Nguyễn Việt Anh" userId="4f3ac2a970bea5ac" providerId="LiveId" clId="{9CEC9667-A370-4C35-9138-FF77FEC0A891}" dt="2022-11-13T13:19:51.803" v="3"/>
        <pc:sldMkLst>
          <pc:docMk/>
          <pc:sldMk cId="1655702553" sldId="273"/>
        </pc:sldMkLst>
      </pc:sldChg>
      <pc:sldChg chg="modTransition">
        <pc:chgData name="Nguyễn Việt Anh" userId="4f3ac2a970bea5ac" providerId="LiveId" clId="{9CEC9667-A370-4C35-9138-FF77FEC0A891}" dt="2022-11-13T13:19:56.607" v="4"/>
        <pc:sldMkLst>
          <pc:docMk/>
          <pc:sldMk cId="4291508534" sldId="283"/>
        </pc:sldMkLst>
      </pc:sldChg>
      <pc:sldChg chg="add del">
        <pc:chgData name="Nguyễn Việt Anh" userId="4f3ac2a970bea5ac" providerId="LiveId" clId="{9CEC9667-A370-4C35-9138-FF77FEC0A891}" dt="2022-11-13T13:22:33.389" v="6" actId="47"/>
        <pc:sldMkLst>
          <pc:docMk/>
          <pc:sldMk cId="1273558491" sldId="2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3F8AC-9C41-43D2-BBB6-DC358F226D0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494D-F959-4386-980D-063E14C0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6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85A1E-AEEA-157C-C559-708A83AA6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79968F-F045-162A-F2CC-FFF620B665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FF0A9D2-88CE-821A-A14C-46EE01EA3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3234F4-7AF4-70A8-5EFE-73A23E7C5C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69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E2A10-A1FA-FC00-C73F-AD66704C4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A74BBF-A7C0-113E-BDDB-B6A99C610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A50A60F-CE9E-467F-4D13-8325F9DF3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63F876-81C4-743F-F280-F45281327F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80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47D66-CB22-4173-B7DF-142E905AB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872B8D2-1A7B-2B1B-E91D-83921E125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FDD6284-7B4F-6EE1-D0A4-CFDE2F94A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B10770-7FC2-9CC8-9A1B-27FD8FB76B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57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125EB-FFAA-6DDF-C649-6873792CC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5ACFF7-813A-FA35-CFC9-95CFECDA8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186C9DF-BCC7-288C-3926-858218F22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0DAB9D-57A4-CBA5-68D6-1D44FEA56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78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F7238-5CC1-D92E-8617-581C4B145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87BC6CE-6799-B7FB-194E-F2260D19D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17975A-A555-D193-BE3F-3B1DD2C20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040875-2913-CECE-2137-E183044DFA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26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9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5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31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7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6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0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3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24DF-16CB-440C-BC23-5472DE4F491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6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3.wdp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38.png"/><Relationship Id="rId12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học oline năm 2021-2022\soank\ảnh  dạy\40-hinh-nen-powerpoint-ve-moi-truong-cuc-chat-cho-bai-thuyet-trinh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57746" y="1"/>
            <a:ext cx="10275454" cy="352487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vi-VN" sz="29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PHÒNG GIÁO DỤC ĐÀO TẠO QUẬN LONG BIÊN </a:t>
            </a:r>
            <a:endParaRPr lang="en-US" sz="2933" b="1" dirty="0">
              <a:solidFill>
                <a:srgbClr val="002060"/>
              </a:solidFill>
              <a:latin typeface="等线 Light"/>
            </a:endParaRPr>
          </a:p>
          <a:p>
            <a:pPr algn="ctr">
              <a:defRPr/>
            </a:pPr>
            <a:r>
              <a:rPr lang="en-US" sz="2933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TRƯỜNG TIỂU HỌC THẠCH BÀN A</a:t>
            </a:r>
          </a:p>
          <a:p>
            <a:pPr algn="ctr">
              <a:defRPr/>
            </a:pPr>
            <a:endParaRPr lang="en-US" sz="2933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CHÀO MỪNG CÁC EM HỌC SINH  ĐẾN VỚI TIẾT </a:t>
            </a:r>
          </a:p>
          <a:p>
            <a:pPr algn="ctr">
              <a:defRPr/>
            </a:pPr>
            <a:r>
              <a:rPr lang="en-US" sz="9600" b="1" cap="all" dirty="0">
                <a:ln w="0"/>
                <a:solidFill>
                  <a:srgbClr val="119EBC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MĨ THUẬT</a:t>
            </a:r>
            <a:endParaRPr lang="en-US" sz="9600" b="1" cap="all" dirty="0">
              <a:ln w="0"/>
              <a:solidFill>
                <a:srgbClr val="119EBC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9373" y="3937000"/>
            <a:ext cx="2667000" cy="5386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 BÀN A</a:t>
            </a:r>
            <a:endParaRPr 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ownloads\z2893388452480_d695ffb6cac805b8f69ca8aec8836f39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6" r="17005"/>
          <a:stretch/>
        </p:blipFill>
        <p:spPr bwMode="auto">
          <a:xfrm>
            <a:off x="5715000" y="3276601"/>
            <a:ext cx="4799876" cy="44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3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C9E4F-D1AF-2BE6-1CB1-5100F15C5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icture26">
            <a:extLst>
              <a:ext uri="{FF2B5EF4-FFF2-40B4-BE49-F238E27FC236}">
                <a16:creationId xmlns:a16="http://schemas.microsoft.com/office/drawing/2014/main" id="{3258AB20-3BDE-F3EE-DBCA-EDC2E80710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" y="0"/>
            <a:ext cx="11885219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7790CF-2364-3313-8588-495DA5BBCC60}"/>
              </a:ext>
            </a:extLst>
          </p:cNvPr>
          <p:cNvSpPr txBox="1"/>
          <p:nvPr/>
        </p:nvSpPr>
        <p:spPr>
          <a:xfrm>
            <a:off x="3863974" y="1102882"/>
            <a:ext cx="5190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BƯỚC VẼ TRANH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9393F-F315-5245-AC3F-648EE704D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" y="-82081"/>
            <a:ext cx="1903020" cy="1578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F3C8E4-A19D-BCDB-EE81-B60B53915947}"/>
              </a:ext>
            </a:extLst>
          </p:cNvPr>
          <p:cNvSpPr txBox="1"/>
          <p:nvPr/>
        </p:nvSpPr>
        <p:spPr>
          <a:xfrm>
            <a:off x="3547076" y="1796338"/>
            <a:ext cx="656265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to,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Tưởng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tròn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cổng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453D2-C34A-412B-95CD-0BEEF6AAF0C0}"/>
              </a:ext>
            </a:extLst>
          </p:cNvPr>
          <p:cNvSpPr txBox="1"/>
          <p:nvPr/>
        </p:nvSpPr>
        <p:spPr>
          <a:xfrm>
            <a:off x="5231670" y="475340"/>
            <a:ext cx="3193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120865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pic>
        <p:nvPicPr>
          <p:cNvPr id="2" name="2306466080813946715">
            <a:hlinkClick r:id="" action="ppaction://media"/>
            <a:extLst>
              <a:ext uri="{FF2B5EF4-FFF2-40B4-BE49-F238E27FC236}">
                <a16:creationId xmlns:a16="http://schemas.microsoft.com/office/drawing/2014/main" id="{3E07BB31-EE94-4A6D-A0B4-88049322AB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327" y="934514"/>
            <a:ext cx="11111345" cy="5522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FBA5D-B9AC-48F3-9A41-4023AABC4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14091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8CF7A-170E-8142-3E29-45BDD8FFE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icture26">
            <a:extLst>
              <a:ext uri="{FF2B5EF4-FFF2-40B4-BE49-F238E27FC236}">
                <a16:creationId xmlns:a16="http://schemas.microsoft.com/office/drawing/2014/main" id="{DB08F676-0900-A06F-1C59-BF0759CB5E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" y="0"/>
            <a:ext cx="11885219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7E415E-126E-ADDA-2DF7-36AD8940B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" y="-82081"/>
            <a:ext cx="1903020" cy="1578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FE5217-4570-3630-6C3A-DB711760A816}"/>
              </a:ext>
            </a:extLst>
          </p:cNvPr>
          <p:cNvSpPr txBox="1"/>
          <p:nvPr/>
        </p:nvSpPr>
        <p:spPr>
          <a:xfrm>
            <a:off x="3547076" y="1597011"/>
            <a:ext cx="656265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nhiều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dáng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nhộn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nhịp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F792BF-2122-B9BB-0D1B-19EE92411EC8}"/>
              </a:ext>
            </a:extLst>
          </p:cNvPr>
          <p:cNvSpPr txBox="1"/>
          <p:nvPr/>
        </p:nvSpPr>
        <p:spPr>
          <a:xfrm>
            <a:off x="5231670" y="475340"/>
            <a:ext cx="3193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1392061314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2813630" y="59657"/>
            <a:ext cx="8783781" cy="14033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BÀI THAM KHẢO</a:t>
            </a: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057A2912-5170-4F31-81FB-EC726285E5D4}"/>
              </a:ext>
            </a:extLst>
          </p:cNvPr>
          <p:cNvSpPr/>
          <p:nvPr/>
        </p:nvSpPr>
        <p:spPr>
          <a:xfrm>
            <a:off x="1133128" y="1856510"/>
            <a:ext cx="10239666" cy="5182936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DCB122-7139-4628-80C5-F316DC513F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3277" r="5828" b="5803"/>
          <a:stretch/>
        </p:blipFill>
        <p:spPr>
          <a:xfrm>
            <a:off x="1795384" y="2032576"/>
            <a:ext cx="3616037" cy="2493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A78BA1-9F5F-497B-B366-E55D561A5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61" y="1984086"/>
            <a:ext cx="3789842" cy="2542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BBDF07-FF7F-4A1D-A8EE-7CB33EC183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67" y="4746564"/>
            <a:ext cx="3048648" cy="211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8CD594-C2A8-4335-BB6A-50314703F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56" y="4782815"/>
            <a:ext cx="3499405" cy="2111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CCB4C9-1636-4A20-8BDF-6314A8C81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28" y="34244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13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00" y="266680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</a:p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    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vẽ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</a:p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3074" name="Picture 2" descr="E:\GIAO AN\SGV lop 2\sgv chân trời sáng tạo lớp 2\hình minh họa giáo án\6\Capturehgh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16" y="556150"/>
            <a:ext cx="3775340" cy="2568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GIAO AN\SGV lop 2\sgv chân trời sáng tạo lớp 2\hình minh họa giáo án\6\hghfgjfhk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86201"/>
            <a:ext cx="3505200" cy="2487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SGV lop 2\sgv chân trời sáng tạo lớp 2\hình minh họa giáo án\6\jgkkh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869">
            <a:off x="5619225" y="2523178"/>
            <a:ext cx="4618985" cy="30587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8519284" y="-75743"/>
            <a:ext cx="1801361" cy="180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859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GIAO AN\SGV lop 2\sgv chân trời sáng tạo lớp 2\hình minh họa giáo án\6\o;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255">
            <a:off x="1935060" y="595544"/>
            <a:ext cx="3350461" cy="2310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6\jlkj;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823" y="2743201"/>
            <a:ext cx="5499017" cy="38004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567">
            <a:off x="5423481" y="304799"/>
            <a:ext cx="1487893" cy="1506818"/>
          </a:xfrm>
          <a:prstGeom prst="rect">
            <a:avLst/>
          </a:prstGeom>
        </p:spPr>
      </p:pic>
      <p:pic>
        <p:nvPicPr>
          <p:cNvPr id="4101" name="Picture 5" descr="E:\GIAO AN\SGV lop 2\sgv chân trời sáng tạo lớp 2\hình minh họa giáo án\6\hghfgjfhk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221">
            <a:off x="7105247" y="567984"/>
            <a:ext cx="3215181" cy="2281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5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3" y="188921"/>
            <a:ext cx="4972379" cy="291817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1413" y="3563323"/>
            <a:ext cx="4831640" cy="3042750"/>
            <a:chOff x="2342821" y="3777927"/>
            <a:chExt cx="3559830" cy="24800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821" y="3777927"/>
              <a:ext cx="3559830" cy="2480015"/>
            </a:xfrm>
            <a:prstGeom prst="rect">
              <a:avLst/>
            </a:prstGeom>
          </p:spPr>
        </p:pic>
        <p:sp>
          <p:nvSpPr>
            <p:cNvPr id="8" name="Flowchart: Punched Tape 7"/>
            <p:cNvSpPr/>
            <p:nvPr/>
          </p:nvSpPr>
          <p:spPr>
            <a:xfrm>
              <a:off x="3465599" y="4224267"/>
              <a:ext cx="2047741" cy="450761"/>
            </a:xfrm>
            <a:prstGeom prst="flowChartPunchedTap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478480" y="4250024"/>
              <a:ext cx="2047740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TRƯỜNG TIÊU HỌC</a:t>
              </a:r>
              <a:endParaRPr lang="en-US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64" y="251927"/>
            <a:ext cx="4831640" cy="3042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64" y="3563323"/>
            <a:ext cx="4831640" cy="30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87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1" y="1472610"/>
            <a:ext cx="3078051" cy="2050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98"/>
          <a:stretch/>
        </p:blipFill>
        <p:spPr>
          <a:xfrm>
            <a:off x="1184852" y="3715166"/>
            <a:ext cx="3046744" cy="1951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7978" r="3874" b="3994"/>
          <a:stretch/>
        </p:blipFill>
        <p:spPr>
          <a:xfrm>
            <a:off x="4656320" y="1472610"/>
            <a:ext cx="3052293" cy="2050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21" y="3715166"/>
            <a:ext cx="3052292" cy="19741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0" y="1472610"/>
            <a:ext cx="2896521" cy="2050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10" y="3715166"/>
            <a:ext cx="2883641" cy="197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64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DC9AB-0DFE-B41C-1620-0A441070D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43722-DB81-4EDF-7A39-BCB146653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7" y="152400"/>
            <a:ext cx="11514665" cy="6705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F428F4-6D02-BD85-C54A-CEB829A8A65E}"/>
              </a:ext>
            </a:extLst>
          </p:cNvPr>
          <p:cNvSpPr/>
          <p:nvPr/>
        </p:nvSpPr>
        <p:spPr>
          <a:xfrm>
            <a:off x="2151959" y="3133797"/>
            <a:ext cx="89041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3. LUYỆN TẬP- SÁNG TẠO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BDCF95-8357-723D-4F4B-42E074100E11}"/>
              </a:ext>
            </a:extLst>
          </p:cNvPr>
          <p:cNvSpPr txBox="1"/>
          <p:nvPr/>
        </p:nvSpPr>
        <p:spPr>
          <a:xfrm>
            <a:off x="2904067" y="4241793"/>
            <a:ext cx="76877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Em </a:t>
            </a:r>
            <a:r>
              <a:rPr lang="en-US" sz="3200" dirty="0" err="1">
                <a:solidFill>
                  <a:srgbClr val="FF0000"/>
                </a:solidFill>
              </a:rPr>
              <a:t>hãy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bức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về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cổng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theo</a:t>
            </a:r>
            <a:r>
              <a:rPr lang="en-US" sz="3200" dirty="0">
                <a:solidFill>
                  <a:srgbClr val="FF0000"/>
                </a:solidFill>
              </a:rPr>
              <a:t> ý </a:t>
            </a:r>
            <a:r>
              <a:rPr lang="en-US" sz="3200" dirty="0" err="1">
                <a:solidFill>
                  <a:srgbClr val="FF0000"/>
                </a:solidFill>
              </a:rPr>
              <a:t>thích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10843-3987-312F-21DC-D8DFB40AD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E78FA-87F8-EBDE-68C7-AF34FC0E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7" y="152400"/>
            <a:ext cx="11514665" cy="6705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D8413E-CB41-2B06-FA62-83F45E54CACC}"/>
              </a:ext>
            </a:extLst>
          </p:cNvPr>
          <p:cNvSpPr/>
          <p:nvPr/>
        </p:nvSpPr>
        <p:spPr>
          <a:xfrm>
            <a:off x="1927767" y="3429000"/>
            <a:ext cx="89461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4. PHÂN TÍCH- ĐÁNH GIÁ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17C037-E8F8-6E34-0A75-A5F29160B1DD}"/>
              </a:ext>
            </a:extLst>
          </p:cNvPr>
          <p:cNvSpPr txBox="1"/>
          <p:nvPr/>
        </p:nvSpPr>
        <p:spPr>
          <a:xfrm>
            <a:off x="2904067" y="4241793"/>
            <a:ext cx="7687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8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r="7086" b="6711"/>
          <a:stretch/>
        </p:blipFill>
        <p:spPr>
          <a:xfrm>
            <a:off x="2459100" y="3072280"/>
            <a:ext cx="7924800" cy="359440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17320" y="522229"/>
            <a:ext cx="7481455" cy="235873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BB3F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BBF2D-1140-4B4C-9AF1-3A5CA23C8E5C}"/>
              </a:ext>
            </a:extLst>
          </p:cNvPr>
          <p:cNvSpPr txBox="1"/>
          <p:nvPr/>
        </p:nvSpPr>
        <p:spPr>
          <a:xfrm>
            <a:off x="7681763" y="243098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0" name="图片 26">
            <a:extLst>
              <a:ext uri="{FF2B5EF4-FFF2-40B4-BE49-F238E27FC236}">
                <a16:creationId xmlns:a16="http://schemas.microsoft.com/office/drawing/2014/main" id="{73D8BB75-9DAC-456F-9A7D-0EC375601E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527859" y="2759999"/>
            <a:ext cx="1476127" cy="3053888"/>
          </a:xfrm>
          <a:prstGeom prst="rect">
            <a:avLst/>
          </a:prstGeom>
        </p:spPr>
      </p:pic>
      <p:pic>
        <p:nvPicPr>
          <p:cNvPr id="12" name="图片 26">
            <a:extLst>
              <a:ext uri="{FF2B5EF4-FFF2-40B4-BE49-F238E27FC236}">
                <a16:creationId xmlns:a16="http://schemas.microsoft.com/office/drawing/2014/main" id="{98649BCB-D1A1-4CCE-8D9F-5B24448095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9876869" y="3072280"/>
            <a:ext cx="819459" cy="169534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9F421B5-371B-E37E-7108-CFE125E43C3B}"/>
              </a:ext>
            </a:extLst>
          </p:cNvPr>
          <p:cNvSpPr/>
          <p:nvPr/>
        </p:nvSpPr>
        <p:spPr>
          <a:xfrm>
            <a:off x="2819401" y="1013030"/>
            <a:ext cx="7057468" cy="1508105"/>
          </a:xfrm>
          <a:prstGeom prst="rect">
            <a:avLst/>
          </a:prstGeom>
          <a:solidFill>
            <a:srgbClr val="FFFF00">
              <a:alpha val="3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TIẾT)</a:t>
            </a:r>
            <a:endParaRPr lang="en-US" sz="32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51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FA736-F575-29E6-1111-00DA9704A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EC174-F23A-4DD0-29FF-50E23BFAE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7" y="152400"/>
            <a:ext cx="11514665" cy="6705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00398D-D1EA-9C16-9DB9-E1A981ABC83D}"/>
              </a:ext>
            </a:extLst>
          </p:cNvPr>
          <p:cNvSpPr txBox="1"/>
          <p:nvPr/>
        </p:nvSpPr>
        <p:spPr>
          <a:xfrm>
            <a:off x="2465002" y="3272297"/>
            <a:ext cx="74494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mình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89863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7BF26-35AB-6F72-1E13-18B807DB5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6B9932-0754-1F37-7B3F-09B205AEE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7" y="152400"/>
            <a:ext cx="11514665" cy="6705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B39879-FB17-BB4E-9FF4-BB5BEED0A244}"/>
              </a:ext>
            </a:extLst>
          </p:cNvPr>
          <p:cNvSpPr/>
          <p:nvPr/>
        </p:nvSpPr>
        <p:spPr>
          <a:xfrm>
            <a:off x="2305602" y="3429000"/>
            <a:ext cx="819044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5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. VẬN DỤNG – PHÁT TRIỂN</a:t>
            </a:r>
            <a:endParaRPr lang="en-US" sz="6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1E2DD-20AF-C371-B914-BAB9D5F1C6C7}"/>
              </a:ext>
            </a:extLst>
          </p:cNvPr>
          <p:cNvSpPr txBox="1"/>
          <p:nvPr/>
        </p:nvSpPr>
        <p:spPr>
          <a:xfrm>
            <a:off x="2904067" y="4241793"/>
            <a:ext cx="7687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F17334-64C4-4607-AB5A-775FA36172D8}"/>
              </a:ext>
            </a:extLst>
          </p:cNvPr>
          <p:cNvSpPr/>
          <p:nvPr/>
        </p:nvSpPr>
        <p:spPr>
          <a:xfrm>
            <a:off x="0" y="101600"/>
            <a:ext cx="12192000" cy="70100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EA608-FC8E-4730-A9DF-5F072E9EED2A}"/>
              </a:ext>
            </a:extLst>
          </p:cNvPr>
          <p:cNvSpPr txBox="1"/>
          <p:nvPr/>
        </p:nvSpPr>
        <p:spPr>
          <a:xfrm>
            <a:off x="1841209" y="344582"/>
            <a:ext cx="907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813B37-01BD-4D86-B740-4E7595F2A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76" y="1118343"/>
            <a:ext cx="9685534" cy="54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16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2057" y="110540"/>
            <a:ext cx="2783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GIAO AN\SGV lop 2\sgv chân trời sáng tạo lớp 2\hình minh họa giáo án\6\Dong-tranh-Dong-Ho-11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26" y="790325"/>
            <a:ext cx="9749674" cy="527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09099" y="6120239"/>
            <a:ext cx="580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)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33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7796" y="238780"/>
            <a:ext cx="407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E:\GIAO AN\SGV lop 2\sgv chân trời sáng tạo lớp 2\hình minh họa giáo án\5\dfdsgd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89987"/>
            <a:ext cx="3545008" cy="1931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sgv chân trời sáng tạo lớp 2\hình minh họa giáo án\5\dfds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788" y="1474065"/>
            <a:ext cx="3473013" cy="1947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5\fdsfsd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74" y="4038600"/>
            <a:ext cx="3931720" cy="2180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sgv chân trời sáng tạo lớp 2\hình minh họa giáo án\5\jkhg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38600"/>
            <a:ext cx="3868004" cy="2218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9001" y="3429001"/>
            <a:ext cx="2379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6353" y="3429001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Nu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nu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201" y="6248401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mai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1" y="6248401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dê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87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4879" y="2358229"/>
            <a:ext cx="6800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CHÚC CÁC CON </a:t>
            </a:r>
          </a:p>
          <a:p>
            <a:pPr algn="ctr">
              <a:defRPr/>
            </a:pPr>
            <a:r>
              <a:rPr lang="en-US" sz="4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HOÀN THÀNH BÀI TỐT!</a:t>
            </a:r>
          </a:p>
        </p:txBody>
      </p:sp>
    </p:spTree>
    <p:extLst>
      <p:ext uri="{BB962C8B-B14F-4D97-AF65-F5344CB8AC3E}">
        <p14:creationId xmlns:p14="http://schemas.microsoft.com/office/powerpoint/2010/main" val="4026310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icture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" y="0"/>
            <a:ext cx="11885219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50AF53-65A5-41EA-96BD-12DC46FC7CA2}"/>
              </a:ext>
            </a:extLst>
          </p:cNvPr>
          <p:cNvSpPr txBox="1"/>
          <p:nvPr/>
        </p:nvSpPr>
        <p:spPr>
          <a:xfrm>
            <a:off x="4648013" y="527051"/>
            <a:ext cx="343555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CHẨN BỊ 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 DÙNG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BA5726-D855-A5BD-43B7-98680989A82C}"/>
              </a:ext>
            </a:extLst>
          </p:cNvPr>
          <p:cNvSpPr txBox="1"/>
          <p:nvPr/>
        </p:nvSpPr>
        <p:spPr>
          <a:xfrm>
            <a:off x="4232202" y="2215051"/>
            <a:ext cx="5059398" cy="32778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233A4-5C4B-4D1B-8E66-EFB577ECC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" y="-82081"/>
            <a:ext cx="1903020" cy="157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528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hinh-nen-slide-thuyet-trinh-dep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84"/>
            <a:ext cx="12192000" cy="68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4936"/>
            <a:ext cx="4955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YÊU CẦU CẦN ĐẠT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6B2C3-20A2-F6F9-B1E4-0096D967219A}"/>
              </a:ext>
            </a:extLst>
          </p:cNvPr>
          <p:cNvSpPr txBox="1"/>
          <p:nvPr/>
        </p:nvSpPr>
        <p:spPr>
          <a:xfrm>
            <a:off x="471606" y="831285"/>
            <a:ext cx="97899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nhịp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cổng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nhịp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an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86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6C592-146B-46F1-8FFA-25188DC87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7" y="152400"/>
            <a:ext cx="11514665" cy="6705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7882F5-F620-42FB-B491-FC090C7A3D22}"/>
              </a:ext>
            </a:extLst>
          </p:cNvPr>
          <p:cNvSpPr/>
          <p:nvPr/>
        </p:nvSpPr>
        <p:spPr>
          <a:xfrm>
            <a:off x="2941131" y="3653984"/>
            <a:ext cx="630974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1.KHÁM PHÁ</a:t>
            </a:r>
          </a:p>
        </p:txBody>
      </p:sp>
    </p:spTree>
    <p:extLst>
      <p:ext uri="{BB962C8B-B14F-4D97-AF65-F5344CB8AC3E}">
        <p14:creationId xmlns:p14="http://schemas.microsoft.com/office/powerpoint/2010/main" val="28633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E1697F-83D3-4CF1-A853-0652D720EF71}"/>
              </a:ext>
            </a:extLst>
          </p:cNvPr>
          <p:cNvSpPr/>
          <p:nvPr/>
        </p:nvSpPr>
        <p:spPr>
          <a:xfrm>
            <a:off x="460664" y="1092636"/>
            <a:ext cx="11270672" cy="5692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FAD74E-6EEB-4FC1-B16D-B9421403F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11" y="466102"/>
            <a:ext cx="7686389" cy="5892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FA693B-1B84-4B14-AE48-DB6966956AC1}"/>
              </a:ext>
            </a:extLst>
          </p:cNvPr>
          <p:cNvSpPr txBox="1"/>
          <p:nvPr/>
        </p:nvSpPr>
        <p:spPr>
          <a:xfrm>
            <a:off x="265931" y="734423"/>
            <a:ext cx="404494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- Khi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ai ở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5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981200" y="234287"/>
            <a:ext cx="8001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E:\GIAO AN\SGV lop 2\sgv chân trời sáng tạo lớp 2\hình minh họa giáo án\5\fbc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1"/>
            <a:ext cx="36576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GIAO AN\SGV lop 2\sgv chân trời sáng tạo lớp 2\hình minh họa giáo án\5\bvnb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95401"/>
            <a:ext cx="3733800" cy="2286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GIAO AN\SGV lop 2\sgv chân trời sáng tạo lớp 2\hình minh họa giáo án\6\bai-van-ta-quang-canh-truong-em-luc-tan-hoc-so-16-499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886201"/>
            <a:ext cx="4533900" cy="27091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/>
          <p:cNvSpPr/>
          <p:nvPr/>
        </p:nvSpPr>
        <p:spPr>
          <a:xfrm>
            <a:off x="2463356" y="3124201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553201" y="3200401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974878" y="6172201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1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15236-9B8C-B6BA-9C73-EDDF2904A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607B1-73D2-02A5-2F85-994CD9BCD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7" y="152400"/>
            <a:ext cx="11514665" cy="6705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D6A137-B09F-9931-B6A3-9711A9AFD516}"/>
              </a:ext>
            </a:extLst>
          </p:cNvPr>
          <p:cNvSpPr/>
          <p:nvPr/>
        </p:nvSpPr>
        <p:spPr>
          <a:xfrm>
            <a:off x="2088820" y="3611595"/>
            <a:ext cx="840384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2. KIẾN THỨC- KĨ NĂNG</a:t>
            </a:r>
          </a:p>
        </p:txBody>
      </p:sp>
    </p:spTree>
    <p:extLst>
      <p:ext uri="{BB962C8B-B14F-4D97-AF65-F5344CB8AC3E}">
        <p14:creationId xmlns:p14="http://schemas.microsoft.com/office/powerpoint/2010/main" val="100894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057A2912-5170-4F31-81FB-EC726285E5D4}"/>
              </a:ext>
            </a:extLst>
          </p:cNvPr>
          <p:cNvSpPr/>
          <p:nvPr/>
        </p:nvSpPr>
        <p:spPr>
          <a:xfrm>
            <a:off x="0" y="220133"/>
            <a:ext cx="12192000" cy="6831831"/>
          </a:xfrm>
          <a:prstGeom prst="round1Rect">
            <a:avLst/>
          </a:prstGeom>
          <a:solidFill>
            <a:srgbClr val="E23F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40EE0F-B40A-4AA3-A7C1-9EBDD12E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1" y="507916"/>
            <a:ext cx="3531396" cy="2486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E6310D-1BB7-4B90-A118-2FA253039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1" y="3846638"/>
            <a:ext cx="3472183" cy="2550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C98697-933A-4432-83AA-4EDB8B862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27" y="606610"/>
            <a:ext cx="3348571" cy="2404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7894DF-DCC6-417C-A620-1F8C04BAA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916" y="3846638"/>
            <a:ext cx="3472182" cy="2550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721F1F-387E-45A6-815A-2557FF00270F}"/>
              </a:ext>
            </a:extLst>
          </p:cNvPr>
          <p:cNvSpPr txBox="1"/>
          <p:nvPr/>
        </p:nvSpPr>
        <p:spPr>
          <a:xfrm>
            <a:off x="3856615" y="970552"/>
            <a:ext cx="1596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tròn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to,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nhỏ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giấy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EBFCA0-882E-4659-9D56-822C4E4986D6}"/>
              </a:ext>
            </a:extLst>
          </p:cNvPr>
          <p:cNvSpPr txBox="1"/>
          <p:nvPr/>
        </p:nvSpPr>
        <p:spPr>
          <a:xfrm>
            <a:off x="3984353" y="4394535"/>
            <a:ext cx="1596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Tưởng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dáng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tròn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D993CE-99FC-4F04-B153-3D7C6C6B89AC}"/>
              </a:ext>
            </a:extLst>
          </p:cNvPr>
          <p:cNvSpPr txBox="1"/>
          <p:nvPr/>
        </p:nvSpPr>
        <p:spPr>
          <a:xfrm>
            <a:off x="9502497" y="4394535"/>
            <a:ext cx="2382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hoàn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thiện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sản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phẩm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3A5D21-56F6-4A93-B70D-CAE197D83960}"/>
              </a:ext>
            </a:extLst>
          </p:cNvPr>
          <p:cNvSpPr txBox="1"/>
          <p:nvPr/>
        </p:nvSpPr>
        <p:spPr>
          <a:xfrm>
            <a:off x="9502497" y="1038912"/>
            <a:ext cx="2382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quang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cổng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trường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D323E-42C6-404A-B793-98CD5ED5FC33}"/>
              </a:ext>
            </a:extLst>
          </p:cNvPr>
          <p:cNvSpPr txBox="1"/>
          <p:nvPr/>
        </p:nvSpPr>
        <p:spPr>
          <a:xfrm>
            <a:off x="9712036" y="9005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7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519</Words>
  <Application>Microsoft Office PowerPoint</Application>
  <PresentationFormat>Widescreen</PresentationFormat>
  <Paragraphs>77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等线 Light</vt:lpstr>
      <vt:lpstr>Aachen</vt:lpstr>
      <vt:lpstr>Arial</vt:lpstr>
      <vt:lpstr>Calibri</vt:lpstr>
      <vt:lpstr>Calibri Light</vt:lpstr>
      <vt:lpstr>Fira Sans Extra Condensed Medium</vt:lpstr>
      <vt:lpstr>iCiel Pony</vt:lpstr>
      <vt:lpstr>Oswald Light</vt:lpstr>
      <vt:lpstr>Times New Roman</vt:lpstr>
      <vt:lpstr>Zilla Slab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SingPC</cp:lastModifiedBy>
  <cp:revision>69</cp:revision>
  <dcterms:created xsi:type="dcterms:W3CDTF">2021-10-24T01:35:39Z</dcterms:created>
  <dcterms:modified xsi:type="dcterms:W3CDTF">2024-12-12T09:18:19Z</dcterms:modified>
</cp:coreProperties>
</file>