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9" r:id="rId3"/>
    <p:sldId id="260" r:id="rId4"/>
    <p:sldId id="318" r:id="rId5"/>
    <p:sldId id="265" r:id="rId6"/>
    <p:sldId id="273" r:id="rId7"/>
    <p:sldId id="303" r:id="rId8"/>
    <p:sldId id="304" r:id="rId9"/>
    <p:sldId id="305" r:id="rId10"/>
    <p:sldId id="306" r:id="rId11"/>
    <p:sldId id="307" r:id="rId12"/>
    <p:sldId id="308" r:id="rId13"/>
    <p:sldId id="317" r:id="rId14"/>
    <p:sldId id="277" r:id="rId15"/>
    <p:sldId id="335" r:id="rId16"/>
    <p:sldId id="336" r:id="rId17"/>
    <p:sldId id="337" r:id="rId18"/>
    <p:sldId id="338" r:id="rId19"/>
    <p:sldId id="339" r:id="rId20"/>
    <p:sldId id="340" r:id="rId21"/>
    <p:sldId id="342" r:id="rId22"/>
    <p:sldId id="343" r:id="rId23"/>
    <p:sldId id="348" r:id="rId24"/>
    <p:sldId id="310" r:id="rId25"/>
    <p:sldId id="309" r:id="rId26"/>
    <p:sldId id="311" r:id="rId27"/>
    <p:sldId id="312" r:id="rId28"/>
    <p:sldId id="313" r:id="rId29"/>
    <p:sldId id="349" r:id="rId30"/>
    <p:sldId id="344" r:id="rId31"/>
    <p:sldId id="350" r:id="rId32"/>
    <p:sldId id="297" r:id="rId33"/>
    <p:sldId id="315" r:id="rId34"/>
    <p:sldId id="345" r:id="rId35"/>
    <p:sldId id="346" r:id="rId36"/>
    <p:sldId id="347" r:id="rId37"/>
    <p:sldId id="296" r:id="rId38"/>
    <p:sldId id="314" r:id="rId39"/>
    <p:sldId id="264" r:id="rId40"/>
    <p:sldId id="31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38C24-A5FB-46B0-8823-1AD924F9EF9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6F549-8414-4D8B-9D0F-E400BF441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9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60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8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38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38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89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610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38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036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0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e207fd22f2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e207fd22f2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122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42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055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78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07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53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73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60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51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1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545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1d838b627_4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1d838b627_4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03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1d838b627_4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e1d838b627_4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085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e207fd22f2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e207fd22f2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6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2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660B-C0EB-4797-A8D7-9914C2B36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7B7E6-941E-43AD-97E4-474B8156B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8A50-18CE-4801-826A-DD75E947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74FFD-8487-42F2-A1D0-E852BABA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3552-45DA-4F17-B2C4-06E10AEC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0C68-8391-4120-9803-60C0C29F7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C6ADE-3D2D-4A2F-8F61-F9C87B4DD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C707D-330A-4B18-ABB0-05B1663F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A4DC2-12FF-495B-A04E-0CD29A60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1A167-F4F8-4B76-8530-37B80124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76A80-B8C1-404D-9BC0-2D7113159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13427-6233-4E4F-8F04-2F9673427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75F58-85FB-47F5-A858-17A8857C3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715D1-3623-445B-89C1-8E1A9B7B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9DBD8-4D41-479B-9061-C71337AF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8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2838833" y="2908565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2"/>
          </p:nvPr>
        </p:nvSpPr>
        <p:spPr>
          <a:xfrm>
            <a:off x="6423167" y="2908567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>
            <a:off x="2838833" y="5086267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>
            <a:off x="6423167" y="5086271"/>
            <a:ext cx="293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5" hasCustomPrompt="1"/>
          </p:nvPr>
        </p:nvSpPr>
        <p:spPr>
          <a:xfrm>
            <a:off x="3523633" y="1601333"/>
            <a:ext cx="1560400" cy="8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>
          <a:xfrm>
            <a:off x="3525833" y="3780000"/>
            <a:ext cx="1556000" cy="8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7" hasCustomPrompt="1"/>
          </p:nvPr>
        </p:nvSpPr>
        <p:spPr>
          <a:xfrm>
            <a:off x="7107967" y="1601333"/>
            <a:ext cx="1560400" cy="8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8" hasCustomPrompt="1"/>
          </p:nvPr>
        </p:nvSpPr>
        <p:spPr>
          <a:xfrm>
            <a:off x="7107967" y="3780001"/>
            <a:ext cx="1560400" cy="8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9"/>
          </p:nvPr>
        </p:nvSpPr>
        <p:spPr>
          <a:xfrm>
            <a:off x="2838833" y="2413200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3"/>
          </p:nvPr>
        </p:nvSpPr>
        <p:spPr>
          <a:xfrm>
            <a:off x="2838833" y="4591073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4"/>
          </p:nvPr>
        </p:nvSpPr>
        <p:spPr>
          <a:xfrm>
            <a:off x="6423167" y="2413200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5"/>
          </p:nvPr>
        </p:nvSpPr>
        <p:spPr>
          <a:xfrm>
            <a:off x="6423167" y="4591073"/>
            <a:ext cx="29300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3887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458500" y="2072833"/>
            <a:ext cx="5274800" cy="20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5250400" y="1082933"/>
            <a:ext cx="1691200" cy="9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458500" y="4159232"/>
            <a:ext cx="5274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291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2175700" y="719333"/>
            <a:ext cx="7840800" cy="455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0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67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584800" y="1690967"/>
            <a:ext cx="7022400" cy="14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1"/>
          </p:nvPr>
        </p:nvSpPr>
        <p:spPr>
          <a:xfrm>
            <a:off x="2584800" y="3188967"/>
            <a:ext cx="7022400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18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448415" y="3586500"/>
            <a:ext cx="4118400" cy="5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6625185" y="3586500"/>
            <a:ext cx="4118400" cy="5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448415" y="4074245"/>
            <a:ext cx="4118400" cy="1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625185" y="4074245"/>
            <a:ext cx="4118400" cy="1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6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ek Gurmukhi SemiBold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464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959967" y="2644867"/>
            <a:ext cx="30740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2"/>
          </p:nvPr>
        </p:nvSpPr>
        <p:spPr>
          <a:xfrm>
            <a:off x="4559000" y="2644867"/>
            <a:ext cx="30740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3"/>
          </p:nvPr>
        </p:nvSpPr>
        <p:spPr>
          <a:xfrm>
            <a:off x="959967" y="4366600"/>
            <a:ext cx="30740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4"/>
          </p:nvPr>
        </p:nvSpPr>
        <p:spPr>
          <a:xfrm>
            <a:off x="4559000" y="4366600"/>
            <a:ext cx="30740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ubTitle" idx="5"/>
          </p:nvPr>
        </p:nvSpPr>
        <p:spPr>
          <a:xfrm>
            <a:off x="8158032" y="2644867"/>
            <a:ext cx="30740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6"/>
          </p:nvPr>
        </p:nvSpPr>
        <p:spPr>
          <a:xfrm>
            <a:off x="8158032" y="4366600"/>
            <a:ext cx="30740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7"/>
          </p:nvPr>
        </p:nvSpPr>
        <p:spPr>
          <a:xfrm>
            <a:off x="959968" y="2224000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ubTitle" idx="8"/>
          </p:nvPr>
        </p:nvSpPr>
        <p:spPr>
          <a:xfrm>
            <a:off x="4559000" y="2224000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9"/>
          </p:nvPr>
        </p:nvSpPr>
        <p:spPr>
          <a:xfrm>
            <a:off x="8158032" y="2224000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13"/>
          </p:nvPr>
        </p:nvSpPr>
        <p:spPr>
          <a:xfrm>
            <a:off x="959968" y="3945800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4"/>
          </p:nvPr>
        </p:nvSpPr>
        <p:spPr>
          <a:xfrm>
            <a:off x="4559000" y="3945800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5"/>
          </p:nvPr>
        </p:nvSpPr>
        <p:spPr>
          <a:xfrm>
            <a:off x="8158032" y="3945800"/>
            <a:ext cx="30740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2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66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3D184-D544-4AD6-901D-1D340A43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26BB5-BC90-4DDF-A8A9-E088AED8F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58FE1-C7B5-4F13-B62F-7AC05E8B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C5F6F-203B-476B-8753-906DFE0E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8759-F1B2-4717-AE5F-E3EB40DE9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9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1E56A-D28D-4542-B03B-88671B670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CA18D-E026-441D-AD06-D6FB114AC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57A3A-FDA4-41CE-8B32-E87BBA35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A7625-19F8-497E-846C-771F55060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41C5B-83CE-4444-AA8B-C6C7B577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13420-4E4F-4F2A-B688-6FC1FADF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C2D14-43B0-4062-8A2A-1602E4A9E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6C8B8-005C-4BA0-9375-0C2D1E2FC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7606A-46A4-4F43-BA4A-8E5D33FE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EE1A4-C81F-4AD4-9468-8040C444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83847-AADD-4794-99A6-C43337B8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3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4E5A-0CBA-4A4B-A5CD-FF65127F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774A1-7328-4A6F-B5D9-B0151BDC4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32A3D4-4A3F-4DFE-83B4-A6DCB0A03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3F44E-EF6D-4749-9064-97545001A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AC573-3414-4EE3-90DA-1449C59E3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6F0988-1DEE-40DE-91CE-9B823309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9E4D63-8D33-4CD1-B3C7-BDB0D172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A4ACD7-182B-491A-A51F-FB7EC89E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9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429B-DE6C-4C79-9305-7FDF6020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F4DAC-DD6B-40A2-88CD-A26ADAC8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4E361-748E-4D39-AAD6-263B7995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640E1-F2AC-4087-BC1E-F700B3C5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3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EF5C2-BEC5-46FE-888A-0B56A73A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3805F-0D8B-4955-B717-5DA0407B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5FA3B-A79F-4718-86F1-0057FFEF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3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C42B-7E2F-4832-8198-39F34CA6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46233-3581-434E-9280-2444944FD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B1AA7-D714-40AD-A942-A61F8B273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5EB31-52E3-4C91-85FE-EDEE0DD1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9183F-78F9-45EA-9AA6-A965A9F8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12BCD-59A3-465F-8651-D065BD52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6091-A330-44BD-A02C-C199D0B01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457D-6F45-40F9-B63A-2DBD9048D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EE3B6-23BA-4B1B-B1F2-247827171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549D0-B826-43A2-BA12-8C92A7D6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29B9-12BC-4972-9FF1-26B27A9A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DF083-F571-40E8-A197-F9C1639F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3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81240F-BE34-4011-82F3-83062CAA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934B7-E6B6-456C-8ABB-D5F97E49A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DAE9F-3374-46CE-B431-F8FB9EB48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181E4-7E1D-4842-A9B1-13DD33E09A9D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2E88D-7385-4E16-A0E3-237B75425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75043-4743-4076-B479-5CA1A1905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7DC42-94B1-4122-955E-844822B5A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6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40.jpg"/><Relationship Id="rId12" Type="http://schemas.openxmlformats.org/officeDocument/2006/relationships/image" Target="../media/image49.jpe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38.jpg"/><Relationship Id="rId5" Type="http://schemas.openxmlformats.org/officeDocument/2006/relationships/image" Target="../media/image46.jpeg"/><Relationship Id="rId15" Type="http://schemas.openxmlformats.org/officeDocument/2006/relationships/image" Target="../media/image37.jpeg"/><Relationship Id="rId10" Type="http://schemas.openxmlformats.org/officeDocument/2006/relationships/image" Target="../media/image48.jpeg"/><Relationship Id="rId4" Type="http://schemas.openxmlformats.org/officeDocument/2006/relationships/image" Target="../media/image42.jpg"/><Relationship Id="rId9" Type="http://schemas.openxmlformats.org/officeDocument/2006/relationships/image" Target="../media/image47.png"/><Relationship Id="rId1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8.jpg"/><Relationship Id="rId12" Type="http://schemas.openxmlformats.org/officeDocument/2006/relationships/image" Target="../media/image49.jpe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image" Target="../media/image54.png"/><Relationship Id="rId5" Type="http://schemas.openxmlformats.org/officeDocument/2006/relationships/image" Target="../media/image52.jpeg"/><Relationship Id="rId15" Type="http://schemas.openxmlformats.org/officeDocument/2006/relationships/image" Target="../media/image37.jpeg"/><Relationship Id="rId10" Type="http://schemas.openxmlformats.org/officeDocument/2006/relationships/image" Target="../media/image40.jpg"/><Relationship Id="rId4" Type="http://schemas.openxmlformats.org/officeDocument/2006/relationships/image" Target="../media/image51.jpg"/><Relationship Id="rId9" Type="http://schemas.openxmlformats.org/officeDocument/2006/relationships/image" Target="../media/image53.png"/><Relationship Id="rId1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50.jpeg"/><Relationship Id="rId3" Type="http://schemas.openxmlformats.org/officeDocument/2006/relationships/audio" Target="../media/audio2.wav"/><Relationship Id="rId7" Type="http://schemas.openxmlformats.org/officeDocument/2006/relationships/image" Target="../media/image45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56.png"/><Relationship Id="rId5" Type="http://schemas.openxmlformats.org/officeDocument/2006/relationships/image" Target="../media/image55.jpeg"/><Relationship Id="rId15" Type="http://schemas.openxmlformats.org/officeDocument/2006/relationships/image" Target="../media/image33.jpeg"/><Relationship Id="rId10" Type="http://schemas.openxmlformats.org/officeDocument/2006/relationships/image" Target="../media/image43.png"/><Relationship Id="rId4" Type="http://schemas.openxmlformats.org/officeDocument/2006/relationships/image" Target="../media/image41.jpg"/><Relationship Id="rId9" Type="http://schemas.openxmlformats.org/officeDocument/2006/relationships/image" Target="../media/image51.jpg"/><Relationship Id="rId1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2.jp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2.jp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37.jpeg"/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40.jpg"/><Relationship Id="rId5" Type="http://schemas.openxmlformats.org/officeDocument/2006/relationships/image" Target="../media/image39.png"/><Relationship Id="rId1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Relationship Id="rId1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11" Type="http://schemas.openxmlformats.org/officeDocument/2006/relationships/image" Target="../media/image26.jpeg"/><Relationship Id="rId5" Type="http://schemas.openxmlformats.org/officeDocument/2006/relationships/image" Target="../media/image12.png"/><Relationship Id="rId10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11" Type="http://schemas.openxmlformats.org/officeDocument/2006/relationships/image" Target="../media/image26.jpeg"/><Relationship Id="rId5" Type="http://schemas.openxmlformats.org/officeDocument/2006/relationships/image" Target="../media/image12.png"/><Relationship Id="rId10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4.mp3"/><Relationship Id="rId7" Type="http://schemas.openxmlformats.org/officeDocument/2006/relationships/image" Target="../media/image60.png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61.jpg"/><Relationship Id="rId4" Type="http://schemas.openxmlformats.org/officeDocument/2006/relationships/slideLayout" Target="../slideLayouts/slideLayout7.xml"/><Relationship Id="rId9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6.emf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audio" Target="../media/audio6.wav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24" Type="http://schemas.openxmlformats.org/officeDocument/2006/relationships/audio" Target="../media/audio5.wav"/><Relationship Id="rId5" Type="http://schemas.openxmlformats.org/officeDocument/2006/relationships/audio" Target="../media/audio3.wav"/><Relationship Id="rId15" Type="http://schemas.openxmlformats.org/officeDocument/2006/relationships/image" Target="../media/image68.png"/><Relationship Id="rId23" Type="http://schemas.openxmlformats.org/officeDocument/2006/relationships/audio" Target="../media/audio4.wav"/><Relationship Id="rId10" Type="http://schemas.openxmlformats.org/officeDocument/2006/relationships/image" Target="../media/image63.emf"/><Relationship Id="rId19" Type="http://schemas.openxmlformats.org/officeDocument/2006/relationships/image" Target="../media/image22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6.emf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audio" Target="../media/audio6.wav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24" Type="http://schemas.openxmlformats.org/officeDocument/2006/relationships/audio" Target="../media/audio5.wav"/><Relationship Id="rId5" Type="http://schemas.openxmlformats.org/officeDocument/2006/relationships/audio" Target="../media/audio3.wav"/><Relationship Id="rId15" Type="http://schemas.openxmlformats.org/officeDocument/2006/relationships/image" Target="../media/image68.png"/><Relationship Id="rId23" Type="http://schemas.openxmlformats.org/officeDocument/2006/relationships/audio" Target="../media/audio4.wav"/><Relationship Id="rId10" Type="http://schemas.openxmlformats.org/officeDocument/2006/relationships/image" Target="../media/image63.emf"/><Relationship Id="rId19" Type="http://schemas.openxmlformats.org/officeDocument/2006/relationships/image" Target="../media/image20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6.emf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audio" Target="../media/audio6.wav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24" Type="http://schemas.openxmlformats.org/officeDocument/2006/relationships/audio" Target="../media/audio5.wav"/><Relationship Id="rId5" Type="http://schemas.openxmlformats.org/officeDocument/2006/relationships/audio" Target="../media/audio3.wav"/><Relationship Id="rId15" Type="http://schemas.openxmlformats.org/officeDocument/2006/relationships/image" Target="../media/image68.png"/><Relationship Id="rId23" Type="http://schemas.openxmlformats.org/officeDocument/2006/relationships/audio" Target="../media/audio4.wav"/><Relationship Id="rId10" Type="http://schemas.openxmlformats.org/officeDocument/2006/relationships/image" Target="../media/image63.emf"/><Relationship Id="rId19" Type="http://schemas.openxmlformats.org/officeDocument/2006/relationships/image" Target="../media/image2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6.emf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4.jpeg"/><Relationship Id="rId7" Type="http://schemas.openxmlformats.org/officeDocument/2006/relationships/audio" Target="../media/audio5.wav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audio" Target="../media/audio6.wav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20" Type="http://schemas.openxmlformats.org/officeDocument/2006/relationships/image" Target="../media/image74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24" Type="http://schemas.openxmlformats.org/officeDocument/2006/relationships/audio" Target="../media/audio5.wav"/><Relationship Id="rId5" Type="http://schemas.openxmlformats.org/officeDocument/2006/relationships/audio" Target="../media/audio3.wav"/><Relationship Id="rId15" Type="http://schemas.openxmlformats.org/officeDocument/2006/relationships/image" Target="../media/image68.png"/><Relationship Id="rId23" Type="http://schemas.openxmlformats.org/officeDocument/2006/relationships/audio" Target="../media/audio4.wav"/><Relationship Id="rId10" Type="http://schemas.openxmlformats.org/officeDocument/2006/relationships/image" Target="../media/image63.emf"/><Relationship Id="rId19" Type="http://schemas.openxmlformats.org/officeDocument/2006/relationships/image" Target="../media/image7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4.png"/><Relationship Id="rId18" Type="http://schemas.openxmlformats.org/officeDocument/2006/relationships/image" Target="../media/image21.png"/><Relationship Id="rId26" Type="http://schemas.openxmlformats.org/officeDocument/2006/relationships/audio" Target="../media/audio6.wav"/><Relationship Id="rId3" Type="http://schemas.microsoft.com/office/2007/relationships/media" Target="../media/media6.MP3"/><Relationship Id="rId21" Type="http://schemas.openxmlformats.org/officeDocument/2006/relationships/image" Target="../media/image73.png"/><Relationship Id="rId7" Type="http://schemas.openxmlformats.org/officeDocument/2006/relationships/audio" Target="../media/audio3.wav"/><Relationship Id="rId12" Type="http://schemas.openxmlformats.org/officeDocument/2006/relationships/image" Target="../media/image63.emf"/><Relationship Id="rId17" Type="http://schemas.openxmlformats.org/officeDocument/2006/relationships/image" Target="../media/image68.png"/><Relationship Id="rId25" Type="http://schemas.openxmlformats.org/officeDocument/2006/relationships/audio" Target="../media/audio5.wav"/><Relationship Id="rId2" Type="http://schemas.openxmlformats.org/officeDocument/2006/relationships/audio" Target="../media/media5.mp3"/><Relationship Id="rId16" Type="http://schemas.openxmlformats.org/officeDocument/2006/relationships/image" Target="../media/image67.png"/><Relationship Id="rId20" Type="http://schemas.openxmlformats.org/officeDocument/2006/relationships/image" Target="../media/image72.png"/><Relationship Id="rId1" Type="http://schemas.microsoft.com/office/2007/relationships/media" Target="../media/media5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62.png"/><Relationship Id="rId24" Type="http://schemas.openxmlformats.org/officeDocument/2006/relationships/audio" Target="../media/audio4.wav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6.emf"/><Relationship Id="rId23" Type="http://schemas.openxmlformats.org/officeDocument/2006/relationships/audio" Target="../media/audio3.wav"/><Relationship Id="rId10" Type="http://schemas.openxmlformats.org/officeDocument/2006/relationships/audio" Target="../media/audio6.wav"/><Relationship Id="rId19" Type="http://schemas.openxmlformats.org/officeDocument/2006/relationships/image" Target="../media/image69.png"/><Relationship Id="rId4" Type="http://schemas.openxmlformats.org/officeDocument/2006/relationships/audio" Target="../media/media6.MP3"/><Relationship Id="rId9" Type="http://schemas.openxmlformats.org/officeDocument/2006/relationships/audio" Target="../media/audio5.wav"/><Relationship Id="rId14" Type="http://schemas.openxmlformats.org/officeDocument/2006/relationships/image" Target="../media/image65.png"/><Relationship Id="rId2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4.png"/><Relationship Id="rId18" Type="http://schemas.openxmlformats.org/officeDocument/2006/relationships/image" Target="../media/image21.png"/><Relationship Id="rId26" Type="http://schemas.openxmlformats.org/officeDocument/2006/relationships/audio" Target="../media/audio6.wav"/><Relationship Id="rId3" Type="http://schemas.microsoft.com/office/2007/relationships/media" Target="../media/media7.MP3"/><Relationship Id="rId21" Type="http://schemas.openxmlformats.org/officeDocument/2006/relationships/image" Target="../media/image73.png"/><Relationship Id="rId7" Type="http://schemas.openxmlformats.org/officeDocument/2006/relationships/audio" Target="../media/audio3.wav"/><Relationship Id="rId12" Type="http://schemas.openxmlformats.org/officeDocument/2006/relationships/image" Target="../media/image63.emf"/><Relationship Id="rId17" Type="http://schemas.openxmlformats.org/officeDocument/2006/relationships/image" Target="../media/image68.png"/><Relationship Id="rId25" Type="http://schemas.openxmlformats.org/officeDocument/2006/relationships/audio" Target="../media/audio5.wav"/><Relationship Id="rId2" Type="http://schemas.openxmlformats.org/officeDocument/2006/relationships/audio" Target="../media/media5.mp3"/><Relationship Id="rId16" Type="http://schemas.openxmlformats.org/officeDocument/2006/relationships/image" Target="../media/image67.png"/><Relationship Id="rId20" Type="http://schemas.openxmlformats.org/officeDocument/2006/relationships/image" Target="../media/image72.png"/><Relationship Id="rId1" Type="http://schemas.microsoft.com/office/2007/relationships/media" Target="../media/media5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62.png"/><Relationship Id="rId24" Type="http://schemas.openxmlformats.org/officeDocument/2006/relationships/audio" Target="../media/audio4.wav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6.emf"/><Relationship Id="rId23" Type="http://schemas.openxmlformats.org/officeDocument/2006/relationships/audio" Target="../media/audio3.wav"/><Relationship Id="rId10" Type="http://schemas.openxmlformats.org/officeDocument/2006/relationships/audio" Target="../media/audio6.wav"/><Relationship Id="rId19" Type="http://schemas.openxmlformats.org/officeDocument/2006/relationships/image" Target="../media/image69.png"/><Relationship Id="rId4" Type="http://schemas.openxmlformats.org/officeDocument/2006/relationships/audio" Target="../media/media7.MP3"/><Relationship Id="rId9" Type="http://schemas.openxmlformats.org/officeDocument/2006/relationships/audio" Target="../media/audio5.wav"/><Relationship Id="rId14" Type="http://schemas.openxmlformats.org/officeDocument/2006/relationships/image" Target="../media/image65.png"/><Relationship Id="rId2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6.emf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64.png"/><Relationship Id="rId24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image" Target="../media/image68.png"/><Relationship Id="rId23" Type="http://schemas.openxmlformats.org/officeDocument/2006/relationships/audio" Target="../media/audio5.wav"/><Relationship Id="rId10" Type="http://schemas.openxmlformats.org/officeDocument/2006/relationships/image" Target="../media/image63.emf"/><Relationship Id="rId19" Type="http://schemas.openxmlformats.org/officeDocument/2006/relationships/image" Target="../media/image24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ctrTitle"/>
          </p:nvPr>
        </p:nvSpPr>
        <p:spPr>
          <a:xfrm>
            <a:off x="2350505" y="1245931"/>
            <a:ext cx="7655200" cy="27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Arima SemiBold"/>
                <a:ea typeface="Arima SemiBold"/>
                <a:cs typeface="Arima SemiBold"/>
                <a:sym typeface="Arima SemiBold"/>
              </a:rPr>
              <a:t>Unit 1</a:t>
            </a:r>
            <a:br>
              <a:rPr lang="en" dirty="0">
                <a:latin typeface="Arima SemiBold"/>
                <a:ea typeface="Arima SemiBold"/>
                <a:cs typeface="Arima SemiBold"/>
                <a:sym typeface="Arima SemiBold"/>
              </a:rPr>
            </a:br>
            <a:r>
              <a:rPr lang="en" dirty="0">
                <a:solidFill>
                  <a:schemeClr val="dk2"/>
                </a:solidFill>
              </a:rPr>
              <a:t>ANIMALS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11" name="Google Shape;111;p27"/>
          <p:cNvGrpSpPr/>
          <p:nvPr/>
        </p:nvGrpSpPr>
        <p:grpSpPr>
          <a:xfrm>
            <a:off x="8970401" y="1"/>
            <a:ext cx="3221599" cy="6858001"/>
            <a:chOff x="6727800" y="-22150"/>
            <a:chExt cx="2416199" cy="5143501"/>
          </a:xfrm>
        </p:grpSpPr>
        <p:pic>
          <p:nvPicPr>
            <p:cNvPr id="112" name="Google Shape;112;p27"/>
            <p:cNvPicPr preferRelativeResize="0"/>
            <p:nvPr/>
          </p:nvPicPr>
          <p:blipFill rotWithShape="1">
            <a:blip r:embed="rId3">
              <a:alphaModFix/>
            </a:blip>
            <a:srcRect l="-14267" t="9259" r="39646" b="13257"/>
            <a:stretch/>
          </p:blipFill>
          <p:spPr>
            <a:xfrm>
              <a:off x="6727800" y="-22150"/>
              <a:ext cx="2416199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16000" y="2574825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35563" y="1713966"/>
              <a:ext cx="394825" cy="381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83096" y="18453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" name="Google Shape;11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99374">
            <a:off x="10053281" y="-267460"/>
            <a:ext cx="2375508" cy="296771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7"/>
          <p:cNvSpPr txBox="1">
            <a:spLocks noGrp="1"/>
          </p:cNvSpPr>
          <p:nvPr>
            <p:ph type="subTitle" idx="1"/>
          </p:nvPr>
        </p:nvSpPr>
        <p:spPr>
          <a:xfrm>
            <a:off x="2229100" y="4567176"/>
            <a:ext cx="7655200" cy="5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800" b="1" dirty="0">
                <a:solidFill>
                  <a:srgbClr val="FF0000"/>
                </a:solidFill>
              </a:rPr>
              <a:t>LESSON 2.1</a:t>
            </a:r>
            <a:endParaRPr sz="4800" b="1" dirty="0">
              <a:solidFill>
                <a:srgbClr val="FF0000"/>
              </a:solidFill>
            </a:endParaRPr>
          </a:p>
        </p:txBody>
      </p:sp>
      <p:grpSp>
        <p:nvGrpSpPr>
          <p:cNvPr id="118" name="Google Shape;118;p27"/>
          <p:cNvGrpSpPr/>
          <p:nvPr/>
        </p:nvGrpSpPr>
        <p:grpSpPr>
          <a:xfrm>
            <a:off x="-6" y="1"/>
            <a:ext cx="3221599" cy="6858001"/>
            <a:chOff x="-5" y="-22150"/>
            <a:chExt cx="2416199" cy="5143501"/>
          </a:xfrm>
        </p:grpSpPr>
        <p:pic>
          <p:nvPicPr>
            <p:cNvPr id="119" name="Google Shape;119;p27"/>
            <p:cNvPicPr preferRelativeResize="0"/>
            <p:nvPr/>
          </p:nvPicPr>
          <p:blipFill rotWithShape="1">
            <a:blip r:embed="rId3">
              <a:alphaModFix/>
            </a:blip>
            <a:srcRect l="-17192" t="9259" r="42571" b="13257"/>
            <a:stretch/>
          </p:blipFill>
          <p:spPr>
            <a:xfrm flipH="1">
              <a:off x="-5" y="-22150"/>
              <a:ext cx="2416199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1433544" y="2574825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33556" y="2035916"/>
              <a:ext cx="394825" cy="381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902123" y="18453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60894" y="296700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601385" y="1087916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84852" y="763298"/>
              <a:ext cx="308450" cy="2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659573" y="30754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643351" y="2202902"/>
              <a:ext cx="308450" cy="2980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62C7CF8-3120-5291-2EC6-5CB95771BA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9327" y="314325"/>
            <a:ext cx="2298549" cy="1334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D700224-8D2F-2941-1DF4-0F508A65CD4B}"/>
              </a:ext>
            </a:extLst>
          </p:cNvPr>
          <p:cNvSpPr/>
          <p:nvPr/>
        </p:nvSpPr>
        <p:spPr>
          <a:xfrm>
            <a:off x="438150" y="314327"/>
            <a:ext cx="11468100" cy="6286499"/>
          </a:xfrm>
          <a:custGeom>
            <a:avLst/>
            <a:gdLst>
              <a:gd name="connsiteX0" fmla="*/ 785828 w 8601075"/>
              <a:gd name="connsiteY0" fmla="*/ 0 h 4714874"/>
              <a:gd name="connsiteX1" fmla="*/ 1265907 w 8601075"/>
              <a:gd name="connsiteY1" fmla="*/ 0 h 4714874"/>
              <a:gd name="connsiteX2" fmla="*/ 1824139 w 8601075"/>
              <a:gd name="connsiteY2" fmla="*/ 0 h 4714874"/>
              <a:gd name="connsiteX3" fmla="*/ 2538676 w 8601075"/>
              <a:gd name="connsiteY3" fmla="*/ 0 h 4714874"/>
              <a:gd name="connsiteX4" fmla="*/ 2862451 w 8601075"/>
              <a:gd name="connsiteY4" fmla="*/ 0 h 4714874"/>
              <a:gd name="connsiteX5" fmla="*/ 3498835 w 8601075"/>
              <a:gd name="connsiteY5" fmla="*/ 0 h 4714874"/>
              <a:gd name="connsiteX6" fmla="*/ 3822610 w 8601075"/>
              <a:gd name="connsiteY6" fmla="*/ 0 h 4714874"/>
              <a:gd name="connsiteX7" fmla="*/ 4146384 w 8601075"/>
              <a:gd name="connsiteY7" fmla="*/ 0 h 4714874"/>
              <a:gd name="connsiteX8" fmla="*/ 4626464 w 8601075"/>
              <a:gd name="connsiteY8" fmla="*/ 0 h 4714874"/>
              <a:gd name="connsiteX9" fmla="*/ 5184696 w 8601075"/>
              <a:gd name="connsiteY9" fmla="*/ 0 h 4714874"/>
              <a:gd name="connsiteX10" fmla="*/ 5508470 w 8601075"/>
              <a:gd name="connsiteY10" fmla="*/ 0 h 4714874"/>
              <a:gd name="connsiteX11" fmla="*/ 5910397 w 8601075"/>
              <a:gd name="connsiteY11" fmla="*/ 0 h 4714874"/>
              <a:gd name="connsiteX12" fmla="*/ 6312324 w 8601075"/>
              <a:gd name="connsiteY12" fmla="*/ 0 h 4714874"/>
              <a:gd name="connsiteX13" fmla="*/ 6948708 w 8601075"/>
              <a:gd name="connsiteY13" fmla="*/ 0 h 4714874"/>
              <a:gd name="connsiteX14" fmla="*/ 7272483 w 8601075"/>
              <a:gd name="connsiteY14" fmla="*/ 0 h 4714874"/>
              <a:gd name="connsiteX15" fmla="*/ 7674410 w 8601075"/>
              <a:gd name="connsiteY15" fmla="*/ 0 h 4714874"/>
              <a:gd name="connsiteX16" fmla="*/ 8601075 w 8601075"/>
              <a:gd name="connsiteY16" fmla="*/ 0 h 4714874"/>
              <a:gd name="connsiteX17" fmla="*/ 8601075 w 8601075"/>
              <a:gd name="connsiteY17" fmla="*/ 0 h 4714874"/>
              <a:gd name="connsiteX18" fmla="*/ 8601075 w 8601075"/>
              <a:gd name="connsiteY18" fmla="*/ 443421 h 4714874"/>
              <a:gd name="connsiteX19" fmla="*/ 8601075 w 8601075"/>
              <a:gd name="connsiteY19" fmla="*/ 926132 h 4714874"/>
              <a:gd name="connsiteX20" fmla="*/ 8601075 w 8601075"/>
              <a:gd name="connsiteY20" fmla="*/ 1487425 h 4714874"/>
              <a:gd name="connsiteX21" fmla="*/ 8601075 w 8601075"/>
              <a:gd name="connsiteY21" fmla="*/ 2088007 h 4714874"/>
              <a:gd name="connsiteX22" fmla="*/ 8601075 w 8601075"/>
              <a:gd name="connsiteY22" fmla="*/ 2727881 h 4714874"/>
              <a:gd name="connsiteX23" fmla="*/ 8601075 w 8601075"/>
              <a:gd name="connsiteY23" fmla="*/ 3171301 h 4714874"/>
              <a:gd name="connsiteX24" fmla="*/ 8601075 w 8601075"/>
              <a:gd name="connsiteY24" fmla="*/ 3929046 h 4714874"/>
              <a:gd name="connsiteX25" fmla="*/ 7815247 w 8601075"/>
              <a:gd name="connsiteY25" fmla="*/ 4714874 h 4714874"/>
              <a:gd name="connsiteX26" fmla="*/ 7335168 w 8601075"/>
              <a:gd name="connsiteY26" fmla="*/ 4714874 h 4714874"/>
              <a:gd name="connsiteX27" fmla="*/ 6776936 w 8601075"/>
              <a:gd name="connsiteY27" fmla="*/ 4714874 h 4714874"/>
              <a:gd name="connsiteX28" fmla="*/ 6375009 w 8601075"/>
              <a:gd name="connsiteY28" fmla="*/ 4714874 h 4714874"/>
              <a:gd name="connsiteX29" fmla="*/ 5894929 w 8601075"/>
              <a:gd name="connsiteY29" fmla="*/ 4714874 h 4714874"/>
              <a:gd name="connsiteX30" fmla="*/ 5336697 w 8601075"/>
              <a:gd name="connsiteY30" fmla="*/ 4714874 h 4714874"/>
              <a:gd name="connsiteX31" fmla="*/ 5012923 w 8601075"/>
              <a:gd name="connsiteY31" fmla="*/ 4714874 h 4714874"/>
              <a:gd name="connsiteX32" fmla="*/ 4298386 w 8601075"/>
              <a:gd name="connsiteY32" fmla="*/ 4714874 h 4714874"/>
              <a:gd name="connsiteX33" fmla="*/ 3583849 w 8601075"/>
              <a:gd name="connsiteY33" fmla="*/ 4714874 h 4714874"/>
              <a:gd name="connsiteX34" fmla="*/ 2947465 w 8601075"/>
              <a:gd name="connsiteY34" fmla="*/ 4714874 h 4714874"/>
              <a:gd name="connsiteX35" fmla="*/ 2389233 w 8601075"/>
              <a:gd name="connsiteY35" fmla="*/ 4714874 h 4714874"/>
              <a:gd name="connsiteX36" fmla="*/ 1831001 w 8601075"/>
              <a:gd name="connsiteY36" fmla="*/ 4714874 h 4714874"/>
              <a:gd name="connsiteX37" fmla="*/ 1507226 w 8601075"/>
              <a:gd name="connsiteY37" fmla="*/ 4714874 h 4714874"/>
              <a:gd name="connsiteX38" fmla="*/ 1027147 w 8601075"/>
              <a:gd name="connsiteY38" fmla="*/ 4714874 h 4714874"/>
              <a:gd name="connsiteX39" fmla="*/ 0 w 8601075"/>
              <a:gd name="connsiteY39" fmla="*/ 4714874 h 4714874"/>
              <a:gd name="connsiteX40" fmla="*/ 0 w 8601075"/>
              <a:gd name="connsiteY40" fmla="*/ 4714874 h 4714874"/>
              <a:gd name="connsiteX41" fmla="*/ 0 w 8601075"/>
              <a:gd name="connsiteY41" fmla="*/ 4153582 h 4714874"/>
              <a:gd name="connsiteX42" fmla="*/ 0 w 8601075"/>
              <a:gd name="connsiteY42" fmla="*/ 3631580 h 4714874"/>
              <a:gd name="connsiteX43" fmla="*/ 0 w 8601075"/>
              <a:gd name="connsiteY43" fmla="*/ 3109578 h 4714874"/>
              <a:gd name="connsiteX44" fmla="*/ 0 w 8601075"/>
              <a:gd name="connsiteY44" fmla="*/ 2587576 h 4714874"/>
              <a:gd name="connsiteX45" fmla="*/ 0 w 8601075"/>
              <a:gd name="connsiteY45" fmla="*/ 2026284 h 4714874"/>
              <a:gd name="connsiteX46" fmla="*/ 0 w 8601075"/>
              <a:gd name="connsiteY46" fmla="*/ 1504282 h 4714874"/>
              <a:gd name="connsiteX47" fmla="*/ 0 w 8601075"/>
              <a:gd name="connsiteY47" fmla="*/ 785828 h 4714874"/>
              <a:gd name="connsiteX48" fmla="*/ 785828 w 8601075"/>
              <a:gd name="connsiteY48" fmla="*/ 0 h 47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01075" h="4714874" fill="none" extrusionOk="0">
                <a:moveTo>
                  <a:pt x="785828" y="0"/>
                </a:moveTo>
                <a:cubicBezTo>
                  <a:pt x="935976" y="-50579"/>
                  <a:pt x="1079768" y="8794"/>
                  <a:pt x="1265907" y="0"/>
                </a:cubicBezTo>
                <a:cubicBezTo>
                  <a:pt x="1452046" y="-8794"/>
                  <a:pt x="1646672" y="23872"/>
                  <a:pt x="1824139" y="0"/>
                </a:cubicBezTo>
                <a:cubicBezTo>
                  <a:pt x="2001606" y="-23872"/>
                  <a:pt x="2298134" y="24843"/>
                  <a:pt x="2538676" y="0"/>
                </a:cubicBezTo>
                <a:cubicBezTo>
                  <a:pt x="2779218" y="-24843"/>
                  <a:pt x="2764729" y="16758"/>
                  <a:pt x="2862451" y="0"/>
                </a:cubicBezTo>
                <a:cubicBezTo>
                  <a:pt x="2960173" y="-16758"/>
                  <a:pt x="3260017" y="64209"/>
                  <a:pt x="3498835" y="0"/>
                </a:cubicBezTo>
                <a:cubicBezTo>
                  <a:pt x="3737653" y="-64209"/>
                  <a:pt x="3720234" y="5612"/>
                  <a:pt x="3822610" y="0"/>
                </a:cubicBezTo>
                <a:cubicBezTo>
                  <a:pt x="3924986" y="-5612"/>
                  <a:pt x="4012399" y="3921"/>
                  <a:pt x="4146384" y="0"/>
                </a:cubicBezTo>
                <a:cubicBezTo>
                  <a:pt x="4280369" y="-3921"/>
                  <a:pt x="4427828" y="45592"/>
                  <a:pt x="4626464" y="0"/>
                </a:cubicBezTo>
                <a:cubicBezTo>
                  <a:pt x="4825100" y="-45592"/>
                  <a:pt x="5009250" y="39947"/>
                  <a:pt x="5184696" y="0"/>
                </a:cubicBezTo>
                <a:cubicBezTo>
                  <a:pt x="5360142" y="-39947"/>
                  <a:pt x="5382110" y="12982"/>
                  <a:pt x="5508470" y="0"/>
                </a:cubicBezTo>
                <a:cubicBezTo>
                  <a:pt x="5634830" y="-12982"/>
                  <a:pt x="5728738" y="21146"/>
                  <a:pt x="5910397" y="0"/>
                </a:cubicBezTo>
                <a:cubicBezTo>
                  <a:pt x="6092056" y="-21146"/>
                  <a:pt x="6149171" y="7848"/>
                  <a:pt x="6312324" y="0"/>
                </a:cubicBezTo>
                <a:cubicBezTo>
                  <a:pt x="6475477" y="-7848"/>
                  <a:pt x="6724366" y="19944"/>
                  <a:pt x="6948708" y="0"/>
                </a:cubicBezTo>
                <a:cubicBezTo>
                  <a:pt x="7173050" y="-19944"/>
                  <a:pt x="7135084" y="34753"/>
                  <a:pt x="7272483" y="0"/>
                </a:cubicBezTo>
                <a:cubicBezTo>
                  <a:pt x="7409882" y="-34753"/>
                  <a:pt x="7541579" y="33485"/>
                  <a:pt x="7674410" y="0"/>
                </a:cubicBezTo>
                <a:cubicBezTo>
                  <a:pt x="7807241" y="-33485"/>
                  <a:pt x="8187896" y="53294"/>
                  <a:pt x="8601075" y="0"/>
                </a:cubicBezTo>
                <a:lnTo>
                  <a:pt x="8601075" y="0"/>
                </a:lnTo>
                <a:cubicBezTo>
                  <a:pt x="8614172" y="147990"/>
                  <a:pt x="8558527" y="335803"/>
                  <a:pt x="8601075" y="443421"/>
                </a:cubicBezTo>
                <a:cubicBezTo>
                  <a:pt x="8643623" y="551039"/>
                  <a:pt x="8552657" y="776544"/>
                  <a:pt x="8601075" y="926132"/>
                </a:cubicBezTo>
                <a:cubicBezTo>
                  <a:pt x="8649493" y="1075720"/>
                  <a:pt x="8557424" y="1313604"/>
                  <a:pt x="8601075" y="1487425"/>
                </a:cubicBezTo>
                <a:cubicBezTo>
                  <a:pt x="8644726" y="1661246"/>
                  <a:pt x="8537991" y="1863236"/>
                  <a:pt x="8601075" y="2088007"/>
                </a:cubicBezTo>
                <a:cubicBezTo>
                  <a:pt x="8664159" y="2312778"/>
                  <a:pt x="8577854" y="2413433"/>
                  <a:pt x="8601075" y="2727881"/>
                </a:cubicBezTo>
                <a:cubicBezTo>
                  <a:pt x="8624296" y="3042329"/>
                  <a:pt x="8581878" y="3016110"/>
                  <a:pt x="8601075" y="3171301"/>
                </a:cubicBezTo>
                <a:cubicBezTo>
                  <a:pt x="8620272" y="3326492"/>
                  <a:pt x="8589270" y="3595008"/>
                  <a:pt x="8601075" y="3929046"/>
                </a:cubicBezTo>
                <a:cubicBezTo>
                  <a:pt x="8596852" y="4389525"/>
                  <a:pt x="8250161" y="4779037"/>
                  <a:pt x="7815247" y="4714874"/>
                </a:cubicBezTo>
                <a:cubicBezTo>
                  <a:pt x="7645775" y="4727120"/>
                  <a:pt x="7452005" y="4698431"/>
                  <a:pt x="7335168" y="4714874"/>
                </a:cubicBezTo>
                <a:cubicBezTo>
                  <a:pt x="7218331" y="4731317"/>
                  <a:pt x="6953204" y="4657210"/>
                  <a:pt x="6776936" y="4714874"/>
                </a:cubicBezTo>
                <a:cubicBezTo>
                  <a:pt x="6600668" y="4772538"/>
                  <a:pt x="6563345" y="4667937"/>
                  <a:pt x="6375009" y="4714874"/>
                </a:cubicBezTo>
                <a:cubicBezTo>
                  <a:pt x="6186673" y="4761811"/>
                  <a:pt x="6061942" y="4697137"/>
                  <a:pt x="5894929" y="4714874"/>
                </a:cubicBezTo>
                <a:cubicBezTo>
                  <a:pt x="5727916" y="4732611"/>
                  <a:pt x="5560773" y="4652069"/>
                  <a:pt x="5336697" y="4714874"/>
                </a:cubicBezTo>
                <a:cubicBezTo>
                  <a:pt x="5112621" y="4777679"/>
                  <a:pt x="5104160" y="4712573"/>
                  <a:pt x="5012923" y="4714874"/>
                </a:cubicBezTo>
                <a:cubicBezTo>
                  <a:pt x="4921686" y="4717175"/>
                  <a:pt x="4495694" y="4639287"/>
                  <a:pt x="4298386" y="4714874"/>
                </a:cubicBezTo>
                <a:cubicBezTo>
                  <a:pt x="4101078" y="4790461"/>
                  <a:pt x="3900716" y="4665754"/>
                  <a:pt x="3583849" y="4714874"/>
                </a:cubicBezTo>
                <a:cubicBezTo>
                  <a:pt x="3266982" y="4763994"/>
                  <a:pt x="3214858" y="4639104"/>
                  <a:pt x="2947465" y="4714874"/>
                </a:cubicBezTo>
                <a:cubicBezTo>
                  <a:pt x="2680072" y="4790644"/>
                  <a:pt x="2655239" y="4659094"/>
                  <a:pt x="2389233" y="4714874"/>
                </a:cubicBezTo>
                <a:cubicBezTo>
                  <a:pt x="2123227" y="4770654"/>
                  <a:pt x="1961767" y="4652789"/>
                  <a:pt x="1831001" y="4714874"/>
                </a:cubicBezTo>
                <a:cubicBezTo>
                  <a:pt x="1700235" y="4776959"/>
                  <a:pt x="1585580" y="4684736"/>
                  <a:pt x="1507226" y="4714874"/>
                </a:cubicBezTo>
                <a:cubicBezTo>
                  <a:pt x="1428873" y="4745012"/>
                  <a:pt x="1183685" y="4677033"/>
                  <a:pt x="1027147" y="4714874"/>
                </a:cubicBezTo>
                <a:cubicBezTo>
                  <a:pt x="870609" y="4752715"/>
                  <a:pt x="341513" y="4648683"/>
                  <a:pt x="0" y="4714874"/>
                </a:cubicBezTo>
                <a:lnTo>
                  <a:pt x="0" y="4714874"/>
                </a:lnTo>
                <a:cubicBezTo>
                  <a:pt x="-50404" y="4576950"/>
                  <a:pt x="28623" y="4277380"/>
                  <a:pt x="0" y="4153582"/>
                </a:cubicBezTo>
                <a:cubicBezTo>
                  <a:pt x="-28623" y="4029784"/>
                  <a:pt x="57305" y="3867734"/>
                  <a:pt x="0" y="3631580"/>
                </a:cubicBezTo>
                <a:cubicBezTo>
                  <a:pt x="-57305" y="3395426"/>
                  <a:pt x="27789" y="3219616"/>
                  <a:pt x="0" y="3109578"/>
                </a:cubicBezTo>
                <a:cubicBezTo>
                  <a:pt x="-27789" y="2999540"/>
                  <a:pt x="7338" y="2696979"/>
                  <a:pt x="0" y="2587576"/>
                </a:cubicBezTo>
                <a:cubicBezTo>
                  <a:pt x="-7338" y="2478173"/>
                  <a:pt x="28813" y="2261345"/>
                  <a:pt x="0" y="2026284"/>
                </a:cubicBezTo>
                <a:cubicBezTo>
                  <a:pt x="-28813" y="1791223"/>
                  <a:pt x="34191" y="1636283"/>
                  <a:pt x="0" y="1504282"/>
                </a:cubicBezTo>
                <a:cubicBezTo>
                  <a:pt x="-34191" y="1372281"/>
                  <a:pt x="228" y="1057262"/>
                  <a:pt x="0" y="785828"/>
                </a:cubicBezTo>
                <a:cubicBezTo>
                  <a:pt x="-64163" y="315799"/>
                  <a:pt x="426956" y="-80618"/>
                  <a:pt x="785828" y="0"/>
                </a:cubicBezTo>
                <a:close/>
              </a:path>
              <a:path w="8601075" h="4714874" stroke="0" extrusionOk="0">
                <a:moveTo>
                  <a:pt x="785828" y="0"/>
                </a:moveTo>
                <a:cubicBezTo>
                  <a:pt x="999788" y="-267"/>
                  <a:pt x="1132003" y="33006"/>
                  <a:pt x="1422212" y="0"/>
                </a:cubicBezTo>
                <a:cubicBezTo>
                  <a:pt x="1712421" y="-33006"/>
                  <a:pt x="1740729" y="16906"/>
                  <a:pt x="1824139" y="0"/>
                </a:cubicBezTo>
                <a:cubicBezTo>
                  <a:pt x="1907549" y="-16906"/>
                  <a:pt x="2334706" y="2445"/>
                  <a:pt x="2538676" y="0"/>
                </a:cubicBezTo>
                <a:cubicBezTo>
                  <a:pt x="2742646" y="-2445"/>
                  <a:pt x="2923145" y="30649"/>
                  <a:pt x="3253213" y="0"/>
                </a:cubicBezTo>
                <a:cubicBezTo>
                  <a:pt x="3583281" y="-30649"/>
                  <a:pt x="3558985" y="43183"/>
                  <a:pt x="3655140" y="0"/>
                </a:cubicBezTo>
                <a:cubicBezTo>
                  <a:pt x="3751295" y="-43183"/>
                  <a:pt x="3981286" y="13505"/>
                  <a:pt x="4135220" y="0"/>
                </a:cubicBezTo>
                <a:cubicBezTo>
                  <a:pt x="4289154" y="-13505"/>
                  <a:pt x="4512760" y="5607"/>
                  <a:pt x="4849756" y="0"/>
                </a:cubicBezTo>
                <a:cubicBezTo>
                  <a:pt x="5186752" y="-5607"/>
                  <a:pt x="5250700" y="73770"/>
                  <a:pt x="5486141" y="0"/>
                </a:cubicBezTo>
                <a:cubicBezTo>
                  <a:pt x="5721582" y="-73770"/>
                  <a:pt x="5798158" y="38531"/>
                  <a:pt x="5888068" y="0"/>
                </a:cubicBezTo>
                <a:cubicBezTo>
                  <a:pt x="5977978" y="-38531"/>
                  <a:pt x="6186572" y="35655"/>
                  <a:pt x="6368147" y="0"/>
                </a:cubicBezTo>
                <a:cubicBezTo>
                  <a:pt x="6549722" y="-35655"/>
                  <a:pt x="6587710" y="16312"/>
                  <a:pt x="6691922" y="0"/>
                </a:cubicBezTo>
                <a:cubicBezTo>
                  <a:pt x="6796134" y="-16312"/>
                  <a:pt x="6893194" y="2640"/>
                  <a:pt x="7015696" y="0"/>
                </a:cubicBezTo>
                <a:cubicBezTo>
                  <a:pt x="7138198" y="-2640"/>
                  <a:pt x="7580281" y="31606"/>
                  <a:pt x="7730233" y="0"/>
                </a:cubicBezTo>
                <a:cubicBezTo>
                  <a:pt x="7880185" y="-31606"/>
                  <a:pt x="8225233" y="25283"/>
                  <a:pt x="8601075" y="0"/>
                </a:cubicBezTo>
                <a:lnTo>
                  <a:pt x="8601075" y="0"/>
                </a:lnTo>
                <a:cubicBezTo>
                  <a:pt x="8653618" y="214664"/>
                  <a:pt x="8553946" y="397560"/>
                  <a:pt x="8601075" y="561292"/>
                </a:cubicBezTo>
                <a:cubicBezTo>
                  <a:pt x="8648204" y="725024"/>
                  <a:pt x="8595504" y="860794"/>
                  <a:pt x="8601075" y="1044004"/>
                </a:cubicBezTo>
                <a:cubicBezTo>
                  <a:pt x="8606646" y="1227214"/>
                  <a:pt x="8599011" y="1468681"/>
                  <a:pt x="8601075" y="1644586"/>
                </a:cubicBezTo>
                <a:cubicBezTo>
                  <a:pt x="8603139" y="1820491"/>
                  <a:pt x="8574780" y="2119962"/>
                  <a:pt x="8601075" y="2245169"/>
                </a:cubicBezTo>
                <a:cubicBezTo>
                  <a:pt x="8627370" y="2370376"/>
                  <a:pt x="8543992" y="2593898"/>
                  <a:pt x="8601075" y="2806461"/>
                </a:cubicBezTo>
                <a:cubicBezTo>
                  <a:pt x="8658158" y="3019024"/>
                  <a:pt x="8573473" y="3229031"/>
                  <a:pt x="8601075" y="3367754"/>
                </a:cubicBezTo>
                <a:cubicBezTo>
                  <a:pt x="8628677" y="3506477"/>
                  <a:pt x="8564874" y="3799262"/>
                  <a:pt x="8601075" y="3929046"/>
                </a:cubicBezTo>
                <a:cubicBezTo>
                  <a:pt x="8566866" y="4470991"/>
                  <a:pt x="8251989" y="4753682"/>
                  <a:pt x="7815247" y="4714874"/>
                </a:cubicBezTo>
                <a:cubicBezTo>
                  <a:pt x="7656563" y="4753441"/>
                  <a:pt x="7383301" y="4682625"/>
                  <a:pt x="7100710" y="4714874"/>
                </a:cubicBezTo>
                <a:cubicBezTo>
                  <a:pt x="6818119" y="4747123"/>
                  <a:pt x="6860854" y="4702579"/>
                  <a:pt x="6776936" y="4714874"/>
                </a:cubicBezTo>
                <a:cubicBezTo>
                  <a:pt x="6693018" y="4727169"/>
                  <a:pt x="6479287" y="4648690"/>
                  <a:pt x="6218704" y="4714874"/>
                </a:cubicBezTo>
                <a:cubicBezTo>
                  <a:pt x="5958121" y="4781058"/>
                  <a:pt x="6008013" y="4670602"/>
                  <a:pt x="5816777" y="4714874"/>
                </a:cubicBezTo>
                <a:cubicBezTo>
                  <a:pt x="5625541" y="4759146"/>
                  <a:pt x="5355261" y="4680306"/>
                  <a:pt x="5102240" y="4714874"/>
                </a:cubicBezTo>
                <a:cubicBezTo>
                  <a:pt x="4849219" y="4749442"/>
                  <a:pt x="4597676" y="4641894"/>
                  <a:pt x="4387703" y="4714874"/>
                </a:cubicBezTo>
                <a:cubicBezTo>
                  <a:pt x="4177730" y="4787854"/>
                  <a:pt x="4211534" y="4691161"/>
                  <a:pt x="4063928" y="4714874"/>
                </a:cubicBezTo>
                <a:cubicBezTo>
                  <a:pt x="3916322" y="4738587"/>
                  <a:pt x="3556226" y="4693158"/>
                  <a:pt x="3427544" y="4714874"/>
                </a:cubicBezTo>
                <a:cubicBezTo>
                  <a:pt x="3298862" y="4736590"/>
                  <a:pt x="3067036" y="4701468"/>
                  <a:pt x="2791160" y="4714874"/>
                </a:cubicBezTo>
                <a:cubicBezTo>
                  <a:pt x="2515284" y="4728280"/>
                  <a:pt x="2521091" y="4697417"/>
                  <a:pt x="2389233" y="4714874"/>
                </a:cubicBezTo>
                <a:cubicBezTo>
                  <a:pt x="2257375" y="4732331"/>
                  <a:pt x="1920951" y="4691108"/>
                  <a:pt x="1752848" y="4714874"/>
                </a:cubicBezTo>
                <a:cubicBezTo>
                  <a:pt x="1584746" y="4738640"/>
                  <a:pt x="1381531" y="4698747"/>
                  <a:pt x="1194616" y="4714874"/>
                </a:cubicBezTo>
                <a:cubicBezTo>
                  <a:pt x="1007701" y="4731001"/>
                  <a:pt x="753259" y="4665017"/>
                  <a:pt x="558232" y="4714874"/>
                </a:cubicBezTo>
                <a:cubicBezTo>
                  <a:pt x="363205" y="4764731"/>
                  <a:pt x="154173" y="4673443"/>
                  <a:pt x="0" y="4714874"/>
                </a:cubicBezTo>
                <a:lnTo>
                  <a:pt x="0" y="4714874"/>
                </a:lnTo>
                <a:cubicBezTo>
                  <a:pt x="-16658" y="4462691"/>
                  <a:pt x="54587" y="4323326"/>
                  <a:pt x="0" y="4192872"/>
                </a:cubicBezTo>
                <a:cubicBezTo>
                  <a:pt x="-54587" y="4062418"/>
                  <a:pt x="21061" y="3823154"/>
                  <a:pt x="0" y="3631580"/>
                </a:cubicBezTo>
                <a:cubicBezTo>
                  <a:pt x="-21061" y="3440006"/>
                  <a:pt x="7738" y="3337092"/>
                  <a:pt x="0" y="3109578"/>
                </a:cubicBezTo>
                <a:cubicBezTo>
                  <a:pt x="-7738" y="2882064"/>
                  <a:pt x="11728" y="2787978"/>
                  <a:pt x="0" y="2587576"/>
                </a:cubicBezTo>
                <a:cubicBezTo>
                  <a:pt x="-11728" y="2387174"/>
                  <a:pt x="18228" y="2125261"/>
                  <a:pt x="0" y="1986993"/>
                </a:cubicBezTo>
                <a:cubicBezTo>
                  <a:pt x="-18228" y="1848725"/>
                  <a:pt x="54610" y="1639546"/>
                  <a:pt x="0" y="1504282"/>
                </a:cubicBezTo>
                <a:cubicBezTo>
                  <a:pt x="-54610" y="1369018"/>
                  <a:pt x="56062" y="1137038"/>
                  <a:pt x="0" y="785828"/>
                </a:cubicBezTo>
                <a:cubicBezTo>
                  <a:pt x="-78750" y="451512"/>
                  <a:pt x="463076" y="31573"/>
                  <a:pt x="78582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02721258">
                  <a:custGeom>
                    <a:avLst/>
                    <a:gdLst>
                      <a:gd name="connsiteX0" fmla="*/ 1047771 w 11468100"/>
                      <a:gd name="connsiteY0" fmla="*/ 0 h 6286499"/>
                      <a:gd name="connsiteX1" fmla="*/ 1626678 w 11468100"/>
                      <a:gd name="connsiteY1" fmla="*/ 0 h 6286499"/>
                      <a:gd name="connsiteX2" fmla="*/ 1997179 w 11468100"/>
                      <a:gd name="connsiteY2" fmla="*/ 0 h 6286499"/>
                      <a:gd name="connsiteX3" fmla="*/ 2471883 w 11468100"/>
                      <a:gd name="connsiteY3" fmla="*/ 0 h 6286499"/>
                      <a:gd name="connsiteX4" fmla="*/ 2738180 w 11468100"/>
                      <a:gd name="connsiteY4" fmla="*/ 0 h 6286499"/>
                      <a:gd name="connsiteX5" fmla="*/ 3525494 w 11468100"/>
                      <a:gd name="connsiteY5" fmla="*/ 0 h 6286499"/>
                      <a:gd name="connsiteX6" fmla="*/ 4312807 w 11468100"/>
                      <a:gd name="connsiteY6" fmla="*/ 0 h 6286499"/>
                      <a:gd name="connsiteX7" fmla="*/ 4579105 w 11468100"/>
                      <a:gd name="connsiteY7" fmla="*/ 0 h 6286499"/>
                      <a:gd name="connsiteX8" fmla="*/ 5158012 w 11468100"/>
                      <a:gd name="connsiteY8" fmla="*/ 0 h 6286499"/>
                      <a:gd name="connsiteX9" fmla="*/ 5945326 w 11468100"/>
                      <a:gd name="connsiteY9" fmla="*/ 0 h 6286499"/>
                      <a:gd name="connsiteX10" fmla="*/ 6732639 w 11468100"/>
                      <a:gd name="connsiteY10" fmla="*/ 0 h 6286499"/>
                      <a:gd name="connsiteX11" fmla="*/ 7519953 w 11468100"/>
                      <a:gd name="connsiteY11" fmla="*/ 0 h 6286499"/>
                      <a:gd name="connsiteX12" fmla="*/ 8098860 w 11468100"/>
                      <a:gd name="connsiteY12" fmla="*/ 0 h 6286499"/>
                      <a:gd name="connsiteX13" fmla="*/ 8573564 w 11468100"/>
                      <a:gd name="connsiteY13" fmla="*/ 0 h 6286499"/>
                      <a:gd name="connsiteX14" fmla="*/ 8839861 w 11468100"/>
                      <a:gd name="connsiteY14" fmla="*/ 0 h 6286499"/>
                      <a:gd name="connsiteX15" fmla="*/ 9314565 w 11468100"/>
                      <a:gd name="connsiteY15" fmla="*/ 0 h 6286499"/>
                      <a:gd name="connsiteX16" fmla="*/ 10101879 w 11468100"/>
                      <a:gd name="connsiteY16" fmla="*/ 0 h 6286499"/>
                      <a:gd name="connsiteX17" fmla="*/ 10784990 w 11468100"/>
                      <a:gd name="connsiteY17" fmla="*/ 0 h 6286499"/>
                      <a:gd name="connsiteX18" fmla="*/ 11468100 w 11468100"/>
                      <a:gd name="connsiteY18" fmla="*/ 0 h 6286499"/>
                      <a:gd name="connsiteX19" fmla="*/ 11468100 w 11468100"/>
                      <a:gd name="connsiteY19" fmla="*/ 0 h 6286499"/>
                      <a:gd name="connsiteX20" fmla="*/ 11468100 w 11468100"/>
                      <a:gd name="connsiteY20" fmla="*/ 529694 h 6286499"/>
                      <a:gd name="connsiteX21" fmla="*/ 11468100 w 11468100"/>
                      <a:gd name="connsiteY21" fmla="*/ 1216549 h 6286499"/>
                      <a:gd name="connsiteX22" fmla="*/ 11468100 w 11468100"/>
                      <a:gd name="connsiteY22" fmla="*/ 1851017 h 6286499"/>
                      <a:gd name="connsiteX23" fmla="*/ 11468100 w 11468100"/>
                      <a:gd name="connsiteY23" fmla="*/ 2433098 h 6286499"/>
                      <a:gd name="connsiteX24" fmla="*/ 11468100 w 11468100"/>
                      <a:gd name="connsiteY24" fmla="*/ 3015179 h 6286499"/>
                      <a:gd name="connsiteX25" fmla="*/ 11468100 w 11468100"/>
                      <a:gd name="connsiteY25" fmla="*/ 3440098 h 6286499"/>
                      <a:gd name="connsiteX26" fmla="*/ 11468100 w 11468100"/>
                      <a:gd name="connsiteY26" fmla="*/ 3969792 h 6286499"/>
                      <a:gd name="connsiteX27" fmla="*/ 11468100 w 11468100"/>
                      <a:gd name="connsiteY27" fmla="*/ 4551873 h 6286499"/>
                      <a:gd name="connsiteX28" fmla="*/ 11468100 w 11468100"/>
                      <a:gd name="connsiteY28" fmla="*/ 5238728 h 6286499"/>
                      <a:gd name="connsiteX29" fmla="*/ 10420329 w 11468100"/>
                      <a:gd name="connsiteY29" fmla="*/ 6286499 h 6286499"/>
                      <a:gd name="connsiteX30" fmla="*/ 10049828 w 11468100"/>
                      <a:gd name="connsiteY30" fmla="*/ 6286499 h 6286499"/>
                      <a:gd name="connsiteX31" fmla="*/ 9575125 w 11468100"/>
                      <a:gd name="connsiteY31" fmla="*/ 6286499 h 6286499"/>
                      <a:gd name="connsiteX32" fmla="*/ 8892014 w 11468100"/>
                      <a:gd name="connsiteY32" fmla="*/ 6286499 h 6286499"/>
                      <a:gd name="connsiteX33" fmla="*/ 8208904 w 11468100"/>
                      <a:gd name="connsiteY33" fmla="*/ 6286499 h 6286499"/>
                      <a:gd name="connsiteX34" fmla="*/ 7629996 w 11468100"/>
                      <a:gd name="connsiteY34" fmla="*/ 6286499 h 6286499"/>
                      <a:gd name="connsiteX35" fmla="*/ 7155293 w 11468100"/>
                      <a:gd name="connsiteY35" fmla="*/ 6286499 h 6286499"/>
                      <a:gd name="connsiteX36" fmla="*/ 6367979 w 11468100"/>
                      <a:gd name="connsiteY36" fmla="*/ 6286499 h 6286499"/>
                      <a:gd name="connsiteX37" fmla="*/ 5580665 w 11468100"/>
                      <a:gd name="connsiteY37" fmla="*/ 6286499 h 6286499"/>
                      <a:gd name="connsiteX38" fmla="*/ 4793351 w 11468100"/>
                      <a:gd name="connsiteY38" fmla="*/ 6286499 h 6286499"/>
                      <a:gd name="connsiteX39" fmla="*/ 4214444 w 11468100"/>
                      <a:gd name="connsiteY39" fmla="*/ 6286499 h 6286499"/>
                      <a:gd name="connsiteX40" fmla="*/ 3948147 w 11468100"/>
                      <a:gd name="connsiteY40" fmla="*/ 6286499 h 6286499"/>
                      <a:gd name="connsiteX41" fmla="*/ 3160833 w 11468100"/>
                      <a:gd name="connsiteY41" fmla="*/ 6286499 h 6286499"/>
                      <a:gd name="connsiteX42" fmla="*/ 2581926 w 11468100"/>
                      <a:gd name="connsiteY42" fmla="*/ 6286499 h 6286499"/>
                      <a:gd name="connsiteX43" fmla="*/ 1794612 w 11468100"/>
                      <a:gd name="connsiteY43" fmla="*/ 6286499 h 6286499"/>
                      <a:gd name="connsiteX44" fmla="*/ 1007298 w 11468100"/>
                      <a:gd name="connsiteY44" fmla="*/ 6286499 h 6286499"/>
                      <a:gd name="connsiteX45" fmla="*/ 741001 w 11468100"/>
                      <a:gd name="connsiteY45" fmla="*/ 6286499 h 6286499"/>
                      <a:gd name="connsiteX46" fmla="*/ 0 w 11468100"/>
                      <a:gd name="connsiteY46" fmla="*/ 6286499 h 6286499"/>
                      <a:gd name="connsiteX47" fmla="*/ 0 w 11468100"/>
                      <a:gd name="connsiteY47" fmla="*/ 6286499 h 6286499"/>
                      <a:gd name="connsiteX48" fmla="*/ 0 w 11468100"/>
                      <a:gd name="connsiteY48" fmla="*/ 5809193 h 6286499"/>
                      <a:gd name="connsiteX49" fmla="*/ 0 w 11468100"/>
                      <a:gd name="connsiteY49" fmla="*/ 5384274 h 6286499"/>
                      <a:gd name="connsiteX50" fmla="*/ 0 w 11468100"/>
                      <a:gd name="connsiteY50" fmla="*/ 4854580 h 6286499"/>
                      <a:gd name="connsiteX51" fmla="*/ 0 w 11468100"/>
                      <a:gd name="connsiteY51" fmla="*/ 4377274 h 6286499"/>
                      <a:gd name="connsiteX52" fmla="*/ 0 w 11468100"/>
                      <a:gd name="connsiteY52" fmla="*/ 3795193 h 6286499"/>
                      <a:gd name="connsiteX53" fmla="*/ 0 w 11468100"/>
                      <a:gd name="connsiteY53" fmla="*/ 3213112 h 6286499"/>
                      <a:gd name="connsiteX54" fmla="*/ 0 w 11468100"/>
                      <a:gd name="connsiteY54" fmla="*/ 2683418 h 6286499"/>
                      <a:gd name="connsiteX55" fmla="*/ 0 w 11468100"/>
                      <a:gd name="connsiteY55" fmla="*/ 1996563 h 6286499"/>
                      <a:gd name="connsiteX56" fmla="*/ 0 w 11468100"/>
                      <a:gd name="connsiteY56" fmla="*/ 1047771 h 6286499"/>
                      <a:gd name="connsiteX57" fmla="*/ 1047771 w 11468100"/>
                      <a:gd name="connsiteY57" fmla="*/ 0 h 6286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468100" h="6286499" fill="none" extrusionOk="0">
                        <a:moveTo>
                          <a:pt x="1047771" y="0"/>
                        </a:moveTo>
                        <a:cubicBezTo>
                          <a:pt x="1253538" y="-16723"/>
                          <a:pt x="1376675" y="22572"/>
                          <a:pt x="1626678" y="0"/>
                        </a:cubicBezTo>
                        <a:cubicBezTo>
                          <a:pt x="1876681" y="-22572"/>
                          <a:pt x="1820623" y="10835"/>
                          <a:pt x="1997179" y="0"/>
                        </a:cubicBezTo>
                        <a:cubicBezTo>
                          <a:pt x="2173735" y="-10835"/>
                          <a:pt x="2291033" y="28102"/>
                          <a:pt x="2471883" y="0"/>
                        </a:cubicBezTo>
                        <a:cubicBezTo>
                          <a:pt x="2652733" y="-28102"/>
                          <a:pt x="2617948" y="1773"/>
                          <a:pt x="2738180" y="0"/>
                        </a:cubicBezTo>
                        <a:cubicBezTo>
                          <a:pt x="2858412" y="-1773"/>
                          <a:pt x="3132087" y="71317"/>
                          <a:pt x="3525494" y="0"/>
                        </a:cubicBezTo>
                        <a:cubicBezTo>
                          <a:pt x="3918901" y="-71317"/>
                          <a:pt x="3960568" y="63381"/>
                          <a:pt x="4312807" y="0"/>
                        </a:cubicBezTo>
                        <a:cubicBezTo>
                          <a:pt x="4665046" y="-63381"/>
                          <a:pt x="4517661" y="21220"/>
                          <a:pt x="4579105" y="0"/>
                        </a:cubicBezTo>
                        <a:cubicBezTo>
                          <a:pt x="4640549" y="-21220"/>
                          <a:pt x="4875919" y="18955"/>
                          <a:pt x="5158012" y="0"/>
                        </a:cubicBezTo>
                        <a:cubicBezTo>
                          <a:pt x="5440105" y="-18955"/>
                          <a:pt x="5646647" y="3112"/>
                          <a:pt x="5945326" y="0"/>
                        </a:cubicBezTo>
                        <a:cubicBezTo>
                          <a:pt x="6244005" y="-3112"/>
                          <a:pt x="6379485" y="13245"/>
                          <a:pt x="6732639" y="0"/>
                        </a:cubicBezTo>
                        <a:cubicBezTo>
                          <a:pt x="7085793" y="-13245"/>
                          <a:pt x="7191650" y="85930"/>
                          <a:pt x="7519953" y="0"/>
                        </a:cubicBezTo>
                        <a:cubicBezTo>
                          <a:pt x="7848256" y="-85930"/>
                          <a:pt x="7858814" y="31407"/>
                          <a:pt x="8098860" y="0"/>
                        </a:cubicBezTo>
                        <a:cubicBezTo>
                          <a:pt x="8338906" y="-31407"/>
                          <a:pt x="8477811" y="16298"/>
                          <a:pt x="8573564" y="0"/>
                        </a:cubicBezTo>
                        <a:cubicBezTo>
                          <a:pt x="8669317" y="-16298"/>
                          <a:pt x="8707750" y="13630"/>
                          <a:pt x="8839861" y="0"/>
                        </a:cubicBezTo>
                        <a:cubicBezTo>
                          <a:pt x="8971972" y="-13630"/>
                          <a:pt x="9201472" y="39664"/>
                          <a:pt x="9314565" y="0"/>
                        </a:cubicBezTo>
                        <a:cubicBezTo>
                          <a:pt x="9427658" y="-39664"/>
                          <a:pt x="9855558" y="12060"/>
                          <a:pt x="10101879" y="0"/>
                        </a:cubicBezTo>
                        <a:cubicBezTo>
                          <a:pt x="10348200" y="-12060"/>
                          <a:pt x="10604593" y="56990"/>
                          <a:pt x="10784990" y="0"/>
                        </a:cubicBezTo>
                        <a:cubicBezTo>
                          <a:pt x="10965387" y="-56990"/>
                          <a:pt x="11156532" y="17021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31585" y="234485"/>
                          <a:pt x="11435403" y="382431"/>
                          <a:pt x="11468100" y="529694"/>
                        </a:cubicBezTo>
                        <a:cubicBezTo>
                          <a:pt x="11500797" y="676957"/>
                          <a:pt x="11443153" y="897156"/>
                          <a:pt x="11468100" y="1216549"/>
                        </a:cubicBezTo>
                        <a:cubicBezTo>
                          <a:pt x="11493047" y="1535942"/>
                          <a:pt x="11421726" y="1629809"/>
                          <a:pt x="11468100" y="1851017"/>
                        </a:cubicBezTo>
                        <a:cubicBezTo>
                          <a:pt x="11514474" y="2072225"/>
                          <a:pt x="11422375" y="2267036"/>
                          <a:pt x="11468100" y="2433098"/>
                        </a:cubicBezTo>
                        <a:cubicBezTo>
                          <a:pt x="11513825" y="2599160"/>
                          <a:pt x="11457512" y="2743950"/>
                          <a:pt x="11468100" y="3015179"/>
                        </a:cubicBezTo>
                        <a:cubicBezTo>
                          <a:pt x="11478688" y="3286408"/>
                          <a:pt x="11457683" y="3294514"/>
                          <a:pt x="11468100" y="3440098"/>
                        </a:cubicBezTo>
                        <a:cubicBezTo>
                          <a:pt x="11478517" y="3585682"/>
                          <a:pt x="11407966" y="3817586"/>
                          <a:pt x="11468100" y="3969792"/>
                        </a:cubicBezTo>
                        <a:cubicBezTo>
                          <a:pt x="11528234" y="4121998"/>
                          <a:pt x="11456020" y="4320086"/>
                          <a:pt x="11468100" y="4551873"/>
                        </a:cubicBezTo>
                        <a:cubicBezTo>
                          <a:pt x="11480180" y="4783660"/>
                          <a:pt x="11419146" y="5002246"/>
                          <a:pt x="11468100" y="5238728"/>
                        </a:cubicBezTo>
                        <a:cubicBezTo>
                          <a:pt x="11390199" y="5844611"/>
                          <a:pt x="11123461" y="6398363"/>
                          <a:pt x="10420329" y="6286499"/>
                        </a:cubicBezTo>
                        <a:cubicBezTo>
                          <a:pt x="10235525" y="6305996"/>
                          <a:pt x="10138447" y="6285970"/>
                          <a:pt x="10049828" y="6286499"/>
                        </a:cubicBezTo>
                        <a:cubicBezTo>
                          <a:pt x="9961209" y="6287028"/>
                          <a:pt x="9761651" y="6260407"/>
                          <a:pt x="9575125" y="6286499"/>
                        </a:cubicBezTo>
                        <a:cubicBezTo>
                          <a:pt x="9388599" y="6312591"/>
                          <a:pt x="9053405" y="6258167"/>
                          <a:pt x="8892014" y="6286499"/>
                        </a:cubicBezTo>
                        <a:cubicBezTo>
                          <a:pt x="8730623" y="6314831"/>
                          <a:pt x="8422860" y="6223919"/>
                          <a:pt x="8208904" y="6286499"/>
                        </a:cubicBezTo>
                        <a:cubicBezTo>
                          <a:pt x="7994948" y="6349079"/>
                          <a:pt x="7873127" y="6284398"/>
                          <a:pt x="7629996" y="6286499"/>
                        </a:cubicBezTo>
                        <a:cubicBezTo>
                          <a:pt x="7386865" y="6288600"/>
                          <a:pt x="7305920" y="6240957"/>
                          <a:pt x="7155293" y="6286499"/>
                        </a:cubicBezTo>
                        <a:cubicBezTo>
                          <a:pt x="7004666" y="6332041"/>
                          <a:pt x="6602835" y="6262845"/>
                          <a:pt x="6367979" y="6286499"/>
                        </a:cubicBezTo>
                        <a:cubicBezTo>
                          <a:pt x="6133123" y="6310153"/>
                          <a:pt x="5947201" y="6254359"/>
                          <a:pt x="5580665" y="6286499"/>
                        </a:cubicBezTo>
                        <a:cubicBezTo>
                          <a:pt x="5214129" y="6318639"/>
                          <a:pt x="5184801" y="6269496"/>
                          <a:pt x="4793351" y="6286499"/>
                        </a:cubicBezTo>
                        <a:cubicBezTo>
                          <a:pt x="4401901" y="6303502"/>
                          <a:pt x="4483610" y="6261623"/>
                          <a:pt x="4214444" y="6286499"/>
                        </a:cubicBezTo>
                        <a:cubicBezTo>
                          <a:pt x="3945278" y="6311375"/>
                          <a:pt x="4079087" y="6255661"/>
                          <a:pt x="3948147" y="6286499"/>
                        </a:cubicBezTo>
                        <a:cubicBezTo>
                          <a:pt x="3817207" y="6317337"/>
                          <a:pt x="3521044" y="6279530"/>
                          <a:pt x="3160833" y="6286499"/>
                        </a:cubicBezTo>
                        <a:cubicBezTo>
                          <a:pt x="2800622" y="6293468"/>
                          <a:pt x="2738317" y="6248413"/>
                          <a:pt x="2581926" y="6286499"/>
                        </a:cubicBezTo>
                        <a:cubicBezTo>
                          <a:pt x="2425535" y="6324585"/>
                          <a:pt x="1979698" y="6202113"/>
                          <a:pt x="1794612" y="6286499"/>
                        </a:cubicBezTo>
                        <a:cubicBezTo>
                          <a:pt x="1609526" y="6370885"/>
                          <a:pt x="1345099" y="6234283"/>
                          <a:pt x="1007298" y="6286499"/>
                        </a:cubicBezTo>
                        <a:cubicBezTo>
                          <a:pt x="669497" y="6338715"/>
                          <a:pt x="857602" y="6259523"/>
                          <a:pt x="741001" y="6286499"/>
                        </a:cubicBezTo>
                        <a:cubicBezTo>
                          <a:pt x="624400" y="6313475"/>
                          <a:pt x="255471" y="6282824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26298" y="6101611"/>
                          <a:pt x="14640" y="5983890"/>
                          <a:pt x="0" y="5809193"/>
                        </a:cubicBezTo>
                        <a:cubicBezTo>
                          <a:pt x="-14640" y="5634496"/>
                          <a:pt x="30076" y="5480840"/>
                          <a:pt x="0" y="5384274"/>
                        </a:cubicBezTo>
                        <a:cubicBezTo>
                          <a:pt x="-30076" y="5287708"/>
                          <a:pt x="9450" y="5078447"/>
                          <a:pt x="0" y="4854580"/>
                        </a:cubicBezTo>
                        <a:cubicBezTo>
                          <a:pt x="-9450" y="4630713"/>
                          <a:pt x="10088" y="4581702"/>
                          <a:pt x="0" y="4377274"/>
                        </a:cubicBezTo>
                        <a:cubicBezTo>
                          <a:pt x="-10088" y="4172846"/>
                          <a:pt x="16014" y="3992312"/>
                          <a:pt x="0" y="3795193"/>
                        </a:cubicBezTo>
                        <a:cubicBezTo>
                          <a:pt x="-16014" y="3598074"/>
                          <a:pt x="49695" y="3349182"/>
                          <a:pt x="0" y="3213112"/>
                        </a:cubicBezTo>
                        <a:cubicBezTo>
                          <a:pt x="-49695" y="3077042"/>
                          <a:pt x="24598" y="2798672"/>
                          <a:pt x="0" y="2683418"/>
                        </a:cubicBezTo>
                        <a:cubicBezTo>
                          <a:pt x="-24598" y="2568164"/>
                          <a:pt x="55510" y="2324318"/>
                          <a:pt x="0" y="1996563"/>
                        </a:cubicBezTo>
                        <a:cubicBezTo>
                          <a:pt x="-55510" y="1668809"/>
                          <a:pt x="81937" y="1274535"/>
                          <a:pt x="0" y="1047771"/>
                        </a:cubicBezTo>
                        <a:cubicBezTo>
                          <a:pt x="19638" y="435353"/>
                          <a:pt x="477150" y="-9821"/>
                          <a:pt x="1047771" y="0"/>
                        </a:cubicBezTo>
                        <a:close/>
                      </a:path>
                      <a:path w="11468100" h="6286499" stroke="0" extrusionOk="0">
                        <a:moveTo>
                          <a:pt x="1047771" y="0"/>
                        </a:moveTo>
                        <a:cubicBezTo>
                          <a:pt x="1209652" y="-47210"/>
                          <a:pt x="1472016" y="63288"/>
                          <a:pt x="1730881" y="0"/>
                        </a:cubicBezTo>
                        <a:cubicBezTo>
                          <a:pt x="1989746" y="-63288"/>
                          <a:pt x="1982521" y="4515"/>
                          <a:pt x="2101382" y="0"/>
                        </a:cubicBezTo>
                        <a:cubicBezTo>
                          <a:pt x="2220243" y="-4515"/>
                          <a:pt x="2703993" y="69848"/>
                          <a:pt x="2888696" y="0"/>
                        </a:cubicBezTo>
                        <a:cubicBezTo>
                          <a:pt x="3073399" y="-69848"/>
                          <a:pt x="3329630" y="78824"/>
                          <a:pt x="3676010" y="0"/>
                        </a:cubicBezTo>
                        <a:cubicBezTo>
                          <a:pt x="4022390" y="-78824"/>
                          <a:pt x="3870888" y="16711"/>
                          <a:pt x="4046510" y="0"/>
                        </a:cubicBezTo>
                        <a:cubicBezTo>
                          <a:pt x="4222132" y="-16711"/>
                          <a:pt x="4335086" y="1684"/>
                          <a:pt x="4521214" y="0"/>
                        </a:cubicBezTo>
                        <a:cubicBezTo>
                          <a:pt x="4707342" y="-1684"/>
                          <a:pt x="5020230" y="55604"/>
                          <a:pt x="5308528" y="0"/>
                        </a:cubicBezTo>
                        <a:cubicBezTo>
                          <a:pt x="5596826" y="-55604"/>
                          <a:pt x="5718930" y="481"/>
                          <a:pt x="5991638" y="0"/>
                        </a:cubicBezTo>
                        <a:cubicBezTo>
                          <a:pt x="6264346" y="-481"/>
                          <a:pt x="6274338" y="33452"/>
                          <a:pt x="6362139" y="0"/>
                        </a:cubicBezTo>
                        <a:cubicBezTo>
                          <a:pt x="6449940" y="-33452"/>
                          <a:pt x="6734105" y="27829"/>
                          <a:pt x="6836843" y="0"/>
                        </a:cubicBezTo>
                        <a:cubicBezTo>
                          <a:pt x="6939581" y="-27829"/>
                          <a:pt x="7024834" y="7826"/>
                          <a:pt x="7103140" y="0"/>
                        </a:cubicBezTo>
                        <a:cubicBezTo>
                          <a:pt x="7181446" y="-7826"/>
                          <a:pt x="7261191" y="1005"/>
                          <a:pt x="7369437" y="0"/>
                        </a:cubicBezTo>
                        <a:cubicBezTo>
                          <a:pt x="7477683" y="-1005"/>
                          <a:pt x="7952745" y="91881"/>
                          <a:pt x="8156751" y="0"/>
                        </a:cubicBezTo>
                        <a:cubicBezTo>
                          <a:pt x="8360757" y="-91881"/>
                          <a:pt x="8597594" y="66500"/>
                          <a:pt x="8944065" y="0"/>
                        </a:cubicBezTo>
                        <a:cubicBezTo>
                          <a:pt x="9290536" y="-66500"/>
                          <a:pt x="9259578" y="50932"/>
                          <a:pt x="9522972" y="0"/>
                        </a:cubicBezTo>
                        <a:cubicBezTo>
                          <a:pt x="9786366" y="-50932"/>
                          <a:pt x="10003002" y="9306"/>
                          <a:pt x="10310286" y="0"/>
                        </a:cubicBezTo>
                        <a:cubicBezTo>
                          <a:pt x="10617570" y="-9306"/>
                          <a:pt x="10899149" y="39818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10925" y="306934"/>
                          <a:pt x="11416726" y="524781"/>
                          <a:pt x="11468100" y="686855"/>
                        </a:cubicBezTo>
                        <a:cubicBezTo>
                          <a:pt x="11519474" y="848930"/>
                          <a:pt x="11398500" y="1056476"/>
                          <a:pt x="11468100" y="1268936"/>
                        </a:cubicBezTo>
                        <a:cubicBezTo>
                          <a:pt x="11537700" y="1481396"/>
                          <a:pt x="11422571" y="1628533"/>
                          <a:pt x="11468100" y="1851017"/>
                        </a:cubicBezTo>
                        <a:cubicBezTo>
                          <a:pt x="11513629" y="2073501"/>
                          <a:pt x="11464384" y="2226258"/>
                          <a:pt x="11468100" y="2328324"/>
                        </a:cubicBezTo>
                        <a:cubicBezTo>
                          <a:pt x="11471816" y="2430390"/>
                          <a:pt x="11423294" y="2673612"/>
                          <a:pt x="11468100" y="2962792"/>
                        </a:cubicBezTo>
                        <a:cubicBezTo>
                          <a:pt x="11512906" y="3251972"/>
                          <a:pt x="11462732" y="3267626"/>
                          <a:pt x="11468100" y="3544873"/>
                        </a:cubicBezTo>
                        <a:cubicBezTo>
                          <a:pt x="11473468" y="3822120"/>
                          <a:pt x="11421093" y="3787371"/>
                          <a:pt x="11468100" y="4022179"/>
                        </a:cubicBezTo>
                        <a:cubicBezTo>
                          <a:pt x="11515107" y="4256987"/>
                          <a:pt x="11441604" y="4240529"/>
                          <a:pt x="11468100" y="4447098"/>
                        </a:cubicBezTo>
                        <a:cubicBezTo>
                          <a:pt x="11494596" y="4653667"/>
                          <a:pt x="11450231" y="5050686"/>
                          <a:pt x="11468100" y="5238728"/>
                        </a:cubicBezTo>
                        <a:cubicBezTo>
                          <a:pt x="11401554" y="5962830"/>
                          <a:pt x="11058809" y="6245890"/>
                          <a:pt x="10420329" y="6286499"/>
                        </a:cubicBezTo>
                        <a:cubicBezTo>
                          <a:pt x="10259207" y="6323882"/>
                          <a:pt x="10146322" y="6272616"/>
                          <a:pt x="10049828" y="6286499"/>
                        </a:cubicBezTo>
                        <a:cubicBezTo>
                          <a:pt x="9953334" y="6300382"/>
                          <a:pt x="9910321" y="6274817"/>
                          <a:pt x="9783531" y="6286499"/>
                        </a:cubicBezTo>
                        <a:cubicBezTo>
                          <a:pt x="9656741" y="6298181"/>
                          <a:pt x="9392410" y="6279265"/>
                          <a:pt x="9100421" y="6286499"/>
                        </a:cubicBezTo>
                        <a:cubicBezTo>
                          <a:pt x="8808432" y="6293733"/>
                          <a:pt x="8599302" y="6239774"/>
                          <a:pt x="8417310" y="6286499"/>
                        </a:cubicBezTo>
                        <a:cubicBezTo>
                          <a:pt x="8235318" y="6333224"/>
                          <a:pt x="8229403" y="6258946"/>
                          <a:pt x="8046810" y="6286499"/>
                        </a:cubicBezTo>
                        <a:cubicBezTo>
                          <a:pt x="7864217" y="6314052"/>
                          <a:pt x="7629929" y="6262265"/>
                          <a:pt x="7363699" y="6286499"/>
                        </a:cubicBezTo>
                        <a:cubicBezTo>
                          <a:pt x="7097469" y="6310733"/>
                          <a:pt x="7061979" y="6228086"/>
                          <a:pt x="6784792" y="6286499"/>
                        </a:cubicBezTo>
                        <a:cubicBezTo>
                          <a:pt x="6507605" y="6344912"/>
                          <a:pt x="6247716" y="6268581"/>
                          <a:pt x="6101682" y="6286499"/>
                        </a:cubicBezTo>
                        <a:cubicBezTo>
                          <a:pt x="5955648" y="6304417"/>
                          <a:pt x="5609701" y="6248596"/>
                          <a:pt x="5418571" y="6286499"/>
                        </a:cubicBezTo>
                        <a:cubicBezTo>
                          <a:pt x="5227441" y="6324402"/>
                          <a:pt x="5072269" y="6239895"/>
                          <a:pt x="4943867" y="6286499"/>
                        </a:cubicBezTo>
                        <a:cubicBezTo>
                          <a:pt x="4815465" y="6333103"/>
                          <a:pt x="4782896" y="6261448"/>
                          <a:pt x="4677570" y="6286499"/>
                        </a:cubicBezTo>
                        <a:cubicBezTo>
                          <a:pt x="4572244" y="6311550"/>
                          <a:pt x="4491529" y="6263831"/>
                          <a:pt x="4307069" y="6286499"/>
                        </a:cubicBezTo>
                        <a:cubicBezTo>
                          <a:pt x="4122609" y="6309167"/>
                          <a:pt x="3708968" y="6226989"/>
                          <a:pt x="3519756" y="6286499"/>
                        </a:cubicBezTo>
                        <a:cubicBezTo>
                          <a:pt x="3330544" y="6346009"/>
                          <a:pt x="3314992" y="6263665"/>
                          <a:pt x="3253458" y="6286499"/>
                        </a:cubicBezTo>
                        <a:cubicBezTo>
                          <a:pt x="3191924" y="6309333"/>
                          <a:pt x="2837652" y="6284994"/>
                          <a:pt x="2674551" y="6286499"/>
                        </a:cubicBezTo>
                        <a:cubicBezTo>
                          <a:pt x="2511450" y="6288004"/>
                          <a:pt x="2072590" y="6236285"/>
                          <a:pt x="1887237" y="6286499"/>
                        </a:cubicBezTo>
                        <a:cubicBezTo>
                          <a:pt x="1701884" y="6336713"/>
                          <a:pt x="1691197" y="6261979"/>
                          <a:pt x="1620940" y="6286499"/>
                        </a:cubicBezTo>
                        <a:cubicBezTo>
                          <a:pt x="1550683" y="6311019"/>
                          <a:pt x="1013773" y="6238644"/>
                          <a:pt x="833626" y="6286499"/>
                        </a:cubicBezTo>
                        <a:cubicBezTo>
                          <a:pt x="653479" y="6334354"/>
                          <a:pt x="266587" y="6206299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12489" y="6053446"/>
                          <a:pt x="57686" y="6019335"/>
                          <a:pt x="0" y="5756805"/>
                        </a:cubicBezTo>
                        <a:cubicBezTo>
                          <a:pt x="-57686" y="5494275"/>
                          <a:pt x="80396" y="5330662"/>
                          <a:pt x="0" y="5069950"/>
                        </a:cubicBezTo>
                        <a:cubicBezTo>
                          <a:pt x="-80396" y="4809238"/>
                          <a:pt x="32373" y="4848280"/>
                          <a:pt x="0" y="4645031"/>
                        </a:cubicBezTo>
                        <a:cubicBezTo>
                          <a:pt x="-32373" y="4441782"/>
                          <a:pt x="71762" y="4246402"/>
                          <a:pt x="0" y="4010563"/>
                        </a:cubicBezTo>
                        <a:cubicBezTo>
                          <a:pt x="-71762" y="3774724"/>
                          <a:pt x="41690" y="3796877"/>
                          <a:pt x="0" y="3585644"/>
                        </a:cubicBezTo>
                        <a:cubicBezTo>
                          <a:pt x="-41690" y="3374411"/>
                          <a:pt x="42260" y="3271254"/>
                          <a:pt x="0" y="3160725"/>
                        </a:cubicBezTo>
                        <a:cubicBezTo>
                          <a:pt x="-42260" y="3050196"/>
                          <a:pt x="25196" y="2763319"/>
                          <a:pt x="0" y="2631031"/>
                        </a:cubicBezTo>
                        <a:cubicBezTo>
                          <a:pt x="-25196" y="2498743"/>
                          <a:pt x="50134" y="2325312"/>
                          <a:pt x="0" y="2048950"/>
                        </a:cubicBezTo>
                        <a:cubicBezTo>
                          <a:pt x="-50134" y="1772588"/>
                          <a:pt x="3749" y="1799096"/>
                          <a:pt x="0" y="1624031"/>
                        </a:cubicBezTo>
                        <a:cubicBezTo>
                          <a:pt x="-3749" y="1448966"/>
                          <a:pt x="31236" y="1302504"/>
                          <a:pt x="0" y="1047771"/>
                        </a:cubicBezTo>
                        <a:cubicBezTo>
                          <a:pt x="-83552" y="441276"/>
                          <a:pt x="366988" y="37456"/>
                          <a:pt x="1047771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oogle Shape;170;p30">
            <a:extLst>
              <a:ext uri="{FF2B5EF4-FFF2-40B4-BE49-F238E27FC236}">
                <a16:creationId xmlns:a16="http://schemas.microsoft.com/office/drawing/2014/main" id="{02F9E83E-DD81-3585-D9A9-C7AD16E7A54A}"/>
              </a:ext>
            </a:extLst>
          </p:cNvPr>
          <p:cNvGrpSpPr/>
          <p:nvPr/>
        </p:nvGrpSpPr>
        <p:grpSpPr>
          <a:xfrm>
            <a:off x="1" y="1"/>
            <a:ext cx="2534167" cy="6858001"/>
            <a:chOff x="0" y="0"/>
            <a:chExt cx="1900625" cy="5143501"/>
          </a:xfrm>
        </p:grpSpPr>
        <p:pic>
          <p:nvPicPr>
            <p:cNvPr id="5" name="Google Shape;171;p30">
              <a:extLst>
                <a:ext uri="{FF2B5EF4-FFF2-40B4-BE49-F238E27FC236}">
                  <a16:creationId xmlns:a16="http://schemas.microsoft.com/office/drawing/2014/main" id="{CE36E2CF-FEA5-5F30-24D0-B22B1B4D26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6036" t="13040" r="40851" b="3577"/>
            <a:stretch/>
          </p:blipFill>
          <p:spPr>
            <a:xfrm flipH="1">
              <a:off x="0" y="0"/>
              <a:ext cx="190062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2;p30">
              <a:extLst>
                <a:ext uri="{FF2B5EF4-FFF2-40B4-BE49-F238E27FC236}">
                  <a16:creationId xmlns:a16="http://schemas.microsoft.com/office/drawing/2014/main" id="{AA38431B-0A8A-714A-5707-0611F130565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587550" y="754902"/>
              <a:ext cx="313075" cy="3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30">
              <a:extLst>
                <a:ext uri="{FF2B5EF4-FFF2-40B4-BE49-F238E27FC236}">
                  <a16:creationId xmlns:a16="http://schemas.microsoft.com/office/drawing/2014/main" id="{16B54353-09A7-FB9F-2138-C925C4A017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096175" y="104000"/>
              <a:ext cx="352947" cy="34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4;p30">
              <a:extLst>
                <a:ext uri="{FF2B5EF4-FFF2-40B4-BE49-F238E27FC236}">
                  <a16:creationId xmlns:a16="http://schemas.microsoft.com/office/drawing/2014/main" id="{AEC6FA1B-92A3-19F6-17B3-34824F6B672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5300" y="53950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5;p30">
              <a:extLst>
                <a:ext uri="{FF2B5EF4-FFF2-40B4-BE49-F238E27FC236}">
                  <a16:creationId xmlns:a16="http://schemas.microsoft.com/office/drawing/2014/main" id="{A293261C-3ECB-3532-99A7-54023765F6F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98175" y="7365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79;p30">
            <a:extLst>
              <a:ext uri="{FF2B5EF4-FFF2-40B4-BE49-F238E27FC236}">
                <a16:creationId xmlns:a16="http://schemas.microsoft.com/office/drawing/2014/main" id="{6541FFC2-C2B2-776A-BFF4-9BB0D9012C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863" y="-250166"/>
            <a:ext cx="3458501" cy="205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7;p30">
            <a:extLst>
              <a:ext uri="{FF2B5EF4-FFF2-40B4-BE49-F238E27FC236}">
                <a16:creationId xmlns:a16="http://schemas.microsoft.com/office/drawing/2014/main" id="{A3A6BEAA-7239-37C2-0050-F8B6C9055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7083" y="5124040"/>
            <a:ext cx="34585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latin typeface="Alata" panose="00000500000000000000" pitchFamily="2" charset="0"/>
              </a:rPr>
              <a:t>dolphin</a:t>
            </a:r>
            <a:endParaRPr dirty="0">
              <a:latin typeface="Alata" panose="00000500000000000000" pitchFamily="2" charset="0"/>
            </a:endParaRPr>
          </a:p>
        </p:txBody>
      </p:sp>
      <p:pic>
        <p:nvPicPr>
          <p:cNvPr id="4098" name="Picture 2" descr="Dolphin Clipart Vector Art, Icons, and Graphics for Free Download">
            <a:extLst>
              <a:ext uri="{FF2B5EF4-FFF2-40B4-BE49-F238E27FC236}">
                <a16:creationId xmlns:a16="http://schemas.microsoft.com/office/drawing/2014/main" id="{2F1A6A53-8D6A-A2DA-F796-F0BA8DBD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4196" y="1041034"/>
            <a:ext cx="3243553" cy="51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B8A7F~1">
            <a:hlinkClick r:id="" action="ppaction://media"/>
            <a:extLst>
              <a:ext uri="{FF2B5EF4-FFF2-40B4-BE49-F238E27FC236}">
                <a16:creationId xmlns:a16="http://schemas.microsoft.com/office/drawing/2014/main" id="{87DFF89B-DB75-60B5-141A-ED161C55C3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15" end="15443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68" y="529750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D700224-8D2F-2941-1DF4-0F508A65CD4B}"/>
              </a:ext>
            </a:extLst>
          </p:cNvPr>
          <p:cNvSpPr/>
          <p:nvPr/>
        </p:nvSpPr>
        <p:spPr>
          <a:xfrm>
            <a:off x="438150" y="314327"/>
            <a:ext cx="11468100" cy="6286499"/>
          </a:xfrm>
          <a:custGeom>
            <a:avLst/>
            <a:gdLst>
              <a:gd name="connsiteX0" fmla="*/ 785828 w 8601075"/>
              <a:gd name="connsiteY0" fmla="*/ 0 h 4714874"/>
              <a:gd name="connsiteX1" fmla="*/ 1265907 w 8601075"/>
              <a:gd name="connsiteY1" fmla="*/ 0 h 4714874"/>
              <a:gd name="connsiteX2" fmla="*/ 1824139 w 8601075"/>
              <a:gd name="connsiteY2" fmla="*/ 0 h 4714874"/>
              <a:gd name="connsiteX3" fmla="*/ 2538676 w 8601075"/>
              <a:gd name="connsiteY3" fmla="*/ 0 h 4714874"/>
              <a:gd name="connsiteX4" fmla="*/ 2862451 w 8601075"/>
              <a:gd name="connsiteY4" fmla="*/ 0 h 4714874"/>
              <a:gd name="connsiteX5" fmla="*/ 3498835 w 8601075"/>
              <a:gd name="connsiteY5" fmla="*/ 0 h 4714874"/>
              <a:gd name="connsiteX6" fmla="*/ 3822610 w 8601075"/>
              <a:gd name="connsiteY6" fmla="*/ 0 h 4714874"/>
              <a:gd name="connsiteX7" fmla="*/ 4146384 w 8601075"/>
              <a:gd name="connsiteY7" fmla="*/ 0 h 4714874"/>
              <a:gd name="connsiteX8" fmla="*/ 4626464 w 8601075"/>
              <a:gd name="connsiteY8" fmla="*/ 0 h 4714874"/>
              <a:gd name="connsiteX9" fmla="*/ 5184696 w 8601075"/>
              <a:gd name="connsiteY9" fmla="*/ 0 h 4714874"/>
              <a:gd name="connsiteX10" fmla="*/ 5508470 w 8601075"/>
              <a:gd name="connsiteY10" fmla="*/ 0 h 4714874"/>
              <a:gd name="connsiteX11" fmla="*/ 5910397 w 8601075"/>
              <a:gd name="connsiteY11" fmla="*/ 0 h 4714874"/>
              <a:gd name="connsiteX12" fmla="*/ 6312324 w 8601075"/>
              <a:gd name="connsiteY12" fmla="*/ 0 h 4714874"/>
              <a:gd name="connsiteX13" fmla="*/ 6948708 w 8601075"/>
              <a:gd name="connsiteY13" fmla="*/ 0 h 4714874"/>
              <a:gd name="connsiteX14" fmla="*/ 7272483 w 8601075"/>
              <a:gd name="connsiteY14" fmla="*/ 0 h 4714874"/>
              <a:gd name="connsiteX15" fmla="*/ 7674410 w 8601075"/>
              <a:gd name="connsiteY15" fmla="*/ 0 h 4714874"/>
              <a:gd name="connsiteX16" fmla="*/ 8601075 w 8601075"/>
              <a:gd name="connsiteY16" fmla="*/ 0 h 4714874"/>
              <a:gd name="connsiteX17" fmla="*/ 8601075 w 8601075"/>
              <a:gd name="connsiteY17" fmla="*/ 0 h 4714874"/>
              <a:gd name="connsiteX18" fmla="*/ 8601075 w 8601075"/>
              <a:gd name="connsiteY18" fmla="*/ 443421 h 4714874"/>
              <a:gd name="connsiteX19" fmla="*/ 8601075 w 8601075"/>
              <a:gd name="connsiteY19" fmla="*/ 926132 h 4714874"/>
              <a:gd name="connsiteX20" fmla="*/ 8601075 w 8601075"/>
              <a:gd name="connsiteY20" fmla="*/ 1487425 h 4714874"/>
              <a:gd name="connsiteX21" fmla="*/ 8601075 w 8601075"/>
              <a:gd name="connsiteY21" fmla="*/ 2088007 h 4714874"/>
              <a:gd name="connsiteX22" fmla="*/ 8601075 w 8601075"/>
              <a:gd name="connsiteY22" fmla="*/ 2727881 h 4714874"/>
              <a:gd name="connsiteX23" fmla="*/ 8601075 w 8601075"/>
              <a:gd name="connsiteY23" fmla="*/ 3171301 h 4714874"/>
              <a:gd name="connsiteX24" fmla="*/ 8601075 w 8601075"/>
              <a:gd name="connsiteY24" fmla="*/ 3929046 h 4714874"/>
              <a:gd name="connsiteX25" fmla="*/ 7815247 w 8601075"/>
              <a:gd name="connsiteY25" fmla="*/ 4714874 h 4714874"/>
              <a:gd name="connsiteX26" fmla="*/ 7335168 w 8601075"/>
              <a:gd name="connsiteY26" fmla="*/ 4714874 h 4714874"/>
              <a:gd name="connsiteX27" fmla="*/ 6776936 w 8601075"/>
              <a:gd name="connsiteY27" fmla="*/ 4714874 h 4714874"/>
              <a:gd name="connsiteX28" fmla="*/ 6375009 w 8601075"/>
              <a:gd name="connsiteY28" fmla="*/ 4714874 h 4714874"/>
              <a:gd name="connsiteX29" fmla="*/ 5894929 w 8601075"/>
              <a:gd name="connsiteY29" fmla="*/ 4714874 h 4714874"/>
              <a:gd name="connsiteX30" fmla="*/ 5336697 w 8601075"/>
              <a:gd name="connsiteY30" fmla="*/ 4714874 h 4714874"/>
              <a:gd name="connsiteX31" fmla="*/ 5012923 w 8601075"/>
              <a:gd name="connsiteY31" fmla="*/ 4714874 h 4714874"/>
              <a:gd name="connsiteX32" fmla="*/ 4298386 w 8601075"/>
              <a:gd name="connsiteY32" fmla="*/ 4714874 h 4714874"/>
              <a:gd name="connsiteX33" fmla="*/ 3583849 w 8601075"/>
              <a:gd name="connsiteY33" fmla="*/ 4714874 h 4714874"/>
              <a:gd name="connsiteX34" fmla="*/ 2947465 w 8601075"/>
              <a:gd name="connsiteY34" fmla="*/ 4714874 h 4714874"/>
              <a:gd name="connsiteX35" fmla="*/ 2389233 w 8601075"/>
              <a:gd name="connsiteY35" fmla="*/ 4714874 h 4714874"/>
              <a:gd name="connsiteX36" fmla="*/ 1831001 w 8601075"/>
              <a:gd name="connsiteY36" fmla="*/ 4714874 h 4714874"/>
              <a:gd name="connsiteX37" fmla="*/ 1507226 w 8601075"/>
              <a:gd name="connsiteY37" fmla="*/ 4714874 h 4714874"/>
              <a:gd name="connsiteX38" fmla="*/ 1027147 w 8601075"/>
              <a:gd name="connsiteY38" fmla="*/ 4714874 h 4714874"/>
              <a:gd name="connsiteX39" fmla="*/ 0 w 8601075"/>
              <a:gd name="connsiteY39" fmla="*/ 4714874 h 4714874"/>
              <a:gd name="connsiteX40" fmla="*/ 0 w 8601075"/>
              <a:gd name="connsiteY40" fmla="*/ 4714874 h 4714874"/>
              <a:gd name="connsiteX41" fmla="*/ 0 w 8601075"/>
              <a:gd name="connsiteY41" fmla="*/ 4153582 h 4714874"/>
              <a:gd name="connsiteX42" fmla="*/ 0 w 8601075"/>
              <a:gd name="connsiteY42" fmla="*/ 3631580 h 4714874"/>
              <a:gd name="connsiteX43" fmla="*/ 0 w 8601075"/>
              <a:gd name="connsiteY43" fmla="*/ 3109578 h 4714874"/>
              <a:gd name="connsiteX44" fmla="*/ 0 w 8601075"/>
              <a:gd name="connsiteY44" fmla="*/ 2587576 h 4714874"/>
              <a:gd name="connsiteX45" fmla="*/ 0 w 8601075"/>
              <a:gd name="connsiteY45" fmla="*/ 2026284 h 4714874"/>
              <a:gd name="connsiteX46" fmla="*/ 0 w 8601075"/>
              <a:gd name="connsiteY46" fmla="*/ 1504282 h 4714874"/>
              <a:gd name="connsiteX47" fmla="*/ 0 w 8601075"/>
              <a:gd name="connsiteY47" fmla="*/ 785828 h 4714874"/>
              <a:gd name="connsiteX48" fmla="*/ 785828 w 8601075"/>
              <a:gd name="connsiteY48" fmla="*/ 0 h 47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01075" h="4714874" fill="none" extrusionOk="0">
                <a:moveTo>
                  <a:pt x="785828" y="0"/>
                </a:moveTo>
                <a:cubicBezTo>
                  <a:pt x="935976" y="-50579"/>
                  <a:pt x="1079768" y="8794"/>
                  <a:pt x="1265907" y="0"/>
                </a:cubicBezTo>
                <a:cubicBezTo>
                  <a:pt x="1452046" y="-8794"/>
                  <a:pt x="1646672" y="23872"/>
                  <a:pt x="1824139" y="0"/>
                </a:cubicBezTo>
                <a:cubicBezTo>
                  <a:pt x="2001606" y="-23872"/>
                  <a:pt x="2298134" y="24843"/>
                  <a:pt x="2538676" y="0"/>
                </a:cubicBezTo>
                <a:cubicBezTo>
                  <a:pt x="2779218" y="-24843"/>
                  <a:pt x="2764729" y="16758"/>
                  <a:pt x="2862451" y="0"/>
                </a:cubicBezTo>
                <a:cubicBezTo>
                  <a:pt x="2960173" y="-16758"/>
                  <a:pt x="3260017" y="64209"/>
                  <a:pt x="3498835" y="0"/>
                </a:cubicBezTo>
                <a:cubicBezTo>
                  <a:pt x="3737653" y="-64209"/>
                  <a:pt x="3720234" y="5612"/>
                  <a:pt x="3822610" y="0"/>
                </a:cubicBezTo>
                <a:cubicBezTo>
                  <a:pt x="3924986" y="-5612"/>
                  <a:pt x="4012399" y="3921"/>
                  <a:pt x="4146384" y="0"/>
                </a:cubicBezTo>
                <a:cubicBezTo>
                  <a:pt x="4280369" y="-3921"/>
                  <a:pt x="4427828" y="45592"/>
                  <a:pt x="4626464" y="0"/>
                </a:cubicBezTo>
                <a:cubicBezTo>
                  <a:pt x="4825100" y="-45592"/>
                  <a:pt x="5009250" y="39947"/>
                  <a:pt x="5184696" y="0"/>
                </a:cubicBezTo>
                <a:cubicBezTo>
                  <a:pt x="5360142" y="-39947"/>
                  <a:pt x="5382110" y="12982"/>
                  <a:pt x="5508470" y="0"/>
                </a:cubicBezTo>
                <a:cubicBezTo>
                  <a:pt x="5634830" y="-12982"/>
                  <a:pt x="5728738" y="21146"/>
                  <a:pt x="5910397" y="0"/>
                </a:cubicBezTo>
                <a:cubicBezTo>
                  <a:pt x="6092056" y="-21146"/>
                  <a:pt x="6149171" y="7848"/>
                  <a:pt x="6312324" y="0"/>
                </a:cubicBezTo>
                <a:cubicBezTo>
                  <a:pt x="6475477" y="-7848"/>
                  <a:pt x="6724366" y="19944"/>
                  <a:pt x="6948708" y="0"/>
                </a:cubicBezTo>
                <a:cubicBezTo>
                  <a:pt x="7173050" y="-19944"/>
                  <a:pt x="7135084" y="34753"/>
                  <a:pt x="7272483" y="0"/>
                </a:cubicBezTo>
                <a:cubicBezTo>
                  <a:pt x="7409882" y="-34753"/>
                  <a:pt x="7541579" y="33485"/>
                  <a:pt x="7674410" y="0"/>
                </a:cubicBezTo>
                <a:cubicBezTo>
                  <a:pt x="7807241" y="-33485"/>
                  <a:pt x="8187896" y="53294"/>
                  <a:pt x="8601075" y="0"/>
                </a:cubicBezTo>
                <a:lnTo>
                  <a:pt x="8601075" y="0"/>
                </a:lnTo>
                <a:cubicBezTo>
                  <a:pt x="8614172" y="147990"/>
                  <a:pt x="8558527" y="335803"/>
                  <a:pt x="8601075" y="443421"/>
                </a:cubicBezTo>
                <a:cubicBezTo>
                  <a:pt x="8643623" y="551039"/>
                  <a:pt x="8552657" y="776544"/>
                  <a:pt x="8601075" y="926132"/>
                </a:cubicBezTo>
                <a:cubicBezTo>
                  <a:pt x="8649493" y="1075720"/>
                  <a:pt x="8557424" y="1313604"/>
                  <a:pt x="8601075" y="1487425"/>
                </a:cubicBezTo>
                <a:cubicBezTo>
                  <a:pt x="8644726" y="1661246"/>
                  <a:pt x="8537991" y="1863236"/>
                  <a:pt x="8601075" y="2088007"/>
                </a:cubicBezTo>
                <a:cubicBezTo>
                  <a:pt x="8664159" y="2312778"/>
                  <a:pt x="8577854" y="2413433"/>
                  <a:pt x="8601075" y="2727881"/>
                </a:cubicBezTo>
                <a:cubicBezTo>
                  <a:pt x="8624296" y="3042329"/>
                  <a:pt x="8581878" y="3016110"/>
                  <a:pt x="8601075" y="3171301"/>
                </a:cubicBezTo>
                <a:cubicBezTo>
                  <a:pt x="8620272" y="3326492"/>
                  <a:pt x="8589270" y="3595008"/>
                  <a:pt x="8601075" y="3929046"/>
                </a:cubicBezTo>
                <a:cubicBezTo>
                  <a:pt x="8596852" y="4389525"/>
                  <a:pt x="8250161" y="4779037"/>
                  <a:pt x="7815247" y="4714874"/>
                </a:cubicBezTo>
                <a:cubicBezTo>
                  <a:pt x="7645775" y="4727120"/>
                  <a:pt x="7452005" y="4698431"/>
                  <a:pt x="7335168" y="4714874"/>
                </a:cubicBezTo>
                <a:cubicBezTo>
                  <a:pt x="7218331" y="4731317"/>
                  <a:pt x="6953204" y="4657210"/>
                  <a:pt x="6776936" y="4714874"/>
                </a:cubicBezTo>
                <a:cubicBezTo>
                  <a:pt x="6600668" y="4772538"/>
                  <a:pt x="6563345" y="4667937"/>
                  <a:pt x="6375009" y="4714874"/>
                </a:cubicBezTo>
                <a:cubicBezTo>
                  <a:pt x="6186673" y="4761811"/>
                  <a:pt x="6061942" y="4697137"/>
                  <a:pt x="5894929" y="4714874"/>
                </a:cubicBezTo>
                <a:cubicBezTo>
                  <a:pt x="5727916" y="4732611"/>
                  <a:pt x="5560773" y="4652069"/>
                  <a:pt x="5336697" y="4714874"/>
                </a:cubicBezTo>
                <a:cubicBezTo>
                  <a:pt x="5112621" y="4777679"/>
                  <a:pt x="5104160" y="4712573"/>
                  <a:pt x="5012923" y="4714874"/>
                </a:cubicBezTo>
                <a:cubicBezTo>
                  <a:pt x="4921686" y="4717175"/>
                  <a:pt x="4495694" y="4639287"/>
                  <a:pt x="4298386" y="4714874"/>
                </a:cubicBezTo>
                <a:cubicBezTo>
                  <a:pt x="4101078" y="4790461"/>
                  <a:pt x="3900716" y="4665754"/>
                  <a:pt x="3583849" y="4714874"/>
                </a:cubicBezTo>
                <a:cubicBezTo>
                  <a:pt x="3266982" y="4763994"/>
                  <a:pt x="3214858" y="4639104"/>
                  <a:pt x="2947465" y="4714874"/>
                </a:cubicBezTo>
                <a:cubicBezTo>
                  <a:pt x="2680072" y="4790644"/>
                  <a:pt x="2655239" y="4659094"/>
                  <a:pt x="2389233" y="4714874"/>
                </a:cubicBezTo>
                <a:cubicBezTo>
                  <a:pt x="2123227" y="4770654"/>
                  <a:pt x="1961767" y="4652789"/>
                  <a:pt x="1831001" y="4714874"/>
                </a:cubicBezTo>
                <a:cubicBezTo>
                  <a:pt x="1700235" y="4776959"/>
                  <a:pt x="1585580" y="4684736"/>
                  <a:pt x="1507226" y="4714874"/>
                </a:cubicBezTo>
                <a:cubicBezTo>
                  <a:pt x="1428873" y="4745012"/>
                  <a:pt x="1183685" y="4677033"/>
                  <a:pt x="1027147" y="4714874"/>
                </a:cubicBezTo>
                <a:cubicBezTo>
                  <a:pt x="870609" y="4752715"/>
                  <a:pt x="341513" y="4648683"/>
                  <a:pt x="0" y="4714874"/>
                </a:cubicBezTo>
                <a:lnTo>
                  <a:pt x="0" y="4714874"/>
                </a:lnTo>
                <a:cubicBezTo>
                  <a:pt x="-50404" y="4576950"/>
                  <a:pt x="28623" y="4277380"/>
                  <a:pt x="0" y="4153582"/>
                </a:cubicBezTo>
                <a:cubicBezTo>
                  <a:pt x="-28623" y="4029784"/>
                  <a:pt x="57305" y="3867734"/>
                  <a:pt x="0" y="3631580"/>
                </a:cubicBezTo>
                <a:cubicBezTo>
                  <a:pt x="-57305" y="3395426"/>
                  <a:pt x="27789" y="3219616"/>
                  <a:pt x="0" y="3109578"/>
                </a:cubicBezTo>
                <a:cubicBezTo>
                  <a:pt x="-27789" y="2999540"/>
                  <a:pt x="7338" y="2696979"/>
                  <a:pt x="0" y="2587576"/>
                </a:cubicBezTo>
                <a:cubicBezTo>
                  <a:pt x="-7338" y="2478173"/>
                  <a:pt x="28813" y="2261345"/>
                  <a:pt x="0" y="2026284"/>
                </a:cubicBezTo>
                <a:cubicBezTo>
                  <a:pt x="-28813" y="1791223"/>
                  <a:pt x="34191" y="1636283"/>
                  <a:pt x="0" y="1504282"/>
                </a:cubicBezTo>
                <a:cubicBezTo>
                  <a:pt x="-34191" y="1372281"/>
                  <a:pt x="228" y="1057262"/>
                  <a:pt x="0" y="785828"/>
                </a:cubicBezTo>
                <a:cubicBezTo>
                  <a:pt x="-64163" y="315799"/>
                  <a:pt x="426956" y="-80618"/>
                  <a:pt x="785828" y="0"/>
                </a:cubicBezTo>
                <a:close/>
              </a:path>
              <a:path w="8601075" h="4714874" stroke="0" extrusionOk="0">
                <a:moveTo>
                  <a:pt x="785828" y="0"/>
                </a:moveTo>
                <a:cubicBezTo>
                  <a:pt x="999788" y="-267"/>
                  <a:pt x="1132003" y="33006"/>
                  <a:pt x="1422212" y="0"/>
                </a:cubicBezTo>
                <a:cubicBezTo>
                  <a:pt x="1712421" y="-33006"/>
                  <a:pt x="1740729" y="16906"/>
                  <a:pt x="1824139" y="0"/>
                </a:cubicBezTo>
                <a:cubicBezTo>
                  <a:pt x="1907549" y="-16906"/>
                  <a:pt x="2334706" y="2445"/>
                  <a:pt x="2538676" y="0"/>
                </a:cubicBezTo>
                <a:cubicBezTo>
                  <a:pt x="2742646" y="-2445"/>
                  <a:pt x="2923145" y="30649"/>
                  <a:pt x="3253213" y="0"/>
                </a:cubicBezTo>
                <a:cubicBezTo>
                  <a:pt x="3583281" y="-30649"/>
                  <a:pt x="3558985" y="43183"/>
                  <a:pt x="3655140" y="0"/>
                </a:cubicBezTo>
                <a:cubicBezTo>
                  <a:pt x="3751295" y="-43183"/>
                  <a:pt x="3981286" y="13505"/>
                  <a:pt x="4135220" y="0"/>
                </a:cubicBezTo>
                <a:cubicBezTo>
                  <a:pt x="4289154" y="-13505"/>
                  <a:pt x="4512760" y="5607"/>
                  <a:pt x="4849756" y="0"/>
                </a:cubicBezTo>
                <a:cubicBezTo>
                  <a:pt x="5186752" y="-5607"/>
                  <a:pt x="5250700" y="73770"/>
                  <a:pt x="5486141" y="0"/>
                </a:cubicBezTo>
                <a:cubicBezTo>
                  <a:pt x="5721582" y="-73770"/>
                  <a:pt x="5798158" y="38531"/>
                  <a:pt x="5888068" y="0"/>
                </a:cubicBezTo>
                <a:cubicBezTo>
                  <a:pt x="5977978" y="-38531"/>
                  <a:pt x="6186572" y="35655"/>
                  <a:pt x="6368147" y="0"/>
                </a:cubicBezTo>
                <a:cubicBezTo>
                  <a:pt x="6549722" y="-35655"/>
                  <a:pt x="6587710" y="16312"/>
                  <a:pt x="6691922" y="0"/>
                </a:cubicBezTo>
                <a:cubicBezTo>
                  <a:pt x="6796134" y="-16312"/>
                  <a:pt x="6893194" y="2640"/>
                  <a:pt x="7015696" y="0"/>
                </a:cubicBezTo>
                <a:cubicBezTo>
                  <a:pt x="7138198" y="-2640"/>
                  <a:pt x="7580281" y="31606"/>
                  <a:pt x="7730233" y="0"/>
                </a:cubicBezTo>
                <a:cubicBezTo>
                  <a:pt x="7880185" y="-31606"/>
                  <a:pt x="8225233" y="25283"/>
                  <a:pt x="8601075" y="0"/>
                </a:cubicBezTo>
                <a:lnTo>
                  <a:pt x="8601075" y="0"/>
                </a:lnTo>
                <a:cubicBezTo>
                  <a:pt x="8653618" y="214664"/>
                  <a:pt x="8553946" y="397560"/>
                  <a:pt x="8601075" y="561292"/>
                </a:cubicBezTo>
                <a:cubicBezTo>
                  <a:pt x="8648204" y="725024"/>
                  <a:pt x="8595504" y="860794"/>
                  <a:pt x="8601075" y="1044004"/>
                </a:cubicBezTo>
                <a:cubicBezTo>
                  <a:pt x="8606646" y="1227214"/>
                  <a:pt x="8599011" y="1468681"/>
                  <a:pt x="8601075" y="1644586"/>
                </a:cubicBezTo>
                <a:cubicBezTo>
                  <a:pt x="8603139" y="1820491"/>
                  <a:pt x="8574780" y="2119962"/>
                  <a:pt x="8601075" y="2245169"/>
                </a:cubicBezTo>
                <a:cubicBezTo>
                  <a:pt x="8627370" y="2370376"/>
                  <a:pt x="8543992" y="2593898"/>
                  <a:pt x="8601075" y="2806461"/>
                </a:cubicBezTo>
                <a:cubicBezTo>
                  <a:pt x="8658158" y="3019024"/>
                  <a:pt x="8573473" y="3229031"/>
                  <a:pt x="8601075" y="3367754"/>
                </a:cubicBezTo>
                <a:cubicBezTo>
                  <a:pt x="8628677" y="3506477"/>
                  <a:pt x="8564874" y="3799262"/>
                  <a:pt x="8601075" y="3929046"/>
                </a:cubicBezTo>
                <a:cubicBezTo>
                  <a:pt x="8566866" y="4470991"/>
                  <a:pt x="8251989" y="4753682"/>
                  <a:pt x="7815247" y="4714874"/>
                </a:cubicBezTo>
                <a:cubicBezTo>
                  <a:pt x="7656563" y="4753441"/>
                  <a:pt x="7383301" y="4682625"/>
                  <a:pt x="7100710" y="4714874"/>
                </a:cubicBezTo>
                <a:cubicBezTo>
                  <a:pt x="6818119" y="4747123"/>
                  <a:pt x="6860854" y="4702579"/>
                  <a:pt x="6776936" y="4714874"/>
                </a:cubicBezTo>
                <a:cubicBezTo>
                  <a:pt x="6693018" y="4727169"/>
                  <a:pt x="6479287" y="4648690"/>
                  <a:pt x="6218704" y="4714874"/>
                </a:cubicBezTo>
                <a:cubicBezTo>
                  <a:pt x="5958121" y="4781058"/>
                  <a:pt x="6008013" y="4670602"/>
                  <a:pt x="5816777" y="4714874"/>
                </a:cubicBezTo>
                <a:cubicBezTo>
                  <a:pt x="5625541" y="4759146"/>
                  <a:pt x="5355261" y="4680306"/>
                  <a:pt x="5102240" y="4714874"/>
                </a:cubicBezTo>
                <a:cubicBezTo>
                  <a:pt x="4849219" y="4749442"/>
                  <a:pt x="4597676" y="4641894"/>
                  <a:pt x="4387703" y="4714874"/>
                </a:cubicBezTo>
                <a:cubicBezTo>
                  <a:pt x="4177730" y="4787854"/>
                  <a:pt x="4211534" y="4691161"/>
                  <a:pt x="4063928" y="4714874"/>
                </a:cubicBezTo>
                <a:cubicBezTo>
                  <a:pt x="3916322" y="4738587"/>
                  <a:pt x="3556226" y="4693158"/>
                  <a:pt x="3427544" y="4714874"/>
                </a:cubicBezTo>
                <a:cubicBezTo>
                  <a:pt x="3298862" y="4736590"/>
                  <a:pt x="3067036" y="4701468"/>
                  <a:pt x="2791160" y="4714874"/>
                </a:cubicBezTo>
                <a:cubicBezTo>
                  <a:pt x="2515284" y="4728280"/>
                  <a:pt x="2521091" y="4697417"/>
                  <a:pt x="2389233" y="4714874"/>
                </a:cubicBezTo>
                <a:cubicBezTo>
                  <a:pt x="2257375" y="4732331"/>
                  <a:pt x="1920951" y="4691108"/>
                  <a:pt x="1752848" y="4714874"/>
                </a:cubicBezTo>
                <a:cubicBezTo>
                  <a:pt x="1584746" y="4738640"/>
                  <a:pt x="1381531" y="4698747"/>
                  <a:pt x="1194616" y="4714874"/>
                </a:cubicBezTo>
                <a:cubicBezTo>
                  <a:pt x="1007701" y="4731001"/>
                  <a:pt x="753259" y="4665017"/>
                  <a:pt x="558232" y="4714874"/>
                </a:cubicBezTo>
                <a:cubicBezTo>
                  <a:pt x="363205" y="4764731"/>
                  <a:pt x="154173" y="4673443"/>
                  <a:pt x="0" y="4714874"/>
                </a:cubicBezTo>
                <a:lnTo>
                  <a:pt x="0" y="4714874"/>
                </a:lnTo>
                <a:cubicBezTo>
                  <a:pt x="-16658" y="4462691"/>
                  <a:pt x="54587" y="4323326"/>
                  <a:pt x="0" y="4192872"/>
                </a:cubicBezTo>
                <a:cubicBezTo>
                  <a:pt x="-54587" y="4062418"/>
                  <a:pt x="21061" y="3823154"/>
                  <a:pt x="0" y="3631580"/>
                </a:cubicBezTo>
                <a:cubicBezTo>
                  <a:pt x="-21061" y="3440006"/>
                  <a:pt x="7738" y="3337092"/>
                  <a:pt x="0" y="3109578"/>
                </a:cubicBezTo>
                <a:cubicBezTo>
                  <a:pt x="-7738" y="2882064"/>
                  <a:pt x="11728" y="2787978"/>
                  <a:pt x="0" y="2587576"/>
                </a:cubicBezTo>
                <a:cubicBezTo>
                  <a:pt x="-11728" y="2387174"/>
                  <a:pt x="18228" y="2125261"/>
                  <a:pt x="0" y="1986993"/>
                </a:cubicBezTo>
                <a:cubicBezTo>
                  <a:pt x="-18228" y="1848725"/>
                  <a:pt x="54610" y="1639546"/>
                  <a:pt x="0" y="1504282"/>
                </a:cubicBezTo>
                <a:cubicBezTo>
                  <a:pt x="-54610" y="1369018"/>
                  <a:pt x="56062" y="1137038"/>
                  <a:pt x="0" y="785828"/>
                </a:cubicBezTo>
                <a:cubicBezTo>
                  <a:pt x="-78750" y="451512"/>
                  <a:pt x="463076" y="31573"/>
                  <a:pt x="78582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02721258">
                  <a:custGeom>
                    <a:avLst/>
                    <a:gdLst>
                      <a:gd name="connsiteX0" fmla="*/ 1047771 w 11468100"/>
                      <a:gd name="connsiteY0" fmla="*/ 0 h 6286499"/>
                      <a:gd name="connsiteX1" fmla="*/ 1626678 w 11468100"/>
                      <a:gd name="connsiteY1" fmla="*/ 0 h 6286499"/>
                      <a:gd name="connsiteX2" fmla="*/ 1997179 w 11468100"/>
                      <a:gd name="connsiteY2" fmla="*/ 0 h 6286499"/>
                      <a:gd name="connsiteX3" fmla="*/ 2471883 w 11468100"/>
                      <a:gd name="connsiteY3" fmla="*/ 0 h 6286499"/>
                      <a:gd name="connsiteX4" fmla="*/ 2738180 w 11468100"/>
                      <a:gd name="connsiteY4" fmla="*/ 0 h 6286499"/>
                      <a:gd name="connsiteX5" fmla="*/ 3525494 w 11468100"/>
                      <a:gd name="connsiteY5" fmla="*/ 0 h 6286499"/>
                      <a:gd name="connsiteX6" fmla="*/ 4312807 w 11468100"/>
                      <a:gd name="connsiteY6" fmla="*/ 0 h 6286499"/>
                      <a:gd name="connsiteX7" fmla="*/ 4579105 w 11468100"/>
                      <a:gd name="connsiteY7" fmla="*/ 0 h 6286499"/>
                      <a:gd name="connsiteX8" fmla="*/ 5158012 w 11468100"/>
                      <a:gd name="connsiteY8" fmla="*/ 0 h 6286499"/>
                      <a:gd name="connsiteX9" fmla="*/ 5945326 w 11468100"/>
                      <a:gd name="connsiteY9" fmla="*/ 0 h 6286499"/>
                      <a:gd name="connsiteX10" fmla="*/ 6732639 w 11468100"/>
                      <a:gd name="connsiteY10" fmla="*/ 0 h 6286499"/>
                      <a:gd name="connsiteX11" fmla="*/ 7519953 w 11468100"/>
                      <a:gd name="connsiteY11" fmla="*/ 0 h 6286499"/>
                      <a:gd name="connsiteX12" fmla="*/ 8098860 w 11468100"/>
                      <a:gd name="connsiteY12" fmla="*/ 0 h 6286499"/>
                      <a:gd name="connsiteX13" fmla="*/ 8573564 w 11468100"/>
                      <a:gd name="connsiteY13" fmla="*/ 0 h 6286499"/>
                      <a:gd name="connsiteX14" fmla="*/ 8839861 w 11468100"/>
                      <a:gd name="connsiteY14" fmla="*/ 0 h 6286499"/>
                      <a:gd name="connsiteX15" fmla="*/ 9314565 w 11468100"/>
                      <a:gd name="connsiteY15" fmla="*/ 0 h 6286499"/>
                      <a:gd name="connsiteX16" fmla="*/ 10101879 w 11468100"/>
                      <a:gd name="connsiteY16" fmla="*/ 0 h 6286499"/>
                      <a:gd name="connsiteX17" fmla="*/ 10784990 w 11468100"/>
                      <a:gd name="connsiteY17" fmla="*/ 0 h 6286499"/>
                      <a:gd name="connsiteX18" fmla="*/ 11468100 w 11468100"/>
                      <a:gd name="connsiteY18" fmla="*/ 0 h 6286499"/>
                      <a:gd name="connsiteX19" fmla="*/ 11468100 w 11468100"/>
                      <a:gd name="connsiteY19" fmla="*/ 0 h 6286499"/>
                      <a:gd name="connsiteX20" fmla="*/ 11468100 w 11468100"/>
                      <a:gd name="connsiteY20" fmla="*/ 529694 h 6286499"/>
                      <a:gd name="connsiteX21" fmla="*/ 11468100 w 11468100"/>
                      <a:gd name="connsiteY21" fmla="*/ 1216549 h 6286499"/>
                      <a:gd name="connsiteX22" fmla="*/ 11468100 w 11468100"/>
                      <a:gd name="connsiteY22" fmla="*/ 1851017 h 6286499"/>
                      <a:gd name="connsiteX23" fmla="*/ 11468100 w 11468100"/>
                      <a:gd name="connsiteY23" fmla="*/ 2433098 h 6286499"/>
                      <a:gd name="connsiteX24" fmla="*/ 11468100 w 11468100"/>
                      <a:gd name="connsiteY24" fmla="*/ 3015179 h 6286499"/>
                      <a:gd name="connsiteX25" fmla="*/ 11468100 w 11468100"/>
                      <a:gd name="connsiteY25" fmla="*/ 3440098 h 6286499"/>
                      <a:gd name="connsiteX26" fmla="*/ 11468100 w 11468100"/>
                      <a:gd name="connsiteY26" fmla="*/ 3969792 h 6286499"/>
                      <a:gd name="connsiteX27" fmla="*/ 11468100 w 11468100"/>
                      <a:gd name="connsiteY27" fmla="*/ 4551873 h 6286499"/>
                      <a:gd name="connsiteX28" fmla="*/ 11468100 w 11468100"/>
                      <a:gd name="connsiteY28" fmla="*/ 5238728 h 6286499"/>
                      <a:gd name="connsiteX29" fmla="*/ 10420329 w 11468100"/>
                      <a:gd name="connsiteY29" fmla="*/ 6286499 h 6286499"/>
                      <a:gd name="connsiteX30" fmla="*/ 10049828 w 11468100"/>
                      <a:gd name="connsiteY30" fmla="*/ 6286499 h 6286499"/>
                      <a:gd name="connsiteX31" fmla="*/ 9575125 w 11468100"/>
                      <a:gd name="connsiteY31" fmla="*/ 6286499 h 6286499"/>
                      <a:gd name="connsiteX32" fmla="*/ 8892014 w 11468100"/>
                      <a:gd name="connsiteY32" fmla="*/ 6286499 h 6286499"/>
                      <a:gd name="connsiteX33" fmla="*/ 8208904 w 11468100"/>
                      <a:gd name="connsiteY33" fmla="*/ 6286499 h 6286499"/>
                      <a:gd name="connsiteX34" fmla="*/ 7629996 w 11468100"/>
                      <a:gd name="connsiteY34" fmla="*/ 6286499 h 6286499"/>
                      <a:gd name="connsiteX35" fmla="*/ 7155293 w 11468100"/>
                      <a:gd name="connsiteY35" fmla="*/ 6286499 h 6286499"/>
                      <a:gd name="connsiteX36" fmla="*/ 6367979 w 11468100"/>
                      <a:gd name="connsiteY36" fmla="*/ 6286499 h 6286499"/>
                      <a:gd name="connsiteX37" fmla="*/ 5580665 w 11468100"/>
                      <a:gd name="connsiteY37" fmla="*/ 6286499 h 6286499"/>
                      <a:gd name="connsiteX38" fmla="*/ 4793351 w 11468100"/>
                      <a:gd name="connsiteY38" fmla="*/ 6286499 h 6286499"/>
                      <a:gd name="connsiteX39" fmla="*/ 4214444 w 11468100"/>
                      <a:gd name="connsiteY39" fmla="*/ 6286499 h 6286499"/>
                      <a:gd name="connsiteX40" fmla="*/ 3948147 w 11468100"/>
                      <a:gd name="connsiteY40" fmla="*/ 6286499 h 6286499"/>
                      <a:gd name="connsiteX41" fmla="*/ 3160833 w 11468100"/>
                      <a:gd name="connsiteY41" fmla="*/ 6286499 h 6286499"/>
                      <a:gd name="connsiteX42" fmla="*/ 2581926 w 11468100"/>
                      <a:gd name="connsiteY42" fmla="*/ 6286499 h 6286499"/>
                      <a:gd name="connsiteX43" fmla="*/ 1794612 w 11468100"/>
                      <a:gd name="connsiteY43" fmla="*/ 6286499 h 6286499"/>
                      <a:gd name="connsiteX44" fmla="*/ 1007298 w 11468100"/>
                      <a:gd name="connsiteY44" fmla="*/ 6286499 h 6286499"/>
                      <a:gd name="connsiteX45" fmla="*/ 741001 w 11468100"/>
                      <a:gd name="connsiteY45" fmla="*/ 6286499 h 6286499"/>
                      <a:gd name="connsiteX46" fmla="*/ 0 w 11468100"/>
                      <a:gd name="connsiteY46" fmla="*/ 6286499 h 6286499"/>
                      <a:gd name="connsiteX47" fmla="*/ 0 w 11468100"/>
                      <a:gd name="connsiteY47" fmla="*/ 6286499 h 6286499"/>
                      <a:gd name="connsiteX48" fmla="*/ 0 w 11468100"/>
                      <a:gd name="connsiteY48" fmla="*/ 5809193 h 6286499"/>
                      <a:gd name="connsiteX49" fmla="*/ 0 w 11468100"/>
                      <a:gd name="connsiteY49" fmla="*/ 5384274 h 6286499"/>
                      <a:gd name="connsiteX50" fmla="*/ 0 w 11468100"/>
                      <a:gd name="connsiteY50" fmla="*/ 4854580 h 6286499"/>
                      <a:gd name="connsiteX51" fmla="*/ 0 w 11468100"/>
                      <a:gd name="connsiteY51" fmla="*/ 4377274 h 6286499"/>
                      <a:gd name="connsiteX52" fmla="*/ 0 w 11468100"/>
                      <a:gd name="connsiteY52" fmla="*/ 3795193 h 6286499"/>
                      <a:gd name="connsiteX53" fmla="*/ 0 w 11468100"/>
                      <a:gd name="connsiteY53" fmla="*/ 3213112 h 6286499"/>
                      <a:gd name="connsiteX54" fmla="*/ 0 w 11468100"/>
                      <a:gd name="connsiteY54" fmla="*/ 2683418 h 6286499"/>
                      <a:gd name="connsiteX55" fmla="*/ 0 w 11468100"/>
                      <a:gd name="connsiteY55" fmla="*/ 1996563 h 6286499"/>
                      <a:gd name="connsiteX56" fmla="*/ 0 w 11468100"/>
                      <a:gd name="connsiteY56" fmla="*/ 1047771 h 6286499"/>
                      <a:gd name="connsiteX57" fmla="*/ 1047771 w 11468100"/>
                      <a:gd name="connsiteY57" fmla="*/ 0 h 6286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468100" h="6286499" fill="none" extrusionOk="0">
                        <a:moveTo>
                          <a:pt x="1047771" y="0"/>
                        </a:moveTo>
                        <a:cubicBezTo>
                          <a:pt x="1253538" y="-16723"/>
                          <a:pt x="1376675" y="22572"/>
                          <a:pt x="1626678" y="0"/>
                        </a:cubicBezTo>
                        <a:cubicBezTo>
                          <a:pt x="1876681" y="-22572"/>
                          <a:pt x="1820623" y="10835"/>
                          <a:pt x="1997179" y="0"/>
                        </a:cubicBezTo>
                        <a:cubicBezTo>
                          <a:pt x="2173735" y="-10835"/>
                          <a:pt x="2291033" y="28102"/>
                          <a:pt x="2471883" y="0"/>
                        </a:cubicBezTo>
                        <a:cubicBezTo>
                          <a:pt x="2652733" y="-28102"/>
                          <a:pt x="2617948" y="1773"/>
                          <a:pt x="2738180" y="0"/>
                        </a:cubicBezTo>
                        <a:cubicBezTo>
                          <a:pt x="2858412" y="-1773"/>
                          <a:pt x="3132087" y="71317"/>
                          <a:pt x="3525494" y="0"/>
                        </a:cubicBezTo>
                        <a:cubicBezTo>
                          <a:pt x="3918901" y="-71317"/>
                          <a:pt x="3960568" y="63381"/>
                          <a:pt x="4312807" y="0"/>
                        </a:cubicBezTo>
                        <a:cubicBezTo>
                          <a:pt x="4665046" y="-63381"/>
                          <a:pt x="4517661" y="21220"/>
                          <a:pt x="4579105" y="0"/>
                        </a:cubicBezTo>
                        <a:cubicBezTo>
                          <a:pt x="4640549" y="-21220"/>
                          <a:pt x="4875919" y="18955"/>
                          <a:pt x="5158012" y="0"/>
                        </a:cubicBezTo>
                        <a:cubicBezTo>
                          <a:pt x="5440105" y="-18955"/>
                          <a:pt x="5646647" y="3112"/>
                          <a:pt x="5945326" y="0"/>
                        </a:cubicBezTo>
                        <a:cubicBezTo>
                          <a:pt x="6244005" y="-3112"/>
                          <a:pt x="6379485" y="13245"/>
                          <a:pt x="6732639" y="0"/>
                        </a:cubicBezTo>
                        <a:cubicBezTo>
                          <a:pt x="7085793" y="-13245"/>
                          <a:pt x="7191650" y="85930"/>
                          <a:pt x="7519953" y="0"/>
                        </a:cubicBezTo>
                        <a:cubicBezTo>
                          <a:pt x="7848256" y="-85930"/>
                          <a:pt x="7858814" y="31407"/>
                          <a:pt x="8098860" y="0"/>
                        </a:cubicBezTo>
                        <a:cubicBezTo>
                          <a:pt x="8338906" y="-31407"/>
                          <a:pt x="8477811" y="16298"/>
                          <a:pt x="8573564" y="0"/>
                        </a:cubicBezTo>
                        <a:cubicBezTo>
                          <a:pt x="8669317" y="-16298"/>
                          <a:pt x="8707750" y="13630"/>
                          <a:pt x="8839861" y="0"/>
                        </a:cubicBezTo>
                        <a:cubicBezTo>
                          <a:pt x="8971972" y="-13630"/>
                          <a:pt x="9201472" y="39664"/>
                          <a:pt x="9314565" y="0"/>
                        </a:cubicBezTo>
                        <a:cubicBezTo>
                          <a:pt x="9427658" y="-39664"/>
                          <a:pt x="9855558" y="12060"/>
                          <a:pt x="10101879" y="0"/>
                        </a:cubicBezTo>
                        <a:cubicBezTo>
                          <a:pt x="10348200" y="-12060"/>
                          <a:pt x="10604593" y="56990"/>
                          <a:pt x="10784990" y="0"/>
                        </a:cubicBezTo>
                        <a:cubicBezTo>
                          <a:pt x="10965387" y="-56990"/>
                          <a:pt x="11156532" y="17021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31585" y="234485"/>
                          <a:pt x="11435403" y="382431"/>
                          <a:pt x="11468100" y="529694"/>
                        </a:cubicBezTo>
                        <a:cubicBezTo>
                          <a:pt x="11500797" y="676957"/>
                          <a:pt x="11443153" y="897156"/>
                          <a:pt x="11468100" y="1216549"/>
                        </a:cubicBezTo>
                        <a:cubicBezTo>
                          <a:pt x="11493047" y="1535942"/>
                          <a:pt x="11421726" y="1629809"/>
                          <a:pt x="11468100" y="1851017"/>
                        </a:cubicBezTo>
                        <a:cubicBezTo>
                          <a:pt x="11514474" y="2072225"/>
                          <a:pt x="11422375" y="2267036"/>
                          <a:pt x="11468100" y="2433098"/>
                        </a:cubicBezTo>
                        <a:cubicBezTo>
                          <a:pt x="11513825" y="2599160"/>
                          <a:pt x="11457512" y="2743950"/>
                          <a:pt x="11468100" y="3015179"/>
                        </a:cubicBezTo>
                        <a:cubicBezTo>
                          <a:pt x="11478688" y="3286408"/>
                          <a:pt x="11457683" y="3294514"/>
                          <a:pt x="11468100" y="3440098"/>
                        </a:cubicBezTo>
                        <a:cubicBezTo>
                          <a:pt x="11478517" y="3585682"/>
                          <a:pt x="11407966" y="3817586"/>
                          <a:pt x="11468100" y="3969792"/>
                        </a:cubicBezTo>
                        <a:cubicBezTo>
                          <a:pt x="11528234" y="4121998"/>
                          <a:pt x="11456020" y="4320086"/>
                          <a:pt x="11468100" y="4551873"/>
                        </a:cubicBezTo>
                        <a:cubicBezTo>
                          <a:pt x="11480180" y="4783660"/>
                          <a:pt x="11419146" y="5002246"/>
                          <a:pt x="11468100" y="5238728"/>
                        </a:cubicBezTo>
                        <a:cubicBezTo>
                          <a:pt x="11390199" y="5844611"/>
                          <a:pt x="11123461" y="6398363"/>
                          <a:pt x="10420329" y="6286499"/>
                        </a:cubicBezTo>
                        <a:cubicBezTo>
                          <a:pt x="10235525" y="6305996"/>
                          <a:pt x="10138447" y="6285970"/>
                          <a:pt x="10049828" y="6286499"/>
                        </a:cubicBezTo>
                        <a:cubicBezTo>
                          <a:pt x="9961209" y="6287028"/>
                          <a:pt x="9761651" y="6260407"/>
                          <a:pt x="9575125" y="6286499"/>
                        </a:cubicBezTo>
                        <a:cubicBezTo>
                          <a:pt x="9388599" y="6312591"/>
                          <a:pt x="9053405" y="6258167"/>
                          <a:pt x="8892014" y="6286499"/>
                        </a:cubicBezTo>
                        <a:cubicBezTo>
                          <a:pt x="8730623" y="6314831"/>
                          <a:pt x="8422860" y="6223919"/>
                          <a:pt x="8208904" y="6286499"/>
                        </a:cubicBezTo>
                        <a:cubicBezTo>
                          <a:pt x="7994948" y="6349079"/>
                          <a:pt x="7873127" y="6284398"/>
                          <a:pt x="7629996" y="6286499"/>
                        </a:cubicBezTo>
                        <a:cubicBezTo>
                          <a:pt x="7386865" y="6288600"/>
                          <a:pt x="7305920" y="6240957"/>
                          <a:pt x="7155293" y="6286499"/>
                        </a:cubicBezTo>
                        <a:cubicBezTo>
                          <a:pt x="7004666" y="6332041"/>
                          <a:pt x="6602835" y="6262845"/>
                          <a:pt x="6367979" y="6286499"/>
                        </a:cubicBezTo>
                        <a:cubicBezTo>
                          <a:pt x="6133123" y="6310153"/>
                          <a:pt x="5947201" y="6254359"/>
                          <a:pt x="5580665" y="6286499"/>
                        </a:cubicBezTo>
                        <a:cubicBezTo>
                          <a:pt x="5214129" y="6318639"/>
                          <a:pt x="5184801" y="6269496"/>
                          <a:pt x="4793351" y="6286499"/>
                        </a:cubicBezTo>
                        <a:cubicBezTo>
                          <a:pt x="4401901" y="6303502"/>
                          <a:pt x="4483610" y="6261623"/>
                          <a:pt x="4214444" y="6286499"/>
                        </a:cubicBezTo>
                        <a:cubicBezTo>
                          <a:pt x="3945278" y="6311375"/>
                          <a:pt x="4079087" y="6255661"/>
                          <a:pt x="3948147" y="6286499"/>
                        </a:cubicBezTo>
                        <a:cubicBezTo>
                          <a:pt x="3817207" y="6317337"/>
                          <a:pt x="3521044" y="6279530"/>
                          <a:pt x="3160833" y="6286499"/>
                        </a:cubicBezTo>
                        <a:cubicBezTo>
                          <a:pt x="2800622" y="6293468"/>
                          <a:pt x="2738317" y="6248413"/>
                          <a:pt x="2581926" y="6286499"/>
                        </a:cubicBezTo>
                        <a:cubicBezTo>
                          <a:pt x="2425535" y="6324585"/>
                          <a:pt x="1979698" y="6202113"/>
                          <a:pt x="1794612" y="6286499"/>
                        </a:cubicBezTo>
                        <a:cubicBezTo>
                          <a:pt x="1609526" y="6370885"/>
                          <a:pt x="1345099" y="6234283"/>
                          <a:pt x="1007298" y="6286499"/>
                        </a:cubicBezTo>
                        <a:cubicBezTo>
                          <a:pt x="669497" y="6338715"/>
                          <a:pt x="857602" y="6259523"/>
                          <a:pt x="741001" y="6286499"/>
                        </a:cubicBezTo>
                        <a:cubicBezTo>
                          <a:pt x="624400" y="6313475"/>
                          <a:pt x="255471" y="6282824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26298" y="6101611"/>
                          <a:pt x="14640" y="5983890"/>
                          <a:pt x="0" y="5809193"/>
                        </a:cubicBezTo>
                        <a:cubicBezTo>
                          <a:pt x="-14640" y="5634496"/>
                          <a:pt x="30076" y="5480840"/>
                          <a:pt x="0" y="5384274"/>
                        </a:cubicBezTo>
                        <a:cubicBezTo>
                          <a:pt x="-30076" y="5287708"/>
                          <a:pt x="9450" y="5078447"/>
                          <a:pt x="0" y="4854580"/>
                        </a:cubicBezTo>
                        <a:cubicBezTo>
                          <a:pt x="-9450" y="4630713"/>
                          <a:pt x="10088" y="4581702"/>
                          <a:pt x="0" y="4377274"/>
                        </a:cubicBezTo>
                        <a:cubicBezTo>
                          <a:pt x="-10088" y="4172846"/>
                          <a:pt x="16014" y="3992312"/>
                          <a:pt x="0" y="3795193"/>
                        </a:cubicBezTo>
                        <a:cubicBezTo>
                          <a:pt x="-16014" y="3598074"/>
                          <a:pt x="49695" y="3349182"/>
                          <a:pt x="0" y="3213112"/>
                        </a:cubicBezTo>
                        <a:cubicBezTo>
                          <a:pt x="-49695" y="3077042"/>
                          <a:pt x="24598" y="2798672"/>
                          <a:pt x="0" y="2683418"/>
                        </a:cubicBezTo>
                        <a:cubicBezTo>
                          <a:pt x="-24598" y="2568164"/>
                          <a:pt x="55510" y="2324318"/>
                          <a:pt x="0" y="1996563"/>
                        </a:cubicBezTo>
                        <a:cubicBezTo>
                          <a:pt x="-55510" y="1668809"/>
                          <a:pt x="81937" y="1274535"/>
                          <a:pt x="0" y="1047771"/>
                        </a:cubicBezTo>
                        <a:cubicBezTo>
                          <a:pt x="19638" y="435353"/>
                          <a:pt x="477150" y="-9821"/>
                          <a:pt x="1047771" y="0"/>
                        </a:cubicBezTo>
                        <a:close/>
                      </a:path>
                      <a:path w="11468100" h="6286499" stroke="0" extrusionOk="0">
                        <a:moveTo>
                          <a:pt x="1047771" y="0"/>
                        </a:moveTo>
                        <a:cubicBezTo>
                          <a:pt x="1209652" y="-47210"/>
                          <a:pt x="1472016" y="63288"/>
                          <a:pt x="1730881" y="0"/>
                        </a:cubicBezTo>
                        <a:cubicBezTo>
                          <a:pt x="1989746" y="-63288"/>
                          <a:pt x="1982521" y="4515"/>
                          <a:pt x="2101382" y="0"/>
                        </a:cubicBezTo>
                        <a:cubicBezTo>
                          <a:pt x="2220243" y="-4515"/>
                          <a:pt x="2703993" y="69848"/>
                          <a:pt x="2888696" y="0"/>
                        </a:cubicBezTo>
                        <a:cubicBezTo>
                          <a:pt x="3073399" y="-69848"/>
                          <a:pt x="3329630" y="78824"/>
                          <a:pt x="3676010" y="0"/>
                        </a:cubicBezTo>
                        <a:cubicBezTo>
                          <a:pt x="4022390" y="-78824"/>
                          <a:pt x="3870888" y="16711"/>
                          <a:pt x="4046510" y="0"/>
                        </a:cubicBezTo>
                        <a:cubicBezTo>
                          <a:pt x="4222132" y="-16711"/>
                          <a:pt x="4335086" y="1684"/>
                          <a:pt x="4521214" y="0"/>
                        </a:cubicBezTo>
                        <a:cubicBezTo>
                          <a:pt x="4707342" y="-1684"/>
                          <a:pt x="5020230" y="55604"/>
                          <a:pt x="5308528" y="0"/>
                        </a:cubicBezTo>
                        <a:cubicBezTo>
                          <a:pt x="5596826" y="-55604"/>
                          <a:pt x="5718930" y="481"/>
                          <a:pt x="5991638" y="0"/>
                        </a:cubicBezTo>
                        <a:cubicBezTo>
                          <a:pt x="6264346" y="-481"/>
                          <a:pt x="6274338" y="33452"/>
                          <a:pt x="6362139" y="0"/>
                        </a:cubicBezTo>
                        <a:cubicBezTo>
                          <a:pt x="6449940" y="-33452"/>
                          <a:pt x="6734105" y="27829"/>
                          <a:pt x="6836843" y="0"/>
                        </a:cubicBezTo>
                        <a:cubicBezTo>
                          <a:pt x="6939581" y="-27829"/>
                          <a:pt x="7024834" y="7826"/>
                          <a:pt x="7103140" y="0"/>
                        </a:cubicBezTo>
                        <a:cubicBezTo>
                          <a:pt x="7181446" y="-7826"/>
                          <a:pt x="7261191" y="1005"/>
                          <a:pt x="7369437" y="0"/>
                        </a:cubicBezTo>
                        <a:cubicBezTo>
                          <a:pt x="7477683" y="-1005"/>
                          <a:pt x="7952745" y="91881"/>
                          <a:pt x="8156751" y="0"/>
                        </a:cubicBezTo>
                        <a:cubicBezTo>
                          <a:pt x="8360757" y="-91881"/>
                          <a:pt x="8597594" y="66500"/>
                          <a:pt x="8944065" y="0"/>
                        </a:cubicBezTo>
                        <a:cubicBezTo>
                          <a:pt x="9290536" y="-66500"/>
                          <a:pt x="9259578" y="50932"/>
                          <a:pt x="9522972" y="0"/>
                        </a:cubicBezTo>
                        <a:cubicBezTo>
                          <a:pt x="9786366" y="-50932"/>
                          <a:pt x="10003002" y="9306"/>
                          <a:pt x="10310286" y="0"/>
                        </a:cubicBezTo>
                        <a:cubicBezTo>
                          <a:pt x="10617570" y="-9306"/>
                          <a:pt x="10899149" y="39818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10925" y="306934"/>
                          <a:pt x="11416726" y="524781"/>
                          <a:pt x="11468100" y="686855"/>
                        </a:cubicBezTo>
                        <a:cubicBezTo>
                          <a:pt x="11519474" y="848930"/>
                          <a:pt x="11398500" y="1056476"/>
                          <a:pt x="11468100" y="1268936"/>
                        </a:cubicBezTo>
                        <a:cubicBezTo>
                          <a:pt x="11537700" y="1481396"/>
                          <a:pt x="11422571" y="1628533"/>
                          <a:pt x="11468100" y="1851017"/>
                        </a:cubicBezTo>
                        <a:cubicBezTo>
                          <a:pt x="11513629" y="2073501"/>
                          <a:pt x="11464384" y="2226258"/>
                          <a:pt x="11468100" y="2328324"/>
                        </a:cubicBezTo>
                        <a:cubicBezTo>
                          <a:pt x="11471816" y="2430390"/>
                          <a:pt x="11423294" y="2673612"/>
                          <a:pt x="11468100" y="2962792"/>
                        </a:cubicBezTo>
                        <a:cubicBezTo>
                          <a:pt x="11512906" y="3251972"/>
                          <a:pt x="11462732" y="3267626"/>
                          <a:pt x="11468100" y="3544873"/>
                        </a:cubicBezTo>
                        <a:cubicBezTo>
                          <a:pt x="11473468" y="3822120"/>
                          <a:pt x="11421093" y="3787371"/>
                          <a:pt x="11468100" y="4022179"/>
                        </a:cubicBezTo>
                        <a:cubicBezTo>
                          <a:pt x="11515107" y="4256987"/>
                          <a:pt x="11441604" y="4240529"/>
                          <a:pt x="11468100" y="4447098"/>
                        </a:cubicBezTo>
                        <a:cubicBezTo>
                          <a:pt x="11494596" y="4653667"/>
                          <a:pt x="11450231" y="5050686"/>
                          <a:pt x="11468100" y="5238728"/>
                        </a:cubicBezTo>
                        <a:cubicBezTo>
                          <a:pt x="11401554" y="5962830"/>
                          <a:pt x="11058809" y="6245890"/>
                          <a:pt x="10420329" y="6286499"/>
                        </a:cubicBezTo>
                        <a:cubicBezTo>
                          <a:pt x="10259207" y="6323882"/>
                          <a:pt x="10146322" y="6272616"/>
                          <a:pt x="10049828" y="6286499"/>
                        </a:cubicBezTo>
                        <a:cubicBezTo>
                          <a:pt x="9953334" y="6300382"/>
                          <a:pt x="9910321" y="6274817"/>
                          <a:pt x="9783531" y="6286499"/>
                        </a:cubicBezTo>
                        <a:cubicBezTo>
                          <a:pt x="9656741" y="6298181"/>
                          <a:pt x="9392410" y="6279265"/>
                          <a:pt x="9100421" y="6286499"/>
                        </a:cubicBezTo>
                        <a:cubicBezTo>
                          <a:pt x="8808432" y="6293733"/>
                          <a:pt x="8599302" y="6239774"/>
                          <a:pt x="8417310" y="6286499"/>
                        </a:cubicBezTo>
                        <a:cubicBezTo>
                          <a:pt x="8235318" y="6333224"/>
                          <a:pt x="8229403" y="6258946"/>
                          <a:pt x="8046810" y="6286499"/>
                        </a:cubicBezTo>
                        <a:cubicBezTo>
                          <a:pt x="7864217" y="6314052"/>
                          <a:pt x="7629929" y="6262265"/>
                          <a:pt x="7363699" y="6286499"/>
                        </a:cubicBezTo>
                        <a:cubicBezTo>
                          <a:pt x="7097469" y="6310733"/>
                          <a:pt x="7061979" y="6228086"/>
                          <a:pt x="6784792" y="6286499"/>
                        </a:cubicBezTo>
                        <a:cubicBezTo>
                          <a:pt x="6507605" y="6344912"/>
                          <a:pt x="6247716" y="6268581"/>
                          <a:pt x="6101682" y="6286499"/>
                        </a:cubicBezTo>
                        <a:cubicBezTo>
                          <a:pt x="5955648" y="6304417"/>
                          <a:pt x="5609701" y="6248596"/>
                          <a:pt x="5418571" y="6286499"/>
                        </a:cubicBezTo>
                        <a:cubicBezTo>
                          <a:pt x="5227441" y="6324402"/>
                          <a:pt x="5072269" y="6239895"/>
                          <a:pt x="4943867" y="6286499"/>
                        </a:cubicBezTo>
                        <a:cubicBezTo>
                          <a:pt x="4815465" y="6333103"/>
                          <a:pt x="4782896" y="6261448"/>
                          <a:pt x="4677570" y="6286499"/>
                        </a:cubicBezTo>
                        <a:cubicBezTo>
                          <a:pt x="4572244" y="6311550"/>
                          <a:pt x="4491529" y="6263831"/>
                          <a:pt x="4307069" y="6286499"/>
                        </a:cubicBezTo>
                        <a:cubicBezTo>
                          <a:pt x="4122609" y="6309167"/>
                          <a:pt x="3708968" y="6226989"/>
                          <a:pt x="3519756" y="6286499"/>
                        </a:cubicBezTo>
                        <a:cubicBezTo>
                          <a:pt x="3330544" y="6346009"/>
                          <a:pt x="3314992" y="6263665"/>
                          <a:pt x="3253458" y="6286499"/>
                        </a:cubicBezTo>
                        <a:cubicBezTo>
                          <a:pt x="3191924" y="6309333"/>
                          <a:pt x="2837652" y="6284994"/>
                          <a:pt x="2674551" y="6286499"/>
                        </a:cubicBezTo>
                        <a:cubicBezTo>
                          <a:pt x="2511450" y="6288004"/>
                          <a:pt x="2072590" y="6236285"/>
                          <a:pt x="1887237" y="6286499"/>
                        </a:cubicBezTo>
                        <a:cubicBezTo>
                          <a:pt x="1701884" y="6336713"/>
                          <a:pt x="1691197" y="6261979"/>
                          <a:pt x="1620940" y="6286499"/>
                        </a:cubicBezTo>
                        <a:cubicBezTo>
                          <a:pt x="1550683" y="6311019"/>
                          <a:pt x="1013773" y="6238644"/>
                          <a:pt x="833626" y="6286499"/>
                        </a:cubicBezTo>
                        <a:cubicBezTo>
                          <a:pt x="653479" y="6334354"/>
                          <a:pt x="266587" y="6206299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12489" y="6053446"/>
                          <a:pt x="57686" y="6019335"/>
                          <a:pt x="0" y="5756805"/>
                        </a:cubicBezTo>
                        <a:cubicBezTo>
                          <a:pt x="-57686" y="5494275"/>
                          <a:pt x="80396" y="5330662"/>
                          <a:pt x="0" y="5069950"/>
                        </a:cubicBezTo>
                        <a:cubicBezTo>
                          <a:pt x="-80396" y="4809238"/>
                          <a:pt x="32373" y="4848280"/>
                          <a:pt x="0" y="4645031"/>
                        </a:cubicBezTo>
                        <a:cubicBezTo>
                          <a:pt x="-32373" y="4441782"/>
                          <a:pt x="71762" y="4246402"/>
                          <a:pt x="0" y="4010563"/>
                        </a:cubicBezTo>
                        <a:cubicBezTo>
                          <a:pt x="-71762" y="3774724"/>
                          <a:pt x="41690" y="3796877"/>
                          <a:pt x="0" y="3585644"/>
                        </a:cubicBezTo>
                        <a:cubicBezTo>
                          <a:pt x="-41690" y="3374411"/>
                          <a:pt x="42260" y="3271254"/>
                          <a:pt x="0" y="3160725"/>
                        </a:cubicBezTo>
                        <a:cubicBezTo>
                          <a:pt x="-42260" y="3050196"/>
                          <a:pt x="25196" y="2763319"/>
                          <a:pt x="0" y="2631031"/>
                        </a:cubicBezTo>
                        <a:cubicBezTo>
                          <a:pt x="-25196" y="2498743"/>
                          <a:pt x="50134" y="2325312"/>
                          <a:pt x="0" y="2048950"/>
                        </a:cubicBezTo>
                        <a:cubicBezTo>
                          <a:pt x="-50134" y="1772588"/>
                          <a:pt x="3749" y="1799096"/>
                          <a:pt x="0" y="1624031"/>
                        </a:cubicBezTo>
                        <a:cubicBezTo>
                          <a:pt x="-3749" y="1448966"/>
                          <a:pt x="31236" y="1302504"/>
                          <a:pt x="0" y="1047771"/>
                        </a:cubicBezTo>
                        <a:cubicBezTo>
                          <a:pt x="-83552" y="441276"/>
                          <a:pt x="366988" y="37456"/>
                          <a:pt x="1047771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oogle Shape;170;p30">
            <a:extLst>
              <a:ext uri="{FF2B5EF4-FFF2-40B4-BE49-F238E27FC236}">
                <a16:creationId xmlns:a16="http://schemas.microsoft.com/office/drawing/2014/main" id="{02F9E83E-DD81-3585-D9A9-C7AD16E7A54A}"/>
              </a:ext>
            </a:extLst>
          </p:cNvPr>
          <p:cNvGrpSpPr/>
          <p:nvPr/>
        </p:nvGrpSpPr>
        <p:grpSpPr>
          <a:xfrm>
            <a:off x="1" y="1"/>
            <a:ext cx="2534167" cy="6858001"/>
            <a:chOff x="0" y="0"/>
            <a:chExt cx="1900625" cy="5143501"/>
          </a:xfrm>
        </p:grpSpPr>
        <p:pic>
          <p:nvPicPr>
            <p:cNvPr id="5" name="Google Shape;171;p30">
              <a:extLst>
                <a:ext uri="{FF2B5EF4-FFF2-40B4-BE49-F238E27FC236}">
                  <a16:creationId xmlns:a16="http://schemas.microsoft.com/office/drawing/2014/main" id="{CE36E2CF-FEA5-5F30-24D0-B22B1B4D26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6036" t="13040" r="40851" b="3577"/>
            <a:stretch/>
          </p:blipFill>
          <p:spPr>
            <a:xfrm flipH="1">
              <a:off x="0" y="0"/>
              <a:ext cx="190062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2;p30">
              <a:extLst>
                <a:ext uri="{FF2B5EF4-FFF2-40B4-BE49-F238E27FC236}">
                  <a16:creationId xmlns:a16="http://schemas.microsoft.com/office/drawing/2014/main" id="{AA38431B-0A8A-714A-5707-0611F130565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587550" y="754902"/>
              <a:ext cx="313075" cy="3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30">
              <a:extLst>
                <a:ext uri="{FF2B5EF4-FFF2-40B4-BE49-F238E27FC236}">
                  <a16:creationId xmlns:a16="http://schemas.microsoft.com/office/drawing/2014/main" id="{16B54353-09A7-FB9F-2138-C925C4A017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096175" y="104000"/>
              <a:ext cx="352947" cy="34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4;p30">
              <a:extLst>
                <a:ext uri="{FF2B5EF4-FFF2-40B4-BE49-F238E27FC236}">
                  <a16:creationId xmlns:a16="http://schemas.microsoft.com/office/drawing/2014/main" id="{AEC6FA1B-92A3-19F6-17B3-34824F6B672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5300" y="53950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5;p30">
              <a:extLst>
                <a:ext uri="{FF2B5EF4-FFF2-40B4-BE49-F238E27FC236}">
                  <a16:creationId xmlns:a16="http://schemas.microsoft.com/office/drawing/2014/main" id="{A293261C-3ECB-3532-99A7-54023765F6F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98175" y="7365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79;p30">
            <a:extLst>
              <a:ext uri="{FF2B5EF4-FFF2-40B4-BE49-F238E27FC236}">
                <a16:creationId xmlns:a16="http://schemas.microsoft.com/office/drawing/2014/main" id="{6541FFC2-C2B2-776A-BFF4-9BB0D9012C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863" y="-250166"/>
            <a:ext cx="3458501" cy="205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7;p30">
            <a:extLst>
              <a:ext uri="{FF2B5EF4-FFF2-40B4-BE49-F238E27FC236}">
                <a16:creationId xmlns:a16="http://schemas.microsoft.com/office/drawing/2014/main" id="{A3A6BEAA-7239-37C2-0050-F8B6C9055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1706" y="5124040"/>
            <a:ext cx="34585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latin typeface="Alata" panose="00000500000000000000" pitchFamily="2" charset="0"/>
              </a:rPr>
              <a:t>tiger</a:t>
            </a:r>
            <a:endParaRPr dirty="0">
              <a:latin typeface="Alata" panose="00000500000000000000" pitchFamily="2" charset="0"/>
            </a:endParaRPr>
          </a:p>
        </p:txBody>
      </p:sp>
      <p:pic>
        <p:nvPicPr>
          <p:cNvPr id="5122" name="Picture 2" descr="Tiger Stock Illustrations – 132,991 Tiger Stock Illustrations, Vectors &amp;  Clipart - Dreamstime">
            <a:extLst>
              <a:ext uri="{FF2B5EF4-FFF2-40B4-BE49-F238E27FC236}">
                <a16:creationId xmlns:a16="http://schemas.microsoft.com/office/drawing/2014/main" id="{01C7163E-8A81-E760-DE65-2ED38206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89" y="475840"/>
            <a:ext cx="608569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B8A7F~1">
            <a:hlinkClick r:id="" action="ppaction://media"/>
            <a:extLst>
              <a:ext uri="{FF2B5EF4-FFF2-40B4-BE49-F238E27FC236}">
                <a16:creationId xmlns:a16="http://schemas.microsoft.com/office/drawing/2014/main" id="{53C1C425-5F62-81B5-9D59-EAD8228DC9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32" end="900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4680" y="543836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8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D700224-8D2F-2941-1DF4-0F508A65CD4B}"/>
              </a:ext>
            </a:extLst>
          </p:cNvPr>
          <p:cNvSpPr/>
          <p:nvPr/>
        </p:nvSpPr>
        <p:spPr>
          <a:xfrm>
            <a:off x="438150" y="314327"/>
            <a:ext cx="11468100" cy="6286499"/>
          </a:xfrm>
          <a:custGeom>
            <a:avLst/>
            <a:gdLst>
              <a:gd name="connsiteX0" fmla="*/ 785828 w 8601075"/>
              <a:gd name="connsiteY0" fmla="*/ 0 h 4714874"/>
              <a:gd name="connsiteX1" fmla="*/ 1265907 w 8601075"/>
              <a:gd name="connsiteY1" fmla="*/ 0 h 4714874"/>
              <a:gd name="connsiteX2" fmla="*/ 1824139 w 8601075"/>
              <a:gd name="connsiteY2" fmla="*/ 0 h 4714874"/>
              <a:gd name="connsiteX3" fmla="*/ 2538676 w 8601075"/>
              <a:gd name="connsiteY3" fmla="*/ 0 h 4714874"/>
              <a:gd name="connsiteX4" fmla="*/ 2862451 w 8601075"/>
              <a:gd name="connsiteY4" fmla="*/ 0 h 4714874"/>
              <a:gd name="connsiteX5" fmla="*/ 3498835 w 8601075"/>
              <a:gd name="connsiteY5" fmla="*/ 0 h 4714874"/>
              <a:gd name="connsiteX6" fmla="*/ 3822610 w 8601075"/>
              <a:gd name="connsiteY6" fmla="*/ 0 h 4714874"/>
              <a:gd name="connsiteX7" fmla="*/ 4146384 w 8601075"/>
              <a:gd name="connsiteY7" fmla="*/ 0 h 4714874"/>
              <a:gd name="connsiteX8" fmla="*/ 4626464 w 8601075"/>
              <a:gd name="connsiteY8" fmla="*/ 0 h 4714874"/>
              <a:gd name="connsiteX9" fmla="*/ 5184696 w 8601075"/>
              <a:gd name="connsiteY9" fmla="*/ 0 h 4714874"/>
              <a:gd name="connsiteX10" fmla="*/ 5508470 w 8601075"/>
              <a:gd name="connsiteY10" fmla="*/ 0 h 4714874"/>
              <a:gd name="connsiteX11" fmla="*/ 5910397 w 8601075"/>
              <a:gd name="connsiteY11" fmla="*/ 0 h 4714874"/>
              <a:gd name="connsiteX12" fmla="*/ 6312324 w 8601075"/>
              <a:gd name="connsiteY12" fmla="*/ 0 h 4714874"/>
              <a:gd name="connsiteX13" fmla="*/ 6948708 w 8601075"/>
              <a:gd name="connsiteY13" fmla="*/ 0 h 4714874"/>
              <a:gd name="connsiteX14" fmla="*/ 7272483 w 8601075"/>
              <a:gd name="connsiteY14" fmla="*/ 0 h 4714874"/>
              <a:gd name="connsiteX15" fmla="*/ 7674410 w 8601075"/>
              <a:gd name="connsiteY15" fmla="*/ 0 h 4714874"/>
              <a:gd name="connsiteX16" fmla="*/ 8601075 w 8601075"/>
              <a:gd name="connsiteY16" fmla="*/ 0 h 4714874"/>
              <a:gd name="connsiteX17" fmla="*/ 8601075 w 8601075"/>
              <a:gd name="connsiteY17" fmla="*/ 0 h 4714874"/>
              <a:gd name="connsiteX18" fmla="*/ 8601075 w 8601075"/>
              <a:gd name="connsiteY18" fmla="*/ 443421 h 4714874"/>
              <a:gd name="connsiteX19" fmla="*/ 8601075 w 8601075"/>
              <a:gd name="connsiteY19" fmla="*/ 926132 h 4714874"/>
              <a:gd name="connsiteX20" fmla="*/ 8601075 w 8601075"/>
              <a:gd name="connsiteY20" fmla="*/ 1487425 h 4714874"/>
              <a:gd name="connsiteX21" fmla="*/ 8601075 w 8601075"/>
              <a:gd name="connsiteY21" fmla="*/ 2088007 h 4714874"/>
              <a:gd name="connsiteX22" fmla="*/ 8601075 w 8601075"/>
              <a:gd name="connsiteY22" fmla="*/ 2727881 h 4714874"/>
              <a:gd name="connsiteX23" fmla="*/ 8601075 w 8601075"/>
              <a:gd name="connsiteY23" fmla="*/ 3171301 h 4714874"/>
              <a:gd name="connsiteX24" fmla="*/ 8601075 w 8601075"/>
              <a:gd name="connsiteY24" fmla="*/ 3929046 h 4714874"/>
              <a:gd name="connsiteX25" fmla="*/ 7815247 w 8601075"/>
              <a:gd name="connsiteY25" fmla="*/ 4714874 h 4714874"/>
              <a:gd name="connsiteX26" fmla="*/ 7335168 w 8601075"/>
              <a:gd name="connsiteY26" fmla="*/ 4714874 h 4714874"/>
              <a:gd name="connsiteX27" fmla="*/ 6776936 w 8601075"/>
              <a:gd name="connsiteY27" fmla="*/ 4714874 h 4714874"/>
              <a:gd name="connsiteX28" fmla="*/ 6375009 w 8601075"/>
              <a:gd name="connsiteY28" fmla="*/ 4714874 h 4714874"/>
              <a:gd name="connsiteX29" fmla="*/ 5894929 w 8601075"/>
              <a:gd name="connsiteY29" fmla="*/ 4714874 h 4714874"/>
              <a:gd name="connsiteX30" fmla="*/ 5336697 w 8601075"/>
              <a:gd name="connsiteY30" fmla="*/ 4714874 h 4714874"/>
              <a:gd name="connsiteX31" fmla="*/ 5012923 w 8601075"/>
              <a:gd name="connsiteY31" fmla="*/ 4714874 h 4714874"/>
              <a:gd name="connsiteX32" fmla="*/ 4298386 w 8601075"/>
              <a:gd name="connsiteY32" fmla="*/ 4714874 h 4714874"/>
              <a:gd name="connsiteX33" fmla="*/ 3583849 w 8601075"/>
              <a:gd name="connsiteY33" fmla="*/ 4714874 h 4714874"/>
              <a:gd name="connsiteX34" fmla="*/ 2947465 w 8601075"/>
              <a:gd name="connsiteY34" fmla="*/ 4714874 h 4714874"/>
              <a:gd name="connsiteX35" fmla="*/ 2389233 w 8601075"/>
              <a:gd name="connsiteY35" fmla="*/ 4714874 h 4714874"/>
              <a:gd name="connsiteX36" fmla="*/ 1831001 w 8601075"/>
              <a:gd name="connsiteY36" fmla="*/ 4714874 h 4714874"/>
              <a:gd name="connsiteX37" fmla="*/ 1507226 w 8601075"/>
              <a:gd name="connsiteY37" fmla="*/ 4714874 h 4714874"/>
              <a:gd name="connsiteX38" fmla="*/ 1027147 w 8601075"/>
              <a:gd name="connsiteY38" fmla="*/ 4714874 h 4714874"/>
              <a:gd name="connsiteX39" fmla="*/ 0 w 8601075"/>
              <a:gd name="connsiteY39" fmla="*/ 4714874 h 4714874"/>
              <a:gd name="connsiteX40" fmla="*/ 0 w 8601075"/>
              <a:gd name="connsiteY40" fmla="*/ 4714874 h 4714874"/>
              <a:gd name="connsiteX41" fmla="*/ 0 w 8601075"/>
              <a:gd name="connsiteY41" fmla="*/ 4153582 h 4714874"/>
              <a:gd name="connsiteX42" fmla="*/ 0 w 8601075"/>
              <a:gd name="connsiteY42" fmla="*/ 3631580 h 4714874"/>
              <a:gd name="connsiteX43" fmla="*/ 0 w 8601075"/>
              <a:gd name="connsiteY43" fmla="*/ 3109578 h 4714874"/>
              <a:gd name="connsiteX44" fmla="*/ 0 w 8601075"/>
              <a:gd name="connsiteY44" fmla="*/ 2587576 h 4714874"/>
              <a:gd name="connsiteX45" fmla="*/ 0 w 8601075"/>
              <a:gd name="connsiteY45" fmla="*/ 2026284 h 4714874"/>
              <a:gd name="connsiteX46" fmla="*/ 0 w 8601075"/>
              <a:gd name="connsiteY46" fmla="*/ 1504282 h 4714874"/>
              <a:gd name="connsiteX47" fmla="*/ 0 w 8601075"/>
              <a:gd name="connsiteY47" fmla="*/ 785828 h 4714874"/>
              <a:gd name="connsiteX48" fmla="*/ 785828 w 8601075"/>
              <a:gd name="connsiteY48" fmla="*/ 0 h 47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01075" h="4714874" fill="none" extrusionOk="0">
                <a:moveTo>
                  <a:pt x="785828" y="0"/>
                </a:moveTo>
                <a:cubicBezTo>
                  <a:pt x="935976" y="-50579"/>
                  <a:pt x="1079768" y="8794"/>
                  <a:pt x="1265907" y="0"/>
                </a:cubicBezTo>
                <a:cubicBezTo>
                  <a:pt x="1452046" y="-8794"/>
                  <a:pt x="1646672" y="23872"/>
                  <a:pt x="1824139" y="0"/>
                </a:cubicBezTo>
                <a:cubicBezTo>
                  <a:pt x="2001606" y="-23872"/>
                  <a:pt x="2298134" y="24843"/>
                  <a:pt x="2538676" y="0"/>
                </a:cubicBezTo>
                <a:cubicBezTo>
                  <a:pt x="2779218" y="-24843"/>
                  <a:pt x="2764729" y="16758"/>
                  <a:pt x="2862451" y="0"/>
                </a:cubicBezTo>
                <a:cubicBezTo>
                  <a:pt x="2960173" y="-16758"/>
                  <a:pt x="3260017" y="64209"/>
                  <a:pt x="3498835" y="0"/>
                </a:cubicBezTo>
                <a:cubicBezTo>
                  <a:pt x="3737653" y="-64209"/>
                  <a:pt x="3720234" y="5612"/>
                  <a:pt x="3822610" y="0"/>
                </a:cubicBezTo>
                <a:cubicBezTo>
                  <a:pt x="3924986" y="-5612"/>
                  <a:pt x="4012399" y="3921"/>
                  <a:pt x="4146384" y="0"/>
                </a:cubicBezTo>
                <a:cubicBezTo>
                  <a:pt x="4280369" y="-3921"/>
                  <a:pt x="4427828" y="45592"/>
                  <a:pt x="4626464" y="0"/>
                </a:cubicBezTo>
                <a:cubicBezTo>
                  <a:pt x="4825100" y="-45592"/>
                  <a:pt x="5009250" y="39947"/>
                  <a:pt x="5184696" y="0"/>
                </a:cubicBezTo>
                <a:cubicBezTo>
                  <a:pt x="5360142" y="-39947"/>
                  <a:pt x="5382110" y="12982"/>
                  <a:pt x="5508470" y="0"/>
                </a:cubicBezTo>
                <a:cubicBezTo>
                  <a:pt x="5634830" y="-12982"/>
                  <a:pt x="5728738" y="21146"/>
                  <a:pt x="5910397" y="0"/>
                </a:cubicBezTo>
                <a:cubicBezTo>
                  <a:pt x="6092056" y="-21146"/>
                  <a:pt x="6149171" y="7848"/>
                  <a:pt x="6312324" y="0"/>
                </a:cubicBezTo>
                <a:cubicBezTo>
                  <a:pt x="6475477" y="-7848"/>
                  <a:pt x="6724366" y="19944"/>
                  <a:pt x="6948708" y="0"/>
                </a:cubicBezTo>
                <a:cubicBezTo>
                  <a:pt x="7173050" y="-19944"/>
                  <a:pt x="7135084" y="34753"/>
                  <a:pt x="7272483" y="0"/>
                </a:cubicBezTo>
                <a:cubicBezTo>
                  <a:pt x="7409882" y="-34753"/>
                  <a:pt x="7541579" y="33485"/>
                  <a:pt x="7674410" y="0"/>
                </a:cubicBezTo>
                <a:cubicBezTo>
                  <a:pt x="7807241" y="-33485"/>
                  <a:pt x="8187896" y="53294"/>
                  <a:pt x="8601075" y="0"/>
                </a:cubicBezTo>
                <a:lnTo>
                  <a:pt x="8601075" y="0"/>
                </a:lnTo>
                <a:cubicBezTo>
                  <a:pt x="8614172" y="147990"/>
                  <a:pt x="8558527" y="335803"/>
                  <a:pt x="8601075" y="443421"/>
                </a:cubicBezTo>
                <a:cubicBezTo>
                  <a:pt x="8643623" y="551039"/>
                  <a:pt x="8552657" y="776544"/>
                  <a:pt x="8601075" y="926132"/>
                </a:cubicBezTo>
                <a:cubicBezTo>
                  <a:pt x="8649493" y="1075720"/>
                  <a:pt x="8557424" y="1313604"/>
                  <a:pt x="8601075" y="1487425"/>
                </a:cubicBezTo>
                <a:cubicBezTo>
                  <a:pt x="8644726" y="1661246"/>
                  <a:pt x="8537991" y="1863236"/>
                  <a:pt x="8601075" y="2088007"/>
                </a:cubicBezTo>
                <a:cubicBezTo>
                  <a:pt x="8664159" y="2312778"/>
                  <a:pt x="8577854" y="2413433"/>
                  <a:pt x="8601075" y="2727881"/>
                </a:cubicBezTo>
                <a:cubicBezTo>
                  <a:pt x="8624296" y="3042329"/>
                  <a:pt x="8581878" y="3016110"/>
                  <a:pt x="8601075" y="3171301"/>
                </a:cubicBezTo>
                <a:cubicBezTo>
                  <a:pt x="8620272" y="3326492"/>
                  <a:pt x="8589270" y="3595008"/>
                  <a:pt x="8601075" y="3929046"/>
                </a:cubicBezTo>
                <a:cubicBezTo>
                  <a:pt x="8596852" y="4389525"/>
                  <a:pt x="8250161" y="4779037"/>
                  <a:pt x="7815247" y="4714874"/>
                </a:cubicBezTo>
                <a:cubicBezTo>
                  <a:pt x="7645775" y="4727120"/>
                  <a:pt x="7452005" y="4698431"/>
                  <a:pt x="7335168" y="4714874"/>
                </a:cubicBezTo>
                <a:cubicBezTo>
                  <a:pt x="7218331" y="4731317"/>
                  <a:pt x="6953204" y="4657210"/>
                  <a:pt x="6776936" y="4714874"/>
                </a:cubicBezTo>
                <a:cubicBezTo>
                  <a:pt x="6600668" y="4772538"/>
                  <a:pt x="6563345" y="4667937"/>
                  <a:pt x="6375009" y="4714874"/>
                </a:cubicBezTo>
                <a:cubicBezTo>
                  <a:pt x="6186673" y="4761811"/>
                  <a:pt x="6061942" y="4697137"/>
                  <a:pt x="5894929" y="4714874"/>
                </a:cubicBezTo>
                <a:cubicBezTo>
                  <a:pt x="5727916" y="4732611"/>
                  <a:pt x="5560773" y="4652069"/>
                  <a:pt x="5336697" y="4714874"/>
                </a:cubicBezTo>
                <a:cubicBezTo>
                  <a:pt x="5112621" y="4777679"/>
                  <a:pt x="5104160" y="4712573"/>
                  <a:pt x="5012923" y="4714874"/>
                </a:cubicBezTo>
                <a:cubicBezTo>
                  <a:pt x="4921686" y="4717175"/>
                  <a:pt x="4495694" y="4639287"/>
                  <a:pt x="4298386" y="4714874"/>
                </a:cubicBezTo>
                <a:cubicBezTo>
                  <a:pt x="4101078" y="4790461"/>
                  <a:pt x="3900716" y="4665754"/>
                  <a:pt x="3583849" y="4714874"/>
                </a:cubicBezTo>
                <a:cubicBezTo>
                  <a:pt x="3266982" y="4763994"/>
                  <a:pt x="3214858" y="4639104"/>
                  <a:pt x="2947465" y="4714874"/>
                </a:cubicBezTo>
                <a:cubicBezTo>
                  <a:pt x="2680072" y="4790644"/>
                  <a:pt x="2655239" y="4659094"/>
                  <a:pt x="2389233" y="4714874"/>
                </a:cubicBezTo>
                <a:cubicBezTo>
                  <a:pt x="2123227" y="4770654"/>
                  <a:pt x="1961767" y="4652789"/>
                  <a:pt x="1831001" y="4714874"/>
                </a:cubicBezTo>
                <a:cubicBezTo>
                  <a:pt x="1700235" y="4776959"/>
                  <a:pt x="1585580" y="4684736"/>
                  <a:pt x="1507226" y="4714874"/>
                </a:cubicBezTo>
                <a:cubicBezTo>
                  <a:pt x="1428873" y="4745012"/>
                  <a:pt x="1183685" y="4677033"/>
                  <a:pt x="1027147" y="4714874"/>
                </a:cubicBezTo>
                <a:cubicBezTo>
                  <a:pt x="870609" y="4752715"/>
                  <a:pt x="341513" y="4648683"/>
                  <a:pt x="0" y="4714874"/>
                </a:cubicBezTo>
                <a:lnTo>
                  <a:pt x="0" y="4714874"/>
                </a:lnTo>
                <a:cubicBezTo>
                  <a:pt x="-50404" y="4576950"/>
                  <a:pt x="28623" y="4277380"/>
                  <a:pt x="0" y="4153582"/>
                </a:cubicBezTo>
                <a:cubicBezTo>
                  <a:pt x="-28623" y="4029784"/>
                  <a:pt x="57305" y="3867734"/>
                  <a:pt x="0" y="3631580"/>
                </a:cubicBezTo>
                <a:cubicBezTo>
                  <a:pt x="-57305" y="3395426"/>
                  <a:pt x="27789" y="3219616"/>
                  <a:pt x="0" y="3109578"/>
                </a:cubicBezTo>
                <a:cubicBezTo>
                  <a:pt x="-27789" y="2999540"/>
                  <a:pt x="7338" y="2696979"/>
                  <a:pt x="0" y="2587576"/>
                </a:cubicBezTo>
                <a:cubicBezTo>
                  <a:pt x="-7338" y="2478173"/>
                  <a:pt x="28813" y="2261345"/>
                  <a:pt x="0" y="2026284"/>
                </a:cubicBezTo>
                <a:cubicBezTo>
                  <a:pt x="-28813" y="1791223"/>
                  <a:pt x="34191" y="1636283"/>
                  <a:pt x="0" y="1504282"/>
                </a:cubicBezTo>
                <a:cubicBezTo>
                  <a:pt x="-34191" y="1372281"/>
                  <a:pt x="228" y="1057262"/>
                  <a:pt x="0" y="785828"/>
                </a:cubicBezTo>
                <a:cubicBezTo>
                  <a:pt x="-64163" y="315799"/>
                  <a:pt x="426956" y="-80618"/>
                  <a:pt x="785828" y="0"/>
                </a:cubicBezTo>
                <a:close/>
              </a:path>
              <a:path w="8601075" h="4714874" stroke="0" extrusionOk="0">
                <a:moveTo>
                  <a:pt x="785828" y="0"/>
                </a:moveTo>
                <a:cubicBezTo>
                  <a:pt x="999788" y="-267"/>
                  <a:pt x="1132003" y="33006"/>
                  <a:pt x="1422212" y="0"/>
                </a:cubicBezTo>
                <a:cubicBezTo>
                  <a:pt x="1712421" y="-33006"/>
                  <a:pt x="1740729" y="16906"/>
                  <a:pt x="1824139" y="0"/>
                </a:cubicBezTo>
                <a:cubicBezTo>
                  <a:pt x="1907549" y="-16906"/>
                  <a:pt x="2334706" y="2445"/>
                  <a:pt x="2538676" y="0"/>
                </a:cubicBezTo>
                <a:cubicBezTo>
                  <a:pt x="2742646" y="-2445"/>
                  <a:pt x="2923145" y="30649"/>
                  <a:pt x="3253213" y="0"/>
                </a:cubicBezTo>
                <a:cubicBezTo>
                  <a:pt x="3583281" y="-30649"/>
                  <a:pt x="3558985" y="43183"/>
                  <a:pt x="3655140" y="0"/>
                </a:cubicBezTo>
                <a:cubicBezTo>
                  <a:pt x="3751295" y="-43183"/>
                  <a:pt x="3981286" y="13505"/>
                  <a:pt x="4135220" y="0"/>
                </a:cubicBezTo>
                <a:cubicBezTo>
                  <a:pt x="4289154" y="-13505"/>
                  <a:pt x="4512760" y="5607"/>
                  <a:pt x="4849756" y="0"/>
                </a:cubicBezTo>
                <a:cubicBezTo>
                  <a:pt x="5186752" y="-5607"/>
                  <a:pt x="5250700" y="73770"/>
                  <a:pt x="5486141" y="0"/>
                </a:cubicBezTo>
                <a:cubicBezTo>
                  <a:pt x="5721582" y="-73770"/>
                  <a:pt x="5798158" y="38531"/>
                  <a:pt x="5888068" y="0"/>
                </a:cubicBezTo>
                <a:cubicBezTo>
                  <a:pt x="5977978" y="-38531"/>
                  <a:pt x="6186572" y="35655"/>
                  <a:pt x="6368147" y="0"/>
                </a:cubicBezTo>
                <a:cubicBezTo>
                  <a:pt x="6549722" y="-35655"/>
                  <a:pt x="6587710" y="16312"/>
                  <a:pt x="6691922" y="0"/>
                </a:cubicBezTo>
                <a:cubicBezTo>
                  <a:pt x="6796134" y="-16312"/>
                  <a:pt x="6893194" y="2640"/>
                  <a:pt x="7015696" y="0"/>
                </a:cubicBezTo>
                <a:cubicBezTo>
                  <a:pt x="7138198" y="-2640"/>
                  <a:pt x="7580281" y="31606"/>
                  <a:pt x="7730233" y="0"/>
                </a:cubicBezTo>
                <a:cubicBezTo>
                  <a:pt x="7880185" y="-31606"/>
                  <a:pt x="8225233" y="25283"/>
                  <a:pt x="8601075" y="0"/>
                </a:cubicBezTo>
                <a:lnTo>
                  <a:pt x="8601075" y="0"/>
                </a:lnTo>
                <a:cubicBezTo>
                  <a:pt x="8653618" y="214664"/>
                  <a:pt x="8553946" y="397560"/>
                  <a:pt x="8601075" y="561292"/>
                </a:cubicBezTo>
                <a:cubicBezTo>
                  <a:pt x="8648204" y="725024"/>
                  <a:pt x="8595504" y="860794"/>
                  <a:pt x="8601075" y="1044004"/>
                </a:cubicBezTo>
                <a:cubicBezTo>
                  <a:pt x="8606646" y="1227214"/>
                  <a:pt x="8599011" y="1468681"/>
                  <a:pt x="8601075" y="1644586"/>
                </a:cubicBezTo>
                <a:cubicBezTo>
                  <a:pt x="8603139" y="1820491"/>
                  <a:pt x="8574780" y="2119962"/>
                  <a:pt x="8601075" y="2245169"/>
                </a:cubicBezTo>
                <a:cubicBezTo>
                  <a:pt x="8627370" y="2370376"/>
                  <a:pt x="8543992" y="2593898"/>
                  <a:pt x="8601075" y="2806461"/>
                </a:cubicBezTo>
                <a:cubicBezTo>
                  <a:pt x="8658158" y="3019024"/>
                  <a:pt x="8573473" y="3229031"/>
                  <a:pt x="8601075" y="3367754"/>
                </a:cubicBezTo>
                <a:cubicBezTo>
                  <a:pt x="8628677" y="3506477"/>
                  <a:pt x="8564874" y="3799262"/>
                  <a:pt x="8601075" y="3929046"/>
                </a:cubicBezTo>
                <a:cubicBezTo>
                  <a:pt x="8566866" y="4470991"/>
                  <a:pt x="8251989" y="4753682"/>
                  <a:pt x="7815247" y="4714874"/>
                </a:cubicBezTo>
                <a:cubicBezTo>
                  <a:pt x="7656563" y="4753441"/>
                  <a:pt x="7383301" y="4682625"/>
                  <a:pt x="7100710" y="4714874"/>
                </a:cubicBezTo>
                <a:cubicBezTo>
                  <a:pt x="6818119" y="4747123"/>
                  <a:pt x="6860854" y="4702579"/>
                  <a:pt x="6776936" y="4714874"/>
                </a:cubicBezTo>
                <a:cubicBezTo>
                  <a:pt x="6693018" y="4727169"/>
                  <a:pt x="6479287" y="4648690"/>
                  <a:pt x="6218704" y="4714874"/>
                </a:cubicBezTo>
                <a:cubicBezTo>
                  <a:pt x="5958121" y="4781058"/>
                  <a:pt x="6008013" y="4670602"/>
                  <a:pt x="5816777" y="4714874"/>
                </a:cubicBezTo>
                <a:cubicBezTo>
                  <a:pt x="5625541" y="4759146"/>
                  <a:pt x="5355261" y="4680306"/>
                  <a:pt x="5102240" y="4714874"/>
                </a:cubicBezTo>
                <a:cubicBezTo>
                  <a:pt x="4849219" y="4749442"/>
                  <a:pt x="4597676" y="4641894"/>
                  <a:pt x="4387703" y="4714874"/>
                </a:cubicBezTo>
                <a:cubicBezTo>
                  <a:pt x="4177730" y="4787854"/>
                  <a:pt x="4211534" y="4691161"/>
                  <a:pt x="4063928" y="4714874"/>
                </a:cubicBezTo>
                <a:cubicBezTo>
                  <a:pt x="3916322" y="4738587"/>
                  <a:pt x="3556226" y="4693158"/>
                  <a:pt x="3427544" y="4714874"/>
                </a:cubicBezTo>
                <a:cubicBezTo>
                  <a:pt x="3298862" y="4736590"/>
                  <a:pt x="3067036" y="4701468"/>
                  <a:pt x="2791160" y="4714874"/>
                </a:cubicBezTo>
                <a:cubicBezTo>
                  <a:pt x="2515284" y="4728280"/>
                  <a:pt x="2521091" y="4697417"/>
                  <a:pt x="2389233" y="4714874"/>
                </a:cubicBezTo>
                <a:cubicBezTo>
                  <a:pt x="2257375" y="4732331"/>
                  <a:pt x="1920951" y="4691108"/>
                  <a:pt x="1752848" y="4714874"/>
                </a:cubicBezTo>
                <a:cubicBezTo>
                  <a:pt x="1584746" y="4738640"/>
                  <a:pt x="1381531" y="4698747"/>
                  <a:pt x="1194616" y="4714874"/>
                </a:cubicBezTo>
                <a:cubicBezTo>
                  <a:pt x="1007701" y="4731001"/>
                  <a:pt x="753259" y="4665017"/>
                  <a:pt x="558232" y="4714874"/>
                </a:cubicBezTo>
                <a:cubicBezTo>
                  <a:pt x="363205" y="4764731"/>
                  <a:pt x="154173" y="4673443"/>
                  <a:pt x="0" y="4714874"/>
                </a:cubicBezTo>
                <a:lnTo>
                  <a:pt x="0" y="4714874"/>
                </a:lnTo>
                <a:cubicBezTo>
                  <a:pt x="-16658" y="4462691"/>
                  <a:pt x="54587" y="4323326"/>
                  <a:pt x="0" y="4192872"/>
                </a:cubicBezTo>
                <a:cubicBezTo>
                  <a:pt x="-54587" y="4062418"/>
                  <a:pt x="21061" y="3823154"/>
                  <a:pt x="0" y="3631580"/>
                </a:cubicBezTo>
                <a:cubicBezTo>
                  <a:pt x="-21061" y="3440006"/>
                  <a:pt x="7738" y="3337092"/>
                  <a:pt x="0" y="3109578"/>
                </a:cubicBezTo>
                <a:cubicBezTo>
                  <a:pt x="-7738" y="2882064"/>
                  <a:pt x="11728" y="2787978"/>
                  <a:pt x="0" y="2587576"/>
                </a:cubicBezTo>
                <a:cubicBezTo>
                  <a:pt x="-11728" y="2387174"/>
                  <a:pt x="18228" y="2125261"/>
                  <a:pt x="0" y="1986993"/>
                </a:cubicBezTo>
                <a:cubicBezTo>
                  <a:pt x="-18228" y="1848725"/>
                  <a:pt x="54610" y="1639546"/>
                  <a:pt x="0" y="1504282"/>
                </a:cubicBezTo>
                <a:cubicBezTo>
                  <a:pt x="-54610" y="1369018"/>
                  <a:pt x="56062" y="1137038"/>
                  <a:pt x="0" y="785828"/>
                </a:cubicBezTo>
                <a:cubicBezTo>
                  <a:pt x="-78750" y="451512"/>
                  <a:pt x="463076" y="31573"/>
                  <a:pt x="78582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02721258">
                  <a:custGeom>
                    <a:avLst/>
                    <a:gdLst>
                      <a:gd name="connsiteX0" fmla="*/ 1047771 w 11468100"/>
                      <a:gd name="connsiteY0" fmla="*/ 0 h 6286499"/>
                      <a:gd name="connsiteX1" fmla="*/ 1626678 w 11468100"/>
                      <a:gd name="connsiteY1" fmla="*/ 0 h 6286499"/>
                      <a:gd name="connsiteX2" fmla="*/ 1997179 w 11468100"/>
                      <a:gd name="connsiteY2" fmla="*/ 0 h 6286499"/>
                      <a:gd name="connsiteX3" fmla="*/ 2471883 w 11468100"/>
                      <a:gd name="connsiteY3" fmla="*/ 0 h 6286499"/>
                      <a:gd name="connsiteX4" fmla="*/ 2738180 w 11468100"/>
                      <a:gd name="connsiteY4" fmla="*/ 0 h 6286499"/>
                      <a:gd name="connsiteX5" fmla="*/ 3525494 w 11468100"/>
                      <a:gd name="connsiteY5" fmla="*/ 0 h 6286499"/>
                      <a:gd name="connsiteX6" fmla="*/ 4312807 w 11468100"/>
                      <a:gd name="connsiteY6" fmla="*/ 0 h 6286499"/>
                      <a:gd name="connsiteX7" fmla="*/ 4579105 w 11468100"/>
                      <a:gd name="connsiteY7" fmla="*/ 0 h 6286499"/>
                      <a:gd name="connsiteX8" fmla="*/ 5158012 w 11468100"/>
                      <a:gd name="connsiteY8" fmla="*/ 0 h 6286499"/>
                      <a:gd name="connsiteX9" fmla="*/ 5945326 w 11468100"/>
                      <a:gd name="connsiteY9" fmla="*/ 0 h 6286499"/>
                      <a:gd name="connsiteX10" fmla="*/ 6732639 w 11468100"/>
                      <a:gd name="connsiteY10" fmla="*/ 0 h 6286499"/>
                      <a:gd name="connsiteX11" fmla="*/ 7519953 w 11468100"/>
                      <a:gd name="connsiteY11" fmla="*/ 0 h 6286499"/>
                      <a:gd name="connsiteX12" fmla="*/ 8098860 w 11468100"/>
                      <a:gd name="connsiteY12" fmla="*/ 0 h 6286499"/>
                      <a:gd name="connsiteX13" fmla="*/ 8573564 w 11468100"/>
                      <a:gd name="connsiteY13" fmla="*/ 0 h 6286499"/>
                      <a:gd name="connsiteX14" fmla="*/ 8839861 w 11468100"/>
                      <a:gd name="connsiteY14" fmla="*/ 0 h 6286499"/>
                      <a:gd name="connsiteX15" fmla="*/ 9314565 w 11468100"/>
                      <a:gd name="connsiteY15" fmla="*/ 0 h 6286499"/>
                      <a:gd name="connsiteX16" fmla="*/ 10101879 w 11468100"/>
                      <a:gd name="connsiteY16" fmla="*/ 0 h 6286499"/>
                      <a:gd name="connsiteX17" fmla="*/ 10784990 w 11468100"/>
                      <a:gd name="connsiteY17" fmla="*/ 0 h 6286499"/>
                      <a:gd name="connsiteX18" fmla="*/ 11468100 w 11468100"/>
                      <a:gd name="connsiteY18" fmla="*/ 0 h 6286499"/>
                      <a:gd name="connsiteX19" fmla="*/ 11468100 w 11468100"/>
                      <a:gd name="connsiteY19" fmla="*/ 0 h 6286499"/>
                      <a:gd name="connsiteX20" fmla="*/ 11468100 w 11468100"/>
                      <a:gd name="connsiteY20" fmla="*/ 529694 h 6286499"/>
                      <a:gd name="connsiteX21" fmla="*/ 11468100 w 11468100"/>
                      <a:gd name="connsiteY21" fmla="*/ 1216549 h 6286499"/>
                      <a:gd name="connsiteX22" fmla="*/ 11468100 w 11468100"/>
                      <a:gd name="connsiteY22" fmla="*/ 1851017 h 6286499"/>
                      <a:gd name="connsiteX23" fmla="*/ 11468100 w 11468100"/>
                      <a:gd name="connsiteY23" fmla="*/ 2433098 h 6286499"/>
                      <a:gd name="connsiteX24" fmla="*/ 11468100 w 11468100"/>
                      <a:gd name="connsiteY24" fmla="*/ 3015179 h 6286499"/>
                      <a:gd name="connsiteX25" fmla="*/ 11468100 w 11468100"/>
                      <a:gd name="connsiteY25" fmla="*/ 3440098 h 6286499"/>
                      <a:gd name="connsiteX26" fmla="*/ 11468100 w 11468100"/>
                      <a:gd name="connsiteY26" fmla="*/ 3969792 h 6286499"/>
                      <a:gd name="connsiteX27" fmla="*/ 11468100 w 11468100"/>
                      <a:gd name="connsiteY27" fmla="*/ 4551873 h 6286499"/>
                      <a:gd name="connsiteX28" fmla="*/ 11468100 w 11468100"/>
                      <a:gd name="connsiteY28" fmla="*/ 5238728 h 6286499"/>
                      <a:gd name="connsiteX29" fmla="*/ 10420329 w 11468100"/>
                      <a:gd name="connsiteY29" fmla="*/ 6286499 h 6286499"/>
                      <a:gd name="connsiteX30" fmla="*/ 10049828 w 11468100"/>
                      <a:gd name="connsiteY30" fmla="*/ 6286499 h 6286499"/>
                      <a:gd name="connsiteX31" fmla="*/ 9575125 w 11468100"/>
                      <a:gd name="connsiteY31" fmla="*/ 6286499 h 6286499"/>
                      <a:gd name="connsiteX32" fmla="*/ 8892014 w 11468100"/>
                      <a:gd name="connsiteY32" fmla="*/ 6286499 h 6286499"/>
                      <a:gd name="connsiteX33" fmla="*/ 8208904 w 11468100"/>
                      <a:gd name="connsiteY33" fmla="*/ 6286499 h 6286499"/>
                      <a:gd name="connsiteX34" fmla="*/ 7629996 w 11468100"/>
                      <a:gd name="connsiteY34" fmla="*/ 6286499 h 6286499"/>
                      <a:gd name="connsiteX35" fmla="*/ 7155293 w 11468100"/>
                      <a:gd name="connsiteY35" fmla="*/ 6286499 h 6286499"/>
                      <a:gd name="connsiteX36" fmla="*/ 6367979 w 11468100"/>
                      <a:gd name="connsiteY36" fmla="*/ 6286499 h 6286499"/>
                      <a:gd name="connsiteX37" fmla="*/ 5580665 w 11468100"/>
                      <a:gd name="connsiteY37" fmla="*/ 6286499 h 6286499"/>
                      <a:gd name="connsiteX38" fmla="*/ 4793351 w 11468100"/>
                      <a:gd name="connsiteY38" fmla="*/ 6286499 h 6286499"/>
                      <a:gd name="connsiteX39" fmla="*/ 4214444 w 11468100"/>
                      <a:gd name="connsiteY39" fmla="*/ 6286499 h 6286499"/>
                      <a:gd name="connsiteX40" fmla="*/ 3948147 w 11468100"/>
                      <a:gd name="connsiteY40" fmla="*/ 6286499 h 6286499"/>
                      <a:gd name="connsiteX41" fmla="*/ 3160833 w 11468100"/>
                      <a:gd name="connsiteY41" fmla="*/ 6286499 h 6286499"/>
                      <a:gd name="connsiteX42" fmla="*/ 2581926 w 11468100"/>
                      <a:gd name="connsiteY42" fmla="*/ 6286499 h 6286499"/>
                      <a:gd name="connsiteX43" fmla="*/ 1794612 w 11468100"/>
                      <a:gd name="connsiteY43" fmla="*/ 6286499 h 6286499"/>
                      <a:gd name="connsiteX44" fmla="*/ 1007298 w 11468100"/>
                      <a:gd name="connsiteY44" fmla="*/ 6286499 h 6286499"/>
                      <a:gd name="connsiteX45" fmla="*/ 741001 w 11468100"/>
                      <a:gd name="connsiteY45" fmla="*/ 6286499 h 6286499"/>
                      <a:gd name="connsiteX46" fmla="*/ 0 w 11468100"/>
                      <a:gd name="connsiteY46" fmla="*/ 6286499 h 6286499"/>
                      <a:gd name="connsiteX47" fmla="*/ 0 w 11468100"/>
                      <a:gd name="connsiteY47" fmla="*/ 6286499 h 6286499"/>
                      <a:gd name="connsiteX48" fmla="*/ 0 w 11468100"/>
                      <a:gd name="connsiteY48" fmla="*/ 5809193 h 6286499"/>
                      <a:gd name="connsiteX49" fmla="*/ 0 w 11468100"/>
                      <a:gd name="connsiteY49" fmla="*/ 5384274 h 6286499"/>
                      <a:gd name="connsiteX50" fmla="*/ 0 w 11468100"/>
                      <a:gd name="connsiteY50" fmla="*/ 4854580 h 6286499"/>
                      <a:gd name="connsiteX51" fmla="*/ 0 w 11468100"/>
                      <a:gd name="connsiteY51" fmla="*/ 4377274 h 6286499"/>
                      <a:gd name="connsiteX52" fmla="*/ 0 w 11468100"/>
                      <a:gd name="connsiteY52" fmla="*/ 3795193 h 6286499"/>
                      <a:gd name="connsiteX53" fmla="*/ 0 w 11468100"/>
                      <a:gd name="connsiteY53" fmla="*/ 3213112 h 6286499"/>
                      <a:gd name="connsiteX54" fmla="*/ 0 w 11468100"/>
                      <a:gd name="connsiteY54" fmla="*/ 2683418 h 6286499"/>
                      <a:gd name="connsiteX55" fmla="*/ 0 w 11468100"/>
                      <a:gd name="connsiteY55" fmla="*/ 1996563 h 6286499"/>
                      <a:gd name="connsiteX56" fmla="*/ 0 w 11468100"/>
                      <a:gd name="connsiteY56" fmla="*/ 1047771 h 6286499"/>
                      <a:gd name="connsiteX57" fmla="*/ 1047771 w 11468100"/>
                      <a:gd name="connsiteY57" fmla="*/ 0 h 6286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468100" h="6286499" fill="none" extrusionOk="0">
                        <a:moveTo>
                          <a:pt x="1047771" y="0"/>
                        </a:moveTo>
                        <a:cubicBezTo>
                          <a:pt x="1253538" y="-16723"/>
                          <a:pt x="1376675" y="22572"/>
                          <a:pt x="1626678" y="0"/>
                        </a:cubicBezTo>
                        <a:cubicBezTo>
                          <a:pt x="1876681" y="-22572"/>
                          <a:pt x="1820623" y="10835"/>
                          <a:pt x="1997179" y="0"/>
                        </a:cubicBezTo>
                        <a:cubicBezTo>
                          <a:pt x="2173735" y="-10835"/>
                          <a:pt x="2291033" y="28102"/>
                          <a:pt x="2471883" y="0"/>
                        </a:cubicBezTo>
                        <a:cubicBezTo>
                          <a:pt x="2652733" y="-28102"/>
                          <a:pt x="2617948" y="1773"/>
                          <a:pt x="2738180" y="0"/>
                        </a:cubicBezTo>
                        <a:cubicBezTo>
                          <a:pt x="2858412" y="-1773"/>
                          <a:pt x="3132087" y="71317"/>
                          <a:pt x="3525494" y="0"/>
                        </a:cubicBezTo>
                        <a:cubicBezTo>
                          <a:pt x="3918901" y="-71317"/>
                          <a:pt x="3960568" y="63381"/>
                          <a:pt x="4312807" y="0"/>
                        </a:cubicBezTo>
                        <a:cubicBezTo>
                          <a:pt x="4665046" y="-63381"/>
                          <a:pt x="4517661" y="21220"/>
                          <a:pt x="4579105" y="0"/>
                        </a:cubicBezTo>
                        <a:cubicBezTo>
                          <a:pt x="4640549" y="-21220"/>
                          <a:pt x="4875919" y="18955"/>
                          <a:pt x="5158012" y="0"/>
                        </a:cubicBezTo>
                        <a:cubicBezTo>
                          <a:pt x="5440105" y="-18955"/>
                          <a:pt x="5646647" y="3112"/>
                          <a:pt x="5945326" y="0"/>
                        </a:cubicBezTo>
                        <a:cubicBezTo>
                          <a:pt x="6244005" y="-3112"/>
                          <a:pt x="6379485" y="13245"/>
                          <a:pt x="6732639" y="0"/>
                        </a:cubicBezTo>
                        <a:cubicBezTo>
                          <a:pt x="7085793" y="-13245"/>
                          <a:pt x="7191650" y="85930"/>
                          <a:pt x="7519953" y="0"/>
                        </a:cubicBezTo>
                        <a:cubicBezTo>
                          <a:pt x="7848256" y="-85930"/>
                          <a:pt x="7858814" y="31407"/>
                          <a:pt x="8098860" y="0"/>
                        </a:cubicBezTo>
                        <a:cubicBezTo>
                          <a:pt x="8338906" y="-31407"/>
                          <a:pt x="8477811" y="16298"/>
                          <a:pt x="8573564" y="0"/>
                        </a:cubicBezTo>
                        <a:cubicBezTo>
                          <a:pt x="8669317" y="-16298"/>
                          <a:pt x="8707750" y="13630"/>
                          <a:pt x="8839861" y="0"/>
                        </a:cubicBezTo>
                        <a:cubicBezTo>
                          <a:pt x="8971972" y="-13630"/>
                          <a:pt x="9201472" y="39664"/>
                          <a:pt x="9314565" y="0"/>
                        </a:cubicBezTo>
                        <a:cubicBezTo>
                          <a:pt x="9427658" y="-39664"/>
                          <a:pt x="9855558" y="12060"/>
                          <a:pt x="10101879" y="0"/>
                        </a:cubicBezTo>
                        <a:cubicBezTo>
                          <a:pt x="10348200" y="-12060"/>
                          <a:pt x="10604593" y="56990"/>
                          <a:pt x="10784990" y="0"/>
                        </a:cubicBezTo>
                        <a:cubicBezTo>
                          <a:pt x="10965387" y="-56990"/>
                          <a:pt x="11156532" y="17021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31585" y="234485"/>
                          <a:pt x="11435403" y="382431"/>
                          <a:pt x="11468100" y="529694"/>
                        </a:cubicBezTo>
                        <a:cubicBezTo>
                          <a:pt x="11500797" y="676957"/>
                          <a:pt x="11443153" y="897156"/>
                          <a:pt x="11468100" y="1216549"/>
                        </a:cubicBezTo>
                        <a:cubicBezTo>
                          <a:pt x="11493047" y="1535942"/>
                          <a:pt x="11421726" y="1629809"/>
                          <a:pt x="11468100" y="1851017"/>
                        </a:cubicBezTo>
                        <a:cubicBezTo>
                          <a:pt x="11514474" y="2072225"/>
                          <a:pt x="11422375" y="2267036"/>
                          <a:pt x="11468100" y="2433098"/>
                        </a:cubicBezTo>
                        <a:cubicBezTo>
                          <a:pt x="11513825" y="2599160"/>
                          <a:pt x="11457512" y="2743950"/>
                          <a:pt x="11468100" y="3015179"/>
                        </a:cubicBezTo>
                        <a:cubicBezTo>
                          <a:pt x="11478688" y="3286408"/>
                          <a:pt x="11457683" y="3294514"/>
                          <a:pt x="11468100" y="3440098"/>
                        </a:cubicBezTo>
                        <a:cubicBezTo>
                          <a:pt x="11478517" y="3585682"/>
                          <a:pt x="11407966" y="3817586"/>
                          <a:pt x="11468100" y="3969792"/>
                        </a:cubicBezTo>
                        <a:cubicBezTo>
                          <a:pt x="11528234" y="4121998"/>
                          <a:pt x="11456020" y="4320086"/>
                          <a:pt x="11468100" y="4551873"/>
                        </a:cubicBezTo>
                        <a:cubicBezTo>
                          <a:pt x="11480180" y="4783660"/>
                          <a:pt x="11419146" y="5002246"/>
                          <a:pt x="11468100" y="5238728"/>
                        </a:cubicBezTo>
                        <a:cubicBezTo>
                          <a:pt x="11390199" y="5844611"/>
                          <a:pt x="11123461" y="6398363"/>
                          <a:pt x="10420329" y="6286499"/>
                        </a:cubicBezTo>
                        <a:cubicBezTo>
                          <a:pt x="10235525" y="6305996"/>
                          <a:pt x="10138447" y="6285970"/>
                          <a:pt x="10049828" y="6286499"/>
                        </a:cubicBezTo>
                        <a:cubicBezTo>
                          <a:pt x="9961209" y="6287028"/>
                          <a:pt x="9761651" y="6260407"/>
                          <a:pt x="9575125" y="6286499"/>
                        </a:cubicBezTo>
                        <a:cubicBezTo>
                          <a:pt x="9388599" y="6312591"/>
                          <a:pt x="9053405" y="6258167"/>
                          <a:pt x="8892014" y="6286499"/>
                        </a:cubicBezTo>
                        <a:cubicBezTo>
                          <a:pt x="8730623" y="6314831"/>
                          <a:pt x="8422860" y="6223919"/>
                          <a:pt x="8208904" y="6286499"/>
                        </a:cubicBezTo>
                        <a:cubicBezTo>
                          <a:pt x="7994948" y="6349079"/>
                          <a:pt x="7873127" y="6284398"/>
                          <a:pt x="7629996" y="6286499"/>
                        </a:cubicBezTo>
                        <a:cubicBezTo>
                          <a:pt x="7386865" y="6288600"/>
                          <a:pt x="7305920" y="6240957"/>
                          <a:pt x="7155293" y="6286499"/>
                        </a:cubicBezTo>
                        <a:cubicBezTo>
                          <a:pt x="7004666" y="6332041"/>
                          <a:pt x="6602835" y="6262845"/>
                          <a:pt x="6367979" y="6286499"/>
                        </a:cubicBezTo>
                        <a:cubicBezTo>
                          <a:pt x="6133123" y="6310153"/>
                          <a:pt x="5947201" y="6254359"/>
                          <a:pt x="5580665" y="6286499"/>
                        </a:cubicBezTo>
                        <a:cubicBezTo>
                          <a:pt x="5214129" y="6318639"/>
                          <a:pt x="5184801" y="6269496"/>
                          <a:pt x="4793351" y="6286499"/>
                        </a:cubicBezTo>
                        <a:cubicBezTo>
                          <a:pt x="4401901" y="6303502"/>
                          <a:pt x="4483610" y="6261623"/>
                          <a:pt x="4214444" y="6286499"/>
                        </a:cubicBezTo>
                        <a:cubicBezTo>
                          <a:pt x="3945278" y="6311375"/>
                          <a:pt x="4079087" y="6255661"/>
                          <a:pt x="3948147" y="6286499"/>
                        </a:cubicBezTo>
                        <a:cubicBezTo>
                          <a:pt x="3817207" y="6317337"/>
                          <a:pt x="3521044" y="6279530"/>
                          <a:pt x="3160833" y="6286499"/>
                        </a:cubicBezTo>
                        <a:cubicBezTo>
                          <a:pt x="2800622" y="6293468"/>
                          <a:pt x="2738317" y="6248413"/>
                          <a:pt x="2581926" y="6286499"/>
                        </a:cubicBezTo>
                        <a:cubicBezTo>
                          <a:pt x="2425535" y="6324585"/>
                          <a:pt x="1979698" y="6202113"/>
                          <a:pt x="1794612" y="6286499"/>
                        </a:cubicBezTo>
                        <a:cubicBezTo>
                          <a:pt x="1609526" y="6370885"/>
                          <a:pt x="1345099" y="6234283"/>
                          <a:pt x="1007298" y="6286499"/>
                        </a:cubicBezTo>
                        <a:cubicBezTo>
                          <a:pt x="669497" y="6338715"/>
                          <a:pt x="857602" y="6259523"/>
                          <a:pt x="741001" y="6286499"/>
                        </a:cubicBezTo>
                        <a:cubicBezTo>
                          <a:pt x="624400" y="6313475"/>
                          <a:pt x="255471" y="6282824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26298" y="6101611"/>
                          <a:pt x="14640" y="5983890"/>
                          <a:pt x="0" y="5809193"/>
                        </a:cubicBezTo>
                        <a:cubicBezTo>
                          <a:pt x="-14640" y="5634496"/>
                          <a:pt x="30076" y="5480840"/>
                          <a:pt x="0" y="5384274"/>
                        </a:cubicBezTo>
                        <a:cubicBezTo>
                          <a:pt x="-30076" y="5287708"/>
                          <a:pt x="9450" y="5078447"/>
                          <a:pt x="0" y="4854580"/>
                        </a:cubicBezTo>
                        <a:cubicBezTo>
                          <a:pt x="-9450" y="4630713"/>
                          <a:pt x="10088" y="4581702"/>
                          <a:pt x="0" y="4377274"/>
                        </a:cubicBezTo>
                        <a:cubicBezTo>
                          <a:pt x="-10088" y="4172846"/>
                          <a:pt x="16014" y="3992312"/>
                          <a:pt x="0" y="3795193"/>
                        </a:cubicBezTo>
                        <a:cubicBezTo>
                          <a:pt x="-16014" y="3598074"/>
                          <a:pt x="49695" y="3349182"/>
                          <a:pt x="0" y="3213112"/>
                        </a:cubicBezTo>
                        <a:cubicBezTo>
                          <a:pt x="-49695" y="3077042"/>
                          <a:pt x="24598" y="2798672"/>
                          <a:pt x="0" y="2683418"/>
                        </a:cubicBezTo>
                        <a:cubicBezTo>
                          <a:pt x="-24598" y="2568164"/>
                          <a:pt x="55510" y="2324318"/>
                          <a:pt x="0" y="1996563"/>
                        </a:cubicBezTo>
                        <a:cubicBezTo>
                          <a:pt x="-55510" y="1668809"/>
                          <a:pt x="81937" y="1274535"/>
                          <a:pt x="0" y="1047771"/>
                        </a:cubicBezTo>
                        <a:cubicBezTo>
                          <a:pt x="19638" y="435353"/>
                          <a:pt x="477150" y="-9821"/>
                          <a:pt x="1047771" y="0"/>
                        </a:cubicBezTo>
                        <a:close/>
                      </a:path>
                      <a:path w="11468100" h="6286499" stroke="0" extrusionOk="0">
                        <a:moveTo>
                          <a:pt x="1047771" y="0"/>
                        </a:moveTo>
                        <a:cubicBezTo>
                          <a:pt x="1209652" y="-47210"/>
                          <a:pt x="1472016" y="63288"/>
                          <a:pt x="1730881" y="0"/>
                        </a:cubicBezTo>
                        <a:cubicBezTo>
                          <a:pt x="1989746" y="-63288"/>
                          <a:pt x="1982521" y="4515"/>
                          <a:pt x="2101382" y="0"/>
                        </a:cubicBezTo>
                        <a:cubicBezTo>
                          <a:pt x="2220243" y="-4515"/>
                          <a:pt x="2703993" y="69848"/>
                          <a:pt x="2888696" y="0"/>
                        </a:cubicBezTo>
                        <a:cubicBezTo>
                          <a:pt x="3073399" y="-69848"/>
                          <a:pt x="3329630" y="78824"/>
                          <a:pt x="3676010" y="0"/>
                        </a:cubicBezTo>
                        <a:cubicBezTo>
                          <a:pt x="4022390" y="-78824"/>
                          <a:pt x="3870888" y="16711"/>
                          <a:pt x="4046510" y="0"/>
                        </a:cubicBezTo>
                        <a:cubicBezTo>
                          <a:pt x="4222132" y="-16711"/>
                          <a:pt x="4335086" y="1684"/>
                          <a:pt x="4521214" y="0"/>
                        </a:cubicBezTo>
                        <a:cubicBezTo>
                          <a:pt x="4707342" y="-1684"/>
                          <a:pt x="5020230" y="55604"/>
                          <a:pt x="5308528" y="0"/>
                        </a:cubicBezTo>
                        <a:cubicBezTo>
                          <a:pt x="5596826" y="-55604"/>
                          <a:pt x="5718930" y="481"/>
                          <a:pt x="5991638" y="0"/>
                        </a:cubicBezTo>
                        <a:cubicBezTo>
                          <a:pt x="6264346" y="-481"/>
                          <a:pt x="6274338" y="33452"/>
                          <a:pt x="6362139" y="0"/>
                        </a:cubicBezTo>
                        <a:cubicBezTo>
                          <a:pt x="6449940" y="-33452"/>
                          <a:pt x="6734105" y="27829"/>
                          <a:pt x="6836843" y="0"/>
                        </a:cubicBezTo>
                        <a:cubicBezTo>
                          <a:pt x="6939581" y="-27829"/>
                          <a:pt x="7024834" y="7826"/>
                          <a:pt x="7103140" y="0"/>
                        </a:cubicBezTo>
                        <a:cubicBezTo>
                          <a:pt x="7181446" y="-7826"/>
                          <a:pt x="7261191" y="1005"/>
                          <a:pt x="7369437" y="0"/>
                        </a:cubicBezTo>
                        <a:cubicBezTo>
                          <a:pt x="7477683" y="-1005"/>
                          <a:pt x="7952745" y="91881"/>
                          <a:pt x="8156751" y="0"/>
                        </a:cubicBezTo>
                        <a:cubicBezTo>
                          <a:pt x="8360757" y="-91881"/>
                          <a:pt x="8597594" y="66500"/>
                          <a:pt x="8944065" y="0"/>
                        </a:cubicBezTo>
                        <a:cubicBezTo>
                          <a:pt x="9290536" y="-66500"/>
                          <a:pt x="9259578" y="50932"/>
                          <a:pt x="9522972" y="0"/>
                        </a:cubicBezTo>
                        <a:cubicBezTo>
                          <a:pt x="9786366" y="-50932"/>
                          <a:pt x="10003002" y="9306"/>
                          <a:pt x="10310286" y="0"/>
                        </a:cubicBezTo>
                        <a:cubicBezTo>
                          <a:pt x="10617570" y="-9306"/>
                          <a:pt x="10899149" y="39818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10925" y="306934"/>
                          <a:pt x="11416726" y="524781"/>
                          <a:pt x="11468100" y="686855"/>
                        </a:cubicBezTo>
                        <a:cubicBezTo>
                          <a:pt x="11519474" y="848930"/>
                          <a:pt x="11398500" y="1056476"/>
                          <a:pt x="11468100" y="1268936"/>
                        </a:cubicBezTo>
                        <a:cubicBezTo>
                          <a:pt x="11537700" y="1481396"/>
                          <a:pt x="11422571" y="1628533"/>
                          <a:pt x="11468100" y="1851017"/>
                        </a:cubicBezTo>
                        <a:cubicBezTo>
                          <a:pt x="11513629" y="2073501"/>
                          <a:pt x="11464384" y="2226258"/>
                          <a:pt x="11468100" y="2328324"/>
                        </a:cubicBezTo>
                        <a:cubicBezTo>
                          <a:pt x="11471816" y="2430390"/>
                          <a:pt x="11423294" y="2673612"/>
                          <a:pt x="11468100" y="2962792"/>
                        </a:cubicBezTo>
                        <a:cubicBezTo>
                          <a:pt x="11512906" y="3251972"/>
                          <a:pt x="11462732" y="3267626"/>
                          <a:pt x="11468100" y="3544873"/>
                        </a:cubicBezTo>
                        <a:cubicBezTo>
                          <a:pt x="11473468" y="3822120"/>
                          <a:pt x="11421093" y="3787371"/>
                          <a:pt x="11468100" y="4022179"/>
                        </a:cubicBezTo>
                        <a:cubicBezTo>
                          <a:pt x="11515107" y="4256987"/>
                          <a:pt x="11441604" y="4240529"/>
                          <a:pt x="11468100" y="4447098"/>
                        </a:cubicBezTo>
                        <a:cubicBezTo>
                          <a:pt x="11494596" y="4653667"/>
                          <a:pt x="11450231" y="5050686"/>
                          <a:pt x="11468100" y="5238728"/>
                        </a:cubicBezTo>
                        <a:cubicBezTo>
                          <a:pt x="11401554" y="5962830"/>
                          <a:pt x="11058809" y="6245890"/>
                          <a:pt x="10420329" y="6286499"/>
                        </a:cubicBezTo>
                        <a:cubicBezTo>
                          <a:pt x="10259207" y="6323882"/>
                          <a:pt x="10146322" y="6272616"/>
                          <a:pt x="10049828" y="6286499"/>
                        </a:cubicBezTo>
                        <a:cubicBezTo>
                          <a:pt x="9953334" y="6300382"/>
                          <a:pt x="9910321" y="6274817"/>
                          <a:pt x="9783531" y="6286499"/>
                        </a:cubicBezTo>
                        <a:cubicBezTo>
                          <a:pt x="9656741" y="6298181"/>
                          <a:pt x="9392410" y="6279265"/>
                          <a:pt x="9100421" y="6286499"/>
                        </a:cubicBezTo>
                        <a:cubicBezTo>
                          <a:pt x="8808432" y="6293733"/>
                          <a:pt x="8599302" y="6239774"/>
                          <a:pt x="8417310" y="6286499"/>
                        </a:cubicBezTo>
                        <a:cubicBezTo>
                          <a:pt x="8235318" y="6333224"/>
                          <a:pt x="8229403" y="6258946"/>
                          <a:pt x="8046810" y="6286499"/>
                        </a:cubicBezTo>
                        <a:cubicBezTo>
                          <a:pt x="7864217" y="6314052"/>
                          <a:pt x="7629929" y="6262265"/>
                          <a:pt x="7363699" y="6286499"/>
                        </a:cubicBezTo>
                        <a:cubicBezTo>
                          <a:pt x="7097469" y="6310733"/>
                          <a:pt x="7061979" y="6228086"/>
                          <a:pt x="6784792" y="6286499"/>
                        </a:cubicBezTo>
                        <a:cubicBezTo>
                          <a:pt x="6507605" y="6344912"/>
                          <a:pt x="6247716" y="6268581"/>
                          <a:pt x="6101682" y="6286499"/>
                        </a:cubicBezTo>
                        <a:cubicBezTo>
                          <a:pt x="5955648" y="6304417"/>
                          <a:pt x="5609701" y="6248596"/>
                          <a:pt x="5418571" y="6286499"/>
                        </a:cubicBezTo>
                        <a:cubicBezTo>
                          <a:pt x="5227441" y="6324402"/>
                          <a:pt x="5072269" y="6239895"/>
                          <a:pt x="4943867" y="6286499"/>
                        </a:cubicBezTo>
                        <a:cubicBezTo>
                          <a:pt x="4815465" y="6333103"/>
                          <a:pt x="4782896" y="6261448"/>
                          <a:pt x="4677570" y="6286499"/>
                        </a:cubicBezTo>
                        <a:cubicBezTo>
                          <a:pt x="4572244" y="6311550"/>
                          <a:pt x="4491529" y="6263831"/>
                          <a:pt x="4307069" y="6286499"/>
                        </a:cubicBezTo>
                        <a:cubicBezTo>
                          <a:pt x="4122609" y="6309167"/>
                          <a:pt x="3708968" y="6226989"/>
                          <a:pt x="3519756" y="6286499"/>
                        </a:cubicBezTo>
                        <a:cubicBezTo>
                          <a:pt x="3330544" y="6346009"/>
                          <a:pt x="3314992" y="6263665"/>
                          <a:pt x="3253458" y="6286499"/>
                        </a:cubicBezTo>
                        <a:cubicBezTo>
                          <a:pt x="3191924" y="6309333"/>
                          <a:pt x="2837652" y="6284994"/>
                          <a:pt x="2674551" y="6286499"/>
                        </a:cubicBezTo>
                        <a:cubicBezTo>
                          <a:pt x="2511450" y="6288004"/>
                          <a:pt x="2072590" y="6236285"/>
                          <a:pt x="1887237" y="6286499"/>
                        </a:cubicBezTo>
                        <a:cubicBezTo>
                          <a:pt x="1701884" y="6336713"/>
                          <a:pt x="1691197" y="6261979"/>
                          <a:pt x="1620940" y="6286499"/>
                        </a:cubicBezTo>
                        <a:cubicBezTo>
                          <a:pt x="1550683" y="6311019"/>
                          <a:pt x="1013773" y="6238644"/>
                          <a:pt x="833626" y="6286499"/>
                        </a:cubicBezTo>
                        <a:cubicBezTo>
                          <a:pt x="653479" y="6334354"/>
                          <a:pt x="266587" y="6206299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12489" y="6053446"/>
                          <a:pt x="57686" y="6019335"/>
                          <a:pt x="0" y="5756805"/>
                        </a:cubicBezTo>
                        <a:cubicBezTo>
                          <a:pt x="-57686" y="5494275"/>
                          <a:pt x="80396" y="5330662"/>
                          <a:pt x="0" y="5069950"/>
                        </a:cubicBezTo>
                        <a:cubicBezTo>
                          <a:pt x="-80396" y="4809238"/>
                          <a:pt x="32373" y="4848280"/>
                          <a:pt x="0" y="4645031"/>
                        </a:cubicBezTo>
                        <a:cubicBezTo>
                          <a:pt x="-32373" y="4441782"/>
                          <a:pt x="71762" y="4246402"/>
                          <a:pt x="0" y="4010563"/>
                        </a:cubicBezTo>
                        <a:cubicBezTo>
                          <a:pt x="-71762" y="3774724"/>
                          <a:pt x="41690" y="3796877"/>
                          <a:pt x="0" y="3585644"/>
                        </a:cubicBezTo>
                        <a:cubicBezTo>
                          <a:pt x="-41690" y="3374411"/>
                          <a:pt x="42260" y="3271254"/>
                          <a:pt x="0" y="3160725"/>
                        </a:cubicBezTo>
                        <a:cubicBezTo>
                          <a:pt x="-42260" y="3050196"/>
                          <a:pt x="25196" y="2763319"/>
                          <a:pt x="0" y="2631031"/>
                        </a:cubicBezTo>
                        <a:cubicBezTo>
                          <a:pt x="-25196" y="2498743"/>
                          <a:pt x="50134" y="2325312"/>
                          <a:pt x="0" y="2048950"/>
                        </a:cubicBezTo>
                        <a:cubicBezTo>
                          <a:pt x="-50134" y="1772588"/>
                          <a:pt x="3749" y="1799096"/>
                          <a:pt x="0" y="1624031"/>
                        </a:cubicBezTo>
                        <a:cubicBezTo>
                          <a:pt x="-3749" y="1448966"/>
                          <a:pt x="31236" y="1302504"/>
                          <a:pt x="0" y="1047771"/>
                        </a:cubicBezTo>
                        <a:cubicBezTo>
                          <a:pt x="-83552" y="441276"/>
                          <a:pt x="366988" y="37456"/>
                          <a:pt x="1047771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oogle Shape;170;p30">
            <a:extLst>
              <a:ext uri="{FF2B5EF4-FFF2-40B4-BE49-F238E27FC236}">
                <a16:creationId xmlns:a16="http://schemas.microsoft.com/office/drawing/2014/main" id="{02F9E83E-DD81-3585-D9A9-C7AD16E7A54A}"/>
              </a:ext>
            </a:extLst>
          </p:cNvPr>
          <p:cNvGrpSpPr/>
          <p:nvPr/>
        </p:nvGrpSpPr>
        <p:grpSpPr>
          <a:xfrm>
            <a:off x="1" y="1"/>
            <a:ext cx="2534167" cy="6858001"/>
            <a:chOff x="0" y="0"/>
            <a:chExt cx="1900625" cy="5143501"/>
          </a:xfrm>
        </p:grpSpPr>
        <p:pic>
          <p:nvPicPr>
            <p:cNvPr id="5" name="Google Shape;171;p30">
              <a:extLst>
                <a:ext uri="{FF2B5EF4-FFF2-40B4-BE49-F238E27FC236}">
                  <a16:creationId xmlns:a16="http://schemas.microsoft.com/office/drawing/2014/main" id="{CE36E2CF-FEA5-5F30-24D0-B22B1B4D26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6036" t="13040" r="40851" b="3577"/>
            <a:stretch/>
          </p:blipFill>
          <p:spPr>
            <a:xfrm flipH="1">
              <a:off x="0" y="0"/>
              <a:ext cx="190062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2;p30">
              <a:extLst>
                <a:ext uri="{FF2B5EF4-FFF2-40B4-BE49-F238E27FC236}">
                  <a16:creationId xmlns:a16="http://schemas.microsoft.com/office/drawing/2014/main" id="{AA38431B-0A8A-714A-5707-0611F130565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587550" y="754902"/>
              <a:ext cx="313075" cy="3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30">
              <a:extLst>
                <a:ext uri="{FF2B5EF4-FFF2-40B4-BE49-F238E27FC236}">
                  <a16:creationId xmlns:a16="http://schemas.microsoft.com/office/drawing/2014/main" id="{16B54353-09A7-FB9F-2138-C925C4A017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096175" y="104000"/>
              <a:ext cx="352947" cy="34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4;p30">
              <a:extLst>
                <a:ext uri="{FF2B5EF4-FFF2-40B4-BE49-F238E27FC236}">
                  <a16:creationId xmlns:a16="http://schemas.microsoft.com/office/drawing/2014/main" id="{AEC6FA1B-92A3-19F6-17B3-34824F6B672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5300" y="53950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5;p30">
              <a:extLst>
                <a:ext uri="{FF2B5EF4-FFF2-40B4-BE49-F238E27FC236}">
                  <a16:creationId xmlns:a16="http://schemas.microsoft.com/office/drawing/2014/main" id="{A293261C-3ECB-3532-99A7-54023765F6F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98175" y="7365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79;p30">
            <a:extLst>
              <a:ext uri="{FF2B5EF4-FFF2-40B4-BE49-F238E27FC236}">
                <a16:creationId xmlns:a16="http://schemas.microsoft.com/office/drawing/2014/main" id="{6541FFC2-C2B2-776A-BFF4-9BB0D9012C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863" y="-250166"/>
            <a:ext cx="3458501" cy="205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7;p30">
            <a:extLst>
              <a:ext uri="{FF2B5EF4-FFF2-40B4-BE49-F238E27FC236}">
                <a16:creationId xmlns:a16="http://schemas.microsoft.com/office/drawing/2014/main" id="{A3A6BEAA-7239-37C2-0050-F8B6C9055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8938" y="5433189"/>
            <a:ext cx="34585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latin typeface="Alata" panose="00000500000000000000" pitchFamily="2" charset="0"/>
              </a:rPr>
              <a:t>zebra</a:t>
            </a:r>
            <a:endParaRPr dirty="0">
              <a:latin typeface="Alata" panose="00000500000000000000" pitchFamily="2" charset="0"/>
            </a:endParaRPr>
          </a:p>
        </p:txBody>
      </p:sp>
      <p:pic>
        <p:nvPicPr>
          <p:cNvPr id="6146" name="Picture 2" descr="Zebra Clipart Images - Free Download on Freepik">
            <a:extLst>
              <a:ext uri="{FF2B5EF4-FFF2-40B4-BE49-F238E27FC236}">
                <a16:creationId xmlns:a16="http://schemas.microsoft.com/office/drawing/2014/main" id="{411FB236-E32C-5B9D-0625-D6EC18AC8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196" y="419901"/>
            <a:ext cx="4868333" cy="490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B8A7F~1">
            <a:hlinkClick r:id="" action="ppaction://media"/>
            <a:extLst>
              <a:ext uri="{FF2B5EF4-FFF2-40B4-BE49-F238E27FC236}">
                <a16:creationId xmlns:a16="http://schemas.microsoft.com/office/drawing/2014/main" id="{20423EC2-300C-85C6-6029-23CFA3F287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4" end="1481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2038" y="5546973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84B16A6-08E6-B088-3995-34E672D2FAC9}"/>
              </a:ext>
            </a:extLst>
          </p:cNvPr>
          <p:cNvSpPr/>
          <p:nvPr/>
        </p:nvSpPr>
        <p:spPr>
          <a:xfrm>
            <a:off x="314325" y="351017"/>
            <a:ext cx="11649075" cy="6240284"/>
          </a:xfrm>
          <a:custGeom>
            <a:avLst/>
            <a:gdLst>
              <a:gd name="connsiteX0" fmla="*/ 780051 w 8736806"/>
              <a:gd name="connsiteY0" fmla="*/ 0 h 4680213"/>
              <a:gd name="connsiteX1" fmla="*/ 1363546 w 8736806"/>
              <a:gd name="connsiteY1" fmla="*/ 0 h 4680213"/>
              <a:gd name="connsiteX2" fmla="*/ 1947042 w 8736806"/>
              <a:gd name="connsiteY2" fmla="*/ 0 h 4680213"/>
              <a:gd name="connsiteX3" fmla="*/ 2371402 w 8736806"/>
              <a:gd name="connsiteY3" fmla="*/ 0 h 4680213"/>
              <a:gd name="connsiteX4" fmla="*/ 2954897 w 8736806"/>
              <a:gd name="connsiteY4" fmla="*/ 0 h 4680213"/>
              <a:gd name="connsiteX5" fmla="*/ 3617960 w 8736806"/>
              <a:gd name="connsiteY5" fmla="*/ 0 h 4680213"/>
              <a:gd name="connsiteX6" fmla="*/ 4042321 w 8736806"/>
              <a:gd name="connsiteY6" fmla="*/ 0 h 4680213"/>
              <a:gd name="connsiteX7" fmla="*/ 4705383 w 8736806"/>
              <a:gd name="connsiteY7" fmla="*/ 0 h 4680213"/>
              <a:gd name="connsiteX8" fmla="*/ 5288879 w 8736806"/>
              <a:gd name="connsiteY8" fmla="*/ 0 h 4680213"/>
              <a:gd name="connsiteX9" fmla="*/ 6111077 w 8736806"/>
              <a:gd name="connsiteY9" fmla="*/ 0 h 4680213"/>
              <a:gd name="connsiteX10" fmla="*/ 6933275 w 8736806"/>
              <a:gd name="connsiteY10" fmla="*/ 0 h 4680213"/>
              <a:gd name="connsiteX11" fmla="*/ 7516770 w 8736806"/>
              <a:gd name="connsiteY11" fmla="*/ 0 h 4680213"/>
              <a:gd name="connsiteX12" fmla="*/ 7941130 w 8736806"/>
              <a:gd name="connsiteY12" fmla="*/ 0 h 4680213"/>
              <a:gd name="connsiteX13" fmla="*/ 8736806 w 8736806"/>
              <a:gd name="connsiteY13" fmla="*/ 0 h 4680213"/>
              <a:gd name="connsiteX14" fmla="*/ 8736806 w 8736806"/>
              <a:gd name="connsiteY14" fmla="*/ 0 h 4680213"/>
              <a:gd name="connsiteX15" fmla="*/ 8736806 w 8736806"/>
              <a:gd name="connsiteY15" fmla="*/ 533022 h 4680213"/>
              <a:gd name="connsiteX16" fmla="*/ 8736806 w 8736806"/>
              <a:gd name="connsiteY16" fmla="*/ 1066044 h 4680213"/>
              <a:gd name="connsiteX17" fmla="*/ 8736806 w 8736806"/>
              <a:gd name="connsiteY17" fmla="*/ 1716071 h 4680213"/>
              <a:gd name="connsiteX18" fmla="*/ 8736806 w 8736806"/>
              <a:gd name="connsiteY18" fmla="*/ 2405100 h 4680213"/>
              <a:gd name="connsiteX19" fmla="*/ 8736806 w 8736806"/>
              <a:gd name="connsiteY19" fmla="*/ 3016125 h 4680213"/>
              <a:gd name="connsiteX20" fmla="*/ 8736806 w 8736806"/>
              <a:gd name="connsiteY20" fmla="*/ 3900162 h 4680213"/>
              <a:gd name="connsiteX21" fmla="*/ 7956755 w 8736806"/>
              <a:gd name="connsiteY21" fmla="*/ 4680213 h 4680213"/>
              <a:gd name="connsiteX22" fmla="*/ 7532395 w 8736806"/>
              <a:gd name="connsiteY22" fmla="*/ 4680213 h 4680213"/>
              <a:gd name="connsiteX23" fmla="*/ 7028467 w 8736806"/>
              <a:gd name="connsiteY23" fmla="*/ 4680213 h 4680213"/>
              <a:gd name="connsiteX24" fmla="*/ 6604107 w 8736806"/>
              <a:gd name="connsiteY24" fmla="*/ 4680213 h 4680213"/>
              <a:gd name="connsiteX25" fmla="*/ 5781909 w 8736806"/>
              <a:gd name="connsiteY25" fmla="*/ 4680213 h 4680213"/>
              <a:gd name="connsiteX26" fmla="*/ 5357548 w 8736806"/>
              <a:gd name="connsiteY26" fmla="*/ 4680213 h 4680213"/>
              <a:gd name="connsiteX27" fmla="*/ 4774053 w 8736806"/>
              <a:gd name="connsiteY27" fmla="*/ 4680213 h 4680213"/>
              <a:gd name="connsiteX28" fmla="*/ 4110990 w 8736806"/>
              <a:gd name="connsiteY28" fmla="*/ 4680213 h 4680213"/>
              <a:gd name="connsiteX29" fmla="*/ 3368360 w 8736806"/>
              <a:gd name="connsiteY29" fmla="*/ 4680213 h 4680213"/>
              <a:gd name="connsiteX30" fmla="*/ 2943999 w 8736806"/>
              <a:gd name="connsiteY30" fmla="*/ 4680213 h 4680213"/>
              <a:gd name="connsiteX31" fmla="*/ 2201369 w 8736806"/>
              <a:gd name="connsiteY31" fmla="*/ 4680213 h 4680213"/>
              <a:gd name="connsiteX32" fmla="*/ 1538306 w 8736806"/>
              <a:gd name="connsiteY32" fmla="*/ 4680213 h 4680213"/>
              <a:gd name="connsiteX33" fmla="*/ 795675 w 8736806"/>
              <a:gd name="connsiteY33" fmla="*/ 4680213 h 4680213"/>
              <a:gd name="connsiteX34" fmla="*/ 0 w 8736806"/>
              <a:gd name="connsiteY34" fmla="*/ 4680213 h 4680213"/>
              <a:gd name="connsiteX35" fmla="*/ 0 w 8736806"/>
              <a:gd name="connsiteY35" fmla="*/ 4680213 h 4680213"/>
              <a:gd name="connsiteX36" fmla="*/ 0 w 8736806"/>
              <a:gd name="connsiteY36" fmla="*/ 3952183 h 4680213"/>
              <a:gd name="connsiteX37" fmla="*/ 0 w 8736806"/>
              <a:gd name="connsiteY37" fmla="*/ 3419161 h 4680213"/>
              <a:gd name="connsiteX38" fmla="*/ 0 w 8736806"/>
              <a:gd name="connsiteY38" fmla="*/ 2730132 h 4680213"/>
              <a:gd name="connsiteX39" fmla="*/ 0 w 8736806"/>
              <a:gd name="connsiteY39" fmla="*/ 2197110 h 4680213"/>
              <a:gd name="connsiteX40" fmla="*/ 0 w 8736806"/>
              <a:gd name="connsiteY40" fmla="*/ 1586084 h 4680213"/>
              <a:gd name="connsiteX41" fmla="*/ 0 w 8736806"/>
              <a:gd name="connsiteY41" fmla="*/ 780051 h 4680213"/>
              <a:gd name="connsiteX42" fmla="*/ 780051 w 8736806"/>
              <a:gd name="connsiteY42" fmla="*/ 0 h 46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36806" h="4680213" fill="none" extrusionOk="0">
                <a:moveTo>
                  <a:pt x="780051" y="0"/>
                </a:moveTo>
                <a:cubicBezTo>
                  <a:pt x="1047516" y="-1984"/>
                  <a:pt x="1204891" y="-20771"/>
                  <a:pt x="1363546" y="0"/>
                </a:cubicBezTo>
                <a:cubicBezTo>
                  <a:pt x="1522202" y="20771"/>
                  <a:pt x="1811725" y="15867"/>
                  <a:pt x="1947042" y="0"/>
                </a:cubicBezTo>
                <a:cubicBezTo>
                  <a:pt x="2082359" y="-15867"/>
                  <a:pt x="2277362" y="16048"/>
                  <a:pt x="2371402" y="0"/>
                </a:cubicBezTo>
                <a:cubicBezTo>
                  <a:pt x="2465442" y="-16048"/>
                  <a:pt x="2802469" y="-15628"/>
                  <a:pt x="2954897" y="0"/>
                </a:cubicBezTo>
                <a:cubicBezTo>
                  <a:pt x="3107325" y="15628"/>
                  <a:pt x="3306983" y="32056"/>
                  <a:pt x="3617960" y="0"/>
                </a:cubicBezTo>
                <a:cubicBezTo>
                  <a:pt x="3928937" y="-32056"/>
                  <a:pt x="3910626" y="2279"/>
                  <a:pt x="4042321" y="0"/>
                </a:cubicBezTo>
                <a:cubicBezTo>
                  <a:pt x="4174016" y="-2279"/>
                  <a:pt x="4560816" y="-2545"/>
                  <a:pt x="4705383" y="0"/>
                </a:cubicBezTo>
                <a:cubicBezTo>
                  <a:pt x="4849950" y="2545"/>
                  <a:pt x="5047402" y="22090"/>
                  <a:pt x="5288879" y="0"/>
                </a:cubicBezTo>
                <a:cubicBezTo>
                  <a:pt x="5530356" y="-22090"/>
                  <a:pt x="5758694" y="-25672"/>
                  <a:pt x="6111077" y="0"/>
                </a:cubicBezTo>
                <a:cubicBezTo>
                  <a:pt x="6463460" y="25672"/>
                  <a:pt x="6560809" y="-25927"/>
                  <a:pt x="6933275" y="0"/>
                </a:cubicBezTo>
                <a:cubicBezTo>
                  <a:pt x="7305741" y="25927"/>
                  <a:pt x="7283554" y="17312"/>
                  <a:pt x="7516770" y="0"/>
                </a:cubicBezTo>
                <a:cubicBezTo>
                  <a:pt x="7749986" y="-17312"/>
                  <a:pt x="7847767" y="723"/>
                  <a:pt x="7941130" y="0"/>
                </a:cubicBezTo>
                <a:cubicBezTo>
                  <a:pt x="8034493" y="-723"/>
                  <a:pt x="8382965" y="-38925"/>
                  <a:pt x="8736806" y="0"/>
                </a:cubicBezTo>
                <a:lnTo>
                  <a:pt x="8736806" y="0"/>
                </a:lnTo>
                <a:cubicBezTo>
                  <a:pt x="8755328" y="145607"/>
                  <a:pt x="8723034" y="355949"/>
                  <a:pt x="8736806" y="533022"/>
                </a:cubicBezTo>
                <a:cubicBezTo>
                  <a:pt x="8750578" y="710095"/>
                  <a:pt x="8753444" y="807081"/>
                  <a:pt x="8736806" y="1066044"/>
                </a:cubicBezTo>
                <a:cubicBezTo>
                  <a:pt x="8720168" y="1325007"/>
                  <a:pt x="8722266" y="1403875"/>
                  <a:pt x="8736806" y="1716071"/>
                </a:cubicBezTo>
                <a:cubicBezTo>
                  <a:pt x="8751346" y="2028267"/>
                  <a:pt x="8764643" y="2117496"/>
                  <a:pt x="8736806" y="2405100"/>
                </a:cubicBezTo>
                <a:cubicBezTo>
                  <a:pt x="8708969" y="2692704"/>
                  <a:pt x="8754796" y="2726778"/>
                  <a:pt x="8736806" y="3016125"/>
                </a:cubicBezTo>
                <a:cubicBezTo>
                  <a:pt x="8718816" y="3305472"/>
                  <a:pt x="8710901" y="3554329"/>
                  <a:pt x="8736806" y="3900162"/>
                </a:cubicBezTo>
                <a:cubicBezTo>
                  <a:pt x="8744338" y="4294198"/>
                  <a:pt x="8437543" y="4691906"/>
                  <a:pt x="7956755" y="4680213"/>
                </a:cubicBezTo>
                <a:cubicBezTo>
                  <a:pt x="7831863" y="4674879"/>
                  <a:pt x="7618240" y="4659515"/>
                  <a:pt x="7532395" y="4680213"/>
                </a:cubicBezTo>
                <a:cubicBezTo>
                  <a:pt x="7446550" y="4700911"/>
                  <a:pt x="7151085" y="4660102"/>
                  <a:pt x="7028467" y="4680213"/>
                </a:cubicBezTo>
                <a:cubicBezTo>
                  <a:pt x="6905849" y="4700324"/>
                  <a:pt x="6700061" y="4672687"/>
                  <a:pt x="6604107" y="4680213"/>
                </a:cubicBezTo>
                <a:cubicBezTo>
                  <a:pt x="6508153" y="4687739"/>
                  <a:pt x="6158879" y="4669792"/>
                  <a:pt x="5781909" y="4680213"/>
                </a:cubicBezTo>
                <a:cubicBezTo>
                  <a:pt x="5404939" y="4690634"/>
                  <a:pt x="5478004" y="4669955"/>
                  <a:pt x="5357548" y="4680213"/>
                </a:cubicBezTo>
                <a:cubicBezTo>
                  <a:pt x="5237092" y="4690471"/>
                  <a:pt x="4901604" y="4698403"/>
                  <a:pt x="4774053" y="4680213"/>
                </a:cubicBezTo>
                <a:cubicBezTo>
                  <a:pt x="4646503" y="4662023"/>
                  <a:pt x="4402663" y="4696571"/>
                  <a:pt x="4110990" y="4680213"/>
                </a:cubicBezTo>
                <a:cubicBezTo>
                  <a:pt x="3819317" y="4663855"/>
                  <a:pt x="3682013" y="4644653"/>
                  <a:pt x="3368360" y="4680213"/>
                </a:cubicBezTo>
                <a:cubicBezTo>
                  <a:pt x="3054707" y="4715774"/>
                  <a:pt x="3083463" y="4662429"/>
                  <a:pt x="2943999" y="4680213"/>
                </a:cubicBezTo>
                <a:cubicBezTo>
                  <a:pt x="2804535" y="4697997"/>
                  <a:pt x="2521099" y="4666530"/>
                  <a:pt x="2201369" y="4680213"/>
                </a:cubicBezTo>
                <a:cubicBezTo>
                  <a:pt x="1881639" y="4693897"/>
                  <a:pt x="1791673" y="4656447"/>
                  <a:pt x="1538306" y="4680213"/>
                </a:cubicBezTo>
                <a:cubicBezTo>
                  <a:pt x="1284939" y="4703979"/>
                  <a:pt x="963159" y="4701374"/>
                  <a:pt x="795675" y="4680213"/>
                </a:cubicBezTo>
                <a:cubicBezTo>
                  <a:pt x="628191" y="4659052"/>
                  <a:pt x="300167" y="4678296"/>
                  <a:pt x="0" y="4680213"/>
                </a:cubicBezTo>
                <a:lnTo>
                  <a:pt x="0" y="4680213"/>
                </a:lnTo>
                <a:cubicBezTo>
                  <a:pt x="-33078" y="4395189"/>
                  <a:pt x="28221" y="4283331"/>
                  <a:pt x="0" y="3952183"/>
                </a:cubicBezTo>
                <a:cubicBezTo>
                  <a:pt x="-28221" y="3621035"/>
                  <a:pt x="8042" y="3611025"/>
                  <a:pt x="0" y="3419161"/>
                </a:cubicBezTo>
                <a:cubicBezTo>
                  <a:pt x="-8042" y="3227297"/>
                  <a:pt x="30264" y="3023003"/>
                  <a:pt x="0" y="2730132"/>
                </a:cubicBezTo>
                <a:cubicBezTo>
                  <a:pt x="-30264" y="2437261"/>
                  <a:pt x="19340" y="2337924"/>
                  <a:pt x="0" y="2197110"/>
                </a:cubicBezTo>
                <a:cubicBezTo>
                  <a:pt x="-19340" y="2056296"/>
                  <a:pt x="-12776" y="1886069"/>
                  <a:pt x="0" y="1586084"/>
                </a:cubicBezTo>
                <a:cubicBezTo>
                  <a:pt x="12776" y="1286099"/>
                  <a:pt x="-22036" y="977516"/>
                  <a:pt x="0" y="780051"/>
                </a:cubicBezTo>
                <a:cubicBezTo>
                  <a:pt x="-8373" y="398787"/>
                  <a:pt x="407035" y="-56385"/>
                  <a:pt x="780051" y="0"/>
                </a:cubicBezTo>
                <a:close/>
              </a:path>
              <a:path w="8736806" h="4680213" stroke="0" extrusionOk="0">
                <a:moveTo>
                  <a:pt x="780051" y="0"/>
                </a:moveTo>
                <a:cubicBezTo>
                  <a:pt x="965949" y="-14459"/>
                  <a:pt x="1175570" y="20172"/>
                  <a:pt x="1283979" y="0"/>
                </a:cubicBezTo>
                <a:cubicBezTo>
                  <a:pt x="1392388" y="-20172"/>
                  <a:pt x="1710911" y="-15823"/>
                  <a:pt x="2026609" y="0"/>
                </a:cubicBezTo>
                <a:cubicBezTo>
                  <a:pt x="2342307" y="15823"/>
                  <a:pt x="2472403" y="-30661"/>
                  <a:pt x="2769240" y="0"/>
                </a:cubicBezTo>
                <a:cubicBezTo>
                  <a:pt x="3066077" y="30661"/>
                  <a:pt x="3209898" y="69"/>
                  <a:pt x="3352735" y="0"/>
                </a:cubicBezTo>
                <a:cubicBezTo>
                  <a:pt x="3495572" y="-69"/>
                  <a:pt x="3811112" y="-6408"/>
                  <a:pt x="4174933" y="0"/>
                </a:cubicBezTo>
                <a:cubicBezTo>
                  <a:pt x="4538754" y="6408"/>
                  <a:pt x="4506210" y="-11897"/>
                  <a:pt x="4599293" y="0"/>
                </a:cubicBezTo>
                <a:cubicBezTo>
                  <a:pt x="4692376" y="11897"/>
                  <a:pt x="4853194" y="7594"/>
                  <a:pt x="5023654" y="0"/>
                </a:cubicBezTo>
                <a:cubicBezTo>
                  <a:pt x="5194114" y="-7594"/>
                  <a:pt x="5598164" y="-23884"/>
                  <a:pt x="5845852" y="0"/>
                </a:cubicBezTo>
                <a:cubicBezTo>
                  <a:pt x="6093540" y="23884"/>
                  <a:pt x="6346890" y="11961"/>
                  <a:pt x="6588482" y="0"/>
                </a:cubicBezTo>
                <a:cubicBezTo>
                  <a:pt x="6830074" y="-11961"/>
                  <a:pt x="6927821" y="-15833"/>
                  <a:pt x="7092410" y="0"/>
                </a:cubicBezTo>
                <a:cubicBezTo>
                  <a:pt x="7256999" y="15833"/>
                  <a:pt x="7614070" y="-24846"/>
                  <a:pt x="7835040" y="0"/>
                </a:cubicBezTo>
                <a:cubicBezTo>
                  <a:pt x="8056010" y="24846"/>
                  <a:pt x="8537961" y="-39198"/>
                  <a:pt x="8736806" y="0"/>
                </a:cubicBezTo>
                <a:lnTo>
                  <a:pt x="8736806" y="0"/>
                </a:lnTo>
                <a:cubicBezTo>
                  <a:pt x="8732814" y="168472"/>
                  <a:pt x="8723731" y="571003"/>
                  <a:pt x="8736806" y="728030"/>
                </a:cubicBezTo>
                <a:cubicBezTo>
                  <a:pt x="8749882" y="885057"/>
                  <a:pt x="8767403" y="1099454"/>
                  <a:pt x="8736806" y="1417059"/>
                </a:cubicBezTo>
                <a:cubicBezTo>
                  <a:pt x="8706209" y="1734664"/>
                  <a:pt x="8755656" y="1730350"/>
                  <a:pt x="8736806" y="2028084"/>
                </a:cubicBezTo>
                <a:cubicBezTo>
                  <a:pt x="8717956" y="2325819"/>
                  <a:pt x="8713577" y="2335351"/>
                  <a:pt x="8736806" y="2639110"/>
                </a:cubicBezTo>
                <a:cubicBezTo>
                  <a:pt x="8760035" y="2942869"/>
                  <a:pt x="8744516" y="3163147"/>
                  <a:pt x="8736806" y="3328138"/>
                </a:cubicBezTo>
                <a:cubicBezTo>
                  <a:pt x="8729096" y="3493129"/>
                  <a:pt x="8752421" y="3707060"/>
                  <a:pt x="8736806" y="3900162"/>
                </a:cubicBezTo>
                <a:cubicBezTo>
                  <a:pt x="8747949" y="4331341"/>
                  <a:pt x="8429235" y="4692816"/>
                  <a:pt x="7956755" y="4680213"/>
                </a:cubicBezTo>
                <a:cubicBezTo>
                  <a:pt x="7664166" y="4669092"/>
                  <a:pt x="7518638" y="4701203"/>
                  <a:pt x="7134557" y="4680213"/>
                </a:cubicBezTo>
                <a:cubicBezTo>
                  <a:pt x="6750476" y="4659223"/>
                  <a:pt x="6835575" y="4698960"/>
                  <a:pt x="6630629" y="4680213"/>
                </a:cubicBezTo>
                <a:cubicBezTo>
                  <a:pt x="6425683" y="4661466"/>
                  <a:pt x="6301691" y="4696275"/>
                  <a:pt x="6126701" y="4680213"/>
                </a:cubicBezTo>
                <a:cubicBezTo>
                  <a:pt x="5951711" y="4664151"/>
                  <a:pt x="5808664" y="4654208"/>
                  <a:pt x="5543206" y="4680213"/>
                </a:cubicBezTo>
                <a:cubicBezTo>
                  <a:pt x="5277749" y="4706218"/>
                  <a:pt x="5248426" y="4679500"/>
                  <a:pt x="4959711" y="4680213"/>
                </a:cubicBezTo>
                <a:cubicBezTo>
                  <a:pt x="4670996" y="4680926"/>
                  <a:pt x="4395973" y="4679335"/>
                  <a:pt x="4217080" y="4680213"/>
                </a:cubicBezTo>
                <a:cubicBezTo>
                  <a:pt x="4038187" y="4681091"/>
                  <a:pt x="3735861" y="4676786"/>
                  <a:pt x="3474450" y="4680213"/>
                </a:cubicBezTo>
                <a:cubicBezTo>
                  <a:pt x="3213039" y="4683641"/>
                  <a:pt x="3179863" y="4700274"/>
                  <a:pt x="3050089" y="4680213"/>
                </a:cubicBezTo>
                <a:cubicBezTo>
                  <a:pt x="2920315" y="4660152"/>
                  <a:pt x="2420089" y="4717538"/>
                  <a:pt x="2227891" y="4680213"/>
                </a:cubicBezTo>
                <a:cubicBezTo>
                  <a:pt x="2035693" y="4642888"/>
                  <a:pt x="1656436" y="4658199"/>
                  <a:pt x="1485261" y="4680213"/>
                </a:cubicBezTo>
                <a:cubicBezTo>
                  <a:pt x="1314086" y="4702228"/>
                  <a:pt x="1117579" y="4704353"/>
                  <a:pt x="901766" y="4680213"/>
                </a:cubicBezTo>
                <a:cubicBezTo>
                  <a:pt x="685953" y="4656073"/>
                  <a:pt x="202204" y="4681148"/>
                  <a:pt x="0" y="4680213"/>
                </a:cubicBezTo>
                <a:lnTo>
                  <a:pt x="0" y="4680213"/>
                </a:lnTo>
                <a:cubicBezTo>
                  <a:pt x="16955" y="4404292"/>
                  <a:pt x="19812" y="4252794"/>
                  <a:pt x="0" y="4069188"/>
                </a:cubicBezTo>
                <a:cubicBezTo>
                  <a:pt x="-19812" y="3885583"/>
                  <a:pt x="12709" y="3745964"/>
                  <a:pt x="0" y="3497164"/>
                </a:cubicBezTo>
                <a:cubicBezTo>
                  <a:pt x="-12709" y="3248364"/>
                  <a:pt x="7185" y="3150943"/>
                  <a:pt x="0" y="2847137"/>
                </a:cubicBezTo>
                <a:cubicBezTo>
                  <a:pt x="-7185" y="2543331"/>
                  <a:pt x="5377" y="2403702"/>
                  <a:pt x="0" y="2236111"/>
                </a:cubicBezTo>
                <a:cubicBezTo>
                  <a:pt x="-5377" y="2068520"/>
                  <a:pt x="25112" y="1831169"/>
                  <a:pt x="0" y="1703089"/>
                </a:cubicBezTo>
                <a:cubicBezTo>
                  <a:pt x="-25112" y="1575009"/>
                  <a:pt x="-39449" y="1087216"/>
                  <a:pt x="0" y="780051"/>
                </a:cubicBezTo>
                <a:cubicBezTo>
                  <a:pt x="64784" y="404093"/>
                  <a:pt x="371880" y="31546"/>
                  <a:pt x="780051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35436925">
                  <a:custGeom>
                    <a:avLst/>
                    <a:gdLst>
                      <a:gd name="connsiteX0" fmla="*/ 1040068 w 11649075"/>
                      <a:gd name="connsiteY0" fmla="*/ 0 h 6240284"/>
                      <a:gd name="connsiteX1" fmla="*/ 1703131 w 11649075"/>
                      <a:gd name="connsiteY1" fmla="*/ 0 h 6240284"/>
                      <a:gd name="connsiteX2" fmla="*/ 2472284 w 11649075"/>
                      <a:gd name="connsiteY2" fmla="*/ 0 h 6240284"/>
                      <a:gd name="connsiteX3" fmla="*/ 2817077 w 11649075"/>
                      <a:gd name="connsiteY3" fmla="*/ 0 h 6240284"/>
                      <a:gd name="connsiteX4" fmla="*/ 3374050 w 11649075"/>
                      <a:gd name="connsiteY4" fmla="*/ 0 h 6240284"/>
                      <a:gd name="connsiteX5" fmla="*/ 3824932 w 11649075"/>
                      <a:gd name="connsiteY5" fmla="*/ 0 h 6240284"/>
                      <a:gd name="connsiteX6" fmla="*/ 4169725 w 11649075"/>
                      <a:gd name="connsiteY6" fmla="*/ 0 h 6240284"/>
                      <a:gd name="connsiteX7" fmla="*/ 4726698 w 11649075"/>
                      <a:gd name="connsiteY7" fmla="*/ 0 h 6240284"/>
                      <a:gd name="connsiteX8" fmla="*/ 5601941 w 11649075"/>
                      <a:gd name="connsiteY8" fmla="*/ 0 h 6240284"/>
                      <a:gd name="connsiteX9" fmla="*/ 6477184 w 11649075"/>
                      <a:gd name="connsiteY9" fmla="*/ 0 h 6240284"/>
                      <a:gd name="connsiteX10" fmla="*/ 7140247 w 11649075"/>
                      <a:gd name="connsiteY10" fmla="*/ 0 h 6240284"/>
                      <a:gd name="connsiteX11" fmla="*/ 7485040 w 11649075"/>
                      <a:gd name="connsiteY11" fmla="*/ 0 h 6240284"/>
                      <a:gd name="connsiteX12" fmla="*/ 8148103 w 11649075"/>
                      <a:gd name="connsiteY12" fmla="*/ 0 h 6240284"/>
                      <a:gd name="connsiteX13" fmla="*/ 9023346 w 11649075"/>
                      <a:gd name="connsiteY13" fmla="*/ 0 h 6240284"/>
                      <a:gd name="connsiteX14" fmla="*/ 9686409 w 11649075"/>
                      <a:gd name="connsiteY14" fmla="*/ 0 h 6240284"/>
                      <a:gd name="connsiteX15" fmla="*/ 10455562 w 11649075"/>
                      <a:gd name="connsiteY15" fmla="*/ 0 h 6240284"/>
                      <a:gd name="connsiteX16" fmla="*/ 10906445 w 11649075"/>
                      <a:gd name="connsiteY16" fmla="*/ 0 h 6240284"/>
                      <a:gd name="connsiteX17" fmla="*/ 11649075 w 11649075"/>
                      <a:gd name="connsiteY17" fmla="*/ 0 h 6240284"/>
                      <a:gd name="connsiteX18" fmla="*/ 11649075 w 11649075"/>
                      <a:gd name="connsiteY18" fmla="*/ 0 h 6240284"/>
                      <a:gd name="connsiteX19" fmla="*/ 11649075 w 11649075"/>
                      <a:gd name="connsiteY19" fmla="*/ 546023 h 6240284"/>
                      <a:gd name="connsiteX20" fmla="*/ 11649075 w 11649075"/>
                      <a:gd name="connsiteY20" fmla="*/ 1040043 h 6240284"/>
                      <a:gd name="connsiteX21" fmla="*/ 11649075 w 11649075"/>
                      <a:gd name="connsiteY21" fmla="*/ 1742072 h 6240284"/>
                      <a:gd name="connsiteX22" fmla="*/ 11649075 w 11649075"/>
                      <a:gd name="connsiteY22" fmla="*/ 2392099 h 6240284"/>
                      <a:gd name="connsiteX23" fmla="*/ 11649075 w 11649075"/>
                      <a:gd name="connsiteY23" fmla="*/ 3094129 h 6240284"/>
                      <a:gd name="connsiteX24" fmla="*/ 11649075 w 11649075"/>
                      <a:gd name="connsiteY24" fmla="*/ 3692153 h 6240284"/>
                      <a:gd name="connsiteX25" fmla="*/ 11649075 w 11649075"/>
                      <a:gd name="connsiteY25" fmla="*/ 4446185 h 6240284"/>
                      <a:gd name="connsiteX26" fmla="*/ 11649075 w 11649075"/>
                      <a:gd name="connsiteY26" fmla="*/ 5200216 h 6240284"/>
                      <a:gd name="connsiteX27" fmla="*/ 10609007 w 11649075"/>
                      <a:gd name="connsiteY27" fmla="*/ 6240284 h 6240284"/>
                      <a:gd name="connsiteX28" fmla="*/ 9839854 w 11649075"/>
                      <a:gd name="connsiteY28" fmla="*/ 6240284 h 6240284"/>
                      <a:gd name="connsiteX29" fmla="*/ 9176791 w 11649075"/>
                      <a:gd name="connsiteY29" fmla="*/ 6240284 h 6240284"/>
                      <a:gd name="connsiteX30" fmla="*/ 8831998 w 11649075"/>
                      <a:gd name="connsiteY30" fmla="*/ 6240284 h 6240284"/>
                      <a:gd name="connsiteX31" fmla="*/ 8168935 w 11649075"/>
                      <a:gd name="connsiteY31" fmla="*/ 6240284 h 6240284"/>
                      <a:gd name="connsiteX32" fmla="*/ 7399782 w 11649075"/>
                      <a:gd name="connsiteY32" fmla="*/ 6240284 h 6240284"/>
                      <a:gd name="connsiteX33" fmla="*/ 6948900 w 11649075"/>
                      <a:gd name="connsiteY33" fmla="*/ 6240284 h 6240284"/>
                      <a:gd name="connsiteX34" fmla="*/ 6604107 w 11649075"/>
                      <a:gd name="connsiteY34" fmla="*/ 6240284 h 6240284"/>
                      <a:gd name="connsiteX35" fmla="*/ 6047134 w 11649075"/>
                      <a:gd name="connsiteY35" fmla="*/ 6240284 h 6240284"/>
                      <a:gd name="connsiteX36" fmla="*/ 5384071 w 11649075"/>
                      <a:gd name="connsiteY36" fmla="*/ 6240284 h 6240284"/>
                      <a:gd name="connsiteX37" fmla="*/ 4721008 w 11649075"/>
                      <a:gd name="connsiteY37" fmla="*/ 6240284 h 6240284"/>
                      <a:gd name="connsiteX38" fmla="*/ 4164035 w 11649075"/>
                      <a:gd name="connsiteY38" fmla="*/ 6240284 h 6240284"/>
                      <a:gd name="connsiteX39" fmla="*/ 3288792 w 11649075"/>
                      <a:gd name="connsiteY39" fmla="*/ 6240284 h 6240284"/>
                      <a:gd name="connsiteX40" fmla="*/ 2519639 w 11649075"/>
                      <a:gd name="connsiteY40" fmla="*/ 6240284 h 6240284"/>
                      <a:gd name="connsiteX41" fmla="*/ 1750486 w 11649075"/>
                      <a:gd name="connsiteY41" fmla="*/ 6240284 h 6240284"/>
                      <a:gd name="connsiteX42" fmla="*/ 1087423 w 11649075"/>
                      <a:gd name="connsiteY42" fmla="*/ 6240284 h 6240284"/>
                      <a:gd name="connsiteX43" fmla="*/ 0 w 11649075"/>
                      <a:gd name="connsiteY43" fmla="*/ 6240284 h 6240284"/>
                      <a:gd name="connsiteX44" fmla="*/ 0 w 11649075"/>
                      <a:gd name="connsiteY44" fmla="*/ 6240284 h 6240284"/>
                      <a:gd name="connsiteX45" fmla="*/ 0 w 11649075"/>
                      <a:gd name="connsiteY45" fmla="*/ 5590257 h 6240284"/>
                      <a:gd name="connsiteX46" fmla="*/ 0 w 11649075"/>
                      <a:gd name="connsiteY46" fmla="*/ 5096236 h 6240284"/>
                      <a:gd name="connsiteX47" fmla="*/ 0 w 11649075"/>
                      <a:gd name="connsiteY47" fmla="*/ 4446209 h 6240284"/>
                      <a:gd name="connsiteX48" fmla="*/ 0 w 11649075"/>
                      <a:gd name="connsiteY48" fmla="*/ 3848185 h 6240284"/>
                      <a:gd name="connsiteX49" fmla="*/ 0 w 11649075"/>
                      <a:gd name="connsiteY49" fmla="*/ 3250160 h 6240284"/>
                      <a:gd name="connsiteX50" fmla="*/ 0 w 11649075"/>
                      <a:gd name="connsiteY50" fmla="*/ 2756139 h 6240284"/>
                      <a:gd name="connsiteX51" fmla="*/ 0 w 11649075"/>
                      <a:gd name="connsiteY51" fmla="*/ 2210117 h 6240284"/>
                      <a:gd name="connsiteX52" fmla="*/ 0 w 11649075"/>
                      <a:gd name="connsiteY52" fmla="*/ 1612092 h 6240284"/>
                      <a:gd name="connsiteX53" fmla="*/ 0 w 11649075"/>
                      <a:gd name="connsiteY53" fmla="*/ 1040068 h 6240284"/>
                      <a:gd name="connsiteX54" fmla="*/ 1040068 w 11649075"/>
                      <a:gd name="connsiteY54" fmla="*/ 0 h 6240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649075" h="6240284" fill="none" extrusionOk="0">
                        <a:moveTo>
                          <a:pt x="1040068" y="0"/>
                        </a:moveTo>
                        <a:cubicBezTo>
                          <a:pt x="1357522" y="-22362"/>
                          <a:pt x="1438500" y="-32117"/>
                          <a:pt x="1703131" y="0"/>
                        </a:cubicBezTo>
                        <a:cubicBezTo>
                          <a:pt x="1967762" y="32117"/>
                          <a:pt x="2267928" y="35305"/>
                          <a:pt x="2472284" y="0"/>
                        </a:cubicBezTo>
                        <a:cubicBezTo>
                          <a:pt x="2676640" y="-35305"/>
                          <a:pt x="2705529" y="8379"/>
                          <a:pt x="2817077" y="0"/>
                        </a:cubicBezTo>
                        <a:cubicBezTo>
                          <a:pt x="2928625" y="-8379"/>
                          <a:pt x="3154840" y="4124"/>
                          <a:pt x="3374050" y="0"/>
                        </a:cubicBezTo>
                        <a:cubicBezTo>
                          <a:pt x="3593260" y="-4124"/>
                          <a:pt x="3685364" y="-9086"/>
                          <a:pt x="3824932" y="0"/>
                        </a:cubicBezTo>
                        <a:cubicBezTo>
                          <a:pt x="3964500" y="9086"/>
                          <a:pt x="4023401" y="-4130"/>
                          <a:pt x="4169725" y="0"/>
                        </a:cubicBezTo>
                        <a:cubicBezTo>
                          <a:pt x="4316049" y="4130"/>
                          <a:pt x="4454411" y="1001"/>
                          <a:pt x="4726698" y="0"/>
                        </a:cubicBezTo>
                        <a:cubicBezTo>
                          <a:pt x="4998985" y="-1001"/>
                          <a:pt x="5267056" y="38935"/>
                          <a:pt x="5601941" y="0"/>
                        </a:cubicBezTo>
                        <a:cubicBezTo>
                          <a:pt x="5936826" y="-38935"/>
                          <a:pt x="6210205" y="1822"/>
                          <a:pt x="6477184" y="0"/>
                        </a:cubicBezTo>
                        <a:cubicBezTo>
                          <a:pt x="6744163" y="-1822"/>
                          <a:pt x="6866165" y="6575"/>
                          <a:pt x="7140247" y="0"/>
                        </a:cubicBezTo>
                        <a:cubicBezTo>
                          <a:pt x="7414329" y="-6575"/>
                          <a:pt x="7395209" y="-27"/>
                          <a:pt x="7485040" y="0"/>
                        </a:cubicBezTo>
                        <a:cubicBezTo>
                          <a:pt x="7574871" y="27"/>
                          <a:pt x="7856580" y="-15650"/>
                          <a:pt x="8148103" y="0"/>
                        </a:cubicBezTo>
                        <a:cubicBezTo>
                          <a:pt x="8439626" y="15650"/>
                          <a:pt x="8738419" y="14791"/>
                          <a:pt x="9023346" y="0"/>
                        </a:cubicBezTo>
                        <a:cubicBezTo>
                          <a:pt x="9308273" y="-14791"/>
                          <a:pt x="9505072" y="-11156"/>
                          <a:pt x="9686409" y="0"/>
                        </a:cubicBezTo>
                        <a:cubicBezTo>
                          <a:pt x="9867746" y="11156"/>
                          <a:pt x="10190933" y="21100"/>
                          <a:pt x="10455562" y="0"/>
                        </a:cubicBezTo>
                        <a:cubicBezTo>
                          <a:pt x="10720191" y="-21100"/>
                          <a:pt x="10791362" y="-20068"/>
                          <a:pt x="10906445" y="0"/>
                        </a:cubicBezTo>
                        <a:cubicBezTo>
                          <a:pt x="11021528" y="20068"/>
                          <a:pt x="11369352" y="-427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55432" y="125705"/>
                          <a:pt x="11656730" y="369643"/>
                          <a:pt x="11649075" y="546023"/>
                        </a:cubicBezTo>
                        <a:cubicBezTo>
                          <a:pt x="11641420" y="722403"/>
                          <a:pt x="11670023" y="828308"/>
                          <a:pt x="11649075" y="1040043"/>
                        </a:cubicBezTo>
                        <a:cubicBezTo>
                          <a:pt x="11628127" y="1251778"/>
                          <a:pt x="11647530" y="1578231"/>
                          <a:pt x="11649075" y="1742072"/>
                        </a:cubicBezTo>
                        <a:cubicBezTo>
                          <a:pt x="11650620" y="1905913"/>
                          <a:pt x="11620253" y="2243188"/>
                          <a:pt x="11649075" y="2392099"/>
                        </a:cubicBezTo>
                        <a:cubicBezTo>
                          <a:pt x="11677897" y="2541010"/>
                          <a:pt x="11650755" y="2788432"/>
                          <a:pt x="11649075" y="3094129"/>
                        </a:cubicBezTo>
                        <a:cubicBezTo>
                          <a:pt x="11647396" y="3399826"/>
                          <a:pt x="11627960" y="3514304"/>
                          <a:pt x="11649075" y="3692153"/>
                        </a:cubicBezTo>
                        <a:cubicBezTo>
                          <a:pt x="11670190" y="3870002"/>
                          <a:pt x="11611609" y="4260906"/>
                          <a:pt x="11649075" y="4446185"/>
                        </a:cubicBezTo>
                        <a:cubicBezTo>
                          <a:pt x="11686541" y="4631464"/>
                          <a:pt x="11622565" y="5009927"/>
                          <a:pt x="11649075" y="5200216"/>
                        </a:cubicBezTo>
                        <a:cubicBezTo>
                          <a:pt x="11687088" y="5897192"/>
                          <a:pt x="11202520" y="6335050"/>
                          <a:pt x="10609007" y="6240284"/>
                        </a:cubicBezTo>
                        <a:cubicBezTo>
                          <a:pt x="10314020" y="6253288"/>
                          <a:pt x="10214081" y="6212251"/>
                          <a:pt x="9839854" y="6240284"/>
                        </a:cubicBezTo>
                        <a:cubicBezTo>
                          <a:pt x="9465627" y="6268317"/>
                          <a:pt x="9460661" y="6213194"/>
                          <a:pt x="9176791" y="6240284"/>
                        </a:cubicBezTo>
                        <a:cubicBezTo>
                          <a:pt x="8892921" y="6267374"/>
                          <a:pt x="8919272" y="6230518"/>
                          <a:pt x="8831998" y="6240284"/>
                        </a:cubicBezTo>
                        <a:cubicBezTo>
                          <a:pt x="8744724" y="6250050"/>
                          <a:pt x="8475202" y="6233640"/>
                          <a:pt x="8168935" y="6240284"/>
                        </a:cubicBezTo>
                        <a:cubicBezTo>
                          <a:pt x="7862668" y="6246928"/>
                          <a:pt x="7649387" y="6218193"/>
                          <a:pt x="7399782" y="6240284"/>
                        </a:cubicBezTo>
                        <a:cubicBezTo>
                          <a:pt x="7150177" y="6262375"/>
                          <a:pt x="7113739" y="6226660"/>
                          <a:pt x="6948900" y="6240284"/>
                        </a:cubicBezTo>
                        <a:cubicBezTo>
                          <a:pt x="6784061" y="6253908"/>
                          <a:pt x="6745727" y="6244308"/>
                          <a:pt x="6604107" y="6240284"/>
                        </a:cubicBezTo>
                        <a:cubicBezTo>
                          <a:pt x="6462487" y="6236260"/>
                          <a:pt x="6243049" y="6267869"/>
                          <a:pt x="6047134" y="6240284"/>
                        </a:cubicBezTo>
                        <a:cubicBezTo>
                          <a:pt x="5851219" y="6212699"/>
                          <a:pt x="5618959" y="6273380"/>
                          <a:pt x="5384071" y="6240284"/>
                        </a:cubicBezTo>
                        <a:cubicBezTo>
                          <a:pt x="5149183" y="6207188"/>
                          <a:pt x="4938559" y="6227003"/>
                          <a:pt x="4721008" y="6240284"/>
                        </a:cubicBezTo>
                        <a:cubicBezTo>
                          <a:pt x="4503457" y="6253565"/>
                          <a:pt x="4315801" y="6226085"/>
                          <a:pt x="4164035" y="6240284"/>
                        </a:cubicBezTo>
                        <a:cubicBezTo>
                          <a:pt x="4012269" y="6254483"/>
                          <a:pt x="3723890" y="6268164"/>
                          <a:pt x="3288792" y="6240284"/>
                        </a:cubicBezTo>
                        <a:cubicBezTo>
                          <a:pt x="2853694" y="6212404"/>
                          <a:pt x="2900940" y="6228953"/>
                          <a:pt x="2519639" y="6240284"/>
                        </a:cubicBezTo>
                        <a:cubicBezTo>
                          <a:pt x="2138338" y="6251615"/>
                          <a:pt x="2124863" y="6223894"/>
                          <a:pt x="1750486" y="6240284"/>
                        </a:cubicBezTo>
                        <a:cubicBezTo>
                          <a:pt x="1376109" y="6256674"/>
                          <a:pt x="1405575" y="6239302"/>
                          <a:pt x="1087423" y="6240284"/>
                        </a:cubicBezTo>
                        <a:cubicBezTo>
                          <a:pt x="769271" y="6241266"/>
                          <a:pt x="390391" y="6209365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7159" y="6045868"/>
                          <a:pt x="-24166" y="5784222"/>
                          <a:pt x="0" y="5590257"/>
                        </a:cubicBezTo>
                        <a:cubicBezTo>
                          <a:pt x="24166" y="5396292"/>
                          <a:pt x="-19356" y="5309927"/>
                          <a:pt x="0" y="5096236"/>
                        </a:cubicBezTo>
                        <a:cubicBezTo>
                          <a:pt x="19356" y="4882545"/>
                          <a:pt x="-31106" y="4613671"/>
                          <a:pt x="0" y="4446209"/>
                        </a:cubicBezTo>
                        <a:cubicBezTo>
                          <a:pt x="31106" y="4278747"/>
                          <a:pt x="-5865" y="4102804"/>
                          <a:pt x="0" y="3848185"/>
                        </a:cubicBezTo>
                        <a:cubicBezTo>
                          <a:pt x="5865" y="3593566"/>
                          <a:pt x="323" y="3423693"/>
                          <a:pt x="0" y="3250160"/>
                        </a:cubicBezTo>
                        <a:cubicBezTo>
                          <a:pt x="-323" y="3076627"/>
                          <a:pt x="24632" y="2956875"/>
                          <a:pt x="0" y="2756139"/>
                        </a:cubicBezTo>
                        <a:cubicBezTo>
                          <a:pt x="-24632" y="2555403"/>
                          <a:pt x="8140" y="2401987"/>
                          <a:pt x="0" y="2210117"/>
                        </a:cubicBezTo>
                        <a:cubicBezTo>
                          <a:pt x="-8140" y="2018247"/>
                          <a:pt x="29147" y="1886287"/>
                          <a:pt x="0" y="1612092"/>
                        </a:cubicBezTo>
                        <a:cubicBezTo>
                          <a:pt x="-29147" y="1337897"/>
                          <a:pt x="-9897" y="1234128"/>
                          <a:pt x="0" y="1040068"/>
                        </a:cubicBezTo>
                        <a:cubicBezTo>
                          <a:pt x="-123161" y="493523"/>
                          <a:pt x="465294" y="-56389"/>
                          <a:pt x="1040068" y="0"/>
                        </a:cubicBezTo>
                        <a:close/>
                      </a:path>
                      <a:path w="11649075" h="6240284" stroke="0" extrusionOk="0">
                        <a:moveTo>
                          <a:pt x="1040068" y="0"/>
                        </a:moveTo>
                        <a:cubicBezTo>
                          <a:pt x="1173665" y="3774"/>
                          <a:pt x="1352425" y="9534"/>
                          <a:pt x="1490951" y="0"/>
                        </a:cubicBezTo>
                        <a:cubicBezTo>
                          <a:pt x="1629477" y="-9534"/>
                          <a:pt x="2033039" y="-21181"/>
                          <a:pt x="2260104" y="0"/>
                        </a:cubicBezTo>
                        <a:cubicBezTo>
                          <a:pt x="2487169" y="21181"/>
                          <a:pt x="2656028" y="31016"/>
                          <a:pt x="3029257" y="0"/>
                        </a:cubicBezTo>
                        <a:cubicBezTo>
                          <a:pt x="3402486" y="-31016"/>
                          <a:pt x="3349297" y="7558"/>
                          <a:pt x="3586230" y="0"/>
                        </a:cubicBezTo>
                        <a:cubicBezTo>
                          <a:pt x="3823163" y="-7558"/>
                          <a:pt x="4191365" y="-32882"/>
                          <a:pt x="4461473" y="0"/>
                        </a:cubicBezTo>
                        <a:cubicBezTo>
                          <a:pt x="4731581" y="32882"/>
                          <a:pt x="4721022" y="-1838"/>
                          <a:pt x="4806265" y="0"/>
                        </a:cubicBezTo>
                        <a:cubicBezTo>
                          <a:pt x="4891508" y="1838"/>
                          <a:pt x="5026975" y="-3884"/>
                          <a:pt x="5151058" y="0"/>
                        </a:cubicBezTo>
                        <a:cubicBezTo>
                          <a:pt x="5275141" y="3884"/>
                          <a:pt x="5593507" y="10646"/>
                          <a:pt x="6026301" y="0"/>
                        </a:cubicBezTo>
                        <a:cubicBezTo>
                          <a:pt x="6459095" y="-10646"/>
                          <a:pt x="6411482" y="35806"/>
                          <a:pt x="6795454" y="0"/>
                        </a:cubicBezTo>
                        <a:cubicBezTo>
                          <a:pt x="7179426" y="-35806"/>
                          <a:pt x="7032843" y="-13538"/>
                          <a:pt x="7246337" y="0"/>
                        </a:cubicBezTo>
                        <a:cubicBezTo>
                          <a:pt x="7459831" y="13538"/>
                          <a:pt x="7788943" y="-20417"/>
                          <a:pt x="8015490" y="0"/>
                        </a:cubicBezTo>
                        <a:cubicBezTo>
                          <a:pt x="8242037" y="20417"/>
                          <a:pt x="8417419" y="7898"/>
                          <a:pt x="8572463" y="0"/>
                        </a:cubicBezTo>
                        <a:cubicBezTo>
                          <a:pt x="8727507" y="-7898"/>
                          <a:pt x="9210276" y="32962"/>
                          <a:pt x="9447706" y="0"/>
                        </a:cubicBezTo>
                        <a:cubicBezTo>
                          <a:pt x="9685136" y="-32962"/>
                          <a:pt x="9812474" y="20568"/>
                          <a:pt x="10004679" y="0"/>
                        </a:cubicBezTo>
                        <a:cubicBezTo>
                          <a:pt x="10196884" y="-20568"/>
                          <a:pt x="10545167" y="-22011"/>
                          <a:pt x="10879922" y="0"/>
                        </a:cubicBezTo>
                        <a:cubicBezTo>
                          <a:pt x="11214677" y="22011"/>
                          <a:pt x="11412404" y="-36368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82243" y="193917"/>
                          <a:pt x="11676404" y="575927"/>
                          <a:pt x="11649075" y="754031"/>
                        </a:cubicBezTo>
                        <a:cubicBezTo>
                          <a:pt x="11621746" y="932135"/>
                          <a:pt x="11665554" y="1178516"/>
                          <a:pt x="11649075" y="1456060"/>
                        </a:cubicBezTo>
                        <a:cubicBezTo>
                          <a:pt x="11632596" y="1733604"/>
                          <a:pt x="11632745" y="1835017"/>
                          <a:pt x="11649075" y="2002083"/>
                        </a:cubicBezTo>
                        <a:cubicBezTo>
                          <a:pt x="11665405" y="2169149"/>
                          <a:pt x="11641266" y="2366377"/>
                          <a:pt x="11649075" y="2496104"/>
                        </a:cubicBezTo>
                        <a:cubicBezTo>
                          <a:pt x="11656884" y="2625831"/>
                          <a:pt x="11645020" y="2890940"/>
                          <a:pt x="11649075" y="2990124"/>
                        </a:cubicBezTo>
                        <a:cubicBezTo>
                          <a:pt x="11653130" y="3089308"/>
                          <a:pt x="11671424" y="3339187"/>
                          <a:pt x="11649075" y="3536147"/>
                        </a:cubicBezTo>
                        <a:cubicBezTo>
                          <a:pt x="11626726" y="3733107"/>
                          <a:pt x="11675920" y="3920918"/>
                          <a:pt x="11649075" y="4082170"/>
                        </a:cubicBezTo>
                        <a:cubicBezTo>
                          <a:pt x="11622230" y="4243422"/>
                          <a:pt x="11647850" y="4686489"/>
                          <a:pt x="11649075" y="5200216"/>
                        </a:cubicBezTo>
                        <a:cubicBezTo>
                          <a:pt x="11709413" y="5877246"/>
                          <a:pt x="11222568" y="6150724"/>
                          <a:pt x="10609007" y="6240284"/>
                        </a:cubicBezTo>
                        <a:cubicBezTo>
                          <a:pt x="10449646" y="6217363"/>
                          <a:pt x="10104691" y="6218450"/>
                          <a:pt x="9945944" y="6240284"/>
                        </a:cubicBezTo>
                        <a:cubicBezTo>
                          <a:pt x="9787197" y="6262118"/>
                          <a:pt x="9747694" y="6234196"/>
                          <a:pt x="9601151" y="6240284"/>
                        </a:cubicBezTo>
                        <a:cubicBezTo>
                          <a:pt x="9454608" y="6246372"/>
                          <a:pt x="9111575" y="6256342"/>
                          <a:pt x="8725908" y="6240284"/>
                        </a:cubicBezTo>
                        <a:cubicBezTo>
                          <a:pt x="8340241" y="6224226"/>
                          <a:pt x="8173397" y="6235036"/>
                          <a:pt x="7956755" y="6240284"/>
                        </a:cubicBezTo>
                        <a:cubicBezTo>
                          <a:pt x="7740113" y="6245532"/>
                          <a:pt x="7575199" y="6217780"/>
                          <a:pt x="7399782" y="6240284"/>
                        </a:cubicBezTo>
                        <a:cubicBezTo>
                          <a:pt x="7224365" y="6262788"/>
                          <a:pt x="6814701" y="6220668"/>
                          <a:pt x="6630629" y="6240284"/>
                        </a:cubicBezTo>
                        <a:cubicBezTo>
                          <a:pt x="6446557" y="6259900"/>
                          <a:pt x="6227182" y="6224559"/>
                          <a:pt x="6073657" y="6240284"/>
                        </a:cubicBezTo>
                        <a:cubicBezTo>
                          <a:pt x="5920132" y="6256009"/>
                          <a:pt x="5836145" y="6233266"/>
                          <a:pt x="5728864" y="6240284"/>
                        </a:cubicBezTo>
                        <a:cubicBezTo>
                          <a:pt x="5621583" y="6247302"/>
                          <a:pt x="5303288" y="6239306"/>
                          <a:pt x="5171891" y="6240284"/>
                        </a:cubicBezTo>
                        <a:cubicBezTo>
                          <a:pt x="5040494" y="6241262"/>
                          <a:pt x="4744518" y="6218304"/>
                          <a:pt x="4402738" y="6240284"/>
                        </a:cubicBezTo>
                        <a:cubicBezTo>
                          <a:pt x="4060958" y="6262264"/>
                          <a:pt x="3860275" y="6203136"/>
                          <a:pt x="3633585" y="6240284"/>
                        </a:cubicBezTo>
                        <a:cubicBezTo>
                          <a:pt x="3406895" y="6277432"/>
                          <a:pt x="3152322" y="6271880"/>
                          <a:pt x="2758342" y="6240284"/>
                        </a:cubicBezTo>
                        <a:cubicBezTo>
                          <a:pt x="2364362" y="6208688"/>
                          <a:pt x="2262817" y="6274436"/>
                          <a:pt x="1883099" y="6240284"/>
                        </a:cubicBezTo>
                        <a:cubicBezTo>
                          <a:pt x="1503381" y="6206132"/>
                          <a:pt x="1282646" y="6222024"/>
                          <a:pt x="1007856" y="6240284"/>
                        </a:cubicBezTo>
                        <a:cubicBezTo>
                          <a:pt x="733066" y="6258544"/>
                          <a:pt x="364918" y="6202971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-1364" y="6016618"/>
                          <a:pt x="-7114" y="5717915"/>
                          <a:pt x="0" y="5486253"/>
                        </a:cubicBezTo>
                        <a:cubicBezTo>
                          <a:pt x="7114" y="5254591"/>
                          <a:pt x="-2750" y="5209084"/>
                          <a:pt x="0" y="4992232"/>
                        </a:cubicBezTo>
                        <a:cubicBezTo>
                          <a:pt x="2750" y="4775380"/>
                          <a:pt x="6720" y="4665422"/>
                          <a:pt x="0" y="4394207"/>
                        </a:cubicBezTo>
                        <a:cubicBezTo>
                          <a:pt x="-6720" y="4122993"/>
                          <a:pt x="17225" y="3921259"/>
                          <a:pt x="0" y="3744180"/>
                        </a:cubicBezTo>
                        <a:cubicBezTo>
                          <a:pt x="-17225" y="3567101"/>
                          <a:pt x="3074" y="3412585"/>
                          <a:pt x="0" y="3250160"/>
                        </a:cubicBezTo>
                        <a:cubicBezTo>
                          <a:pt x="-3074" y="3087735"/>
                          <a:pt x="-32039" y="2879826"/>
                          <a:pt x="0" y="2600133"/>
                        </a:cubicBezTo>
                        <a:cubicBezTo>
                          <a:pt x="32039" y="2320440"/>
                          <a:pt x="10565" y="2267844"/>
                          <a:pt x="0" y="2002108"/>
                        </a:cubicBezTo>
                        <a:cubicBezTo>
                          <a:pt x="-10565" y="1736373"/>
                          <a:pt x="19250" y="1299440"/>
                          <a:pt x="0" y="1040068"/>
                        </a:cubicBezTo>
                        <a:cubicBezTo>
                          <a:pt x="13824" y="445606"/>
                          <a:pt x="587373" y="-21485"/>
                          <a:pt x="1040068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16701" flipH="1">
            <a:off x="11305706" y="6172246"/>
            <a:ext cx="416975" cy="44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76893" flipH="1">
            <a:off x="11716139" y="5168279"/>
            <a:ext cx="393536" cy="3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7">
            <a:alphaModFix/>
          </a:blip>
          <a:srcRect l="14685" t="-1548" r="-2729" b="-6723"/>
          <a:stretch/>
        </p:blipFill>
        <p:spPr>
          <a:xfrm>
            <a:off x="0" y="-66675"/>
            <a:ext cx="2047875" cy="186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CB958-DF17-262C-BE8A-E56D0E2A8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018" y="2217754"/>
            <a:ext cx="10925175" cy="252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3AF52-0C74-3309-CED3-129075B12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324" y="972498"/>
            <a:ext cx="6289585" cy="690940"/>
          </a:xfrm>
          <a:prstGeom prst="rect">
            <a:avLst/>
          </a:prstGeom>
        </p:spPr>
      </p:pic>
      <p:pic>
        <p:nvPicPr>
          <p:cNvPr id="6" name="SB8A7F~1">
            <a:hlinkClick r:id="" action="ppaction://media"/>
            <a:extLst>
              <a:ext uri="{FF2B5EF4-FFF2-40B4-BE49-F238E27FC236}">
                <a16:creationId xmlns:a16="http://schemas.microsoft.com/office/drawing/2014/main" id="{C8B9E8FE-C832-AE77-AD98-340256255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3448" y="972498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8000" dirty="0">
                <a:latin typeface=".VnTime" panose="020B7200000000000000" pitchFamily="34" charset="0"/>
              </a:rPr>
              <a:t>Review</a:t>
            </a:r>
            <a:br>
              <a:rPr lang="en" sz="8000" dirty="0">
                <a:latin typeface=".VnTime" panose="020B7200000000000000" pitchFamily="34" charset="0"/>
              </a:rPr>
            </a:br>
            <a:r>
              <a:rPr lang="en" sz="8000" dirty="0">
                <a:latin typeface=".VnTime" panose="020B7200000000000000" pitchFamily="34" charset="0"/>
              </a:rPr>
              <a:t>Vocabulary</a:t>
            </a:r>
            <a:endParaRPr sz="8000" dirty="0">
              <a:latin typeface=".VnTime" panose="020B7200000000000000" pitchFamily="34" charset="0"/>
            </a:endParaRPr>
          </a:p>
        </p:txBody>
      </p:sp>
      <p:pic>
        <p:nvPicPr>
          <p:cNvPr id="782" name="Google Shape;7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06187">
            <a:off x="6471417" y="5037448"/>
            <a:ext cx="526432" cy="4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37397">
            <a:off x="5065496" y="4441206"/>
            <a:ext cx="466112" cy="46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300" y="2856634"/>
            <a:ext cx="4275368" cy="236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8"/>
          <p:cNvPicPr preferRelativeResize="0"/>
          <p:nvPr/>
        </p:nvPicPr>
        <p:blipFill rotWithShape="1">
          <a:blip r:embed="rId6">
            <a:alphaModFix/>
          </a:blip>
          <a:srcRect t="12651" r="43019" b="17374"/>
          <a:stretch/>
        </p:blipFill>
        <p:spPr>
          <a:xfrm>
            <a:off x="0" y="4043634"/>
            <a:ext cx="3104832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95581" flipH="1">
            <a:off x="3923647" y="5152437"/>
            <a:ext cx="393539" cy="39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Pentágono">
            <a:hlinkClick r:id="" action="ppaction://hlinkshowjump?jump=nextslide"/>
          </p:cNvPr>
          <p:cNvSpPr/>
          <p:nvPr/>
        </p:nvSpPr>
        <p:spPr>
          <a:xfrm>
            <a:off x="9724150" y="5660653"/>
            <a:ext cx="1504884" cy="648072"/>
          </a:xfrm>
          <a:prstGeom prst="homePlate">
            <a:avLst/>
          </a:pr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96" y="373933"/>
            <a:ext cx="8968608" cy="464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951" y="4710115"/>
            <a:ext cx="1655763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430823"/>
      </p:ext>
    </p:extLst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 redondeado"/>
          <p:cNvSpPr/>
          <p:nvPr/>
        </p:nvSpPr>
        <p:spPr>
          <a:xfrm>
            <a:off x="2279653" y="887416"/>
            <a:ext cx="7605713" cy="2065337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sp>
        <p:nvSpPr>
          <p:cNvPr id="28" name="27 Rectángulo redondeado"/>
          <p:cNvSpPr/>
          <p:nvPr/>
        </p:nvSpPr>
        <p:spPr>
          <a:xfrm>
            <a:off x="2378147" y="818503"/>
            <a:ext cx="7606287" cy="2065080"/>
          </a:xfrm>
          <a:prstGeom prst="roundRect">
            <a:avLst>
              <a:gd name="adj" fmla="val 123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6000" b="1" dirty="0" err="1">
                <a:ln w="38100">
                  <a:solidFill>
                    <a:prstClr val="black"/>
                  </a:solidFill>
                </a:ln>
                <a:solidFill>
                  <a:schemeClr val="accent3"/>
                </a:solidFill>
                <a:latin typeface=".VnVogue" panose="020B7200000000000000" pitchFamily="34" charset="0"/>
              </a:rPr>
              <a:t>What</a:t>
            </a:r>
            <a:r>
              <a:rPr lang="es-ES_tradnl" sz="6000" b="1" dirty="0">
                <a:ln w="38100">
                  <a:solidFill>
                    <a:prstClr val="black"/>
                  </a:solidFill>
                </a:ln>
                <a:solidFill>
                  <a:schemeClr val="accent3"/>
                </a:solidFill>
                <a:latin typeface=".VnVogue" panose="020B7200000000000000" pitchFamily="34" charset="0"/>
              </a:rPr>
              <a:t> animal </a:t>
            </a:r>
            <a:r>
              <a:rPr lang="es-ES_tradnl" sz="6000" b="1" dirty="0" err="1">
                <a:ln w="38100">
                  <a:solidFill>
                    <a:prstClr val="black"/>
                  </a:solidFill>
                </a:ln>
                <a:solidFill>
                  <a:schemeClr val="accent3"/>
                </a:solidFill>
                <a:latin typeface=".VnVogue" panose="020B7200000000000000" pitchFamily="34" charset="0"/>
              </a:rPr>
              <a:t>is</a:t>
            </a:r>
            <a:r>
              <a:rPr lang="es-ES_tradnl" sz="6000" b="1" dirty="0">
                <a:ln w="38100">
                  <a:solidFill>
                    <a:prstClr val="black"/>
                  </a:solidFill>
                </a:ln>
                <a:solidFill>
                  <a:schemeClr val="accent3"/>
                </a:solidFill>
                <a:latin typeface=".VnVogue" panose="020B7200000000000000" pitchFamily="34" charset="0"/>
              </a:rPr>
              <a:t> </a:t>
            </a:r>
            <a:r>
              <a:rPr lang="es-ES_tradnl" sz="6000" b="1" dirty="0" err="1">
                <a:ln w="38100">
                  <a:solidFill>
                    <a:prstClr val="black"/>
                  </a:solidFill>
                </a:ln>
                <a:solidFill>
                  <a:schemeClr val="accent3"/>
                </a:solidFill>
                <a:latin typeface=".VnVogue" panose="020B7200000000000000" pitchFamily="34" charset="0"/>
              </a:rPr>
              <a:t>it</a:t>
            </a:r>
            <a:r>
              <a:rPr lang="es-ES_tradnl" sz="6000" b="1" dirty="0">
                <a:ln w="38100">
                  <a:solidFill>
                    <a:prstClr val="black"/>
                  </a:solidFill>
                </a:ln>
                <a:solidFill>
                  <a:schemeClr val="accent3"/>
                </a:solidFill>
                <a:latin typeface=".VnVogue" panose="020B7200000000000000" pitchFamily="34" charset="0"/>
              </a:rPr>
              <a:t> ?</a:t>
            </a:r>
            <a:endParaRPr lang="es-ES" sz="1400" b="1" dirty="0">
              <a:ln w="38100">
                <a:solidFill>
                  <a:prstClr val="black"/>
                </a:solidFill>
              </a:ln>
              <a:solidFill>
                <a:schemeClr val="accent3"/>
              </a:solidFill>
              <a:latin typeface=".VnVogue" panose="020B7200000000000000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413" y="-19051"/>
            <a:ext cx="12239413" cy="6877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 redondeado">
            <a:hlinkClick r:id="" action="ppaction://hlinkshowjump?jump=nextslide"/>
          </p:cNvPr>
          <p:cNvSpPr/>
          <p:nvPr/>
        </p:nvSpPr>
        <p:spPr>
          <a:xfrm>
            <a:off x="4943874" y="3284984"/>
            <a:ext cx="2563644" cy="432048"/>
          </a:xfrm>
          <a:prstGeom prst="roundRect">
            <a:avLst/>
          </a:prstGeom>
          <a:blipFill dpi="0"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</a:t>
            </a:r>
            <a:endParaRPr lang="es-E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34 Rectángulo redondeado"/>
          <p:cNvSpPr/>
          <p:nvPr/>
        </p:nvSpPr>
        <p:spPr>
          <a:xfrm>
            <a:off x="5015882" y="5949280"/>
            <a:ext cx="2563644" cy="432048"/>
          </a:xfrm>
          <a:prstGeom prst="roundRect">
            <a:avLst/>
          </a:prstGeom>
          <a:blipFill dpi="0"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84424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2322513" y="831852"/>
            <a:ext cx="7605712" cy="2112963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7874000" y="831851"/>
            <a:ext cx="17576800" cy="2093915"/>
            <a:chOff x="-8407976" y="-2409438"/>
            <a:chExt cx="17576111" cy="2094022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6972646" y="-2361668"/>
              <a:ext cx="1931179" cy="194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2407971" y="-2361666"/>
              <a:ext cx="1152601" cy="1826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-679363" y="-2155032"/>
              <a:ext cx="2114733" cy="1615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3070175" y="-2361669"/>
              <a:ext cx="1897348" cy="1917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40540" y="-2361668"/>
              <a:ext cx="1958572" cy="193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134829" y="-2278764"/>
              <a:ext cx="1776500" cy="174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870233" y="-2409438"/>
              <a:ext cx="1242171" cy="196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2158646" y="851315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23969" y="-152748"/>
            <a:ext cx="12415969" cy="687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4972518" y="5949280"/>
            <a:ext cx="2563644" cy="432048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090988" y="4456115"/>
            <a:ext cx="43275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54">
              <a:defRPr/>
            </a:pPr>
            <a:r>
              <a:rPr lang="es-ES_tradnl" sz="48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giraffe</a:t>
            </a:r>
            <a:endParaRPr lang="es-ES" sz="48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72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32 Rectángulo redondeado"/>
          <p:cNvSpPr/>
          <p:nvPr/>
        </p:nvSpPr>
        <p:spPr>
          <a:xfrm>
            <a:off x="2295528" y="842966"/>
            <a:ext cx="7605713" cy="2065337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-7422570" y="851593"/>
            <a:ext cx="17576801" cy="2088268"/>
            <a:chOff x="-9251986" y="-2470388"/>
            <a:chExt cx="17576111" cy="2088232"/>
          </a:xfrm>
        </p:grpSpPr>
        <p:grpSp>
          <p:nvGrpSpPr>
            <p:cNvPr id="5146" name="13 Grupo"/>
            <p:cNvGrpSpPr>
              <a:grpSpLocks/>
            </p:cNvGrpSpPr>
            <p:nvPr/>
          </p:nvGrpSpPr>
          <p:grpSpPr bwMode="auto">
            <a:xfrm>
              <a:off x="-9251986" y="-247038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6948"/>
                <a:ext cx="17576111" cy="208752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6948"/>
                <a:ext cx="2455767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6948"/>
                <a:ext cx="2455766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4" y="836948"/>
                <a:ext cx="2455767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6948"/>
                <a:ext cx="2455767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5" y="836948"/>
                <a:ext cx="2457354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2" y="836948"/>
                <a:ext cx="2455766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6948"/>
                <a:ext cx="2455767" cy="20875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47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6217157" y="-2350079"/>
              <a:ext cx="1913220" cy="1933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661" y="-2249105"/>
              <a:ext cx="1825431" cy="1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429693" y="-2428415"/>
              <a:ext cx="1266605" cy="2004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-946930" y="-2313293"/>
              <a:ext cx="1133918" cy="179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3998215" y="-2122450"/>
              <a:ext cx="2031784" cy="1552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6641497" y="-2313292"/>
              <a:ext cx="2075846" cy="174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77268" y="-2364071"/>
              <a:ext cx="1906549" cy="1906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3633288" y="-2372213"/>
              <a:ext cx="1915921" cy="1930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7230084" y="3107282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5837602" y="272071"/>
            <a:ext cx="516801" cy="576064"/>
          </a:xfrm>
          <a:prstGeom prst="homePlate">
            <a:avLst/>
          </a:prstGeom>
          <a:blipFill dpi="0" rotWithShape="1"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0"/>
            </a:lightRig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pic>
        <p:nvPicPr>
          <p:cNvPr id="32" name="31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883" y="-152748"/>
            <a:ext cx="12221883" cy="687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2280047" y="3850209"/>
            <a:ext cx="7704855" cy="1872208"/>
          </a:xfrm>
          <a:prstGeom prst="roundRect">
            <a:avLst>
              <a:gd name="adj" fmla="val 11940"/>
            </a:avLst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900510" y="5949280"/>
            <a:ext cx="2563644" cy="432048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Rectángulo redondeado"/>
          <p:cNvSpPr/>
          <p:nvPr/>
        </p:nvSpPr>
        <p:spPr>
          <a:xfrm rot="10800000">
            <a:off x="2438722" y="4041070"/>
            <a:ext cx="7387508" cy="1512169"/>
          </a:xfrm>
          <a:prstGeom prst="roundRect">
            <a:avLst>
              <a:gd name="adj" fmla="val 1194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224341" y="4411665"/>
            <a:ext cx="410368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54">
              <a:defRPr/>
            </a:pPr>
            <a:r>
              <a:rPr lang="es-ES_tradnl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panda</a:t>
            </a:r>
            <a:endParaRPr lang="es-E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4" name="33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5144" name="Picture 2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2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9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Rectángulo redondeado"/>
          <p:cNvSpPr/>
          <p:nvPr/>
        </p:nvSpPr>
        <p:spPr>
          <a:xfrm>
            <a:off x="2311402" y="850901"/>
            <a:ext cx="7605713" cy="2065339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sp>
        <p:nvSpPr>
          <p:cNvPr id="28" name="27 Rectángulo redondeado"/>
          <p:cNvSpPr/>
          <p:nvPr/>
        </p:nvSpPr>
        <p:spPr>
          <a:xfrm>
            <a:off x="2378078" y="819151"/>
            <a:ext cx="7605713" cy="2063751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-7716718" y="785813"/>
            <a:ext cx="17576801" cy="2101513"/>
            <a:chOff x="-9149860" y="-2664175"/>
            <a:chExt cx="17576111" cy="2100589"/>
          </a:xfrm>
        </p:grpSpPr>
        <p:grpSp>
          <p:nvGrpSpPr>
            <p:cNvPr id="6171" name="9 Grupo"/>
            <p:cNvGrpSpPr>
              <a:grpSpLocks/>
            </p:cNvGrpSpPr>
            <p:nvPr/>
          </p:nvGrpSpPr>
          <p:grpSpPr bwMode="auto">
            <a:xfrm>
              <a:off x="-9149860" y="-2664175"/>
              <a:ext cx="17576111" cy="2100589"/>
              <a:chOff x="-9251986" y="-2482745"/>
              <a:chExt cx="17576111" cy="2100589"/>
            </a:xfrm>
          </p:grpSpPr>
          <p:grpSp>
            <p:nvGrpSpPr>
              <p:cNvPr id="6173" name="13 Grupo"/>
              <p:cNvGrpSpPr>
                <a:grpSpLocks/>
              </p:cNvGrpSpPr>
              <p:nvPr/>
            </p:nvGrpSpPr>
            <p:grpSpPr bwMode="auto">
              <a:xfrm>
                <a:off x="-9251986" y="-2482745"/>
                <a:ext cx="17576111" cy="2100589"/>
                <a:chOff x="-9251986" y="824355"/>
                <a:chExt cx="17576111" cy="2100589"/>
              </a:xfrm>
            </p:grpSpPr>
            <p:sp>
              <p:nvSpPr>
                <p:cNvPr id="5" name="4 Rectángulo"/>
                <p:cNvSpPr/>
                <p:nvPr/>
              </p:nvSpPr>
              <p:spPr>
                <a:xfrm>
                  <a:off x="-9251986" y="836712"/>
                  <a:ext cx="17576111" cy="20882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5 Rectángulo"/>
                <p:cNvSpPr/>
                <p:nvPr/>
              </p:nvSpPr>
              <p:spPr>
                <a:xfrm>
                  <a:off x="796496" y="836712"/>
                  <a:ext cx="2455766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6 Rectángulo"/>
                <p:cNvSpPr/>
                <p:nvPr/>
              </p:nvSpPr>
              <p:spPr>
                <a:xfrm>
                  <a:off x="3323696" y="836712"/>
                  <a:ext cx="2455766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7 Rectángulo"/>
                <p:cNvSpPr/>
                <p:nvPr/>
              </p:nvSpPr>
              <p:spPr>
                <a:xfrm>
                  <a:off x="-1700544" y="836712"/>
                  <a:ext cx="2455767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8 Rectángulo"/>
                <p:cNvSpPr/>
                <p:nvPr/>
              </p:nvSpPr>
              <p:spPr>
                <a:xfrm>
                  <a:off x="5850895" y="824355"/>
                  <a:ext cx="2455768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10 Rectángulo"/>
                <p:cNvSpPr/>
                <p:nvPr/>
              </p:nvSpPr>
              <p:spPr>
                <a:xfrm>
                  <a:off x="-4221395" y="836712"/>
                  <a:ext cx="2457354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11 Rectángulo"/>
                <p:cNvSpPr/>
                <p:nvPr/>
              </p:nvSpPr>
              <p:spPr>
                <a:xfrm>
                  <a:off x="-6732722" y="836712"/>
                  <a:ext cx="2455766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12 Rectángulo"/>
                <p:cNvSpPr/>
                <p:nvPr/>
              </p:nvSpPr>
              <p:spPr>
                <a:xfrm>
                  <a:off x="-9251986" y="836712"/>
                  <a:ext cx="2455767" cy="20882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es-ES" sz="14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174" name="Picture 1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/>
            </p:blipFill>
            <p:spPr bwMode="auto">
              <a:xfrm>
                <a:off x="6261709" y="-2396628"/>
                <a:ext cx="1520112" cy="1917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5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496" y="-1928826"/>
                <a:ext cx="1552247" cy="1167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6" name="Picture 17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/>
            </p:blipFill>
            <p:spPr bwMode="auto">
              <a:xfrm>
                <a:off x="998658" y="-2226450"/>
                <a:ext cx="2092559" cy="1598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7" name="Picture 1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/>
            </p:blipFill>
            <p:spPr bwMode="auto">
              <a:xfrm>
                <a:off x="-1348463" y="-2300714"/>
                <a:ext cx="1769063" cy="1782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8" name="Picture 1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/>
            </p:blipFill>
            <p:spPr bwMode="auto">
              <a:xfrm>
                <a:off x="-3883560" y="-2321184"/>
                <a:ext cx="1773513" cy="179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9" name="Picture 1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6489472" y="-2137212"/>
                <a:ext cx="1968415" cy="1394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80" name="Picture 16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/>
            </p:blipFill>
            <p:spPr bwMode="auto">
              <a:xfrm>
                <a:off x="3546655" y="-2300714"/>
                <a:ext cx="1960014" cy="1718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72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40312" y="-2538426"/>
              <a:ext cx="1410717" cy="1827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5617624" y="3130585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4" name="3 Pentágono"/>
          <p:cNvSpPr/>
          <p:nvPr/>
        </p:nvSpPr>
        <p:spPr>
          <a:xfrm rot="5400000">
            <a:off x="5837602" y="272071"/>
            <a:ext cx="516801" cy="576064"/>
          </a:xfrm>
          <a:prstGeom prst="homePlate">
            <a:avLst/>
          </a:prstGeom>
          <a:blipFill dpi="0" rotWithShape="1"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0"/>
            </a:lightRig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pic>
        <p:nvPicPr>
          <p:cNvPr id="32" name="31 Imagen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655" y="-17462"/>
            <a:ext cx="12150165" cy="687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2279578" y="3861048"/>
            <a:ext cx="7704855" cy="1872208"/>
          </a:xfrm>
          <a:prstGeom prst="roundRect">
            <a:avLst>
              <a:gd name="adj" fmla="val 11940"/>
            </a:avLst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943874" y="5949280"/>
            <a:ext cx="2563644" cy="432048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Rectángulo redondeado"/>
          <p:cNvSpPr/>
          <p:nvPr/>
        </p:nvSpPr>
        <p:spPr>
          <a:xfrm rot="10800000">
            <a:off x="2438722" y="4041070"/>
            <a:ext cx="7387508" cy="1512169"/>
          </a:xfrm>
          <a:prstGeom prst="roundRect">
            <a:avLst>
              <a:gd name="adj" fmla="val 1194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313209" y="4310065"/>
            <a:ext cx="35973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s-ES_tradnl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dolphin</a:t>
            </a:r>
            <a:endParaRPr lang="es-E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8" name="37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6169" name="Picture 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 rotWithShape="1">
          <a:blip r:embed="rId3">
            <a:alphaModFix/>
          </a:blip>
          <a:srcRect l="-17192" t="9259" r="42571" b="13257"/>
          <a:stretch/>
        </p:blipFill>
        <p:spPr>
          <a:xfrm>
            <a:off x="8970394" y="1"/>
            <a:ext cx="32215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0"/>
              <a:t>Table of </a:t>
            </a:r>
            <a:r>
              <a:rPr lang="en"/>
              <a:t>c</a:t>
            </a:r>
            <a:r>
              <a:rPr lang="en" b="0"/>
              <a:t>ontents</a:t>
            </a:r>
            <a:endParaRPr b="0"/>
          </a:p>
        </p:txBody>
      </p:sp>
      <p:sp>
        <p:nvSpPr>
          <p:cNvPr id="149" name="Google Shape;149;p29"/>
          <p:cNvSpPr txBox="1">
            <a:spLocks noGrp="1"/>
          </p:cNvSpPr>
          <p:nvPr>
            <p:ph type="title" idx="5"/>
          </p:nvPr>
        </p:nvSpPr>
        <p:spPr>
          <a:xfrm>
            <a:off x="3523633" y="1601333"/>
            <a:ext cx="1560400" cy="8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01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29"/>
          <p:cNvSpPr txBox="1">
            <a:spLocks noGrp="1"/>
          </p:cNvSpPr>
          <p:nvPr>
            <p:ph type="title" idx="7"/>
          </p:nvPr>
        </p:nvSpPr>
        <p:spPr>
          <a:xfrm>
            <a:off x="7107967" y="1601333"/>
            <a:ext cx="1560400" cy="8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02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 idx="8"/>
          </p:nvPr>
        </p:nvSpPr>
        <p:spPr>
          <a:xfrm>
            <a:off x="5315800" y="3787612"/>
            <a:ext cx="1560400" cy="8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</a:rPr>
              <a:t>03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subTitle" idx="9"/>
          </p:nvPr>
        </p:nvSpPr>
        <p:spPr>
          <a:xfrm>
            <a:off x="2838833" y="2533800"/>
            <a:ext cx="29300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WARM UP</a:t>
            </a:r>
            <a:endParaRPr dirty="0"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4"/>
          </p:nvPr>
        </p:nvSpPr>
        <p:spPr>
          <a:xfrm>
            <a:off x="6458297" y="2832200"/>
            <a:ext cx="29300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NEW LESSON</a:t>
            </a:r>
            <a:endParaRPr dirty="0"/>
          </a:p>
        </p:txBody>
      </p:sp>
      <p:sp>
        <p:nvSpPr>
          <p:cNvPr id="156" name="Google Shape;156;p29"/>
          <p:cNvSpPr txBox="1">
            <a:spLocks noGrp="1"/>
          </p:cNvSpPr>
          <p:nvPr>
            <p:ph type="subTitle" idx="15"/>
          </p:nvPr>
        </p:nvSpPr>
        <p:spPr>
          <a:xfrm>
            <a:off x="4631000" y="4598684"/>
            <a:ext cx="29300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dirty="0"/>
              <a:t>PRACTICE</a:t>
            </a:r>
            <a:endParaRPr dirty="0"/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316633" y="240504"/>
            <a:ext cx="2828133" cy="27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13814">
            <a:off x="717964" y="3267357"/>
            <a:ext cx="416973" cy="44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13346">
            <a:off x="1285198" y="3923871"/>
            <a:ext cx="393537" cy="39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814932" y="1470955"/>
            <a:ext cx="345033" cy="33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0469482" y="2349473"/>
            <a:ext cx="664833" cy="47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272134" y="368370"/>
            <a:ext cx="417433" cy="40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1761965" y="990122"/>
            <a:ext cx="345033" cy="33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943298" y="2908555"/>
            <a:ext cx="345033" cy="33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644901" y="3455751"/>
            <a:ext cx="417433" cy="40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Rectángulo redondeado"/>
          <p:cNvSpPr/>
          <p:nvPr/>
        </p:nvSpPr>
        <p:spPr>
          <a:xfrm>
            <a:off x="2311402" y="850901"/>
            <a:ext cx="7605713" cy="2065339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21" name="20 Grupo"/>
          <p:cNvGrpSpPr>
            <a:grpSpLocks/>
          </p:cNvGrpSpPr>
          <p:nvPr/>
        </p:nvGrpSpPr>
        <p:grpSpPr bwMode="auto">
          <a:xfrm>
            <a:off x="-7658099" y="982247"/>
            <a:ext cx="17575213" cy="2202988"/>
            <a:chOff x="-9121319" y="-2548379"/>
            <a:chExt cx="17576111" cy="2204450"/>
          </a:xfrm>
        </p:grpSpPr>
        <p:grpSp>
          <p:nvGrpSpPr>
            <p:cNvPr id="7191" name="1 Grupo"/>
            <p:cNvGrpSpPr>
              <a:grpSpLocks/>
            </p:cNvGrpSpPr>
            <p:nvPr/>
          </p:nvGrpSpPr>
          <p:grpSpPr bwMode="auto">
            <a:xfrm>
              <a:off x="-9121319" y="-2548379"/>
              <a:ext cx="17576111" cy="2204450"/>
              <a:chOff x="-9149860" y="-2652533"/>
              <a:chExt cx="17576111" cy="2204450"/>
            </a:xfrm>
          </p:grpSpPr>
          <p:grpSp>
            <p:nvGrpSpPr>
              <p:cNvPr id="7193" name="9 Grupo"/>
              <p:cNvGrpSpPr>
                <a:grpSpLocks/>
              </p:cNvGrpSpPr>
              <p:nvPr/>
            </p:nvGrpSpPr>
            <p:grpSpPr bwMode="auto">
              <a:xfrm>
                <a:off x="-9149860" y="-2652533"/>
                <a:ext cx="17576111" cy="2204450"/>
                <a:chOff x="-9251986" y="-2471103"/>
                <a:chExt cx="17576111" cy="2204450"/>
              </a:xfrm>
            </p:grpSpPr>
            <p:grpSp>
              <p:nvGrpSpPr>
                <p:cNvPr id="7195" name="13 Grupo"/>
                <p:cNvGrpSpPr>
                  <a:grpSpLocks/>
                </p:cNvGrpSpPr>
                <p:nvPr/>
              </p:nvGrpSpPr>
              <p:grpSpPr bwMode="auto">
                <a:xfrm>
                  <a:off x="-9251986" y="-2471103"/>
                  <a:ext cx="17576111" cy="2204450"/>
                  <a:chOff x="-9251986" y="835997"/>
                  <a:chExt cx="17576111" cy="2204450"/>
                </a:xfrm>
              </p:grpSpPr>
              <p:sp>
                <p:nvSpPr>
                  <p:cNvPr id="5" name="4 Rectángulo"/>
                  <p:cNvSpPr/>
                  <p:nvPr/>
                </p:nvSpPr>
                <p:spPr>
                  <a:xfrm>
                    <a:off x="-9251986" y="835997"/>
                    <a:ext cx="17576111" cy="208894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" name="5 Rectángulo"/>
                  <p:cNvSpPr/>
                  <p:nvPr/>
                </p:nvSpPr>
                <p:spPr>
                  <a:xfrm>
                    <a:off x="819630" y="835997"/>
                    <a:ext cx="2455987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" name="6 Rectángulo"/>
                  <p:cNvSpPr/>
                  <p:nvPr/>
                </p:nvSpPr>
                <p:spPr>
                  <a:xfrm>
                    <a:off x="3323244" y="835997"/>
                    <a:ext cx="2455988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" name="7 Rectángulo"/>
                  <p:cNvSpPr/>
                  <p:nvPr/>
                </p:nvSpPr>
                <p:spPr>
                  <a:xfrm>
                    <a:off x="-1699862" y="835997"/>
                    <a:ext cx="2455988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" name="8 Rectángulo"/>
                  <p:cNvSpPr/>
                  <p:nvPr/>
                </p:nvSpPr>
                <p:spPr>
                  <a:xfrm>
                    <a:off x="5203764" y="951500"/>
                    <a:ext cx="2455987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" name="10 Rectángulo"/>
                  <p:cNvSpPr/>
                  <p:nvPr/>
                </p:nvSpPr>
                <p:spPr>
                  <a:xfrm>
                    <a:off x="-4220941" y="835997"/>
                    <a:ext cx="2455987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" name="11 Rectángulo"/>
                  <p:cNvSpPr/>
                  <p:nvPr/>
                </p:nvSpPr>
                <p:spPr>
                  <a:xfrm>
                    <a:off x="-6732494" y="835997"/>
                    <a:ext cx="2455987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" name="12 Rectángulo"/>
                  <p:cNvSpPr/>
                  <p:nvPr/>
                </p:nvSpPr>
                <p:spPr>
                  <a:xfrm>
                    <a:off x="-9251986" y="835997"/>
                    <a:ext cx="2455988" cy="20889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914354">
                      <a:defRPr/>
                    </a:pPr>
                    <a:endParaRPr lang="es-ES" sz="1400">
                      <a:solidFill>
                        <a:prstClr val="white"/>
                      </a:solidFill>
                    </a:endParaRPr>
                  </a:p>
                </p:txBody>
              </p:sp>
            </p:grpSp>
            <p:pic>
              <p:nvPicPr>
                <p:cNvPr id="7196" name="Picture 16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/>
              </p:blipFill>
              <p:spPr bwMode="auto">
                <a:xfrm>
                  <a:off x="5768741" y="-2400610"/>
                  <a:ext cx="2482731" cy="18981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7" name="Picture 1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3300" y="-1896250"/>
                  <a:ext cx="1038272" cy="1040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8" name="Picture 1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/>
              </p:blipFill>
              <p:spPr bwMode="auto">
                <a:xfrm>
                  <a:off x="1178080" y="-2335833"/>
                  <a:ext cx="1818168" cy="1833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9" name="Picture 17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/>
              </p:blipFill>
              <p:spPr bwMode="auto">
                <a:xfrm>
                  <a:off x="-1090764" y="-2400610"/>
                  <a:ext cx="1246020" cy="19726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0" name="Picture 17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/>
              </p:blipFill>
              <p:spPr bwMode="auto">
                <a:xfrm>
                  <a:off x="-3410406" y="-2270641"/>
                  <a:ext cx="1062046" cy="16836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01" name="Picture 17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/>
              </p:blipFill>
              <p:spPr bwMode="auto">
                <a:xfrm>
                  <a:off x="3780286" y="-2270641"/>
                  <a:ext cx="1423478" cy="17978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194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252485" y="-2376589"/>
                <a:ext cx="1714504" cy="169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92" name="Picture 17" descr="Ir_cas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93496" y="-2330184"/>
              <a:ext cx="2131290" cy="172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5746504" y="3296709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pic>
        <p:nvPicPr>
          <p:cNvPr id="32" name="31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3677" y="0"/>
            <a:ext cx="12312648" cy="6877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2279578" y="3861048"/>
            <a:ext cx="7704855" cy="1872208"/>
          </a:xfrm>
          <a:prstGeom prst="roundRect">
            <a:avLst>
              <a:gd name="adj" fmla="val 11940"/>
            </a:avLst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799858" y="5949280"/>
            <a:ext cx="2563644" cy="432048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Rectángulo redondeado"/>
          <p:cNvSpPr/>
          <p:nvPr/>
        </p:nvSpPr>
        <p:spPr>
          <a:xfrm rot="10800000">
            <a:off x="2438722" y="4041070"/>
            <a:ext cx="7387508" cy="1512169"/>
          </a:xfrm>
          <a:prstGeom prst="roundRect">
            <a:avLst>
              <a:gd name="adj" fmla="val 1194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" sz="1400">
                <a:solidFill>
                  <a:prstClr val="white"/>
                </a:solidFill>
              </a:rPr>
              <a:t>uuui</a:t>
            </a:r>
          </a:p>
        </p:txBody>
      </p:sp>
      <p:sp>
        <p:nvSpPr>
          <p:cNvPr id="36" name="35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7189" name="Picture 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8 CuadroTexto">
            <a:extLst>
              <a:ext uri="{FF2B5EF4-FFF2-40B4-BE49-F238E27FC236}">
                <a16:creationId xmlns:a16="http://schemas.microsoft.com/office/drawing/2014/main" id="{6BE00023-4F83-CA00-0746-45280852C3DD}"/>
              </a:ext>
            </a:extLst>
          </p:cNvPr>
          <p:cNvSpPr txBox="1"/>
          <p:nvPr/>
        </p:nvSpPr>
        <p:spPr>
          <a:xfrm>
            <a:off x="4313209" y="4310065"/>
            <a:ext cx="35973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s-ES_tradnl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lion</a:t>
            </a:r>
            <a:endParaRPr lang="es-E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2167913" y="832372"/>
            <a:ext cx="7605712" cy="2112963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8040332" y="823197"/>
            <a:ext cx="17576800" cy="2093393"/>
            <a:chOff x="-8407976" y="-2408916"/>
            <a:chExt cx="17576111" cy="2093500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7013543" y="-2203420"/>
              <a:ext cx="1714235" cy="172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2409225" y="-2361670"/>
              <a:ext cx="1189152" cy="188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-784482" y="-2203420"/>
              <a:ext cx="2258570" cy="172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2831767" y="-2278764"/>
              <a:ext cx="1426892" cy="180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40540" y="-2361668"/>
              <a:ext cx="1958572" cy="193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134829" y="-2278764"/>
              <a:ext cx="1776500" cy="174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255634" y="-2408916"/>
              <a:ext cx="2191011" cy="201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4090989" y="2939758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6260" y="-17462"/>
            <a:ext cx="12307200" cy="687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4972518" y="5949280"/>
            <a:ext cx="2563644" cy="432048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090988" y="4456115"/>
            <a:ext cx="43275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54">
              <a:defRPr/>
            </a:pPr>
            <a:r>
              <a:rPr lang="es-ES_tradnl" sz="48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zebra</a:t>
            </a:r>
            <a:endParaRPr lang="es-ES" sz="48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74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2167913" y="832372"/>
            <a:ext cx="7605712" cy="2112963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8040332" y="823197"/>
            <a:ext cx="17576800" cy="2093393"/>
            <a:chOff x="-8407976" y="-2408916"/>
            <a:chExt cx="17576111" cy="2093500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7013543" y="-2203420"/>
              <a:ext cx="1714235" cy="172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2409225" y="-2361670"/>
              <a:ext cx="1189152" cy="188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-784482" y="-2203420"/>
              <a:ext cx="2258570" cy="172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2831767" y="-2278764"/>
              <a:ext cx="1426892" cy="180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40540" y="-2361668"/>
              <a:ext cx="1958572" cy="193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134829" y="-2278764"/>
              <a:ext cx="1776500" cy="174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255634" y="-2408916"/>
              <a:ext cx="2191011" cy="201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4090989" y="2939758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6260" y="-17462"/>
            <a:ext cx="12307200" cy="687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4972518" y="5949280"/>
            <a:ext cx="2563644" cy="432048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090988" y="4456115"/>
            <a:ext cx="43275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54">
              <a:defRPr/>
            </a:pPr>
            <a:r>
              <a:rPr lang="es-ES_tradnl" sz="48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zebra</a:t>
            </a:r>
            <a:endParaRPr lang="es-ES" sz="48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55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2167913" y="832372"/>
            <a:ext cx="7605712" cy="2112963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>
            <a:grpSpLocks/>
          </p:cNvGrpSpPr>
          <p:nvPr/>
        </p:nvGrpSpPr>
        <p:grpSpPr bwMode="auto">
          <a:xfrm>
            <a:off x="-8040332" y="823197"/>
            <a:ext cx="17576800" cy="2093393"/>
            <a:chOff x="-8407976" y="-2408916"/>
            <a:chExt cx="17576111" cy="2093500"/>
          </a:xfrm>
        </p:grpSpPr>
        <p:grpSp>
          <p:nvGrpSpPr>
            <p:cNvPr id="4113" name="13 Grupo"/>
            <p:cNvGrpSpPr>
              <a:grpSpLocks/>
            </p:cNvGrpSpPr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es-E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7013543" y="-2203420"/>
              <a:ext cx="1714235" cy="1727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054" y="-2408916"/>
              <a:ext cx="1459612" cy="1993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2139203" y="-2252593"/>
              <a:ext cx="1688738" cy="1706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-784482" y="-2203420"/>
              <a:ext cx="2258570" cy="172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-2831767" y="-2278764"/>
              <a:ext cx="1426892" cy="180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40540" y="-2361668"/>
              <a:ext cx="1958572" cy="193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8134829" y="-2278764"/>
              <a:ext cx="1776500" cy="174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18"/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422906" y="-2408916"/>
              <a:ext cx="1849106" cy="2015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4090989" y="2939758"/>
            <a:ext cx="7679465" cy="209350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es-ES" sz="1400">
              <a:solidFill>
                <a:prstClr val="white"/>
              </a:solidFill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600" y="-17462"/>
            <a:ext cx="12307200" cy="687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4972518" y="5949280"/>
            <a:ext cx="2563644" cy="432048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090988" y="4456115"/>
            <a:ext cx="43275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54">
              <a:defRPr/>
            </a:pPr>
            <a:r>
              <a:rPr lang="es-ES_tradnl" sz="48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Arial" panose="020B0604020202020204" pitchFamily="34" charset="0"/>
              </a:rPr>
              <a:t>dolphin</a:t>
            </a:r>
            <a:endParaRPr lang="es-ES" sz="48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4828503" y="3284984"/>
            <a:ext cx="2475252" cy="432048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r>
              <a:rPr lang="es-ES_tradnl" sz="2000" b="1" dirty="0">
                <a:solidFill>
                  <a:prstClr val="white"/>
                </a:solidFill>
              </a:rPr>
              <a:t>SPIN</a:t>
            </a:r>
            <a:endParaRPr lang="es-ES" sz="1400" b="1" dirty="0">
              <a:solidFill>
                <a:prstClr val="white"/>
              </a:solidFill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6" y="4459288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88" y="4786313"/>
            <a:ext cx="1655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5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818833" y="291750"/>
            <a:ext cx="1494267" cy="14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>
            <a:spLocks noGrp="1"/>
          </p:cNvSpPr>
          <p:nvPr>
            <p:ph type="title"/>
          </p:nvPr>
        </p:nvSpPr>
        <p:spPr>
          <a:xfrm>
            <a:off x="2584800" y="1690967"/>
            <a:ext cx="7022400" cy="14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>
                <a:latin typeface=".VnTime" panose="020B7200000000000000" pitchFamily="34" charset="0"/>
              </a:rPr>
              <a:t>Sentences</a:t>
            </a:r>
            <a:endParaRPr dirty="0">
              <a:latin typeface=".VnTime" panose="020B7200000000000000" pitchFamily="34" charset="0"/>
            </a:endParaRPr>
          </a:p>
        </p:txBody>
      </p:sp>
      <p:grpSp>
        <p:nvGrpSpPr>
          <p:cNvPr id="495" name="Google Shape;495;p44"/>
          <p:cNvGrpSpPr/>
          <p:nvPr/>
        </p:nvGrpSpPr>
        <p:grpSpPr>
          <a:xfrm>
            <a:off x="0" y="0"/>
            <a:ext cx="3226109" cy="6867603"/>
            <a:chOff x="-5" y="-22150"/>
            <a:chExt cx="2416199" cy="5143501"/>
          </a:xfrm>
        </p:grpSpPr>
        <p:pic>
          <p:nvPicPr>
            <p:cNvPr id="496" name="Google Shape;496;p44"/>
            <p:cNvPicPr preferRelativeResize="0"/>
            <p:nvPr/>
          </p:nvPicPr>
          <p:blipFill rotWithShape="1">
            <a:blip r:embed="rId4">
              <a:alphaModFix/>
            </a:blip>
            <a:srcRect l="-17192" t="9259" r="42571" b="13257"/>
            <a:stretch/>
          </p:blipFill>
          <p:spPr>
            <a:xfrm flipH="1">
              <a:off x="-5" y="-22150"/>
              <a:ext cx="2416199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33544" y="2574825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433556" y="2035916"/>
              <a:ext cx="394825" cy="381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902123" y="18453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60894" y="296700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601385" y="1087916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84852" y="763298"/>
              <a:ext cx="308450" cy="2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659573" y="30754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643351" y="2202902"/>
              <a:ext cx="308450" cy="2980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5" name="Google Shape;50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1334" y="1170304"/>
            <a:ext cx="2828133" cy="271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47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84B16A6-08E6-B088-3995-34E672D2FAC9}"/>
              </a:ext>
            </a:extLst>
          </p:cNvPr>
          <p:cNvSpPr/>
          <p:nvPr/>
        </p:nvSpPr>
        <p:spPr>
          <a:xfrm>
            <a:off x="314325" y="351017"/>
            <a:ext cx="11649075" cy="6240284"/>
          </a:xfrm>
          <a:custGeom>
            <a:avLst/>
            <a:gdLst>
              <a:gd name="connsiteX0" fmla="*/ 780051 w 8736806"/>
              <a:gd name="connsiteY0" fmla="*/ 0 h 4680213"/>
              <a:gd name="connsiteX1" fmla="*/ 1363546 w 8736806"/>
              <a:gd name="connsiteY1" fmla="*/ 0 h 4680213"/>
              <a:gd name="connsiteX2" fmla="*/ 1947042 w 8736806"/>
              <a:gd name="connsiteY2" fmla="*/ 0 h 4680213"/>
              <a:gd name="connsiteX3" fmla="*/ 2371402 w 8736806"/>
              <a:gd name="connsiteY3" fmla="*/ 0 h 4680213"/>
              <a:gd name="connsiteX4" fmla="*/ 2954897 w 8736806"/>
              <a:gd name="connsiteY4" fmla="*/ 0 h 4680213"/>
              <a:gd name="connsiteX5" fmla="*/ 3617960 w 8736806"/>
              <a:gd name="connsiteY5" fmla="*/ 0 h 4680213"/>
              <a:gd name="connsiteX6" fmla="*/ 4042321 w 8736806"/>
              <a:gd name="connsiteY6" fmla="*/ 0 h 4680213"/>
              <a:gd name="connsiteX7" fmla="*/ 4705383 w 8736806"/>
              <a:gd name="connsiteY7" fmla="*/ 0 h 4680213"/>
              <a:gd name="connsiteX8" fmla="*/ 5288879 w 8736806"/>
              <a:gd name="connsiteY8" fmla="*/ 0 h 4680213"/>
              <a:gd name="connsiteX9" fmla="*/ 6111077 w 8736806"/>
              <a:gd name="connsiteY9" fmla="*/ 0 h 4680213"/>
              <a:gd name="connsiteX10" fmla="*/ 6933275 w 8736806"/>
              <a:gd name="connsiteY10" fmla="*/ 0 h 4680213"/>
              <a:gd name="connsiteX11" fmla="*/ 7516770 w 8736806"/>
              <a:gd name="connsiteY11" fmla="*/ 0 h 4680213"/>
              <a:gd name="connsiteX12" fmla="*/ 7941130 w 8736806"/>
              <a:gd name="connsiteY12" fmla="*/ 0 h 4680213"/>
              <a:gd name="connsiteX13" fmla="*/ 8736806 w 8736806"/>
              <a:gd name="connsiteY13" fmla="*/ 0 h 4680213"/>
              <a:gd name="connsiteX14" fmla="*/ 8736806 w 8736806"/>
              <a:gd name="connsiteY14" fmla="*/ 0 h 4680213"/>
              <a:gd name="connsiteX15" fmla="*/ 8736806 w 8736806"/>
              <a:gd name="connsiteY15" fmla="*/ 533022 h 4680213"/>
              <a:gd name="connsiteX16" fmla="*/ 8736806 w 8736806"/>
              <a:gd name="connsiteY16" fmla="*/ 1066044 h 4680213"/>
              <a:gd name="connsiteX17" fmla="*/ 8736806 w 8736806"/>
              <a:gd name="connsiteY17" fmla="*/ 1716071 h 4680213"/>
              <a:gd name="connsiteX18" fmla="*/ 8736806 w 8736806"/>
              <a:gd name="connsiteY18" fmla="*/ 2405100 h 4680213"/>
              <a:gd name="connsiteX19" fmla="*/ 8736806 w 8736806"/>
              <a:gd name="connsiteY19" fmla="*/ 3016125 h 4680213"/>
              <a:gd name="connsiteX20" fmla="*/ 8736806 w 8736806"/>
              <a:gd name="connsiteY20" fmla="*/ 3900162 h 4680213"/>
              <a:gd name="connsiteX21" fmla="*/ 7956755 w 8736806"/>
              <a:gd name="connsiteY21" fmla="*/ 4680213 h 4680213"/>
              <a:gd name="connsiteX22" fmla="*/ 7532395 w 8736806"/>
              <a:gd name="connsiteY22" fmla="*/ 4680213 h 4680213"/>
              <a:gd name="connsiteX23" fmla="*/ 7028467 w 8736806"/>
              <a:gd name="connsiteY23" fmla="*/ 4680213 h 4680213"/>
              <a:gd name="connsiteX24" fmla="*/ 6604107 w 8736806"/>
              <a:gd name="connsiteY24" fmla="*/ 4680213 h 4680213"/>
              <a:gd name="connsiteX25" fmla="*/ 5781909 w 8736806"/>
              <a:gd name="connsiteY25" fmla="*/ 4680213 h 4680213"/>
              <a:gd name="connsiteX26" fmla="*/ 5357548 w 8736806"/>
              <a:gd name="connsiteY26" fmla="*/ 4680213 h 4680213"/>
              <a:gd name="connsiteX27" fmla="*/ 4774053 w 8736806"/>
              <a:gd name="connsiteY27" fmla="*/ 4680213 h 4680213"/>
              <a:gd name="connsiteX28" fmla="*/ 4110990 w 8736806"/>
              <a:gd name="connsiteY28" fmla="*/ 4680213 h 4680213"/>
              <a:gd name="connsiteX29" fmla="*/ 3368360 w 8736806"/>
              <a:gd name="connsiteY29" fmla="*/ 4680213 h 4680213"/>
              <a:gd name="connsiteX30" fmla="*/ 2943999 w 8736806"/>
              <a:gd name="connsiteY30" fmla="*/ 4680213 h 4680213"/>
              <a:gd name="connsiteX31" fmla="*/ 2201369 w 8736806"/>
              <a:gd name="connsiteY31" fmla="*/ 4680213 h 4680213"/>
              <a:gd name="connsiteX32" fmla="*/ 1538306 w 8736806"/>
              <a:gd name="connsiteY32" fmla="*/ 4680213 h 4680213"/>
              <a:gd name="connsiteX33" fmla="*/ 795675 w 8736806"/>
              <a:gd name="connsiteY33" fmla="*/ 4680213 h 4680213"/>
              <a:gd name="connsiteX34" fmla="*/ 0 w 8736806"/>
              <a:gd name="connsiteY34" fmla="*/ 4680213 h 4680213"/>
              <a:gd name="connsiteX35" fmla="*/ 0 w 8736806"/>
              <a:gd name="connsiteY35" fmla="*/ 4680213 h 4680213"/>
              <a:gd name="connsiteX36" fmla="*/ 0 w 8736806"/>
              <a:gd name="connsiteY36" fmla="*/ 3952183 h 4680213"/>
              <a:gd name="connsiteX37" fmla="*/ 0 w 8736806"/>
              <a:gd name="connsiteY37" fmla="*/ 3419161 h 4680213"/>
              <a:gd name="connsiteX38" fmla="*/ 0 w 8736806"/>
              <a:gd name="connsiteY38" fmla="*/ 2730132 h 4680213"/>
              <a:gd name="connsiteX39" fmla="*/ 0 w 8736806"/>
              <a:gd name="connsiteY39" fmla="*/ 2197110 h 4680213"/>
              <a:gd name="connsiteX40" fmla="*/ 0 w 8736806"/>
              <a:gd name="connsiteY40" fmla="*/ 1586084 h 4680213"/>
              <a:gd name="connsiteX41" fmla="*/ 0 w 8736806"/>
              <a:gd name="connsiteY41" fmla="*/ 780051 h 4680213"/>
              <a:gd name="connsiteX42" fmla="*/ 780051 w 8736806"/>
              <a:gd name="connsiteY42" fmla="*/ 0 h 46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36806" h="4680213" fill="none" extrusionOk="0">
                <a:moveTo>
                  <a:pt x="780051" y="0"/>
                </a:moveTo>
                <a:cubicBezTo>
                  <a:pt x="1047516" y="-1984"/>
                  <a:pt x="1204891" y="-20771"/>
                  <a:pt x="1363546" y="0"/>
                </a:cubicBezTo>
                <a:cubicBezTo>
                  <a:pt x="1522202" y="20771"/>
                  <a:pt x="1811725" y="15867"/>
                  <a:pt x="1947042" y="0"/>
                </a:cubicBezTo>
                <a:cubicBezTo>
                  <a:pt x="2082359" y="-15867"/>
                  <a:pt x="2277362" y="16048"/>
                  <a:pt x="2371402" y="0"/>
                </a:cubicBezTo>
                <a:cubicBezTo>
                  <a:pt x="2465442" y="-16048"/>
                  <a:pt x="2802469" y="-15628"/>
                  <a:pt x="2954897" y="0"/>
                </a:cubicBezTo>
                <a:cubicBezTo>
                  <a:pt x="3107325" y="15628"/>
                  <a:pt x="3306983" y="32056"/>
                  <a:pt x="3617960" y="0"/>
                </a:cubicBezTo>
                <a:cubicBezTo>
                  <a:pt x="3928937" y="-32056"/>
                  <a:pt x="3910626" y="2279"/>
                  <a:pt x="4042321" y="0"/>
                </a:cubicBezTo>
                <a:cubicBezTo>
                  <a:pt x="4174016" y="-2279"/>
                  <a:pt x="4560816" y="-2545"/>
                  <a:pt x="4705383" y="0"/>
                </a:cubicBezTo>
                <a:cubicBezTo>
                  <a:pt x="4849950" y="2545"/>
                  <a:pt x="5047402" y="22090"/>
                  <a:pt x="5288879" y="0"/>
                </a:cubicBezTo>
                <a:cubicBezTo>
                  <a:pt x="5530356" y="-22090"/>
                  <a:pt x="5758694" y="-25672"/>
                  <a:pt x="6111077" y="0"/>
                </a:cubicBezTo>
                <a:cubicBezTo>
                  <a:pt x="6463460" y="25672"/>
                  <a:pt x="6560809" y="-25927"/>
                  <a:pt x="6933275" y="0"/>
                </a:cubicBezTo>
                <a:cubicBezTo>
                  <a:pt x="7305741" y="25927"/>
                  <a:pt x="7283554" y="17312"/>
                  <a:pt x="7516770" y="0"/>
                </a:cubicBezTo>
                <a:cubicBezTo>
                  <a:pt x="7749986" y="-17312"/>
                  <a:pt x="7847767" y="723"/>
                  <a:pt x="7941130" y="0"/>
                </a:cubicBezTo>
                <a:cubicBezTo>
                  <a:pt x="8034493" y="-723"/>
                  <a:pt x="8382965" y="-38925"/>
                  <a:pt x="8736806" y="0"/>
                </a:cubicBezTo>
                <a:lnTo>
                  <a:pt x="8736806" y="0"/>
                </a:lnTo>
                <a:cubicBezTo>
                  <a:pt x="8755328" y="145607"/>
                  <a:pt x="8723034" y="355949"/>
                  <a:pt x="8736806" y="533022"/>
                </a:cubicBezTo>
                <a:cubicBezTo>
                  <a:pt x="8750578" y="710095"/>
                  <a:pt x="8753444" y="807081"/>
                  <a:pt x="8736806" y="1066044"/>
                </a:cubicBezTo>
                <a:cubicBezTo>
                  <a:pt x="8720168" y="1325007"/>
                  <a:pt x="8722266" y="1403875"/>
                  <a:pt x="8736806" y="1716071"/>
                </a:cubicBezTo>
                <a:cubicBezTo>
                  <a:pt x="8751346" y="2028267"/>
                  <a:pt x="8764643" y="2117496"/>
                  <a:pt x="8736806" y="2405100"/>
                </a:cubicBezTo>
                <a:cubicBezTo>
                  <a:pt x="8708969" y="2692704"/>
                  <a:pt x="8754796" y="2726778"/>
                  <a:pt x="8736806" y="3016125"/>
                </a:cubicBezTo>
                <a:cubicBezTo>
                  <a:pt x="8718816" y="3305472"/>
                  <a:pt x="8710901" y="3554329"/>
                  <a:pt x="8736806" y="3900162"/>
                </a:cubicBezTo>
                <a:cubicBezTo>
                  <a:pt x="8744338" y="4294198"/>
                  <a:pt x="8437543" y="4691906"/>
                  <a:pt x="7956755" y="4680213"/>
                </a:cubicBezTo>
                <a:cubicBezTo>
                  <a:pt x="7831863" y="4674879"/>
                  <a:pt x="7618240" y="4659515"/>
                  <a:pt x="7532395" y="4680213"/>
                </a:cubicBezTo>
                <a:cubicBezTo>
                  <a:pt x="7446550" y="4700911"/>
                  <a:pt x="7151085" y="4660102"/>
                  <a:pt x="7028467" y="4680213"/>
                </a:cubicBezTo>
                <a:cubicBezTo>
                  <a:pt x="6905849" y="4700324"/>
                  <a:pt x="6700061" y="4672687"/>
                  <a:pt x="6604107" y="4680213"/>
                </a:cubicBezTo>
                <a:cubicBezTo>
                  <a:pt x="6508153" y="4687739"/>
                  <a:pt x="6158879" y="4669792"/>
                  <a:pt x="5781909" y="4680213"/>
                </a:cubicBezTo>
                <a:cubicBezTo>
                  <a:pt x="5404939" y="4690634"/>
                  <a:pt x="5478004" y="4669955"/>
                  <a:pt x="5357548" y="4680213"/>
                </a:cubicBezTo>
                <a:cubicBezTo>
                  <a:pt x="5237092" y="4690471"/>
                  <a:pt x="4901604" y="4698403"/>
                  <a:pt x="4774053" y="4680213"/>
                </a:cubicBezTo>
                <a:cubicBezTo>
                  <a:pt x="4646503" y="4662023"/>
                  <a:pt x="4402663" y="4696571"/>
                  <a:pt x="4110990" y="4680213"/>
                </a:cubicBezTo>
                <a:cubicBezTo>
                  <a:pt x="3819317" y="4663855"/>
                  <a:pt x="3682013" y="4644653"/>
                  <a:pt x="3368360" y="4680213"/>
                </a:cubicBezTo>
                <a:cubicBezTo>
                  <a:pt x="3054707" y="4715774"/>
                  <a:pt x="3083463" y="4662429"/>
                  <a:pt x="2943999" y="4680213"/>
                </a:cubicBezTo>
                <a:cubicBezTo>
                  <a:pt x="2804535" y="4697997"/>
                  <a:pt x="2521099" y="4666530"/>
                  <a:pt x="2201369" y="4680213"/>
                </a:cubicBezTo>
                <a:cubicBezTo>
                  <a:pt x="1881639" y="4693897"/>
                  <a:pt x="1791673" y="4656447"/>
                  <a:pt x="1538306" y="4680213"/>
                </a:cubicBezTo>
                <a:cubicBezTo>
                  <a:pt x="1284939" y="4703979"/>
                  <a:pt x="963159" y="4701374"/>
                  <a:pt x="795675" y="4680213"/>
                </a:cubicBezTo>
                <a:cubicBezTo>
                  <a:pt x="628191" y="4659052"/>
                  <a:pt x="300167" y="4678296"/>
                  <a:pt x="0" y="4680213"/>
                </a:cubicBezTo>
                <a:lnTo>
                  <a:pt x="0" y="4680213"/>
                </a:lnTo>
                <a:cubicBezTo>
                  <a:pt x="-33078" y="4395189"/>
                  <a:pt x="28221" y="4283331"/>
                  <a:pt x="0" y="3952183"/>
                </a:cubicBezTo>
                <a:cubicBezTo>
                  <a:pt x="-28221" y="3621035"/>
                  <a:pt x="8042" y="3611025"/>
                  <a:pt x="0" y="3419161"/>
                </a:cubicBezTo>
                <a:cubicBezTo>
                  <a:pt x="-8042" y="3227297"/>
                  <a:pt x="30264" y="3023003"/>
                  <a:pt x="0" y="2730132"/>
                </a:cubicBezTo>
                <a:cubicBezTo>
                  <a:pt x="-30264" y="2437261"/>
                  <a:pt x="19340" y="2337924"/>
                  <a:pt x="0" y="2197110"/>
                </a:cubicBezTo>
                <a:cubicBezTo>
                  <a:pt x="-19340" y="2056296"/>
                  <a:pt x="-12776" y="1886069"/>
                  <a:pt x="0" y="1586084"/>
                </a:cubicBezTo>
                <a:cubicBezTo>
                  <a:pt x="12776" y="1286099"/>
                  <a:pt x="-22036" y="977516"/>
                  <a:pt x="0" y="780051"/>
                </a:cubicBezTo>
                <a:cubicBezTo>
                  <a:pt x="-8373" y="398787"/>
                  <a:pt x="407035" y="-56385"/>
                  <a:pt x="780051" y="0"/>
                </a:cubicBezTo>
                <a:close/>
              </a:path>
              <a:path w="8736806" h="4680213" stroke="0" extrusionOk="0">
                <a:moveTo>
                  <a:pt x="780051" y="0"/>
                </a:moveTo>
                <a:cubicBezTo>
                  <a:pt x="965949" y="-14459"/>
                  <a:pt x="1175570" y="20172"/>
                  <a:pt x="1283979" y="0"/>
                </a:cubicBezTo>
                <a:cubicBezTo>
                  <a:pt x="1392388" y="-20172"/>
                  <a:pt x="1710911" y="-15823"/>
                  <a:pt x="2026609" y="0"/>
                </a:cubicBezTo>
                <a:cubicBezTo>
                  <a:pt x="2342307" y="15823"/>
                  <a:pt x="2472403" y="-30661"/>
                  <a:pt x="2769240" y="0"/>
                </a:cubicBezTo>
                <a:cubicBezTo>
                  <a:pt x="3066077" y="30661"/>
                  <a:pt x="3209898" y="69"/>
                  <a:pt x="3352735" y="0"/>
                </a:cubicBezTo>
                <a:cubicBezTo>
                  <a:pt x="3495572" y="-69"/>
                  <a:pt x="3811112" y="-6408"/>
                  <a:pt x="4174933" y="0"/>
                </a:cubicBezTo>
                <a:cubicBezTo>
                  <a:pt x="4538754" y="6408"/>
                  <a:pt x="4506210" y="-11897"/>
                  <a:pt x="4599293" y="0"/>
                </a:cubicBezTo>
                <a:cubicBezTo>
                  <a:pt x="4692376" y="11897"/>
                  <a:pt x="4853194" y="7594"/>
                  <a:pt x="5023654" y="0"/>
                </a:cubicBezTo>
                <a:cubicBezTo>
                  <a:pt x="5194114" y="-7594"/>
                  <a:pt x="5598164" y="-23884"/>
                  <a:pt x="5845852" y="0"/>
                </a:cubicBezTo>
                <a:cubicBezTo>
                  <a:pt x="6093540" y="23884"/>
                  <a:pt x="6346890" y="11961"/>
                  <a:pt x="6588482" y="0"/>
                </a:cubicBezTo>
                <a:cubicBezTo>
                  <a:pt x="6830074" y="-11961"/>
                  <a:pt x="6927821" y="-15833"/>
                  <a:pt x="7092410" y="0"/>
                </a:cubicBezTo>
                <a:cubicBezTo>
                  <a:pt x="7256999" y="15833"/>
                  <a:pt x="7614070" y="-24846"/>
                  <a:pt x="7835040" y="0"/>
                </a:cubicBezTo>
                <a:cubicBezTo>
                  <a:pt x="8056010" y="24846"/>
                  <a:pt x="8537961" y="-39198"/>
                  <a:pt x="8736806" y="0"/>
                </a:cubicBezTo>
                <a:lnTo>
                  <a:pt x="8736806" y="0"/>
                </a:lnTo>
                <a:cubicBezTo>
                  <a:pt x="8732814" y="168472"/>
                  <a:pt x="8723731" y="571003"/>
                  <a:pt x="8736806" y="728030"/>
                </a:cubicBezTo>
                <a:cubicBezTo>
                  <a:pt x="8749882" y="885057"/>
                  <a:pt x="8767403" y="1099454"/>
                  <a:pt x="8736806" y="1417059"/>
                </a:cubicBezTo>
                <a:cubicBezTo>
                  <a:pt x="8706209" y="1734664"/>
                  <a:pt x="8755656" y="1730350"/>
                  <a:pt x="8736806" y="2028084"/>
                </a:cubicBezTo>
                <a:cubicBezTo>
                  <a:pt x="8717956" y="2325819"/>
                  <a:pt x="8713577" y="2335351"/>
                  <a:pt x="8736806" y="2639110"/>
                </a:cubicBezTo>
                <a:cubicBezTo>
                  <a:pt x="8760035" y="2942869"/>
                  <a:pt x="8744516" y="3163147"/>
                  <a:pt x="8736806" y="3328138"/>
                </a:cubicBezTo>
                <a:cubicBezTo>
                  <a:pt x="8729096" y="3493129"/>
                  <a:pt x="8752421" y="3707060"/>
                  <a:pt x="8736806" y="3900162"/>
                </a:cubicBezTo>
                <a:cubicBezTo>
                  <a:pt x="8747949" y="4331341"/>
                  <a:pt x="8429235" y="4692816"/>
                  <a:pt x="7956755" y="4680213"/>
                </a:cubicBezTo>
                <a:cubicBezTo>
                  <a:pt x="7664166" y="4669092"/>
                  <a:pt x="7518638" y="4701203"/>
                  <a:pt x="7134557" y="4680213"/>
                </a:cubicBezTo>
                <a:cubicBezTo>
                  <a:pt x="6750476" y="4659223"/>
                  <a:pt x="6835575" y="4698960"/>
                  <a:pt x="6630629" y="4680213"/>
                </a:cubicBezTo>
                <a:cubicBezTo>
                  <a:pt x="6425683" y="4661466"/>
                  <a:pt x="6301691" y="4696275"/>
                  <a:pt x="6126701" y="4680213"/>
                </a:cubicBezTo>
                <a:cubicBezTo>
                  <a:pt x="5951711" y="4664151"/>
                  <a:pt x="5808664" y="4654208"/>
                  <a:pt x="5543206" y="4680213"/>
                </a:cubicBezTo>
                <a:cubicBezTo>
                  <a:pt x="5277749" y="4706218"/>
                  <a:pt x="5248426" y="4679500"/>
                  <a:pt x="4959711" y="4680213"/>
                </a:cubicBezTo>
                <a:cubicBezTo>
                  <a:pt x="4670996" y="4680926"/>
                  <a:pt x="4395973" y="4679335"/>
                  <a:pt x="4217080" y="4680213"/>
                </a:cubicBezTo>
                <a:cubicBezTo>
                  <a:pt x="4038187" y="4681091"/>
                  <a:pt x="3735861" y="4676786"/>
                  <a:pt x="3474450" y="4680213"/>
                </a:cubicBezTo>
                <a:cubicBezTo>
                  <a:pt x="3213039" y="4683641"/>
                  <a:pt x="3179863" y="4700274"/>
                  <a:pt x="3050089" y="4680213"/>
                </a:cubicBezTo>
                <a:cubicBezTo>
                  <a:pt x="2920315" y="4660152"/>
                  <a:pt x="2420089" y="4717538"/>
                  <a:pt x="2227891" y="4680213"/>
                </a:cubicBezTo>
                <a:cubicBezTo>
                  <a:pt x="2035693" y="4642888"/>
                  <a:pt x="1656436" y="4658199"/>
                  <a:pt x="1485261" y="4680213"/>
                </a:cubicBezTo>
                <a:cubicBezTo>
                  <a:pt x="1314086" y="4702228"/>
                  <a:pt x="1117579" y="4704353"/>
                  <a:pt x="901766" y="4680213"/>
                </a:cubicBezTo>
                <a:cubicBezTo>
                  <a:pt x="685953" y="4656073"/>
                  <a:pt x="202204" y="4681148"/>
                  <a:pt x="0" y="4680213"/>
                </a:cubicBezTo>
                <a:lnTo>
                  <a:pt x="0" y="4680213"/>
                </a:lnTo>
                <a:cubicBezTo>
                  <a:pt x="16955" y="4404292"/>
                  <a:pt x="19812" y="4252794"/>
                  <a:pt x="0" y="4069188"/>
                </a:cubicBezTo>
                <a:cubicBezTo>
                  <a:pt x="-19812" y="3885583"/>
                  <a:pt x="12709" y="3745964"/>
                  <a:pt x="0" y="3497164"/>
                </a:cubicBezTo>
                <a:cubicBezTo>
                  <a:pt x="-12709" y="3248364"/>
                  <a:pt x="7185" y="3150943"/>
                  <a:pt x="0" y="2847137"/>
                </a:cubicBezTo>
                <a:cubicBezTo>
                  <a:pt x="-7185" y="2543331"/>
                  <a:pt x="5377" y="2403702"/>
                  <a:pt x="0" y="2236111"/>
                </a:cubicBezTo>
                <a:cubicBezTo>
                  <a:pt x="-5377" y="2068520"/>
                  <a:pt x="25112" y="1831169"/>
                  <a:pt x="0" y="1703089"/>
                </a:cubicBezTo>
                <a:cubicBezTo>
                  <a:pt x="-25112" y="1575009"/>
                  <a:pt x="-39449" y="1087216"/>
                  <a:pt x="0" y="780051"/>
                </a:cubicBezTo>
                <a:cubicBezTo>
                  <a:pt x="64784" y="404093"/>
                  <a:pt x="371880" y="31546"/>
                  <a:pt x="780051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35436925">
                  <a:custGeom>
                    <a:avLst/>
                    <a:gdLst>
                      <a:gd name="connsiteX0" fmla="*/ 1040068 w 11649075"/>
                      <a:gd name="connsiteY0" fmla="*/ 0 h 6240284"/>
                      <a:gd name="connsiteX1" fmla="*/ 1703131 w 11649075"/>
                      <a:gd name="connsiteY1" fmla="*/ 0 h 6240284"/>
                      <a:gd name="connsiteX2" fmla="*/ 2472284 w 11649075"/>
                      <a:gd name="connsiteY2" fmla="*/ 0 h 6240284"/>
                      <a:gd name="connsiteX3" fmla="*/ 2817077 w 11649075"/>
                      <a:gd name="connsiteY3" fmla="*/ 0 h 6240284"/>
                      <a:gd name="connsiteX4" fmla="*/ 3374050 w 11649075"/>
                      <a:gd name="connsiteY4" fmla="*/ 0 h 6240284"/>
                      <a:gd name="connsiteX5" fmla="*/ 3824932 w 11649075"/>
                      <a:gd name="connsiteY5" fmla="*/ 0 h 6240284"/>
                      <a:gd name="connsiteX6" fmla="*/ 4169725 w 11649075"/>
                      <a:gd name="connsiteY6" fmla="*/ 0 h 6240284"/>
                      <a:gd name="connsiteX7" fmla="*/ 4726698 w 11649075"/>
                      <a:gd name="connsiteY7" fmla="*/ 0 h 6240284"/>
                      <a:gd name="connsiteX8" fmla="*/ 5601941 w 11649075"/>
                      <a:gd name="connsiteY8" fmla="*/ 0 h 6240284"/>
                      <a:gd name="connsiteX9" fmla="*/ 6477184 w 11649075"/>
                      <a:gd name="connsiteY9" fmla="*/ 0 h 6240284"/>
                      <a:gd name="connsiteX10" fmla="*/ 7140247 w 11649075"/>
                      <a:gd name="connsiteY10" fmla="*/ 0 h 6240284"/>
                      <a:gd name="connsiteX11" fmla="*/ 7485040 w 11649075"/>
                      <a:gd name="connsiteY11" fmla="*/ 0 h 6240284"/>
                      <a:gd name="connsiteX12" fmla="*/ 8148103 w 11649075"/>
                      <a:gd name="connsiteY12" fmla="*/ 0 h 6240284"/>
                      <a:gd name="connsiteX13" fmla="*/ 9023346 w 11649075"/>
                      <a:gd name="connsiteY13" fmla="*/ 0 h 6240284"/>
                      <a:gd name="connsiteX14" fmla="*/ 9686409 w 11649075"/>
                      <a:gd name="connsiteY14" fmla="*/ 0 h 6240284"/>
                      <a:gd name="connsiteX15" fmla="*/ 10455562 w 11649075"/>
                      <a:gd name="connsiteY15" fmla="*/ 0 h 6240284"/>
                      <a:gd name="connsiteX16" fmla="*/ 10906445 w 11649075"/>
                      <a:gd name="connsiteY16" fmla="*/ 0 h 6240284"/>
                      <a:gd name="connsiteX17" fmla="*/ 11649075 w 11649075"/>
                      <a:gd name="connsiteY17" fmla="*/ 0 h 6240284"/>
                      <a:gd name="connsiteX18" fmla="*/ 11649075 w 11649075"/>
                      <a:gd name="connsiteY18" fmla="*/ 0 h 6240284"/>
                      <a:gd name="connsiteX19" fmla="*/ 11649075 w 11649075"/>
                      <a:gd name="connsiteY19" fmla="*/ 546023 h 6240284"/>
                      <a:gd name="connsiteX20" fmla="*/ 11649075 w 11649075"/>
                      <a:gd name="connsiteY20" fmla="*/ 1040043 h 6240284"/>
                      <a:gd name="connsiteX21" fmla="*/ 11649075 w 11649075"/>
                      <a:gd name="connsiteY21" fmla="*/ 1742072 h 6240284"/>
                      <a:gd name="connsiteX22" fmla="*/ 11649075 w 11649075"/>
                      <a:gd name="connsiteY22" fmla="*/ 2392099 h 6240284"/>
                      <a:gd name="connsiteX23" fmla="*/ 11649075 w 11649075"/>
                      <a:gd name="connsiteY23" fmla="*/ 3094129 h 6240284"/>
                      <a:gd name="connsiteX24" fmla="*/ 11649075 w 11649075"/>
                      <a:gd name="connsiteY24" fmla="*/ 3692153 h 6240284"/>
                      <a:gd name="connsiteX25" fmla="*/ 11649075 w 11649075"/>
                      <a:gd name="connsiteY25" fmla="*/ 4446185 h 6240284"/>
                      <a:gd name="connsiteX26" fmla="*/ 11649075 w 11649075"/>
                      <a:gd name="connsiteY26" fmla="*/ 5200216 h 6240284"/>
                      <a:gd name="connsiteX27" fmla="*/ 10609007 w 11649075"/>
                      <a:gd name="connsiteY27" fmla="*/ 6240284 h 6240284"/>
                      <a:gd name="connsiteX28" fmla="*/ 9839854 w 11649075"/>
                      <a:gd name="connsiteY28" fmla="*/ 6240284 h 6240284"/>
                      <a:gd name="connsiteX29" fmla="*/ 9176791 w 11649075"/>
                      <a:gd name="connsiteY29" fmla="*/ 6240284 h 6240284"/>
                      <a:gd name="connsiteX30" fmla="*/ 8831998 w 11649075"/>
                      <a:gd name="connsiteY30" fmla="*/ 6240284 h 6240284"/>
                      <a:gd name="connsiteX31" fmla="*/ 8168935 w 11649075"/>
                      <a:gd name="connsiteY31" fmla="*/ 6240284 h 6240284"/>
                      <a:gd name="connsiteX32" fmla="*/ 7399782 w 11649075"/>
                      <a:gd name="connsiteY32" fmla="*/ 6240284 h 6240284"/>
                      <a:gd name="connsiteX33" fmla="*/ 6948900 w 11649075"/>
                      <a:gd name="connsiteY33" fmla="*/ 6240284 h 6240284"/>
                      <a:gd name="connsiteX34" fmla="*/ 6604107 w 11649075"/>
                      <a:gd name="connsiteY34" fmla="*/ 6240284 h 6240284"/>
                      <a:gd name="connsiteX35" fmla="*/ 6047134 w 11649075"/>
                      <a:gd name="connsiteY35" fmla="*/ 6240284 h 6240284"/>
                      <a:gd name="connsiteX36" fmla="*/ 5384071 w 11649075"/>
                      <a:gd name="connsiteY36" fmla="*/ 6240284 h 6240284"/>
                      <a:gd name="connsiteX37" fmla="*/ 4721008 w 11649075"/>
                      <a:gd name="connsiteY37" fmla="*/ 6240284 h 6240284"/>
                      <a:gd name="connsiteX38" fmla="*/ 4164035 w 11649075"/>
                      <a:gd name="connsiteY38" fmla="*/ 6240284 h 6240284"/>
                      <a:gd name="connsiteX39" fmla="*/ 3288792 w 11649075"/>
                      <a:gd name="connsiteY39" fmla="*/ 6240284 h 6240284"/>
                      <a:gd name="connsiteX40" fmla="*/ 2519639 w 11649075"/>
                      <a:gd name="connsiteY40" fmla="*/ 6240284 h 6240284"/>
                      <a:gd name="connsiteX41" fmla="*/ 1750486 w 11649075"/>
                      <a:gd name="connsiteY41" fmla="*/ 6240284 h 6240284"/>
                      <a:gd name="connsiteX42" fmla="*/ 1087423 w 11649075"/>
                      <a:gd name="connsiteY42" fmla="*/ 6240284 h 6240284"/>
                      <a:gd name="connsiteX43" fmla="*/ 0 w 11649075"/>
                      <a:gd name="connsiteY43" fmla="*/ 6240284 h 6240284"/>
                      <a:gd name="connsiteX44" fmla="*/ 0 w 11649075"/>
                      <a:gd name="connsiteY44" fmla="*/ 6240284 h 6240284"/>
                      <a:gd name="connsiteX45" fmla="*/ 0 w 11649075"/>
                      <a:gd name="connsiteY45" fmla="*/ 5590257 h 6240284"/>
                      <a:gd name="connsiteX46" fmla="*/ 0 w 11649075"/>
                      <a:gd name="connsiteY46" fmla="*/ 5096236 h 6240284"/>
                      <a:gd name="connsiteX47" fmla="*/ 0 w 11649075"/>
                      <a:gd name="connsiteY47" fmla="*/ 4446209 h 6240284"/>
                      <a:gd name="connsiteX48" fmla="*/ 0 w 11649075"/>
                      <a:gd name="connsiteY48" fmla="*/ 3848185 h 6240284"/>
                      <a:gd name="connsiteX49" fmla="*/ 0 w 11649075"/>
                      <a:gd name="connsiteY49" fmla="*/ 3250160 h 6240284"/>
                      <a:gd name="connsiteX50" fmla="*/ 0 w 11649075"/>
                      <a:gd name="connsiteY50" fmla="*/ 2756139 h 6240284"/>
                      <a:gd name="connsiteX51" fmla="*/ 0 w 11649075"/>
                      <a:gd name="connsiteY51" fmla="*/ 2210117 h 6240284"/>
                      <a:gd name="connsiteX52" fmla="*/ 0 w 11649075"/>
                      <a:gd name="connsiteY52" fmla="*/ 1612092 h 6240284"/>
                      <a:gd name="connsiteX53" fmla="*/ 0 w 11649075"/>
                      <a:gd name="connsiteY53" fmla="*/ 1040068 h 6240284"/>
                      <a:gd name="connsiteX54" fmla="*/ 1040068 w 11649075"/>
                      <a:gd name="connsiteY54" fmla="*/ 0 h 6240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649075" h="6240284" fill="none" extrusionOk="0">
                        <a:moveTo>
                          <a:pt x="1040068" y="0"/>
                        </a:moveTo>
                        <a:cubicBezTo>
                          <a:pt x="1357522" y="-22362"/>
                          <a:pt x="1438500" y="-32117"/>
                          <a:pt x="1703131" y="0"/>
                        </a:cubicBezTo>
                        <a:cubicBezTo>
                          <a:pt x="1967762" y="32117"/>
                          <a:pt x="2267928" y="35305"/>
                          <a:pt x="2472284" y="0"/>
                        </a:cubicBezTo>
                        <a:cubicBezTo>
                          <a:pt x="2676640" y="-35305"/>
                          <a:pt x="2705529" y="8379"/>
                          <a:pt x="2817077" y="0"/>
                        </a:cubicBezTo>
                        <a:cubicBezTo>
                          <a:pt x="2928625" y="-8379"/>
                          <a:pt x="3154840" y="4124"/>
                          <a:pt x="3374050" y="0"/>
                        </a:cubicBezTo>
                        <a:cubicBezTo>
                          <a:pt x="3593260" y="-4124"/>
                          <a:pt x="3685364" y="-9086"/>
                          <a:pt x="3824932" y="0"/>
                        </a:cubicBezTo>
                        <a:cubicBezTo>
                          <a:pt x="3964500" y="9086"/>
                          <a:pt x="4023401" y="-4130"/>
                          <a:pt x="4169725" y="0"/>
                        </a:cubicBezTo>
                        <a:cubicBezTo>
                          <a:pt x="4316049" y="4130"/>
                          <a:pt x="4454411" y="1001"/>
                          <a:pt x="4726698" y="0"/>
                        </a:cubicBezTo>
                        <a:cubicBezTo>
                          <a:pt x="4998985" y="-1001"/>
                          <a:pt x="5267056" y="38935"/>
                          <a:pt x="5601941" y="0"/>
                        </a:cubicBezTo>
                        <a:cubicBezTo>
                          <a:pt x="5936826" y="-38935"/>
                          <a:pt x="6210205" y="1822"/>
                          <a:pt x="6477184" y="0"/>
                        </a:cubicBezTo>
                        <a:cubicBezTo>
                          <a:pt x="6744163" y="-1822"/>
                          <a:pt x="6866165" y="6575"/>
                          <a:pt x="7140247" y="0"/>
                        </a:cubicBezTo>
                        <a:cubicBezTo>
                          <a:pt x="7414329" y="-6575"/>
                          <a:pt x="7395209" y="-27"/>
                          <a:pt x="7485040" y="0"/>
                        </a:cubicBezTo>
                        <a:cubicBezTo>
                          <a:pt x="7574871" y="27"/>
                          <a:pt x="7856580" y="-15650"/>
                          <a:pt x="8148103" y="0"/>
                        </a:cubicBezTo>
                        <a:cubicBezTo>
                          <a:pt x="8439626" y="15650"/>
                          <a:pt x="8738419" y="14791"/>
                          <a:pt x="9023346" y="0"/>
                        </a:cubicBezTo>
                        <a:cubicBezTo>
                          <a:pt x="9308273" y="-14791"/>
                          <a:pt x="9505072" y="-11156"/>
                          <a:pt x="9686409" y="0"/>
                        </a:cubicBezTo>
                        <a:cubicBezTo>
                          <a:pt x="9867746" y="11156"/>
                          <a:pt x="10190933" y="21100"/>
                          <a:pt x="10455562" y="0"/>
                        </a:cubicBezTo>
                        <a:cubicBezTo>
                          <a:pt x="10720191" y="-21100"/>
                          <a:pt x="10791362" y="-20068"/>
                          <a:pt x="10906445" y="0"/>
                        </a:cubicBezTo>
                        <a:cubicBezTo>
                          <a:pt x="11021528" y="20068"/>
                          <a:pt x="11369352" y="-427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55432" y="125705"/>
                          <a:pt x="11656730" y="369643"/>
                          <a:pt x="11649075" y="546023"/>
                        </a:cubicBezTo>
                        <a:cubicBezTo>
                          <a:pt x="11641420" y="722403"/>
                          <a:pt x="11670023" y="828308"/>
                          <a:pt x="11649075" y="1040043"/>
                        </a:cubicBezTo>
                        <a:cubicBezTo>
                          <a:pt x="11628127" y="1251778"/>
                          <a:pt x="11647530" y="1578231"/>
                          <a:pt x="11649075" y="1742072"/>
                        </a:cubicBezTo>
                        <a:cubicBezTo>
                          <a:pt x="11650620" y="1905913"/>
                          <a:pt x="11620253" y="2243188"/>
                          <a:pt x="11649075" y="2392099"/>
                        </a:cubicBezTo>
                        <a:cubicBezTo>
                          <a:pt x="11677897" y="2541010"/>
                          <a:pt x="11650755" y="2788432"/>
                          <a:pt x="11649075" y="3094129"/>
                        </a:cubicBezTo>
                        <a:cubicBezTo>
                          <a:pt x="11647396" y="3399826"/>
                          <a:pt x="11627960" y="3514304"/>
                          <a:pt x="11649075" y="3692153"/>
                        </a:cubicBezTo>
                        <a:cubicBezTo>
                          <a:pt x="11670190" y="3870002"/>
                          <a:pt x="11611609" y="4260906"/>
                          <a:pt x="11649075" y="4446185"/>
                        </a:cubicBezTo>
                        <a:cubicBezTo>
                          <a:pt x="11686541" y="4631464"/>
                          <a:pt x="11622565" y="5009927"/>
                          <a:pt x="11649075" y="5200216"/>
                        </a:cubicBezTo>
                        <a:cubicBezTo>
                          <a:pt x="11687088" y="5897192"/>
                          <a:pt x="11202520" y="6335050"/>
                          <a:pt x="10609007" y="6240284"/>
                        </a:cubicBezTo>
                        <a:cubicBezTo>
                          <a:pt x="10314020" y="6253288"/>
                          <a:pt x="10214081" y="6212251"/>
                          <a:pt x="9839854" y="6240284"/>
                        </a:cubicBezTo>
                        <a:cubicBezTo>
                          <a:pt x="9465627" y="6268317"/>
                          <a:pt x="9460661" y="6213194"/>
                          <a:pt x="9176791" y="6240284"/>
                        </a:cubicBezTo>
                        <a:cubicBezTo>
                          <a:pt x="8892921" y="6267374"/>
                          <a:pt x="8919272" y="6230518"/>
                          <a:pt x="8831998" y="6240284"/>
                        </a:cubicBezTo>
                        <a:cubicBezTo>
                          <a:pt x="8744724" y="6250050"/>
                          <a:pt x="8475202" y="6233640"/>
                          <a:pt x="8168935" y="6240284"/>
                        </a:cubicBezTo>
                        <a:cubicBezTo>
                          <a:pt x="7862668" y="6246928"/>
                          <a:pt x="7649387" y="6218193"/>
                          <a:pt x="7399782" y="6240284"/>
                        </a:cubicBezTo>
                        <a:cubicBezTo>
                          <a:pt x="7150177" y="6262375"/>
                          <a:pt x="7113739" y="6226660"/>
                          <a:pt x="6948900" y="6240284"/>
                        </a:cubicBezTo>
                        <a:cubicBezTo>
                          <a:pt x="6784061" y="6253908"/>
                          <a:pt x="6745727" y="6244308"/>
                          <a:pt x="6604107" y="6240284"/>
                        </a:cubicBezTo>
                        <a:cubicBezTo>
                          <a:pt x="6462487" y="6236260"/>
                          <a:pt x="6243049" y="6267869"/>
                          <a:pt x="6047134" y="6240284"/>
                        </a:cubicBezTo>
                        <a:cubicBezTo>
                          <a:pt x="5851219" y="6212699"/>
                          <a:pt x="5618959" y="6273380"/>
                          <a:pt x="5384071" y="6240284"/>
                        </a:cubicBezTo>
                        <a:cubicBezTo>
                          <a:pt x="5149183" y="6207188"/>
                          <a:pt x="4938559" y="6227003"/>
                          <a:pt x="4721008" y="6240284"/>
                        </a:cubicBezTo>
                        <a:cubicBezTo>
                          <a:pt x="4503457" y="6253565"/>
                          <a:pt x="4315801" y="6226085"/>
                          <a:pt x="4164035" y="6240284"/>
                        </a:cubicBezTo>
                        <a:cubicBezTo>
                          <a:pt x="4012269" y="6254483"/>
                          <a:pt x="3723890" y="6268164"/>
                          <a:pt x="3288792" y="6240284"/>
                        </a:cubicBezTo>
                        <a:cubicBezTo>
                          <a:pt x="2853694" y="6212404"/>
                          <a:pt x="2900940" y="6228953"/>
                          <a:pt x="2519639" y="6240284"/>
                        </a:cubicBezTo>
                        <a:cubicBezTo>
                          <a:pt x="2138338" y="6251615"/>
                          <a:pt x="2124863" y="6223894"/>
                          <a:pt x="1750486" y="6240284"/>
                        </a:cubicBezTo>
                        <a:cubicBezTo>
                          <a:pt x="1376109" y="6256674"/>
                          <a:pt x="1405575" y="6239302"/>
                          <a:pt x="1087423" y="6240284"/>
                        </a:cubicBezTo>
                        <a:cubicBezTo>
                          <a:pt x="769271" y="6241266"/>
                          <a:pt x="390391" y="6209365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7159" y="6045868"/>
                          <a:pt x="-24166" y="5784222"/>
                          <a:pt x="0" y="5590257"/>
                        </a:cubicBezTo>
                        <a:cubicBezTo>
                          <a:pt x="24166" y="5396292"/>
                          <a:pt x="-19356" y="5309927"/>
                          <a:pt x="0" y="5096236"/>
                        </a:cubicBezTo>
                        <a:cubicBezTo>
                          <a:pt x="19356" y="4882545"/>
                          <a:pt x="-31106" y="4613671"/>
                          <a:pt x="0" y="4446209"/>
                        </a:cubicBezTo>
                        <a:cubicBezTo>
                          <a:pt x="31106" y="4278747"/>
                          <a:pt x="-5865" y="4102804"/>
                          <a:pt x="0" y="3848185"/>
                        </a:cubicBezTo>
                        <a:cubicBezTo>
                          <a:pt x="5865" y="3593566"/>
                          <a:pt x="323" y="3423693"/>
                          <a:pt x="0" y="3250160"/>
                        </a:cubicBezTo>
                        <a:cubicBezTo>
                          <a:pt x="-323" y="3076627"/>
                          <a:pt x="24632" y="2956875"/>
                          <a:pt x="0" y="2756139"/>
                        </a:cubicBezTo>
                        <a:cubicBezTo>
                          <a:pt x="-24632" y="2555403"/>
                          <a:pt x="8140" y="2401987"/>
                          <a:pt x="0" y="2210117"/>
                        </a:cubicBezTo>
                        <a:cubicBezTo>
                          <a:pt x="-8140" y="2018247"/>
                          <a:pt x="29147" y="1886287"/>
                          <a:pt x="0" y="1612092"/>
                        </a:cubicBezTo>
                        <a:cubicBezTo>
                          <a:pt x="-29147" y="1337897"/>
                          <a:pt x="-9897" y="1234128"/>
                          <a:pt x="0" y="1040068"/>
                        </a:cubicBezTo>
                        <a:cubicBezTo>
                          <a:pt x="-123161" y="493523"/>
                          <a:pt x="465294" y="-56389"/>
                          <a:pt x="1040068" y="0"/>
                        </a:cubicBezTo>
                        <a:close/>
                      </a:path>
                      <a:path w="11649075" h="6240284" stroke="0" extrusionOk="0">
                        <a:moveTo>
                          <a:pt x="1040068" y="0"/>
                        </a:moveTo>
                        <a:cubicBezTo>
                          <a:pt x="1173665" y="3774"/>
                          <a:pt x="1352425" y="9534"/>
                          <a:pt x="1490951" y="0"/>
                        </a:cubicBezTo>
                        <a:cubicBezTo>
                          <a:pt x="1629477" y="-9534"/>
                          <a:pt x="2033039" y="-21181"/>
                          <a:pt x="2260104" y="0"/>
                        </a:cubicBezTo>
                        <a:cubicBezTo>
                          <a:pt x="2487169" y="21181"/>
                          <a:pt x="2656028" y="31016"/>
                          <a:pt x="3029257" y="0"/>
                        </a:cubicBezTo>
                        <a:cubicBezTo>
                          <a:pt x="3402486" y="-31016"/>
                          <a:pt x="3349297" y="7558"/>
                          <a:pt x="3586230" y="0"/>
                        </a:cubicBezTo>
                        <a:cubicBezTo>
                          <a:pt x="3823163" y="-7558"/>
                          <a:pt x="4191365" y="-32882"/>
                          <a:pt x="4461473" y="0"/>
                        </a:cubicBezTo>
                        <a:cubicBezTo>
                          <a:pt x="4731581" y="32882"/>
                          <a:pt x="4721022" y="-1838"/>
                          <a:pt x="4806265" y="0"/>
                        </a:cubicBezTo>
                        <a:cubicBezTo>
                          <a:pt x="4891508" y="1838"/>
                          <a:pt x="5026975" y="-3884"/>
                          <a:pt x="5151058" y="0"/>
                        </a:cubicBezTo>
                        <a:cubicBezTo>
                          <a:pt x="5275141" y="3884"/>
                          <a:pt x="5593507" y="10646"/>
                          <a:pt x="6026301" y="0"/>
                        </a:cubicBezTo>
                        <a:cubicBezTo>
                          <a:pt x="6459095" y="-10646"/>
                          <a:pt x="6411482" y="35806"/>
                          <a:pt x="6795454" y="0"/>
                        </a:cubicBezTo>
                        <a:cubicBezTo>
                          <a:pt x="7179426" y="-35806"/>
                          <a:pt x="7032843" y="-13538"/>
                          <a:pt x="7246337" y="0"/>
                        </a:cubicBezTo>
                        <a:cubicBezTo>
                          <a:pt x="7459831" y="13538"/>
                          <a:pt x="7788943" y="-20417"/>
                          <a:pt x="8015490" y="0"/>
                        </a:cubicBezTo>
                        <a:cubicBezTo>
                          <a:pt x="8242037" y="20417"/>
                          <a:pt x="8417419" y="7898"/>
                          <a:pt x="8572463" y="0"/>
                        </a:cubicBezTo>
                        <a:cubicBezTo>
                          <a:pt x="8727507" y="-7898"/>
                          <a:pt x="9210276" y="32962"/>
                          <a:pt x="9447706" y="0"/>
                        </a:cubicBezTo>
                        <a:cubicBezTo>
                          <a:pt x="9685136" y="-32962"/>
                          <a:pt x="9812474" y="20568"/>
                          <a:pt x="10004679" y="0"/>
                        </a:cubicBezTo>
                        <a:cubicBezTo>
                          <a:pt x="10196884" y="-20568"/>
                          <a:pt x="10545167" y="-22011"/>
                          <a:pt x="10879922" y="0"/>
                        </a:cubicBezTo>
                        <a:cubicBezTo>
                          <a:pt x="11214677" y="22011"/>
                          <a:pt x="11412404" y="-36368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82243" y="193917"/>
                          <a:pt x="11676404" y="575927"/>
                          <a:pt x="11649075" y="754031"/>
                        </a:cubicBezTo>
                        <a:cubicBezTo>
                          <a:pt x="11621746" y="932135"/>
                          <a:pt x="11665554" y="1178516"/>
                          <a:pt x="11649075" y="1456060"/>
                        </a:cubicBezTo>
                        <a:cubicBezTo>
                          <a:pt x="11632596" y="1733604"/>
                          <a:pt x="11632745" y="1835017"/>
                          <a:pt x="11649075" y="2002083"/>
                        </a:cubicBezTo>
                        <a:cubicBezTo>
                          <a:pt x="11665405" y="2169149"/>
                          <a:pt x="11641266" y="2366377"/>
                          <a:pt x="11649075" y="2496104"/>
                        </a:cubicBezTo>
                        <a:cubicBezTo>
                          <a:pt x="11656884" y="2625831"/>
                          <a:pt x="11645020" y="2890940"/>
                          <a:pt x="11649075" y="2990124"/>
                        </a:cubicBezTo>
                        <a:cubicBezTo>
                          <a:pt x="11653130" y="3089308"/>
                          <a:pt x="11671424" y="3339187"/>
                          <a:pt x="11649075" y="3536147"/>
                        </a:cubicBezTo>
                        <a:cubicBezTo>
                          <a:pt x="11626726" y="3733107"/>
                          <a:pt x="11675920" y="3920918"/>
                          <a:pt x="11649075" y="4082170"/>
                        </a:cubicBezTo>
                        <a:cubicBezTo>
                          <a:pt x="11622230" y="4243422"/>
                          <a:pt x="11647850" y="4686489"/>
                          <a:pt x="11649075" y="5200216"/>
                        </a:cubicBezTo>
                        <a:cubicBezTo>
                          <a:pt x="11709413" y="5877246"/>
                          <a:pt x="11222568" y="6150724"/>
                          <a:pt x="10609007" y="6240284"/>
                        </a:cubicBezTo>
                        <a:cubicBezTo>
                          <a:pt x="10449646" y="6217363"/>
                          <a:pt x="10104691" y="6218450"/>
                          <a:pt x="9945944" y="6240284"/>
                        </a:cubicBezTo>
                        <a:cubicBezTo>
                          <a:pt x="9787197" y="6262118"/>
                          <a:pt x="9747694" y="6234196"/>
                          <a:pt x="9601151" y="6240284"/>
                        </a:cubicBezTo>
                        <a:cubicBezTo>
                          <a:pt x="9454608" y="6246372"/>
                          <a:pt x="9111575" y="6256342"/>
                          <a:pt x="8725908" y="6240284"/>
                        </a:cubicBezTo>
                        <a:cubicBezTo>
                          <a:pt x="8340241" y="6224226"/>
                          <a:pt x="8173397" y="6235036"/>
                          <a:pt x="7956755" y="6240284"/>
                        </a:cubicBezTo>
                        <a:cubicBezTo>
                          <a:pt x="7740113" y="6245532"/>
                          <a:pt x="7575199" y="6217780"/>
                          <a:pt x="7399782" y="6240284"/>
                        </a:cubicBezTo>
                        <a:cubicBezTo>
                          <a:pt x="7224365" y="6262788"/>
                          <a:pt x="6814701" y="6220668"/>
                          <a:pt x="6630629" y="6240284"/>
                        </a:cubicBezTo>
                        <a:cubicBezTo>
                          <a:pt x="6446557" y="6259900"/>
                          <a:pt x="6227182" y="6224559"/>
                          <a:pt x="6073657" y="6240284"/>
                        </a:cubicBezTo>
                        <a:cubicBezTo>
                          <a:pt x="5920132" y="6256009"/>
                          <a:pt x="5836145" y="6233266"/>
                          <a:pt x="5728864" y="6240284"/>
                        </a:cubicBezTo>
                        <a:cubicBezTo>
                          <a:pt x="5621583" y="6247302"/>
                          <a:pt x="5303288" y="6239306"/>
                          <a:pt x="5171891" y="6240284"/>
                        </a:cubicBezTo>
                        <a:cubicBezTo>
                          <a:pt x="5040494" y="6241262"/>
                          <a:pt x="4744518" y="6218304"/>
                          <a:pt x="4402738" y="6240284"/>
                        </a:cubicBezTo>
                        <a:cubicBezTo>
                          <a:pt x="4060958" y="6262264"/>
                          <a:pt x="3860275" y="6203136"/>
                          <a:pt x="3633585" y="6240284"/>
                        </a:cubicBezTo>
                        <a:cubicBezTo>
                          <a:pt x="3406895" y="6277432"/>
                          <a:pt x="3152322" y="6271880"/>
                          <a:pt x="2758342" y="6240284"/>
                        </a:cubicBezTo>
                        <a:cubicBezTo>
                          <a:pt x="2364362" y="6208688"/>
                          <a:pt x="2262817" y="6274436"/>
                          <a:pt x="1883099" y="6240284"/>
                        </a:cubicBezTo>
                        <a:cubicBezTo>
                          <a:pt x="1503381" y="6206132"/>
                          <a:pt x="1282646" y="6222024"/>
                          <a:pt x="1007856" y="6240284"/>
                        </a:cubicBezTo>
                        <a:cubicBezTo>
                          <a:pt x="733066" y="6258544"/>
                          <a:pt x="364918" y="6202971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-1364" y="6016618"/>
                          <a:pt x="-7114" y="5717915"/>
                          <a:pt x="0" y="5486253"/>
                        </a:cubicBezTo>
                        <a:cubicBezTo>
                          <a:pt x="7114" y="5254591"/>
                          <a:pt x="-2750" y="5209084"/>
                          <a:pt x="0" y="4992232"/>
                        </a:cubicBezTo>
                        <a:cubicBezTo>
                          <a:pt x="2750" y="4775380"/>
                          <a:pt x="6720" y="4665422"/>
                          <a:pt x="0" y="4394207"/>
                        </a:cubicBezTo>
                        <a:cubicBezTo>
                          <a:pt x="-6720" y="4122993"/>
                          <a:pt x="17225" y="3921259"/>
                          <a:pt x="0" y="3744180"/>
                        </a:cubicBezTo>
                        <a:cubicBezTo>
                          <a:pt x="-17225" y="3567101"/>
                          <a:pt x="3074" y="3412585"/>
                          <a:pt x="0" y="3250160"/>
                        </a:cubicBezTo>
                        <a:cubicBezTo>
                          <a:pt x="-3074" y="3087735"/>
                          <a:pt x="-32039" y="2879826"/>
                          <a:pt x="0" y="2600133"/>
                        </a:cubicBezTo>
                        <a:cubicBezTo>
                          <a:pt x="32039" y="2320440"/>
                          <a:pt x="10565" y="2267844"/>
                          <a:pt x="0" y="2002108"/>
                        </a:cubicBezTo>
                        <a:cubicBezTo>
                          <a:pt x="-10565" y="1736373"/>
                          <a:pt x="19250" y="1299440"/>
                          <a:pt x="0" y="1040068"/>
                        </a:cubicBezTo>
                        <a:cubicBezTo>
                          <a:pt x="13824" y="445606"/>
                          <a:pt x="587373" y="-21485"/>
                          <a:pt x="1040068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16701" flipH="1">
            <a:off x="11305706" y="6172246"/>
            <a:ext cx="416975" cy="44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076893" flipH="1">
            <a:off x="11716139" y="5168279"/>
            <a:ext cx="393536" cy="3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8">
            <a:alphaModFix/>
          </a:blip>
          <a:srcRect l="14685" t="-1548" r="-2729" b="-6723"/>
          <a:stretch/>
        </p:blipFill>
        <p:spPr>
          <a:xfrm>
            <a:off x="0" y="-66675"/>
            <a:ext cx="2047875" cy="186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920D5-9663-E59A-FCF8-3FBDF41BE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0083" y="579085"/>
            <a:ext cx="5360917" cy="617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C5EE4-FB3E-FA73-9D51-A8B081BDEA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205" y="2179212"/>
            <a:ext cx="10963591" cy="2499576"/>
          </a:xfrm>
          <a:prstGeom prst="rect">
            <a:avLst/>
          </a:prstGeom>
        </p:spPr>
      </p:pic>
      <p:pic>
        <p:nvPicPr>
          <p:cNvPr id="2" name="SB8038~1">
            <a:hlinkClick r:id="" action="ppaction://media"/>
            <a:extLst>
              <a:ext uri="{FF2B5EF4-FFF2-40B4-BE49-F238E27FC236}">
                <a16:creationId xmlns:a16="http://schemas.microsoft.com/office/drawing/2014/main" id="{50731608-2E99-0377-687C-F226E42B9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9576" y="713341"/>
            <a:ext cx="649817" cy="649817"/>
          </a:xfrm>
          <a:prstGeom prst="rect">
            <a:avLst/>
          </a:prstGeom>
        </p:spPr>
      </p:pic>
      <p:pic>
        <p:nvPicPr>
          <p:cNvPr id="3" name="SB8038~1">
            <a:hlinkClick r:id="" action="ppaction://media"/>
            <a:extLst>
              <a:ext uri="{FF2B5EF4-FFF2-40B4-BE49-F238E27FC236}">
                <a16:creationId xmlns:a16="http://schemas.microsoft.com/office/drawing/2014/main" id="{C4EC931C-7328-8EBD-5D79-F1E1468FBB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41" end="733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2500" y="2012976"/>
            <a:ext cx="649817" cy="649817"/>
          </a:xfrm>
          <a:prstGeom prst="rect">
            <a:avLst/>
          </a:prstGeom>
        </p:spPr>
      </p:pic>
      <p:pic>
        <p:nvPicPr>
          <p:cNvPr id="4" name="SB8038~1">
            <a:hlinkClick r:id="" action="ppaction://media"/>
            <a:extLst>
              <a:ext uri="{FF2B5EF4-FFF2-40B4-BE49-F238E27FC236}">
                <a16:creationId xmlns:a16="http://schemas.microsoft.com/office/drawing/2014/main" id="{F821C23E-D686-4964-7801-B8C788402F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7" end="5940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79393" y="2090909"/>
            <a:ext cx="649817" cy="649817"/>
          </a:xfrm>
          <a:prstGeom prst="rect">
            <a:avLst/>
          </a:prstGeom>
        </p:spPr>
      </p:pic>
      <p:pic>
        <p:nvPicPr>
          <p:cNvPr id="6" name="SB8038~1">
            <a:hlinkClick r:id="" action="ppaction://media"/>
            <a:extLst>
              <a:ext uri="{FF2B5EF4-FFF2-40B4-BE49-F238E27FC236}">
                <a16:creationId xmlns:a16="http://schemas.microsoft.com/office/drawing/2014/main" id="{B582D777-A097-926B-71F5-3AB17BD22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385" end="3657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7742" y="3810682"/>
            <a:ext cx="649817" cy="649817"/>
          </a:xfrm>
          <a:prstGeom prst="rect">
            <a:avLst/>
          </a:prstGeom>
        </p:spPr>
      </p:pic>
      <p:pic>
        <p:nvPicPr>
          <p:cNvPr id="8" name="SB8038~1">
            <a:hlinkClick r:id="" action="ppaction://media"/>
            <a:extLst>
              <a:ext uri="{FF2B5EF4-FFF2-40B4-BE49-F238E27FC236}">
                <a16:creationId xmlns:a16="http://schemas.microsoft.com/office/drawing/2014/main" id="{764839EC-B21C-1B54-1DB1-F0313165F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21" end="1944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4918" y="413559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84B16A6-08E6-B088-3995-34E672D2FAC9}"/>
              </a:ext>
            </a:extLst>
          </p:cNvPr>
          <p:cNvSpPr/>
          <p:nvPr/>
        </p:nvSpPr>
        <p:spPr>
          <a:xfrm>
            <a:off x="428627" y="266701"/>
            <a:ext cx="11649075" cy="6240284"/>
          </a:xfrm>
          <a:custGeom>
            <a:avLst/>
            <a:gdLst>
              <a:gd name="connsiteX0" fmla="*/ 780051 w 8736806"/>
              <a:gd name="connsiteY0" fmla="*/ 0 h 4680213"/>
              <a:gd name="connsiteX1" fmla="*/ 1363546 w 8736806"/>
              <a:gd name="connsiteY1" fmla="*/ 0 h 4680213"/>
              <a:gd name="connsiteX2" fmla="*/ 1947042 w 8736806"/>
              <a:gd name="connsiteY2" fmla="*/ 0 h 4680213"/>
              <a:gd name="connsiteX3" fmla="*/ 2371402 w 8736806"/>
              <a:gd name="connsiteY3" fmla="*/ 0 h 4680213"/>
              <a:gd name="connsiteX4" fmla="*/ 2954897 w 8736806"/>
              <a:gd name="connsiteY4" fmla="*/ 0 h 4680213"/>
              <a:gd name="connsiteX5" fmla="*/ 3617960 w 8736806"/>
              <a:gd name="connsiteY5" fmla="*/ 0 h 4680213"/>
              <a:gd name="connsiteX6" fmla="*/ 4042321 w 8736806"/>
              <a:gd name="connsiteY6" fmla="*/ 0 h 4680213"/>
              <a:gd name="connsiteX7" fmla="*/ 4705383 w 8736806"/>
              <a:gd name="connsiteY7" fmla="*/ 0 h 4680213"/>
              <a:gd name="connsiteX8" fmla="*/ 5288879 w 8736806"/>
              <a:gd name="connsiteY8" fmla="*/ 0 h 4680213"/>
              <a:gd name="connsiteX9" fmla="*/ 6111077 w 8736806"/>
              <a:gd name="connsiteY9" fmla="*/ 0 h 4680213"/>
              <a:gd name="connsiteX10" fmla="*/ 6933275 w 8736806"/>
              <a:gd name="connsiteY10" fmla="*/ 0 h 4680213"/>
              <a:gd name="connsiteX11" fmla="*/ 7516770 w 8736806"/>
              <a:gd name="connsiteY11" fmla="*/ 0 h 4680213"/>
              <a:gd name="connsiteX12" fmla="*/ 7941130 w 8736806"/>
              <a:gd name="connsiteY12" fmla="*/ 0 h 4680213"/>
              <a:gd name="connsiteX13" fmla="*/ 8736806 w 8736806"/>
              <a:gd name="connsiteY13" fmla="*/ 0 h 4680213"/>
              <a:gd name="connsiteX14" fmla="*/ 8736806 w 8736806"/>
              <a:gd name="connsiteY14" fmla="*/ 0 h 4680213"/>
              <a:gd name="connsiteX15" fmla="*/ 8736806 w 8736806"/>
              <a:gd name="connsiteY15" fmla="*/ 533022 h 4680213"/>
              <a:gd name="connsiteX16" fmla="*/ 8736806 w 8736806"/>
              <a:gd name="connsiteY16" fmla="*/ 1066044 h 4680213"/>
              <a:gd name="connsiteX17" fmla="*/ 8736806 w 8736806"/>
              <a:gd name="connsiteY17" fmla="*/ 1716071 h 4680213"/>
              <a:gd name="connsiteX18" fmla="*/ 8736806 w 8736806"/>
              <a:gd name="connsiteY18" fmla="*/ 2405100 h 4680213"/>
              <a:gd name="connsiteX19" fmla="*/ 8736806 w 8736806"/>
              <a:gd name="connsiteY19" fmla="*/ 3016125 h 4680213"/>
              <a:gd name="connsiteX20" fmla="*/ 8736806 w 8736806"/>
              <a:gd name="connsiteY20" fmla="*/ 3900162 h 4680213"/>
              <a:gd name="connsiteX21" fmla="*/ 7956755 w 8736806"/>
              <a:gd name="connsiteY21" fmla="*/ 4680213 h 4680213"/>
              <a:gd name="connsiteX22" fmla="*/ 7532395 w 8736806"/>
              <a:gd name="connsiteY22" fmla="*/ 4680213 h 4680213"/>
              <a:gd name="connsiteX23" fmla="*/ 7028467 w 8736806"/>
              <a:gd name="connsiteY23" fmla="*/ 4680213 h 4680213"/>
              <a:gd name="connsiteX24" fmla="*/ 6604107 w 8736806"/>
              <a:gd name="connsiteY24" fmla="*/ 4680213 h 4680213"/>
              <a:gd name="connsiteX25" fmla="*/ 5781909 w 8736806"/>
              <a:gd name="connsiteY25" fmla="*/ 4680213 h 4680213"/>
              <a:gd name="connsiteX26" fmla="*/ 5357548 w 8736806"/>
              <a:gd name="connsiteY26" fmla="*/ 4680213 h 4680213"/>
              <a:gd name="connsiteX27" fmla="*/ 4774053 w 8736806"/>
              <a:gd name="connsiteY27" fmla="*/ 4680213 h 4680213"/>
              <a:gd name="connsiteX28" fmla="*/ 4110990 w 8736806"/>
              <a:gd name="connsiteY28" fmla="*/ 4680213 h 4680213"/>
              <a:gd name="connsiteX29" fmla="*/ 3368360 w 8736806"/>
              <a:gd name="connsiteY29" fmla="*/ 4680213 h 4680213"/>
              <a:gd name="connsiteX30" fmla="*/ 2943999 w 8736806"/>
              <a:gd name="connsiteY30" fmla="*/ 4680213 h 4680213"/>
              <a:gd name="connsiteX31" fmla="*/ 2201369 w 8736806"/>
              <a:gd name="connsiteY31" fmla="*/ 4680213 h 4680213"/>
              <a:gd name="connsiteX32" fmla="*/ 1538306 w 8736806"/>
              <a:gd name="connsiteY32" fmla="*/ 4680213 h 4680213"/>
              <a:gd name="connsiteX33" fmla="*/ 795675 w 8736806"/>
              <a:gd name="connsiteY33" fmla="*/ 4680213 h 4680213"/>
              <a:gd name="connsiteX34" fmla="*/ 0 w 8736806"/>
              <a:gd name="connsiteY34" fmla="*/ 4680213 h 4680213"/>
              <a:gd name="connsiteX35" fmla="*/ 0 w 8736806"/>
              <a:gd name="connsiteY35" fmla="*/ 4680213 h 4680213"/>
              <a:gd name="connsiteX36" fmla="*/ 0 w 8736806"/>
              <a:gd name="connsiteY36" fmla="*/ 3952183 h 4680213"/>
              <a:gd name="connsiteX37" fmla="*/ 0 w 8736806"/>
              <a:gd name="connsiteY37" fmla="*/ 3419161 h 4680213"/>
              <a:gd name="connsiteX38" fmla="*/ 0 w 8736806"/>
              <a:gd name="connsiteY38" fmla="*/ 2730132 h 4680213"/>
              <a:gd name="connsiteX39" fmla="*/ 0 w 8736806"/>
              <a:gd name="connsiteY39" fmla="*/ 2197110 h 4680213"/>
              <a:gd name="connsiteX40" fmla="*/ 0 w 8736806"/>
              <a:gd name="connsiteY40" fmla="*/ 1586084 h 4680213"/>
              <a:gd name="connsiteX41" fmla="*/ 0 w 8736806"/>
              <a:gd name="connsiteY41" fmla="*/ 780051 h 4680213"/>
              <a:gd name="connsiteX42" fmla="*/ 780051 w 8736806"/>
              <a:gd name="connsiteY42" fmla="*/ 0 h 46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36806" h="4680213" fill="none" extrusionOk="0">
                <a:moveTo>
                  <a:pt x="780051" y="0"/>
                </a:moveTo>
                <a:cubicBezTo>
                  <a:pt x="1047516" y="-1984"/>
                  <a:pt x="1204891" y="-20771"/>
                  <a:pt x="1363546" y="0"/>
                </a:cubicBezTo>
                <a:cubicBezTo>
                  <a:pt x="1522202" y="20771"/>
                  <a:pt x="1811725" y="15867"/>
                  <a:pt x="1947042" y="0"/>
                </a:cubicBezTo>
                <a:cubicBezTo>
                  <a:pt x="2082359" y="-15867"/>
                  <a:pt x="2277362" y="16048"/>
                  <a:pt x="2371402" y="0"/>
                </a:cubicBezTo>
                <a:cubicBezTo>
                  <a:pt x="2465442" y="-16048"/>
                  <a:pt x="2802469" y="-15628"/>
                  <a:pt x="2954897" y="0"/>
                </a:cubicBezTo>
                <a:cubicBezTo>
                  <a:pt x="3107325" y="15628"/>
                  <a:pt x="3306983" y="32056"/>
                  <a:pt x="3617960" y="0"/>
                </a:cubicBezTo>
                <a:cubicBezTo>
                  <a:pt x="3928937" y="-32056"/>
                  <a:pt x="3910626" y="2279"/>
                  <a:pt x="4042321" y="0"/>
                </a:cubicBezTo>
                <a:cubicBezTo>
                  <a:pt x="4174016" y="-2279"/>
                  <a:pt x="4560816" y="-2545"/>
                  <a:pt x="4705383" y="0"/>
                </a:cubicBezTo>
                <a:cubicBezTo>
                  <a:pt x="4849950" y="2545"/>
                  <a:pt x="5047402" y="22090"/>
                  <a:pt x="5288879" y="0"/>
                </a:cubicBezTo>
                <a:cubicBezTo>
                  <a:pt x="5530356" y="-22090"/>
                  <a:pt x="5758694" y="-25672"/>
                  <a:pt x="6111077" y="0"/>
                </a:cubicBezTo>
                <a:cubicBezTo>
                  <a:pt x="6463460" y="25672"/>
                  <a:pt x="6560809" y="-25927"/>
                  <a:pt x="6933275" y="0"/>
                </a:cubicBezTo>
                <a:cubicBezTo>
                  <a:pt x="7305741" y="25927"/>
                  <a:pt x="7283554" y="17312"/>
                  <a:pt x="7516770" y="0"/>
                </a:cubicBezTo>
                <a:cubicBezTo>
                  <a:pt x="7749986" y="-17312"/>
                  <a:pt x="7847767" y="723"/>
                  <a:pt x="7941130" y="0"/>
                </a:cubicBezTo>
                <a:cubicBezTo>
                  <a:pt x="8034493" y="-723"/>
                  <a:pt x="8382965" y="-38925"/>
                  <a:pt x="8736806" y="0"/>
                </a:cubicBezTo>
                <a:lnTo>
                  <a:pt x="8736806" y="0"/>
                </a:lnTo>
                <a:cubicBezTo>
                  <a:pt x="8755328" y="145607"/>
                  <a:pt x="8723034" y="355949"/>
                  <a:pt x="8736806" y="533022"/>
                </a:cubicBezTo>
                <a:cubicBezTo>
                  <a:pt x="8750578" y="710095"/>
                  <a:pt x="8753444" y="807081"/>
                  <a:pt x="8736806" y="1066044"/>
                </a:cubicBezTo>
                <a:cubicBezTo>
                  <a:pt x="8720168" y="1325007"/>
                  <a:pt x="8722266" y="1403875"/>
                  <a:pt x="8736806" y="1716071"/>
                </a:cubicBezTo>
                <a:cubicBezTo>
                  <a:pt x="8751346" y="2028267"/>
                  <a:pt x="8764643" y="2117496"/>
                  <a:pt x="8736806" y="2405100"/>
                </a:cubicBezTo>
                <a:cubicBezTo>
                  <a:pt x="8708969" y="2692704"/>
                  <a:pt x="8754796" y="2726778"/>
                  <a:pt x="8736806" y="3016125"/>
                </a:cubicBezTo>
                <a:cubicBezTo>
                  <a:pt x="8718816" y="3305472"/>
                  <a:pt x="8710901" y="3554329"/>
                  <a:pt x="8736806" y="3900162"/>
                </a:cubicBezTo>
                <a:cubicBezTo>
                  <a:pt x="8744338" y="4294198"/>
                  <a:pt x="8437543" y="4691906"/>
                  <a:pt x="7956755" y="4680213"/>
                </a:cubicBezTo>
                <a:cubicBezTo>
                  <a:pt x="7831863" y="4674879"/>
                  <a:pt x="7618240" y="4659515"/>
                  <a:pt x="7532395" y="4680213"/>
                </a:cubicBezTo>
                <a:cubicBezTo>
                  <a:pt x="7446550" y="4700911"/>
                  <a:pt x="7151085" y="4660102"/>
                  <a:pt x="7028467" y="4680213"/>
                </a:cubicBezTo>
                <a:cubicBezTo>
                  <a:pt x="6905849" y="4700324"/>
                  <a:pt x="6700061" y="4672687"/>
                  <a:pt x="6604107" y="4680213"/>
                </a:cubicBezTo>
                <a:cubicBezTo>
                  <a:pt x="6508153" y="4687739"/>
                  <a:pt x="6158879" y="4669792"/>
                  <a:pt x="5781909" y="4680213"/>
                </a:cubicBezTo>
                <a:cubicBezTo>
                  <a:pt x="5404939" y="4690634"/>
                  <a:pt x="5478004" y="4669955"/>
                  <a:pt x="5357548" y="4680213"/>
                </a:cubicBezTo>
                <a:cubicBezTo>
                  <a:pt x="5237092" y="4690471"/>
                  <a:pt x="4901604" y="4698403"/>
                  <a:pt x="4774053" y="4680213"/>
                </a:cubicBezTo>
                <a:cubicBezTo>
                  <a:pt x="4646503" y="4662023"/>
                  <a:pt x="4402663" y="4696571"/>
                  <a:pt x="4110990" y="4680213"/>
                </a:cubicBezTo>
                <a:cubicBezTo>
                  <a:pt x="3819317" y="4663855"/>
                  <a:pt x="3682013" y="4644653"/>
                  <a:pt x="3368360" y="4680213"/>
                </a:cubicBezTo>
                <a:cubicBezTo>
                  <a:pt x="3054707" y="4715774"/>
                  <a:pt x="3083463" y="4662429"/>
                  <a:pt x="2943999" y="4680213"/>
                </a:cubicBezTo>
                <a:cubicBezTo>
                  <a:pt x="2804535" y="4697997"/>
                  <a:pt x="2521099" y="4666530"/>
                  <a:pt x="2201369" y="4680213"/>
                </a:cubicBezTo>
                <a:cubicBezTo>
                  <a:pt x="1881639" y="4693897"/>
                  <a:pt x="1791673" y="4656447"/>
                  <a:pt x="1538306" y="4680213"/>
                </a:cubicBezTo>
                <a:cubicBezTo>
                  <a:pt x="1284939" y="4703979"/>
                  <a:pt x="963159" y="4701374"/>
                  <a:pt x="795675" y="4680213"/>
                </a:cubicBezTo>
                <a:cubicBezTo>
                  <a:pt x="628191" y="4659052"/>
                  <a:pt x="300167" y="4678296"/>
                  <a:pt x="0" y="4680213"/>
                </a:cubicBezTo>
                <a:lnTo>
                  <a:pt x="0" y="4680213"/>
                </a:lnTo>
                <a:cubicBezTo>
                  <a:pt x="-33078" y="4395189"/>
                  <a:pt x="28221" y="4283331"/>
                  <a:pt x="0" y="3952183"/>
                </a:cubicBezTo>
                <a:cubicBezTo>
                  <a:pt x="-28221" y="3621035"/>
                  <a:pt x="8042" y="3611025"/>
                  <a:pt x="0" y="3419161"/>
                </a:cubicBezTo>
                <a:cubicBezTo>
                  <a:pt x="-8042" y="3227297"/>
                  <a:pt x="30264" y="3023003"/>
                  <a:pt x="0" y="2730132"/>
                </a:cubicBezTo>
                <a:cubicBezTo>
                  <a:pt x="-30264" y="2437261"/>
                  <a:pt x="19340" y="2337924"/>
                  <a:pt x="0" y="2197110"/>
                </a:cubicBezTo>
                <a:cubicBezTo>
                  <a:pt x="-19340" y="2056296"/>
                  <a:pt x="-12776" y="1886069"/>
                  <a:pt x="0" y="1586084"/>
                </a:cubicBezTo>
                <a:cubicBezTo>
                  <a:pt x="12776" y="1286099"/>
                  <a:pt x="-22036" y="977516"/>
                  <a:pt x="0" y="780051"/>
                </a:cubicBezTo>
                <a:cubicBezTo>
                  <a:pt x="-8373" y="398787"/>
                  <a:pt x="407035" y="-56385"/>
                  <a:pt x="780051" y="0"/>
                </a:cubicBezTo>
                <a:close/>
              </a:path>
              <a:path w="8736806" h="4680213" stroke="0" extrusionOk="0">
                <a:moveTo>
                  <a:pt x="780051" y="0"/>
                </a:moveTo>
                <a:cubicBezTo>
                  <a:pt x="965949" y="-14459"/>
                  <a:pt x="1175570" y="20172"/>
                  <a:pt x="1283979" y="0"/>
                </a:cubicBezTo>
                <a:cubicBezTo>
                  <a:pt x="1392388" y="-20172"/>
                  <a:pt x="1710911" y="-15823"/>
                  <a:pt x="2026609" y="0"/>
                </a:cubicBezTo>
                <a:cubicBezTo>
                  <a:pt x="2342307" y="15823"/>
                  <a:pt x="2472403" y="-30661"/>
                  <a:pt x="2769240" y="0"/>
                </a:cubicBezTo>
                <a:cubicBezTo>
                  <a:pt x="3066077" y="30661"/>
                  <a:pt x="3209898" y="69"/>
                  <a:pt x="3352735" y="0"/>
                </a:cubicBezTo>
                <a:cubicBezTo>
                  <a:pt x="3495572" y="-69"/>
                  <a:pt x="3811112" y="-6408"/>
                  <a:pt x="4174933" y="0"/>
                </a:cubicBezTo>
                <a:cubicBezTo>
                  <a:pt x="4538754" y="6408"/>
                  <a:pt x="4506210" y="-11897"/>
                  <a:pt x="4599293" y="0"/>
                </a:cubicBezTo>
                <a:cubicBezTo>
                  <a:pt x="4692376" y="11897"/>
                  <a:pt x="4853194" y="7594"/>
                  <a:pt x="5023654" y="0"/>
                </a:cubicBezTo>
                <a:cubicBezTo>
                  <a:pt x="5194114" y="-7594"/>
                  <a:pt x="5598164" y="-23884"/>
                  <a:pt x="5845852" y="0"/>
                </a:cubicBezTo>
                <a:cubicBezTo>
                  <a:pt x="6093540" y="23884"/>
                  <a:pt x="6346890" y="11961"/>
                  <a:pt x="6588482" y="0"/>
                </a:cubicBezTo>
                <a:cubicBezTo>
                  <a:pt x="6830074" y="-11961"/>
                  <a:pt x="6927821" y="-15833"/>
                  <a:pt x="7092410" y="0"/>
                </a:cubicBezTo>
                <a:cubicBezTo>
                  <a:pt x="7256999" y="15833"/>
                  <a:pt x="7614070" y="-24846"/>
                  <a:pt x="7835040" y="0"/>
                </a:cubicBezTo>
                <a:cubicBezTo>
                  <a:pt x="8056010" y="24846"/>
                  <a:pt x="8537961" y="-39198"/>
                  <a:pt x="8736806" y="0"/>
                </a:cubicBezTo>
                <a:lnTo>
                  <a:pt x="8736806" y="0"/>
                </a:lnTo>
                <a:cubicBezTo>
                  <a:pt x="8732814" y="168472"/>
                  <a:pt x="8723731" y="571003"/>
                  <a:pt x="8736806" y="728030"/>
                </a:cubicBezTo>
                <a:cubicBezTo>
                  <a:pt x="8749882" y="885057"/>
                  <a:pt x="8767403" y="1099454"/>
                  <a:pt x="8736806" y="1417059"/>
                </a:cubicBezTo>
                <a:cubicBezTo>
                  <a:pt x="8706209" y="1734664"/>
                  <a:pt x="8755656" y="1730350"/>
                  <a:pt x="8736806" y="2028084"/>
                </a:cubicBezTo>
                <a:cubicBezTo>
                  <a:pt x="8717956" y="2325819"/>
                  <a:pt x="8713577" y="2335351"/>
                  <a:pt x="8736806" y="2639110"/>
                </a:cubicBezTo>
                <a:cubicBezTo>
                  <a:pt x="8760035" y="2942869"/>
                  <a:pt x="8744516" y="3163147"/>
                  <a:pt x="8736806" y="3328138"/>
                </a:cubicBezTo>
                <a:cubicBezTo>
                  <a:pt x="8729096" y="3493129"/>
                  <a:pt x="8752421" y="3707060"/>
                  <a:pt x="8736806" y="3900162"/>
                </a:cubicBezTo>
                <a:cubicBezTo>
                  <a:pt x="8747949" y="4331341"/>
                  <a:pt x="8429235" y="4692816"/>
                  <a:pt x="7956755" y="4680213"/>
                </a:cubicBezTo>
                <a:cubicBezTo>
                  <a:pt x="7664166" y="4669092"/>
                  <a:pt x="7518638" y="4701203"/>
                  <a:pt x="7134557" y="4680213"/>
                </a:cubicBezTo>
                <a:cubicBezTo>
                  <a:pt x="6750476" y="4659223"/>
                  <a:pt x="6835575" y="4698960"/>
                  <a:pt x="6630629" y="4680213"/>
                </a:cubicBezTo>
                <a:cubicBezTo>
                  <a:pt x="6425683" y="4661466"/>
                  <a:pt x="6301691" y="4696275"/>
                  <a:pt x="6126701" y="4680213"/>
                </a:cubicBezTo>
                <a:cubicBezTo>
                  <a:pt x="5951711" y="4664151"/>
                  <a:pt x="5808664" y="4654208"/>
                  <a:pt x="5543206" y="4680213"/>
                </a:cubicBezTo>
                <a:cubicBezTo>
                  <a:pt x="5277749" y="4706218"/>
                  <a:pt x="5248426" y="4679500"/>
                  <a:pt x="4959711" y="4680213"/>
                </a:cubicBezTo>
                <a:cubicBezTo>
                  <a:pt x="4670996" y="4680926"/>
                  <a:pt x="4395973" y="4679335"/>
                  <a:pt x="4217080" y="4680213"/>
                </a:cubicBezTo>
                <a:cubicBezTo>
                  <a:pt x="4038187" y="4681091"/>
                  <a:pt x="3735861" y="4676786"/>
                  <a:pt x="3474450" y="4680213"/>
                </a:cubicBezTo>
                <a:cubicBezTo>
                  <a:pt x="3213039" y="4683641"/>
                  <a:pt x="3179863" y="4700274"/>
                  <a:pt x="3050089" y="4680213"/>
                </a:cubicBezTo>
                <a:cubicBezTo>
                  <a:pt x="2920315" y="4660152"/>
                  <a:pt x="2420089" y="4717538"/>
                  <a:pt x="2227891" y="4680213"/>
                </a:cubicBezTo>
                <a:cubicBezTo>
                  <a:pt x="2035693" y="4642888"/>
                  <a:pt x="1656436" y="4658199"/>
                  <a:pt x="1485261" y="4680213"/>
                </a:cubicBezTo>
                <a:cubicBezTo>
                  <a:pt x="1314086" y="4702228"/>
                  <a:pt x="1117579" y="4704353"/>
                  <a:pt x="901766" y="4680213"/>
                </a:cubicBezTo>
                <a:cubicBezTo>
                  <a:pt x="685953" y="4656073"/>
                  <a:pt x="202204" y="4681148"/>
                  <a:pt x="0" y="4680213"/>
                </a:cubicBezTo>
                <a:lnTo>
                  <a:pt x="0" y="4680213"/>
                </a:lnTo>
                <a:cubicBezTo>
                  <a:pt x="16955" y="4404292"/>
                  <a:pt x="19812" y="4252794"/>
                  <a:pt x="0" y="4069188"/>
                </a:cubicBezTo>
                <a:cubicBezTo>
                  <a:pt x="-19812" y="3885583"/>
                  <a:pt x="12709" y="3745964"/>
                  <a:pt x="0" y="3497164"/>
                </a:cubicBezTo>
                <a:cubicBezTo>
                  <a:pt x="-12709" y="3248364"/>
                  <a:pt x="7185" y="3150943"/>
                  <a:pt x="0" y="2847137"/>
                </a:cubicBezTo>
                <a:cubicBezTo>
                  <a:pt x="-7185" y="2543331"/>
                  <a:pt x="5377" y="2403702"/>
                  <a:pt x="0" y="2236111"/>
                </a:cubicBezTo>
                <a:cubicBezTo>
                  <a:pt x="-5377" y="2068520"/>
                  <a:pt x="25112" y="1831169"/>
                  <a:pt x="0" y="1703089"/>
                </a:cubicBezTo>
                <a:cubicBezTo>
                  <a:pt x="-25112" y="1575009"/>
                  <a:pt x="-39449" y="1087216"/>
                  <a:pt x="0" y="780051"/>
                </a:cubicBezTo>
                <a:cubicBezTo>
                  <a:pt x="64784" y="404093"/>
                  <a:pt x="371880" y="31546"/>
                  <a:pt x="780051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35436925">
                  <a:custGeom>
                    <a:avLst/>
                    <a:gdLst>
                      <a:gd name="connsiteX0" fmla="*/ 1040068 w 11649075"/>
                      <a:gd name="connsiteY0" fmla="*/ 0 h 6240284"/>
                      <a:gd name="connsiteX1" fmla="*/ 1703131 w 11649075"/>
                      <a:gd name="connsiteY1" fmla="*/ 0 h 6240284"/>
                      <a:gd name="connsiteX2" fmla="*/ 2472284 w 11649075"/>
                      <a:gd name="connsiteY2" fmla="*/ 0 h 6240284"/>
                      <a:gd name="connsiteX3" fmla="*/ 2817077 w 11649075"/>
                      <a:gd name="connsiteY3" fmla="*/ 0 h 6240284"/>
                      <a:gd name="connsiteX4" fmla="*/ 3374050 w 11649075"/>
                      <a:gd name="connsiteY4" fmla="*/ 0 h 6240284"/>
                      <a:gd name="connsiteX5" fmla="*/ 3824932 w 11649075"/>
                      <a:gd name="connsiteY5" fmla="*/ 0 h 6240284"/>
                      <a:gd name="connsiteX6" fmla="*/ 4169725 w 11649075"/>
                      <a:gd name="connsiteY6" fmla="*/ 0 h 6240284"/>
                      <a:gd name="connsiteX7" fmla="*/ 4726698 w 11649075"/>
                      <a:gd name="connsiteY7" fmla="*/ 0 h 6240284"/>
                      <a:gd name="connsiteX8" fmla="*/ 5601941 w 11649075"/>
                      <a:gd name="connsiteY8" fmla="*/ 0 h 6240284"/>
                      <a:gd name="connsiteX9" fmla="*/ 6477184 w 11649075"/>
                      <a:gd name="connsiteY9" fmla="*/ 0 h 6240284"/>
                      <a:gd name="connsiteX10" fmla="*/ 7140247 w 11649075"/>
                      <a:gd name="connsiteY10" fmla="*/ 0 h 6240284"/>
                      <a:gd name="connsiteX11" fmla="*/ 7485040 w 11649075"/>
                      <a:gd name="connsiteY11" fmla="*/ 0 h 6240284"/>
                      <a:gd name="connsiteX12" fmla="*/ 8148103 w 11649075"/>
                      <a:gd name="connsiteY12" fmla="*/ 0 h 6240284"/>
                      <a:gd name="connsiteX13" fmla="*/ 9023346 w 11649075"/>
                      <a:gd name="connsiteY13" fmla="*/ 0 h 6240284"/>
                      <a:gd name="connsiteX14" fmla="*/ 9686409 w 11649075"/>
                      <a:gd name="connsiteY14" fmla="*/ 0 h 6240284"/>
                      <a:gd name="connsiteX15" fmla="*/ 10455562 w 11649075"/>
                      <a:gd name="connsiteY15" fmla="*/ 0 h 6240284"/>
                      <a:gd name="connsiteX16" fmla="*/ 10906445 w 11649075"/>
                      <a:gd name="connsiteY16" fmla="*/ 0 h 6240284"/>
                      <a:gd name="connsiteX17" fmla="*/ 11649075 w 11649075"/>
                      <a:gd name="connsiteY17" fmla="*/ 0 h 6240284"/>
                      <a:gd name="connsiteX18" fmla="*/ 11649075 w 11649075"/>
                      <a:gd name="connsiteY18" fmla="*/ 0 h 6240284"/>
                      <a:gd name="connsiteX19" fmla="*/ 11649075 w 11649075"/>
                      <a:gd name="connsiteY19" fmla="*/ 546023 h 6240284"/>
                      <a:gd name="connsiteX20" fmla="*/ 11649075 w 11649075"/>
                      <a:gd name="connsiteY20" fmla="*/ 1040043 h 6240284"/>
                      <a:gd name="connsiteX21" fmla="*/ 11649075 w 11649075"/>
                      <a:gd name="connsiteY21" fmla="*/ 1742072 h 6240284"/>
                      <a:gd name="connsiteX22" fmla="*/ 11649075 w 11649075"/>
                      <a:gd name="connsiteY22" fmla="*/ 2392099 h 6240284"/>
                      <a:gd name="connsiteX23" fmla="*/ 11649075 w 11649075"/>
                      <a:gd name="connsiteY23" fmla="*/ 3094129 h 6240284"/>
                      <a:gd name="connsiteX24" fmla="*/ 11649075 w 11649075"/>
                      <a:gd name="connsiteY24" fmla="*/ 3692153 h 6240284"/>
                      <a:gd name="connsiteX25" fmla="*/ 11649075 w 11649075"/>
                      <a:gd name="connsiteY25" fmla="*/ 4446185 h 6240284"/>
                      <a:gd name="connsiteX26" fmla="*/ 11649075 w 11649075"/>
                      <a:gd name="connsiteY26" fmla="*/ 5200216 h 6240284"/>
                      <a:gd name="connsiteX27" fmla="*/ 10609007 w 11649075"/>
                      <a:gd name="connsiteY27" fmla="*/ 6240284 h 6240284"/>
                      <a:gd name="connsiteX28" fmla="*/ 9839854 w 11649075"/>
                      <a:gd name="connsiteY28" fmla="*/ 6240284 h 6240284"/>
                      <a:gd name="connsiteX29" fmla="*/ 9176791 w 11649075"/>
                      <a:gd name="connsiteY29" fmla="*/ 6240284 h 6240284"/>
                      <a:gd name="connsiteX30" fmla="*/ 8831998 w 11649075"/>
                      <a:gd name="connsiteY30" fmla="*/ 6240284 h 6240284"/>
                      <a:gd name="connsiteX31" fmla="*/ 8168935 w 11649075"/>
                      <a:gd name="connsiteY31" fmla="*/ 6240284 h 6240284"/>
                      <a:gd name="connsiteX32" fmla="*/ 7399782 w 11649075"/>
                      <a:gd name="connsiteY32" fmla="*/ 6240284 h 6240284"/>
                      <a:gd name="connsiteX33" fmla="*/ 6948900 w 11649075"/>
                      <a:gd name="connsiteY33" fmla="*/ 6240284 h 6240284"/>
                      <a:gd name="connsiteX34" fmla="*/ 6604107 w 11649075"/>
                      <a:gd name="connsiteY34" fmla="*/ 6240284 h 6240284"/>
                      <a:gd name="connsiteX35" fmla="*/ 6047134 w 11649075"/>
                      <a:gd name="connsiteY35" fmla="*/ 6240284 h 6240284"/>
                      <a:gd name="connsiteX36" fmla="*/ 5384071 w 11649075"/>
                      <a:gd name="connsiteY36" fmla="*/ 6240284 h 6240284"/>
                      <a:gd name="connsiteX37" fmla="*/ 4721008 w 11649075"/>
                      <a:gd name="connsiteY37" fmla="*/ 6240284 h 6240284"/>
                      <a:gd name="connsiteX38" fmla="*/ 4164035 w 11649075"/>
                      <a:gd name="connsiteY38" fmla="*/ 6240284 h 6240284"/>
                      <a:gd name="connsiteX39" fmla="*/ 3288792 w 11649075"/>
                      <a:gd name="connsiteY39" fmla="*/ 6240284 h 6240284"/>
                      <a:gd name="connsiteX40" fmla="*/ 2519639 w 11649075"/>
                      <a:gd name="connsiteY40" fmla="*/ 6240284 h 6240284"/>
                      <a:gd name="connsiteX41" fmla="*/ 1750486 w 11649075"/>
                      <a:gd name="connsiteY41" fmla="*/ 6240284 h 6240284"/>
                      <a:gd name="connsiteX42" fmla="*/ 1087423 w 11649075"/>
                      <a:gd name="connsiteY42" fmla="*/ 6240284 h 6240284"/>
                      <a:gd name="connsiteX43" fmla="*/ 0 w 11649075"/>
                      <a:gd name="connsiteY43" fmla="*/ 6240284 h 6240284"/>
                      <a:gd name="connsiteX44" fmla="*/ 0 w 11649075"/>
                      <a:gd name="connsiteY44" fmla="*/ 6240284 h 6240284"/>
                      <a:gd name="connsiteX45" fmla="*/ 0 w 11649075"/>
                      <a:gd name="connsiteY45" fmla="*/ 5590257 h 6240284"/>
                      <a:gd name="connsiteX46" fmla="*/ 0 w 11649075"/>
                      <a:gd name="connsiteY46" fmla="*/ 5096236 h 6240284"/>
                      <a:gd name="connsiteX47" fmla="*/ 0 w 11649075"/>
                      <a:gd name="connsiteY47" fmla="*/ 4446209 h 6240284"/>
                      <a:gd name="connsiteX48" fmla="*/ 0 w 11649075"/>
                      <a:gd name="connsiteY48" fmla="*/ 3848185 h 6240284"/>
                      <a:gd name="connsiteX49" fmla="*/ 0 w 11649075"/>
                      <a:gd name="connsiteY49" fmla="*/ 3250160 h 6240284"/>
                      <a:gd name="connsiteX50" fmla="*/ 0 w 11649075"/>
                      <a:gd name="connsiteY50" fmla="*/ 2756139 h 6240284"/>
                      <a:gd name="connsiteX51" fmla="*/ 0 w 11649075"/>
                      <a:gd name="connsiteY51" fmla="*/ 2210117 h 6240284"/>
                      <a:gd name="connsiteX52" fmla="*/ 0 w 11649075"/>
                      <a:gd name="connsiteY52" fmla="*/ 1612092 h 6240284"/>
                      <a:gd name="connsiteX53" fmla="*/ 0 w 11649075"/>
                      <a:gd name="connsiteY53" fmla="*/ 1040068 h 6240284"/>
                      <a:gd name="connsiteX54" fmla="*/ 1040068 w 11649075"/>
                      <a:gd name="connsiteY54" fmla="*/ 0 h 6240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649075" h="6240284" fill="none" extrusionOk="0">
                        <a:moveTo>
                          <a:pt x="1040068" y="0"/>
                        </a:moveTo>
                        <a:cubicBezTo>
                          <a:pt x="1357522" y="-22362"/>
                          <a:pt x="1438500" y="-32117"/>
                          <a:pt x="1703131" y="0"/>
                        </a:cubicBezTo>
                        <a:cubicBezTo>
                          <a:pt x="1967762" y="32117"/>
                          <a:pt x="2267928" y="35305"/>
                          <a:pt x="2472284" y="0"/>
                        </a:cubicBezTo>
                        <a:cubicBezTo>
                          <a:pt x="2676640" y="-35305"/>
                          <a:pt x="2705529" y="8379"/>
                          <a:pt x="2817077" y="0"/>
                        </a:cubicBezTo>
                        <a:cubicBezTo>
                          <a:pt x="2928625" y="-8379"/>
                          <a:pt x="3154840" y="4124"/>
                          <a:pt x="3374050" y="0"/>
                        </a:cubicBezTo>
                        <a:cubicBezTo>
                          <a:pt x="3593260" y="-4124"/>
                          <a:pt x="3685364" y="-9086"/>
                          <a:pt x="3824932" y="0"/>
                        </a:cubicBezTo>
                        <a:cubicBezTo>
                          <a:pt x="3964500" y="9086"/>
                          <a:pt x="4023401" y="-4130"/>
                          <a:pt x="4169725" y="0"/>
                        </a:cubicBezTo>
                        <a:cubicBezTo>
                          <a:pt x="4316049" y="4130"/>
                          <a:pt x="4454411" y="1001"/>
                          <a:pt x="4726698" y="0"/>
                        </a:cubicBezTo>
                        <a:cubicBezTo>
                          <a:pt x="4998985" y="-1001"/>
                          <a:pt x="5267056" y="38935"/>
                          <a:pt x="5601941" y="0"/>
                        </a:cubicBezTo>
                        <a:cubicBezTo>
                          <a:pt x="5936826" y="-38935"/>
                          <a:pt x="6210205" y="1822"/>
                          <a:pt x="6477184" y="0"/>
                        </a:cubicBezTo>
                        <a:cubicBezTo>
                          <a:pt x="6744163" y="-1822"/>
                          <a:pt x="6866165" y="6575"/>
                          <a:pt x="7140247" y="0"/>
                        </a:cubicBezTo>
                        <a:cubicBezTo>
                          <a:pt x="7414329" y="-6575"/>
                          <a:pt x="7395209" y="-27"/>
                          <a:pt x="7485040" y="0"/>
                        </a:cubicBezTo>
                        <a:cubicBezTo>
                          <a:pt x="7574871" y="27"/>
                          <a:pt x="7856580" y="-15650"/>
                          <a:pt x="8148103" y="0"/>
                        </a:cubicBezTo>
                        <a:cubicBezTo>
                          <a:pt x="8439626" y="15650"/>
                          <a:pt x="8738419" y="14791"/>
                          <a:pt x="9023346" y="0"/>
                        </a:cubicBezTo>
                        <a:cubicBezTo>
                          <a:pt x="9308273" y="-14791"/>
                          <a:pt x="9505072" y="-11156"/>
                          <a:pt x="9686409" y="0"/>
                        </a:cubicBezTo>
                        <a:cubicBezTo>
                          <a:pt x="9867746" y="11156"/>
                          <a:pt x="10190933" y="21100"/>
                          <a:pt x="10455562" y="0"/>
                        </a:cubicBezTo>
                        <a:cubicBezTo>
                          <a:pt x="10720191" y="-21100"/>
                          <a:pt x="10791362" y="-20068"/>
                          <a:pt x="10906445" y="0"/>
                        </a:cubicBezTo>
                        <a:cubicBezTo>
                          <a:pt x="11021528" y="20068"/>
                          <a:pt x="11369352" y="-427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55432" y="125705"/>
                          <a:pt x="11656730" y="369643"/>
                          <a:pt x="11649075" y="546023"/>
                        </a:cubicBezTo>
                        <a:cubicBezTo>
                          <a:pt x="11641420" y="722403"/>
                          <a:pt x="11670023" y="828308"/>
                          <a:pt x="11649075" y="1040043"/>
                        </a:cubicBezTo>
                        <a:cubicBezTo>
                          <a:pt x="11628127" y="1251778"/>
                          <a:pt x="11647530" y="1578231"/>
                          <a:pt x="11649075" y="1742072"/>
                        </a:cubicBezTo>
                        <a:cubicBezTo>
                          <a:pt x="11650620" y="1905913"/>
                          <a:pt x="11620253" y="2243188"/>
                          <a:pt x="11649075" y="2392099"/>
                        </a:cubicBezTo>
                        <a:cubicBezTo>
                          <a:pt x="11677897" y="2541010"/>
                          <a:pt x="11650755" y="2788432"/>
                          <a:pt x="11649075" y="3094129"/>
                        </a:cubicBezTo>
                        <a:cubicBezTo>
                          <a:pt x="11647396" y="3399826"/>
                          <a:pt x="11627960" y="3514304"/>
                          <a:pt x="11649075" y="3692153"/>
                        </a:cubicBezTo>
                        <a:cubicBezTo>
                          <a:pt x="11670190" y="3870002"/>
                          <a:pt x="11611609" y="4260906"/>
                          <a:pt x="11649075" y="4446185"/>
                        </a:cubicBezTo>
                        <a:cubicBezTo>
                          <a:pt x="11686541" y="4631464"/>
                          <a:pt x="11622565" y="5009927"/>
                          <a:pt x="11649075" y="5200216"/>
                        </a:cubicBezTo>
                        <a:cubicBezTo>
                          <a:pt x="11687088" y="5897192"/>
                          <a:pt x="11202520" y="6335050"/>
                          <a:pt x="10609007" y="6240284"/>
                        </a:cubicBezTo>
                        <a:cubicBezTo>
                          <a:pt x="10314020" y="6253288"/>
                          <a:pt x="10214081" y="6212251"/>
                          <a:pt x="9839854" y="6240284"/>
                        </a:cubicBezTo>
                        <a:cubicBezTo>
                          <a:pt x="9465627" y="6268317"/>
                          <a:pt x="9460661" y="6213194"/>
                          <a:pt x="9176791" y="6240284"/>
                        </a:cubicBezTo>
                        <a:cubicBezTo>
                          <a:pt x="8892921" y="6267374"/>
                          <a:pt x="8919272" y="6230518"/>
                          <a:pt x="8831998" y="6240284"/>
                        </a:cubicBezTo>
                        <a:cubicBezTo>
                          <a:pt x="8744724" y="6250050"/>
                          <a:pt x="8475202" y="6233640"/>
                          <a:pt x="8168935" y="6240284"/>
                        </a:cubicBezTo>
                        <a:cubicBezTo>
                          <a:pt x="7862668" y="6246928"/>
                          <a:pt x="7649387" y="6218193"/>
                          <a:pt x="7399782" y="6240284"/>
                        </a:cubicBezTo>
                        <a:cubicBezTo>
                          <a:pt x="7150177" y="6262375"/>
                          <a:pt x="7113739" y="6226660"/>
                          <a:pt x="6948900" y="6240284"/>
                        </a:cubicBezTo>
                        <a:cubicBezTo>
                          <a:pt x="6784061" y="6253908"/>
                          <a:pt x="6745727" y="6244308"/>
                          <a:pt x="6604107" y="6240284"/>
                        </a:cubicBezTo>
                        <a:cubicBezTo>
                          <a:pt x="6462487" y="6236260"/>
                          <a:pt x="6243049" y="6267869"/>
                          <a:pt x="6047134" y="6240284"/>
                        </a:cubicBezTo>
                        <a:cubicBezTo>
                          <a:pt x="5851219" y="6212699"/>
                          <a:pt x="5618959" y="6273380"/>
                          <a:pt x="5384071" y="6240284"/>
                        </a:cubicBezTo>
                        <a:cubicBezTo>
                          <a:pt x="5149183" y="6207188"/>
                          <a:pt x="4938559" y="6227003"/>
                          <a:pt x="4721008" y="6240284"/>
                        </a:cubicBezTo>
                        <a:cubicBezTo>
                          <a:pt x="4503457" y="6253565"/>
                          <a:pt x="4315801" y="6226085"/>
                          <a:pt x="4164035" y="6240284"/>
                        </a:cubicBezTo>
                        <a:cubicBezTo>
                          <a:pt x="4012269" y="6254483"/>
                          <a:pt x="3723890" y="6268164"/>
                          <a:pt x="3288792" y="6240284"/>
                        </a:cubicBezTo>
                        <a:cubicBezTo>
                          <a:pt x="2853694" y="6212404"/>
                          <a:pt x="2900940" y="6228953"/>
                          <a:pt x="2519639" y="6240284"/>
                        </a:cubicBezTo>
                        <a:cubicBezTo>
                          <a:pt x="2138338" y="6251615"/>
                          <a:pt x="2124863" y="6223894"/>
                          <a:pt x="1750486" y="6240284"/>
                        </a:cubicBezTo>
                        <a:cubicBezTo>
                          <a:pt x="1376109" y="6256674"/>
                          <a:pt x="1405575" y="6239302"/>
                          <a:pt x="1087423" y="6240284"/>
                        </a:cubicBezTo>
                        <a:cubicBezTo>
                          <a:pt x="769271" y="6241266"/>
                          <a:pt x="390391" y="6209365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7159" y="6045868"/>
                          <a:pt x="-24166" y="5784222"/>
                          <a:pt x="0" y="5590257"/>
                        </a:cubicBezTo>
                        <a:cubicBezTo>
                          <a:pt x="24166" y="5396292"/>
                          <a:pt x="-19356" y="5309927"/>
                          <a:pt x="0" y="5096236"/>
                        </a:cubicBezTo>
                        <a:cubicBezTo>
                          <a:pt x="19356" y="4882545"/>
                          <a:pt x="-31106" y="4613671"/>
                          <a:pt x="0" y="4446209"/>
                        </a:cubicBezTo>
                        <a:cubicBezTo>
                          <a:pt x="31106" y="4278747"/>
                          <a:pt x="-5865" y="4102804"/>
                          <a:pt x="0" y="3848185"/>
                        </a:cubicBezTo>
                        <a:cubicBezTo>
                          <a:pt x="5865" y="3593566"/>
                          <a:pt x="323" y="3423693"/>
                          <a:pt x="0" y="3250160"/>
                        </a:cubicBezTo>
                        <a:cubicBezTo>
                          <a:pt x="-323" y="3076627"/>
                          <a:pt x="24632" y="2956875"/>
                          <a:pt x="0" y="2756139"/>
                        </a:cubicBezTo>
                        <a:cubicBezTo>
                          <a:pt x="-24632" y="2555403"/>
                          <a:pt x="8140" y="2401987"/>
                          <a:pt x="0" y="2210117"/>
                        </a:cubicBezTo>
                        <a:cubicBezTo>
                          <a:pt x="-8140" y="2018247"/>
                          <a:pt x="29147" y="1886287"/>
                          <a:pt x="0" y="1612092"/>
                        </a:cubicBezTo>
                        <a:cubicBezTo>
                          <a:pt x="-29147" y="1337897"/>
                          <a:pt x="-9897" y="1234128"/>
                          <a:pt x="0" y="1040068"/>
                        </a:cubicBezTo>
                        <a:cubicBezTo>
                          <a:pt x="-123161" y="493523"/>
                          <a:pt x="465294" y="-56389"/>
                          <a:pt x="1040068" y="0"/>
                        </a:cubicBezTo>
                        <a:close/>
                      </a:path>
                      <a:path w="11649075" h="6240284" stroke="0" extrusionOk="0">
                        <a:moveTo>
                          <a:pt x="1040068" y="0"/>
                        </a:moveTo>
                        <a:cubicBezTo>
                          <a:pt x="1173665" y="3774"/>
                          <a:pt x="1352425" y="9534"/>
                          <a:pt x="1490951" y="0"/>
                        </a:cubicBezTo>
                        <a:cubicBezTo>
                          <a:pt x="1629477" y="-9534"/>
                          <a:pt x="2033039" y="-21181"/>
                          <a:pt x="2260104" y="0"/>
                        </a:cubicBezTo>
                        <a:cubicBezTo>
                          <a:pt x="2487169" y="21181"/>
                          <a:pt x="2656028" y="31016"/>
                          <a:pt x="3029257" y="0"/>
                        </a:cubicBezTo>
                        <a:cubicBezTo>
                          <a:pt x="3402486" y="-31016"/>
                          <a:pt x="3349297" y="7558"/>
                          <a:pt x="3586230" y="0"/>
                        </a:cubicBezTo>
                        <a:cubicBezTo>
                          <a:pt x="3823163" y="-7558"/>
                          <a:pt x="4191365" y="-32882"/>
                          <a:pt x="4461473" y="0"/>
                        </a:cubicBezTo>
                        <a:cubicBezTo>
                          <a:pt x="4731581" y="32882"/>
                          <a:pt x="4721022" y="-1838"/>
                          <a:pt x="4806265" y="0"/>
                        </a:cubicBezTo>
                        <a:cubicBezTo>
                          <a:pt x="4891508" y="1838"/>
                          <a:pt x="5026975" y="-3884"/>
                          <a:pt x="5151058" y="0"/>
                        </a:cubicBezTo>
                        <a:cubicBezTo>
                          <a:pt x="5275141" y="3884"/>
                          <a:pt x="5593507" y="10646"/>
                          <a:pt x="6026301" y="0"/>
                        </a:cubicBezTo>
                        <a:cubicBezTo>
                          <a:pt x="6459095" y="-10646"/>
                          <a:pt x="6411482" y="35806"/>
                          <a:pt x="6795454" y="0"/>
                        </a:cubicBezTo>
                        <a:cubicBezTo>
                          <a:pt x="7179426" y="-35806"/>
                          <a:pt x="7032843" y="-13538"/>
                          <a:pt x="7246337" y="0"/>
                        </a:cubicBezTo>
                        <a:cubicBezTo>
                          <a:pt x="7459831" y="13538"/>
                          <a:pt x="7788943" y="-20417"/>
                          <a:pt x="8015490" y="0"/>
                        </a:cubicBezTo>
                        <a:cubicBezTo>
                          <a:pt x="8242037" y="20417"/>
                          <a:pt x="8417419" y="7898"/>
                          <a:pt x="8572463" y="0"/>
                        </a:cubicBezTo>
                        <a:cubicBezTo>
                          <a:pt x="8727507" y="-7898"/>
                          <a:pt x="9210276" y="32962"/>
                          <a:pt x="9447706" y="0"/>
                        </a:cubicBezTo>
                        <a:cubicBezTo>
                          <a:pt x="9685136" y="-32962"/>
                          <a:pt x="9812474" y="20568"/>
                          <a:pt x="10004679" y="0"/>
                        </a:cubicBezTo>
                        <a:cubicBezTo>
                          <a:pt x="10196884" y="-20568"/>
                          <a:pt x="10545167" y="-22011"/>
                          <a:pt x="10879922" y="0"/>
                        </a:cubicBezTo>
                        <a:cubicBezTo>
                          <a:pt x="11214677" y="22011"/>
                          <a:pt x="11412404" y="-36368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82243" y="193917"/>
                          <a:pt x="11676404" y="575927"/>
                          <a:pt x="11649075" y="754031"/>
                        </a:cubicBezTo>
                        <a:cubicBezTo>
                          <a:pt x="11621746" y="932135"/>
                          <a:pt x="11665554" y="1178516"/>
                          <a:pt x="11649075" y="1456060"/>
                        </a:cubicBezTo>
                        <a:cubicBezTo>
                          <a:pt x="11632596" y="1733604"/>
                          <a:pt x="11632745" y="1835017"/>
                          <a:pt x="11649075" y="2002083"/>
                        </a:cubicBezTo>
                        <a:cubicBezTo>
                          <a:pt x="11665405" y="2169149"/>
                          <a:pt x="11641266" y="2366377"/>
                          <a:pt x="11649075" y="2496104"/>
                        </a:cubicBezTo>
                        <a:cubicBezTo>
                          <a:pt x="11656884" y="2625831"/>
                          <a:pt x="11645020" y="2890940"/>
                          <a:pt x="11649075" y="2990124"/>
                        </a:cubicBezTo>
                        <a:cubicBezTo>
                          <a:pt x="11653130" y="3089308"/>
                          <a:pt x="11671424" y="3339187"/>
                          <a:pt x="11649075" y="3536147"/>
                        </a:cubicBezTo>
                        <a:cubicBezTo>
                          <a:pt x="11626726" y="3733107"/>
                          <a:pt x="11675920" y="3920918"/>
                          <a:pt x="11649075" y="4082170"/>
                        </a:cubicBezTo>
                        <a:cubicBezTo>
                          <a:pt x="11622230" y="4243422"/>
                          <a:pt x="11647850" y="4686489"/>
                          <a:pt x="11649075" y="5200216"/>
                        </a:cubicBezTo>
                        <a:cubicBezTo>
                          <a:pt x="11709413" y="5877246"/>
                          <a:pt x="11222568" y="6150724"/>
                          <a:pt x="10609007" y="6240284"/>
                        </a:cubicBezTo>
                        <a:cubicBezTo>
                          <a:pt x="10449646" y="6217363"/>
                          <a:pt x="10104691" y="6218450"/>
                          <a:pt x="9945944" y="6240284"/>
                        </a:cubicBezTo>
                        <a:cubicBezTo>
                          <a:pt x="9787197" y="6262118"/>
                          <a:pt x="9747694" y="6234196"/>
                          <a:pt x="9601151" y="6240284"/>
                        </a:cubicBezTo>
                        <a:cubicBezTo>
                          <a:pt x="9454608" y="6246372"/>
                          <a:pt x="9111575" y="6256342"/>
                          <a:pt x="8725908" y="6240284"/>
                        </a:cubicBezTo>
                        <a:cubicBezTo>
                          <a:pt x="8340241" y="6224226"/>
                          <a:pt x="8173397" y="6235036"/>
                          <a:pt x="7956755" y="6240284"/>
                        </a:cubicBezTo>
                        <a:cubicBezTo>
                          <a:pt x="7740113" y="6245532"/>
                          <a:pt x="7575199" y="6217780"/>
                          <a:pt x="7399782" y="6240284"/>
                        </a:cubicBezTo>
                        <a:cubicBezTo>
                          <a:pt x="7224365" y="6262788"/>
                          <a:pt x="6814701" y="6220668"/>
                          <a:pt x="6630629" y="6240284"/>
                        </a:cubicBezTo>
                        <a:cubicBezTo>
                          <a:pt x="6446557" y="6259900"/>
                          <a:pt x="6227182" y="6224559"/>
                          <a:pt x="6073657" y="6240284"/>
                        </a:cubicBezTo>
                        <a:cubicBezTo>
                          <a:pt x="5920132" y="6256009"/>
                          <a:pt x="5836145" y="6233266"/>
                          <a:pt x="5728864" y="6240284"/>
                        </a:cubicBezTo>
                        <a:cubicBezTo>
                          <a:pt x="5621583" y="6247302"/>
                          <a:pt x="5303288" y="6239306"/>
                          <a:pt x="5171891" y="6240284"/>
                        </a:cubicBezTo>
                        <a:cubicBezTo>
                          <a:pt x="5040494" y="6241262"/>
                          <a:pt x="4744518" y="6218304"/>
                          <a:pt x="4402738" y="6240284"/>
                        </a:cubicBezTo>
                        <a:cubicBezTo>
                          <a:pt x="4060958" y="6262264"/>
                          <a:pt x="3860275" y="6203136"/>
                          <a:pt x="3633585" y="6240284"/>
                        </a:cubicBezTo>
                        <a:cubicBezTo>
                          <a:pt x="3406895" y="6277432"/>
                          <a:pt x="3152322" y="6271880"/>
                          <a:pt x="2758342" y="6240284"/>
                        </a:cubicBezTo>
                        <a:cubicBezTo>
                          <a:pt x="2364362" y="6208688"/>
                          <a:pt x="2262817" y="6274436"/>
                          <a:pt x="1883099" y="6240284"/>
                        </a:cubicBezTo>
                        <a:cubicBezTo>
                          <a:pt x="1503381" y="6206132"/>
                          <a:pt x="1282646" y="6222024"/>
                          <a:pt x="1007856" y="6240284"/>
                        </a:cubicBezTo>
                        <a:cubicBezTo>
                          <a:pt x="733066" y="6258544"/>
                          <a:pt x="364918" y="6202971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-1364" y="6016618"/>
                          <a:pt x="-7114" y="5717915"/>
                          <a:pt x="0" y="5486253"/>
                        </a:cubicBezTo>
                        <a:cubicBezTo>
                          <a:pt x="7114" y="5254591"/>
                          <a:pt x="-2750" y="5209084"/>
                          <a:pt x="0" y="4992232"/>
                        </a:cubicBezTo>
                        <a:cubicBezTo>
                          <a:pt x="2750" y="4775380"/>
                          <a:pt x="6720" y="4665422"/>
                          <a:pt x="0" y="4394207"/>
                        </a:cubicBezTo>
                        <a:cubicBezTo>
                          <a:pt x="-6720" y="4122993"/>
                          <a:pt x="17225" y="3921259"/>
                          <a:pt x="0" y="3744180"/>
                        </a:cubicBezTo>
                        <a:cubicBezTo>
                          <a:pt x="-17225" y="3567101"/>
                          <a:pt x="3074" y="3412585"/>
                          <a:pt x="0" y="3250160"/>
                        </a:cubicBezTo>
                        <a:cubicBezTo>
                          <a:pt x="-3074" y="3087735"/>
                          <a:pt x="-32039" y="2879826"/>
                          <a:pt x="0" y="2600133"/>
                        </a:cubicBezTo>
                        <a:cubicBezTo>
                          <a:pt x="32039" y="2320440"/>
                          <a:pt x="10565" y="2267844"/>
                          <a:pt x="0" y="2002108"/>
                        </a:cubicBezTo>
                        <a:cubicBezTo>
                          <a:pt x="-10565" y="1736373"/>
                          <a:pt x="19250" y="1299440"/>
                          <a:pt x="0" y="1040068"/>
                        </a:cubicBezTo>
                        <a:cubicBezTo>
                          <a:pt x="13824" y="445606"/>
                          <a:pt x="587373" y="-21485"/>
                          <a:pt x="1040068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6701" flipH="1">
            <a:off x="11305706" y="6172246"/>
            <a:ext cx="416975" cy="44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076893" flipH="1">
            <a:off x="11716139" y="5168279"/>
            <a:ext cx="393536" cy="3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5">
            <a:alphaModFix/>
          </a:blip>
          <a:srcRect l="14685" t="-1548" r="-2729" b="-6723"/>
          <a:stretch/>
        </p:blipFill>
        <p:spPr>
          <a:xfrm>
            <a:off x="0" y="-66675"/>
            <a:ext cx="1600200" cy="12858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B75F73-01DC-8C39-DBA0-A968FCA05751}"/>
              </a:ext>
            </a:extLst>
          </p:cNvPr>
          <p:cNvSpPr/>
          <p:nvPr/>
        </p:nvSpPr>
        <p:spPr>
          <a:xfrm>
            <a:off x="3810001" y="1933576"/>
            <a:ext cx="4019551" cy="26241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FB4A77-5AA8-DC51-57C7-5861F43AE6B1}"/>
              </a:ext>
            </a:extLst>
          </p:cNvPr>
          <p:cNvSpPr/>
          <p:nvPr/>
        </p:nvSpPr>
        <p:spPr>
          <a:xfrm>
            <a:off x="4292630" y="2514479"/>
            <a:ext cx="3371820" cy="14364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</a:t>
            </a:r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this</a:t>
            </a:r>
            <a:r>
              <a:rPr lang="en-US" sz="42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?</a:t>
            </a:r>
          </a:p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It</a:t>
            </a:r>
            <a:r>
              <a:rPr lang="en-US" sz="42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’s a……..</a:t>
            </a:r>
          </a:p>
        </p:txBody>
      </p:sp>
      <p:pic>
        <p:nvPicPr>
          <p:cNvPr id="9" name="Picture 2" descr="Page 4 | Panda Clip Art Images - Free Download on Freepik">
            <a:extLst>
              <a:ext uri="{FF2B5EF4-FFF2-40B4-BE49-F238E27FC236}">
                <a16:creationId xmlns:a16="http://schemas.microsoft.com/office/drawing/2014/main" id="{F96496FE-9AE4-1FCC-2C73-6C340FCF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25" y="906828"/>
            <a:ext cx="1362075" cy="13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77;p30">
            <a:extLst>
              <a:ext uri="{FF2B5EF4-FFF2-40B4-BE49-F238E27FC236}">
                <a16:creationId xmlns:a16="http://schemas.microsoft.com/office/drawing/2014/main" id="{B45348A5-B105-9CFC-2E54-58C02588F7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501" y="1853214"/>
            <a:ext cx="1362075" cy="4570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667" dirty="0">
                <a:latin typeface="Alata" panose="00000500000000000000" pitchFamily="2" charset="0"/>
              </a:rPr>
              <a:t>panda</a:t>
            </a:r>
            <a:endParaRPr sz="2667" dirty="0">
              <a:latin typeface="Alata" panose="00000500000000000000" pitchFamily="2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C7904B-060E-B93E-ECA4-2278941A0098}"/>
              </a:ext>
            </a:extLst>
          </p:cNvPr>
          <p:cNvSpPr/>
          <p:nvPr/>
        </p:nvSpPr>
        <p:spPr>
          <a:xfrm>
            <a:off x="4218597" y="3471158"/>
            <a:ext cx="372455" cy="2531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Google Shape;177;p30">
            <a:extLst>
              <a:ext uri="{FF2B5EF4-FFF2-40B4-BE49-F238E27FC236}">
                <a16:creationId xmlns:a16="http://schemas.microsoft.com/office/drawing/2014/main" id="{8DA1B402-C57B-0C28-D35E-8AB5D945D400}"/>
              </a:ext>
            </a:extLst>
          </p:cNvPr>
          <p:cNvSpPr txBox="1">
            <a:spLocks/>
          </p:cNvSpPr>
          <p:nvPr/>
        </p:nvSpPr>
        <p:spPr>
          <a:xfrm>
            <a:off x="445621" y="3471157"/>
            <a:ext cx="1295143" cy="51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giraffe</a:t>
            </a:r>
          </a:p>
        </p:txBody>
      </p:sp>
      <p:pic>
        <p:nvPicPr>
          <p:cNvPr id="14" name="Picture 2" descr="Giraffe Clip Art Images - Free Download on Freepik">
            <a:extLst>
              <a:ext uri="{FF2B5EF4-FFF2-40B4-BE49-F238E27FC236}">
                <a16:creationId xmlns:a16="http://schemas.microsoft.com/office/drawing/2014/main" id="{0F41E1E4-6C67-131C-A0EF-77DA57F5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89" y="2795956"/>
            <a:ext cx="962025" cy="15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77;p30">
            <a:extLst>
              <a:ext uri="{FF2B5EF4-FFF2-40B4-BE49-F238E27FC236}">
                <a16:creationId xmlns:a16="http://schemas.microsoft.com/office/drawing/2014/main" id="{E5AC9154-79B8-275E-5AC1-33C79C77CD44}"/>
              </a:ext>
            </a:extLst>
          </p:cNvPr>
          <p:cNvSpPr txBox="1">
            <a:spLocks/>
          </p:cNvSpPr>
          <p:nvPr/>
        </p:nvSpPr>
        <p:spPr>
          <a:xfrm>
            <a:off x="987059" y="5646841"/>
            <a:ext cx="866517" cy="5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lion</a:t>
            </a:r>
          </a:p>
        </p:txBody>
      </p:sp>
      <p:pic>
        <p:nvPicPr>
          <p:cNvPr id="16" name="Picture 2" descr="Lion Clipart Images - Free Download on Freepik">
            <a:extLst>
              <a:ext uri="{FF2B5EF4-FFF2-40B4-BE49-F238E27FC236}">
                <a16:creationId xmlns:a16="http://schemas.microsoft.com/office/drawing/2014/main" id="{94A04EDE-9F74-2964-605A-DCD5991E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96" y="4839583"/>
            <a:ext cx="1061059" cy="13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4019C2-0F55-AED2-239E-D09EAD1C7B96}"/>
              </a:ext>
            </a:extLst>
          </p:cNvPr>
          <p:cNvCxnSpPr>
            <a:cxnSpLocks/>
          </p:cNvCxnSpPr>
          <p:nvPr/>
        </p:nvCxnSpPr>
        <p:spPr>
          <a:xfrm flipH="1" flipV="1">
            <a:off x="3293875" y="1010433"/>
            <a:ext cx="502552" cy="17941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6C430C-9870-157F-4C4F-427C90682FA1}"/>
              </a:ext>
            </a:extLst>
          </p:cNvPr>
          <p:cNvCxnSpPr>
            <a:cxnSpLocks/>
          </p:cNvCxnSpPr>
          <p:nvPr/>
        </p:nvCxnSpPr>
        <p:spPr>
          <a:xfrm flipH="1">
            <a:off x="2552141" y="2932535"/>
            <a:ext cx="600695" cy="1643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885424-ADD2-BCCC-15D7-E71F6744AC12}"/>
              </a:ext>
            </a:extLst>
          </p:cNvPr>
          <p:cNvCxnSpPr>
            <a:cxnSpLocks/>
          </p:cNvCxnSpPr>
          <p:nvPr/>
        </p:nvCxnSpPr>
        <p:spPr>
          <a:xfrm flipH="1">
            <a:off x="3450206" y="4511421"/>
            <a:ext cx="451788" cy="3095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77;p30">
            <a:extLst>
              <a:ext uri="{FF2B5EF4-FFF2-40B4-BE49-F238E27FC236}">
                <a16:creationId xmlns:a16="http://schemas.microsoft.com/office/drawing/2014/main" id="{D6169546-0AEB-957C-A033-69FD5DA78F74}"/>
              </a:ext>
            </a:extLst>
          </p:cNvPr>
          <p:cNvSpPr txBox="1">
            <a:spLocks/>
          </p:cNvSpPr>
          <p:nvPr/>
        </p:nvSpPr>
        <p:spPr>
          <a:xfrm>
            <a:off x="8965773" y="1772889"/>
            <a:ext cx="2924721" cy="65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dolphin</a:t>
            </a:r>
          </a:p>
        </p:txBody>
      </p:sp>
      <p:pic>
        <p:nvPicPr>
          <p:cNvPr id="31" name="Picture 2" descr="Dolphin Clipart Vector Art, Icons, and Graphics for Free Download">
            <a:extLst>
              <a:ext uri="{FF2B5EF4-FFF2-40B4-BE49-F238E27FC236}">
                <a16:creationId xmlns:a16="http://schemas.microsoft.com/office/drawing/2014/main" id="{BE5C7222-9081-C6E9-D8C0-C80F9733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8" y="720015"/>
            <a:ext cx="1257300" cy="17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77;p30">
            <a:extLst>
              <a:ext uri="{FF2B5EF4-FFF2-40B4-BE49-F238E27FC236}">
                <a16:creationId xmlns:a16="http://schemas.microsoft.com/office/drawing/2014/main" id="{A0C7872E-5CD4-82F7-96CC-062BFFB47EEF}"/>
              </a:ext>
            </a:extLst>
          </p:cNvPr>
          <p:cNvSpPr txBox="1">
            <a:spLocks/>
          </p:cNvSpPr>
          <p:nvPr/>
        </p:nvSpPr>
        <p:spPr>
          <a:xfrm>
            <a:off x="10130502" y="3417991"/>
            <a:ext cx="1267769" cy="5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tiger</a:t>
            </a:r>
          </a:p>
        </p:txBody>
      </p:sp>
      <p:pic>
        <p:nvPicPr>
          <p:cNvPr id="193" name="Picture 2" descr="Tiger Stock Illustrations – 132,991 Tiger Stock Illustrations, Vectors &amp;  Clipart - Dreamstime">
            <a:extLst>
              <a:ext uri="{FF2B5EF4-FFF2-40B4-BE49-F238E27FC236}">
                <a16:creationId xmlns:a16="http://schemas.microsoft.com/office/drawing/2014/main" id="{5A4C4526-3F66-3323-0494-22269541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51" y="2795956"/>
            <a:ext cx="1948911" cy="148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Google Shape;177;p30">
            <a:extLst>
              <a:ext uri="{FF2B5EF4-FFF2-40B4-BE49-F238E27FC236}">
                <a16:creationId xmlns:a16="http://schemas.microsoft.com/office/drawing/2014/main" id="{78B5526C-5B33-7AEB-E889-B4A1768CA8EF}"/>
              </a:ext>
            </a:extLst>
          </p:cNvPr>
          <p:cNvSpPr txBox="1">
            <a:spLocks/>
          </p:cNvSpPr>
          <p:nvPr/>
        </p:nvSpPr>
        <p:spPr>
          <a:xfrm>
            <a:off x="9832750" y="5636341"/>
            <a:ext cx="1400757" cy="5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zebra</a:t>
            </a:r>
          </a:p>
        </p:txBody>
      </p:sp>
      <p:pic>
        <p:nvPicPr>
          <p:cNvPr id="195" name="Picture 2" descr="Zebra Clipart Images - Free Download on Freepik">
            <a:extLst>
              <a:ext uri="{FF2B5EF4-FFF2-40B4-BE49-F238E27FC236}">
                <a16:creationId xmlns:a16="http://schemas.microsoft.com/office/drawing/2014/main" id="{110A4221-4CA5-5E3F-731E-D607CC0B7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47" y="4789596"/>
            <a:ext cx="1420387" cy="1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EF9F3222-1F3E-49D7-BE03-D4FAF9151BFF}"/>
              </a:ext>
            </a:extLst>
          </p:cNvPr>
          <p:cNvCxnSpPr>
            <a:cxnSpLocks/>
          </p:cNvCxnSpPr>
          <p:nvPr/>
        </p:nvCxnSpPr>
        <p:spPr>
          <a:xfrm flipV="1">
            <a:off x="7876872" y="1309489"/>
            <a:ext cx="406864" cy="14379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025EB905-7227-2DA0-CDBD-1F25F75982AC}"/>
              </a:ext>
            </a:extLst>
          </p:cNvPr>
          <p:cNvCxnSpPr>
            <a:cxnSpLocks/>
            <a:stCxn id="193" idx="0"/>
          </p:cNvCxnSpPr>
          <p:nvPr/>
        </p:nvCxnSpPr>
        <p:spPr>
          <a:xfrm>
            <a:off x="9164107" y="2795956"/>
            <a:ext cx="352575" cy="3009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F0912225-9D7F-1777-7F64-321212AA6AFD}"/>
              </a:ext>
            </a:extLst>
          </p:cNvPr>
          <p:cNvCxnSpPr>
            <a:cxnSpLocks/>
          </p:cNvCxnSpPr>
          <p:nvPr/>
        </p:nvCxnSpPr>
        <p:spPr>
          <a:xfrm>
            <a:off x="7714271" y="4531674"/>
            <a:ext cx="475380" cy="35941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851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84B16A6-08E6-B088-3995-34E672D2FAC9}"/>
              </a:ext>
            </a:extLst>
          </p:cNvPr>
          <p:cNvSpPr/>
          <p:nvPr/>
        </p:nvSpPr>
        <p:spPr>
          <a:xfrm>
            <a:off x="428627" y="266701"/>
            <a:ext cx="11649075" cy="6240284"/>
          </a:xfrm>
          <a:custGeom>
            <a:avLst/>
            <a:gdLst>
              <a:gd name="connsiteX0" fmla="*/ 780051 w 8736806"/>
              <a:gd name="connsiteY0" fmla="*/ 0 h 4680213"/>
              <a:gd name="connsiteX1" fmla="*/ 1363546 w 8736806"/>
              <a:gd name="connsiteY1" fmla="*/ 0 h 4680213"/>
              <a:gd name="connsiteX2" fmla="*/ 1947042 w 8736806"/>
              <a:gd name="connsiteY2" fmla="*/ 0 h 4680213"/>
              <a:gd name="connsiteX3" fmla="*/ 2371402 w 8736806"/>
              <a:gd name="connsiteY3" fmla="*/ 0 h 4680213"/>
              <a:gd name="connsiteX4" fmla="*/ 2954897 w 8736806"/>
              <a:gd name="connsiteY4" fmla="*/ 0 h 4680213"/>
              <a:gd name="connsiteX5" fmla="*/ 3617960 w 8736806"/>
              <a:gd name="connsiteY5" fmla="*/ 0 h 4680213"/>
              <a:gd name="connsiteX6" fmla="*/ 4042321 w 8736806"/>
              <a:gd name="connsiteY6" fmla="*/ 0 h 4680213"/>
              <a:gd name="connsiteX7" fmla="*/ 4705383 w 8736806"/>
              <a:gd name="connsiteY7" fmla="*/ 0 h 4680213"/>
              <a:gd name="connsiteX8" fmla="*/ 5288879 w 8736806"/>
              <a:gd name="connsiteY8" fmla="*/ 0 h 4680213"/>
              <a:gd name="connsiteX9" fmla="*/ 6111077 w 8736806"/>
              <a:gd name="connsiteY9" fmla="*/ 0 h 4680213"/>
              <a:gd name="connsiteX10" fmla="*/ 6933275 w 8736806"/>
              <a:gd name="connsiteY10" fmla="*/ 0 h 4680213"/>
              <a:gd name="connsiteX11" fmla="*/ 7516770 w 8736806"/>
              <a:gd name="connsiteY11" fmla="*/ 0 h 4680213"/>
              <a:gd name="connsiteX12" fmla="*/ 7941130 w 8736806"/>
              <a:gd name="connsiteY12" fmla="*/ 0 h 4680213"/>
              <a:gd name="connsiteX13" fmla="*/ 8736806 w 8736806"/>
              <a:gd name="connsiteY13" fmla="*/ 0 h 4680213"/>
              <a:gd name="connsiteX14" fmla="*/ 8736806 w 8736806"/>
              <a:gd name="connsiteY14" fmla="*/ 0 h 4680213"/>
              <a:gd name="connsiteX15" fmla="*/ 8736806 w 8736806"/>
              <a:gd name="connsiteY15" fmla="*/ 533022 h 4680213"/>
              <a:gd name="connsiteX16" fmla="*/ 8736806 w 8736806"/>
              <a:gd name="connsiteY16" fmla="*/ 1066044 h 4680213"/>
              <a:gd name="connsiteX17" fmla="*/ 8736806 w 8736806"/>
              <a:gd name="connsiteY17" fmla="*/ 1716071 h 4680213"/>
              <a:gd name="connsiteX18" fmla="*/ 8736806 w 8736806"/>
              <a:gd name="connsiteY18" fmla="*/ 2405100 h 4680213"/>
              <a:gd name="connsiteX19" fmla="*/ 8736806 w 8736806"/>
              <a:gd name="connsiteY19" fmla="*/ 3016125 h 4680213"/>
              <a:gd name="connsiteX20" fmla="*/ 8736806 w 8736806"/>
              <a:gd name="connsiteY20" fmla="*/ 3900162 h 4680213"/>
              <a:gd name="connsiteX21" fmla="*/ 7956755 w 8736806"/>
              <a:gd name="connsiteY21" fmla="*/ 4680213 h 4680213"/>
              <a:gd name="connsiteX22" fmla="*/ 7532395 w 8736806"/>
              <a:gd name="connsiteY22" fmla="*/ 4680213 h 4680213"/>
              <a:gd name="connsiteX23" fmla="*/ 7028467 w 8736806"/>
              <a:gd name="connsiteY23" fmla="*/ 4680213 h 4680213"/>
              <a:gd name="connsiteX24" fmla="*/ 6604107 w 8736806"/>
              <a:gd name="connsiteY24" fmla="*/ 4680213 h 4680213"/>
              <a:gd name="connsiteX25" fmla="*/ 5781909 w 8736806"/>
              <a:gd name="connsiteY25" fmla="*/ 4680213 h 4680213"/>
              <a:gd name="connsiteX26" fmla="*/ 5357548 w 8736806"/>
              <a:gd name="connsiteY26" fmla="*/ 4680213 h 4680213"/>
              <a:gd name="connsiteX27" fmla="*/ 4774053 w 8736806"/>
              <a:gd name="connsiteY27" fmla="*/ 4680213 h 4680213"/>
              <a:gd name="connsiteX28" fmla="*/ 4110990 w 8736806"/>
              <a:gd name="connsiteY28" fmla="*/ 4680213 h 4680213"/>
              <a:gd name="connsiteX29" fmla="*/ 3368360 w 8736806"/>
              <a:gd name="connsiteY29" fmla="*/ 4680213 h 4680213"/>
              <a:gd name="connsiteX30" fmla="*/ 2943999 w 8736806"/>
              <a:gd name="connsiteY30" fmla="*/ 4680213 h 4680213"/>
              <a:gd name="connsiteX31" fmla="*/ 2201369 w 8736806"/>
              <a:gd name="connsiteY31" fmla="*/ 4680213 h 4680213"/>
              <a:gd name="connsiteX32" fmla="*/ 1538306 w 8736806"/>
              <a:gd name="connsiteY32" fmla="*/ 4680213 h 4680213"/>
              <a:gd name="connsiteX33" fmla="*/ 795675 w 8736806"/>
              <a:gd name="connsiteY33" fmla="*/ 4680213 h 4680213"/>
              <a:gd name="connsiteX34" fmla="*/ 0 w 8736806"/>
              <a:gd name="connsiteY34" fmla="*/ 4680213 h 4680213"/>
              <a:gd name="connsiteX35" fmla="*/ 0 w 8736806"/>
              <a:gd name="connsiteY35" fmla="*/ 4680213 h 4680213"/>
              <a:gd name="connsiteX36" fmla="*/ 0 w 8736806"/>
              <a:gd name="connsiteY36" fmla="*/ 3952183 h 4680213"/>
              <a:gd name="connsiteX37" fmla="*/ 0 w 8736806"/>
              <a:gd name="connsiteY37" fmla="*/ 3419161 h 4680213"/>
              <a:gd name="connsiteX38" fmla="*/ 0 w 8736806"/>
              <a:gd name="connsiteY38" fmla="*/ 2730132 h 4680213"/>
              <a:gd name="connsiteX39" fmla="*/ 0 w 8736806"/>
              <a:gd name="connsiteY39" fmla="*/ 2197110 h 4680213"/>
              <a:gd name="connsiteX40" fmla="*/ 0 w 8736806"/>
              <a:gd name="connsiteY40" fmla="*/ 1586084 h 4680213"/>
              <a:gd name="connsiteX41" fmla="*/ 0 w 8736806"/>
              <a:gd name="connsiteY41" fmla="*/ 780051 h 4680213"/>
              <a:gd name="connsiteX42" fmla="*/ 780051 w 8736806"/>
              <a:gd name="connsiteY42" fmla="*/ 0 h 468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36806" h="4680213" fill="none" extrusionOk="0">
                <a:moveTo>
                  <a:pt x="780051" y="0"/>
                </a:moveTo>
                <a:cubicBezTo>
                  <a:pt x="1047516" y="-1984"/>
                  <a:pt x="1204891" y="-20771"/>
                  <a:pt x="1363546" y="0"/>
                </a:cubicBezTo>
                <a:cubicBezTo>
                  <a:pt x="1522202" y="20771"/>
                  <a:pt x="1811725" y="15867"/>
                  <a:pt x="1947042" y="0"/>
                </a:cubicBezTo>
                <a:cubicBezTo>
                  <a:pt x="2082359" y="-15867"/>
                  <a:pt x="2277362" y="16048"/>
                  <a:pt x="2371402" y="0"/>
                </a:cubicBezTo>
                <a:cubicBezTo>
                  <a:pt x="2465442" y="-16048"/>
                  <a:pt x="2802469" y="-15628"/>
                  <a:pt x="2954897" y="0"/>
                </a:cubicBezTo>
                <a:cubicBezTo>
                  <a:pt x="3107325" y="15628"/>
                  <a:pt x="3306983" y="32056"/>
                  <a:pt x="3617960" y="0"/>
                </a:cubicBezTo>
                <a:cubicBezTo>
                  <a:pt x="3928937" y="-32056"/>
                  <a:pt x="3910626" y="2279"/>
                  <a:pt x="4042321" y="0"/>
                </a:cubicBezTo>
                <a:cubicBezTo>
                  <a:pt x="4174016" y="-2279"/>
                  <a:pt x="4560816" y="-2545"/>
                  <a:pt x="4705383" y="0"/>
                </a:cubicBezTo>
                <a:cubicBezTo>
                  <a:pt x="4849950" y="2545"/>
                  <a:pt x="5047402" y="22090"/>
                  <a:pt x="5288879" y="0"/>
                </a:cubicBezTo>
                <a:cubicBezTo>
                  <a:pt x="5530356" y="-22090"/>
                  <a:pt x="5758694" y="-25672"/>
                  <a:pt x="6111077" y="0"/>
                </a:cubicBezTo>
                <a:cubicBezTo>
                  <a:pt x="6463460" y="25672"/>
                  <a:pt x="6560809" y="-25927"/>
                  <a:pt x="6933275" y="0"/>
                </a:cubicBezTo>
                <a:cubicBezTo>
                  <a:pt x="7305741" y="25927"/>
                  <a:pt x="7283554" y="17312"/>
                  <a:pt x="7516770" y="0"/>
                </a:cubicBezTo>
                <a:cubicBezTo>
                  <a:pt x="7749986" y="-17312"/>
                  <a:pt x="7847767" y="723"/>
                  <a:pt x="7941130" y="0"/>
                </a:cubicBezTo>
                <a:cubicBezTo>
                  <a:pt x="8034493" y="-723"/>
                  <a:pt x="8382965" y="-38925"/>
                  <a:pt x="8736806" y="0"/>
                </a:cubicBezTo>
                <a:lnTo>
                  <a:pt x="8736806" y="0"/>
                </a:lnTo>
                <a:cubicBezTo>
                  <a:pt x="8755328" y="145607"/>
                  <a:pt x="8723034" y="355949"/>
                  <a:pt x="8736806" y="533022"/>
                </a:cubicBezTo>
                <a:cubicBezTo>
                  <a:pt x="8750578" y="710095"/>
                  <a:pt x="8753444" y="807081"/>
                  <a:pt x="8736806" y="1066044"/>
                </a:cubicBezTo>
                <a:cubicBezTo>
                  <a:pt x="8720168" y="1325007"/>
                  <a:pt x="8722266" y="1403875"/>
                  <a:pt x="8736806" y="1716071"/>
                </a:cubicBezTo>
                <a:cubicBezTo>
                  <a:pt x="8751346" y="2028267"/>
                  <a:pt x="8764643" y="2117496"/>
                  <a:pt x="8736806" y="2405100"/>
                </a:cubicBezTo>
                <a:cubicBezTo>
                  <a:pt x="8708969" y="2692704"/>
                  <a:pt x="8754796" y="2726778"/>
                  <a:pt x="8736806" y="3016125"/>
                </a:cubicBezTo>
                <a:cubicBezTo>
                  <a:pt x="8718816" y="3305472"/>
                  <a:pt x="8710901" y="3554329"/>
                  <a:pt x="8736806" y="3900162"/>
                </a:cubicBezTo>
                <a:cubicBezTo>
                  <a:pt x="8744338" y="4294198"/>
                  <a:pt x="8437543" y="4691906"/>
                  <a:pt x="7956755" y="4680213"/>
                </a:cubicBezTo>
                <a:cubicBezTo>
                  <a:pt x="7831863" y="4674879"/>
                  <a:pt x="7618240" y="4659515"/>
                  <a:pt x="7532395" y="4680213"/>
                </a:cubicBezTo>
                <a:cubicBezTo>
                  <a:pt x="7446550" y="4700911"/>
                  <a:pt x="7151085" y="4660102"/>
                  <a:pt x="7028467" y="4680213"/>
                </a:cubicBezTo>
                <a:cubicBezTo>
                  <a:pt x="6905849" y="4700324"/>
                  <a:pt x="6700061" y="4672687"/>
                  <a:pt x="6604107" y="4680213"/>
                </a:cubicBezTo>
                <a:cubicBezTo>
                  <a:pt x="6508153" y="4687739"/>
                  <a:pt x="6158879" y="4669792"/>
                  <a:pt x="5781909" y="4680213"/>
                </a:cubicBezTo>
                <a:cubicBezTo>
                  <a:pt x="5404939" y="4690634"/>
                  <a:pt x="5478004" y="4669955"/>
                  <a:pt x="5357548" y="4680213"/>
                </a:cubicBezTo>
                <a:cubicBezTo>
                  <a:pt x="5237092" y="4690471"/>
                  <a:pt x="4901604" y="4698403"/>
                  <a:pt x="4774053" y="4680213"/>
                </a:cubicBezTo>
                <a:cubicBezTo>
                  <a:pt x="4646503" y="4662023"/>
                  <a:pt x="4402663" y="4696571"/>
                  <a:pt x="4110990" y="4680213"/>
                </a:cubicBezTo>
                <a:cubicBezTo>
                  <a:pt x="3819317" y="4663855"/>
                  <a:pt x="3682013" y="4644653"/>
                  <a:pt x="3368360" y="4680213"/>
                </a:cubicBezTo>
                <a:cubicBezTo>
                  <a:pt x="3054707" y="4715774"/>
                  <a:pt x="3083463" y="4662429"/>
                  <a:pt x="2943999" y="4680213"/>
                </a:cubicBezTo>
                <a:cubicBezTo>
                  <a:pt x="2804535" y="4697997"/>
                  <a:pt x="2521099" y="4666530"/>
                  <a:pt x="2201369" y="4680213"/>
                </a:cubicBezTo>
                <a:cubicBezTo>
                  <a:pt x="1881639" y="4693897"/>
                  <a:pt x="1791673" y="4656447"/>
                  <a:pt x="1538306" y="4680213"/>
                </a:cubicBezTo>
                <a:cubicBezTo>
                  <a:pt x="1284939" y="4703979"/>
                  <a:pt x="963159" y="4701374"/>
                  <a:pt x="795675" y="4680213"/>
                </a:cubicBezTo>
                <a:cubicBezTo>
                  <a:pt x="628191" y="4659052"/>
                  <a:pt x="300167" y="4678296"/>
                  <a:pt x="0" y="4680213"/>
                </a:cubicBezTo>
                <a:lnTo>
                  <a:pt x="0" y="4680213"/>
                </a:lnTo>
                <a:cubicBezTo>
                  <a:pt x="-33078" y="4395189"/>
                  <a:pt x="28221" y="4283331"/>
                  <a:pt x="0" y="3952183"/>
                </a:cubicBezTo>
                <a:cubicBezTo>
                  <a:pt x="-28221" y="3621035"/>
                  <a:pt x="8042" y="3611025"/>
                  <a:pt x="0" y="3419161"/>
                </a:cubicBezTo>
                <a:cubicBezTo>
                  <a:pt x="-8042" y="3227297"/>
                  <a:pt x="30264" y="3023003"/>
                  <a:pt x="0" y="2730132"/>
                </a:cubicBezTo>
                <a:cubicBezTo>
                  <a:pt x="-30264" y="2437261"/>
                  <a:pt x="19340" y="2337924"/>
                  <a:pt x="0" y="2197110"/>
                </a:cubicBezTo>
                <a:cubicBezTo>
                  <a:pt x="-19340" y="2056296"/>
                  <a:pt x="-12776" y="1886069"/>
                  <a:pt x="0" y="1586084"/>
                </a:cubicBezTo>
                <a:cubicBezTo>
                  <a:pt x="12776" y="1286099"/>
                  <a:pt x="-22036" y="977516"/>
                  <a:pt x="0" y="780051"/>
                </a:cubicBezTo>
                <a:cubicBezTo>
                  <a:pt x="-8373" y="398787"/>
                  <a:pt x="407035" y="-56385"/>
                  <a:pt x="780051" y="0"/>
                </a:cubicBezTo>
                <a:close/>
              </a:path>
              <a:path w="8736806" h="4680213" stroke="0" extrusionOk="0">
                <a:moveTo>
                  <a:pt x="780051" y="0"/>
                </a:moveTo>
                <a:cubicBezTo>
                  <a:pt x="965949" y="-14459"/>
                  <a:pt x="1175570" y="20172"/>
                  <a:pt x="1283979" y="0"/>
                </a:cubicBezTo>
                <a:cubicBezTo>
                  <a:pt x="1392388" y="-20172"/>
                  <a:pt x="1710911" y="-15823"/>
                  <a:pt x="2026609" y="0"/>
                </a:cubicBezTo>
                <a:cubicBezTo>
                  <a:pt x="2342307" y="15823"/>
                  <a:pt x="2472403" y="-30661"/>
                  <a:pt x="2769240" y="0"/>
                </a:cubicBezTo>
                <a:cubicBezTo>
                  <a:pt x="3066077" y="30661"/>
                  <a:pt x="3209898" y="69"/>
                  <a:pt x="3352735" y="0"/>
                </a:cubicBezTo>
                <a:cubicBezTo>
                  <a:pt x="3495572" y="-69"/>
                  <a:pt x="3811112" y="-6408"/>
                  <a:pt x="4174933" y="0"/>
                </a:cubicBezTo>
                <a:cubicBezTo>
                  <a:pt x="4538754" y="6408"/>
                  <a:pt x="4506210" y="-11897"/>
                  <a:pt x="4599293" y="0"/>
                </a:cubicBezTo>
                <a:cubicBezTo>
                  <a:pt x="4692376" y="11897"/>
                  <a:pt x="4853194" y="7594"/>
                  <a:pt x="5023654" y="0"/>
                </a:cubicBezTo>
                <a:cubicBezTo>
                  <a:pt x="5194114" y="-7594"/>
                  <a:pt x="5598164" y="-23884"/>
                  <a:pt x="5845852" y="0"/>
                </a:cubicBezTo>
                <a:cubicBezTo>
                  <a:pt x="6093540" y="23884"/>
                  <a:pt x="6346890" y="11961"/>
                  <a:pt x="6588482" y="0"/>
                </a:cubicBezTo>
                <a:cubicBezTo>
                  <a:pt x="6830074" y="-11961"/>
                  <a:pt x="6927821" y="-15833"/>
                  <a:pt x="7092410" y="0"/>
                </a:cubicBezTo>
                <a:cubicBezTo>
                  <a:pt x="7256999" y="15833"/>
                  <a:pt x="7614070" y="-24846"/>
                  <a:pt x="7835040" y="0"/>
                </a:cubicBezTo>
                <a:cubicBezTo>
                  <a:pt x="8056010" y="24846"/>
                  <a:pt x="8537961" y="-39198"/>
                  <a:pt x="8736806" y="0"/>
                </a:cubicBezTo>
                <a:lnTo>
                  <a:pt x="8736806" y="0"/>
                </a:lnTo>
                <a:cubicBezTo>
                  <a:pt x="8732814" y="168472"/>
                  <a:pt x="8723731" y="571003"/>
                  <a:pt x="8736806" y="728030"/>
                </a:cubicBezTo>
                <a:cubicBezTo>
                  <a:pt x="8749882" y="885057"/>
                  <a:pt x="8767403" y="1099454"/>
                  <a:pt x="8736806" y="1417059"/>
                </a:cubicBezTo>
                <a:cubicBezTo>
                  <a:pt x="8706209" y="1734664"/>
                  <a:pt x="8755656" y="1730350"/>
                  <a:pt x="8736806" y="2028084"/>
                </a:cubicBezTo>
                <a:cubicBezTo>
                  <a:pt x="8717956" y="2325819"/>
                  <a:pt x="8713577" y="2335351"/>
                  <a:pt x="8736806" y="2639110"/>
                </a:cubicBezTo>
                <a:cubicBezTo>
                  <a:pt x="8760035" y="2942869"/>
                  <a:pt x="8744516" y="3163147"/>
                  <a:pt x="8736806" y="3328138"/>
                </a:cubicBezTo>
                <a:cubicBezTo>
                  <a:pt x="8729096" y="3493129"/>
                  <a:pt x="8752421" y="3707060"/>
                  <a:pt x="8736806" y="3900162"/>
                </a:cubicBezTo>
                <a:cubicBezTo>
                  <a:pt x="8747949" y="4331341"/>
                  <a:pt x="8429235" y="4692816"/>
                  <a:pt x="7956755" y="4680213"/>
                </a:cubicBezTo>
                <a:cubicBezTo>
                  <a:pt x="7664166" y="4669092"/>
                  <a:pt x="7518638" y="4701203"/>
                  <a:pt x="7134557" y="4680213"/>
                </a:cubicBezTo>
                <a:cubicBezTo>
                  <a:pt x="6750476" y="4659223"/>
                  <a:pt x="6835575" y="4698960"/>
                  <a:pt x="6630629" y="4680213"/>
                </a:cubicBezTo>
                <a:cubicBezTo>
                  <a:pt x="6425683" y="4661466"/>
                  <a:pt x="6301691" y="4696275"/>
                  <a:pt x="6126701" y="4680213"/>
                </a:cubicBezTo>
                <a:cubicBezTo>
                  <a:pt x="5951711" y="4664151"/>
                  <a:pt x="5808664" y="4654208"/>
                  <a:pt x="5543206" y="4680213"/>
                </a:cubicBezTo>
                <a:cubicBezTo>
                  <a:pt x="5277749" y="4706218"/>
                  <a:pt x="5248426" y="4679500"/>
                  <a:pt x="4959711" y="4680213"/>
                </a:cubicBezTo>
                <a:cubicBezTo>
                  <a:pt x="4670996" y="4680926"/>
                  <a:pt x="4395973" y="4679335"/>
                  <a:pt x="4217080" y="4680213"/>
                </a:cubicBezTo>
                <a:cubicBezTo>
                  <a:pt x="4038187" y="4681091"/>
                  <a:pt x="3735861" y="4676786"/>
                  <a:pt x="3474450" y="4680213"/>
                </a:cubicBezTo>
                <a:cubicBezTo>
                  <a:pt x="3213039" y="4683641"/>
                  <a:pt x="3179863" y="4700274"/>
                  <a:pt x="3050089" y="4680213"/>
                </a:cubicBezTo>
                <a:cubicBezTo>
                  <a:pt x="2920315" y="4660152"/>
                  <a:pt x="2420089" y="4717538"/>
                  <a:pt x="2227891" y="4680213"/>
                </a:cubicBezTo>
                <a:cubicBezTo>
                  <a:pt x="2035693" y="4642888"/>
                  <a:pt x="1656436" y="4658199"/>
                  <a:pt x="1485261" y="4680213"/>
                </a:cubicBezTo>
                <a:cubicBezTo>
                  <a:pt x="1314086" y="4702228"/>
                  <a:pt x="1117579" y="4704353"/>
                  <a:pt x="901766" y="4680213"/>
                </a:cubicBezTo>
                <a:cubicBezTo>
                  <a:pt x="685953" y="4656073"/>
                  <a:pt x="202204" y="4681148"/>
                  <a:pt x="0" y="4680213"/>
                </a:cubicBezTo>
                <a:lnTo>
                  <a:pt x="0" y="4680213"/>
                </a:lnTo>
                <a:cubicBezTo>
                  <a:pt x="16955" y="4404292"/>
                  <a:pt x="19812" y="4252794"/>
                  <a:pt x="0" y="4069188"/>
                </a:cubicBezTo>
                <a:cubicBezTo>
                  <a:pt x="-19812" y="3885583"/>
                  <a:pt x="12709" y="3745964"/>
                  <a:pt x="0" y="3497164"/>
                </a:cubicBezTo>
                <a:cubicBezTo>
                  <a:pt x="-12709" y="3248364"/>
                  <a:pt x="7185" y="3150943"/>
                  <a:pt x="0" y="2847137"/>
                </a:cubicBezTo>
                <a:cubicBezTo>
                  <a:pt x="-7185" y="2543331"/>
                  <a:pt x="5377" y="2403702"/>
                  <a:pt x="0" y="2236111"/>
                </a:cubicBezTo>
                <a:cubicBezTo>
                  <a:pt x="-5377" y="2068520"/>
                  <a:pt x="25112" y="1831169"/>
                  <a:pt x="0" y="1703089"/>
                </a:cubicBezTo>
                <a:cubicBezTo>
                  <a:pt x="-25112" y="1575009"/>
                  <a:pt x="-39449" y="1087216"/>
                  <a:pt x="0" y="780051"/>
                </a:cubicBezTo>
                <a:cubicBezTo>
                  <a:pt x="64784" y="404093"/>
                  <a:pt x="371880" y="31546"/>
                  <a:pt x="780051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35436925">
                  <a:custGeom>
                    <a:avLst/>
                    <a:gdLst>
                      <a:gd name="connsiteX0" fmla="*/ 1040068 w 11649075"/>
                      <a:gd name="connsiteY0" fmla="*/ 0 h 6240284"/>
                      <a:gd name="connsiteX1" fmla="*/ 1703131 w 11649075"/>
                      <a:gd name="connsiteY1" fmla="*/ 0 h 6240284"/>
                      <a:gd name="connsiteX2" fmla="*/ 2472284 w 11649075"/>
                      <a:gd name="connsiteY2" fmla="*/ 0 h 6240284"/>
                      <a:gd name="connsiteX3" fmla="*/ 2817077 w 11649075"/>
                      <a:gd name="connsiteY3" fmla="*/ 0 h 6240284"/>
                      <a:gd name="connsiteX4" fmla="*/ 3374050 w 11649075"/>
                      <a:gd name="connsiteY4" fmla="*/ 0 h 6240284"/>
                      <a:gd name="connsiteX5" fmla="*/ 3824932 w 11649075"/>
                      <a:gd name="connsiteY5" fmla="*/ 0 h 6240284"/>
                      <a:gd name="connsiteX6" fmla="*/ 4169725 w 11649075"/>
                      <a:gd name="connsiteY6" fmla="*/ 0 h 6240284"/>
                      <a:gd name="connsiteX7" fmla="*/ 4726698 w 11649075"/>
                      <a:gd name="connsiteY7" fmla="*/ 0 h 6240284"/>
                      <a:gd name="connsiteX8" fmla="*/ 5601941 w 11649075"/>
                      <a:gd name="connsiteY8" fmla="*/ 0 h 6240284"/>
                      <a:gd name="connsiteX9" fmla="*/ 6477184 w 11649075"/>
                      <a:gd name="connsiteY9" fmla="*/ 0 h 6240284"/>
                      <a:gd name="connsiteX10" fmla="*/ 7140247 w 11649075"/>
                      <a:gd name="connsiteY10" fmla="*/ 0 h 6240284"/>
                      <a:gd name="connsiteX11" fmla="*/ 7485040 w 11649075"/>
                      <a:gd name="connsiteY11" fmla="*/ 0 h 6240284"/>
                      <a:gd name="connsiteX12" fmla="*/ 8148103 w 11649075"/>
                      <a:gd name="connsiteY12" fmla="*/ 0 h 6240284"/>
                      <a:gd name="connsiteX13" fmla="*/ 9023346 w 11649075"/>
                      <a:gd name="connsiteY13" fmla="*/ 0 h 6240284"/>
                      <a:gd name="connsiteX14" fmla="*/ 9686409 w 11649075"/>
                      <a:gd name="connsiteY14" fmla="*/ 0 h 6240284"/>
                      <a:gd name="connsiteX15" fmla="*/ 10455562 w 11649075"/>
                      <a:gd name="connsiteY15" fmla="*/ 0 h 6240284"/>
                      <a:gd name="connsiteX16" fmla="*/ 10906445 w 11649075"/>
                      <a:gd name="connsiteY16" fmla="*/ 0 h 6240284"/>
                      <a:gd name="connsiteX17" fmla="*/ 11649075 w 11649075"/>
                      <a:gd name="connsiteY17" fmla="*/ 0 h 6240284"/>
                      <a:gd name="connsiteX18" fmla="*/ 11649075 w 11649075"/>
                      <a:gd name="connsiteY18" fmla="*/ 0 h 6240284"/>
                      <a:gd name="connsiteX19" fmla="*/ 11649075 w 11649075"/>
                      <a:gd name="connsiteY19" fmla="*/ 546023 h 6240284"/>
                      <a:gd name="connsiteX20" fmla="*/ 11649075 w 11649075"/>
                      <a:gd name="connsiteY20" fmla="*/ 1040043 h 6240284"/>
                      <a:gd name="connsiteX21" fmla="*/ 11649075 w 11649075"/>
                      <a:gd name="connsiteY21" fmla="*/ 1742072 h 6240284"/>
                      <a:gd name="connsiteX22" fmla="*/ 11649075 w 11649075"/>
                      <a:gd name="connsiteY22" fmla="*/ 2392099 h 6240284"/>
                      <a:gd name="connsiteX23" fmla="*/ 11649075 w 11649075"/>
                      <a:gd name="connsiteY23" fmla="*/ 3094129 h 6240284"/>
                      <a:gd name="connsiteX24" fmla="*/ 11649075 w 11649075"/>
                      <a:gd name="connsiteY24" fmla="*/ 3692153 h 6240284"/>
                      <a:gd name="connsiteX25" fmla="*/ 11649075 w 11649075"/>
                      <a:gd name="connsiteY25" fmla="*/ 4446185 h 6240284"/>
                      <a:gd name="connsiteX26" fmla="*/ 11649075 w 11649075"/>
                      <a:gd name="connsiteY26" fmla="*/ 5200216 h 6240284"/>
                      <a:gd name="connsiteX27" fmla="*/ 10609007 w 11649075"/>
                      <a:gd name="connsiteY27" fmla="*/ 6240284 h 6240284"/>
                      <a:gd name="connsiteX28" fmla="*/ 9839854 w 11649075"/>
                      <a:gd name="connsiteY28" fmla="*/ 6240284 h 6240284"/>
                      <a:gd name="connsiteX29" fmla="*/ 9176791 w 11649075"/>
                      <a:gd name="connsiteY29" fmla="*/ 6240284 h 6240284"/>
                      <a:gd name="connsiteX30" fmla="*/ 8831998 w 11649075"/>
                      <a:gd name="connsiteY30" fmla="*/ 6240284 h 6240284"/>
                      <a:gd name="connsiteX31" fmla="*/ 8168935 w 11649075"/>
                      <a:gd name="connsiteY31" fmla="*/ 6240284 h 6240284"/>
                      <a:gd name="connsiteX32" fmla="*/ 7399782 w 11649075"/>
                      <a:gd name="connsiteY32" fmla="*/ 6240284 h 6240284"/>
                      <a:gd name="connsiteX33" fmla="*/ 6948900 w 11649075"/>
                      <a:gd name="connsiteY33" fmla="*/ 6240284 h 6240284"/>
                      <a:gd name="connsiteX34" fmla="*/ 6604107 w 11649075"/>
                      <a:gd name="connsiteY34" fmla="*/ 6240284 h 6240284"/>
                      <a:gd name="connsiteX35" fmla="*/ 6047134 w 11649075"/>
                      <a:gd name="connsiteY35" fmla="*/ 6240284 h 6240284"/>
                      <a:gd name="connsiteX36" fmla="*/ 5384071 w 11649075"/>
                      <a:gd name="connsiteY36" fmla="*/ 6240284 h 6240284"/>
                      <a:gd name="connsiteX37" fmla="*/ 4721008 w 11649075"/>
                      <a:gd name="connsiteY37" fmla="*/ 6240284 h 6240284"/>
                      <a:gd name="connsiteX38" fmla="*/ 4164035 w 11649075"/>
                      <a:gd name="connsiteY38" fmla="*/ 6240284 h 6240284"/>
                      <a:gd name="connsiteX39" fmla="*/ 3288792 w 11649075"/>
                      <a:gd name="connsiteY39" fmla="*/ 6240284 h 6240284"/>
                      <a:gd name="connsiteX40" fmla="*/ 2519639 w 11649075"/>
                      <a:gd name="connsiteY40" fmla="*/ 6240284 h 6240284"/>
                      <a:gd name="connsiteX41" fmla="*/ 1750486 w 11649075"/>
                      <a:gd name="connsiteY41" fmla="*/ 6240284 h 6240284"/>
                      <a:gd name="connsiteX42" fmla="*/ 1087423 w 11649075"/>
                      <a:gd name="connsiteY42" fmla="*/ 6240284 h 6240284"/>
                      <a:gd name="connsiteX43" fmla="*/ 0 w 11649075"/>
                      <a:gd name="connsiteY43" fmla="*/ 6240284 h 6240284"/>
                      <a:gd name="connsiteX44" fmla="*/ 0 w 11649075"/>
                      <a:gd name="connsiteY44" fmla="*/ 6240284 h 6240284"/>
                      <a:gd name="connsiteX45" fmla="*/ 0 w 11649075"/>
                      <a:gd name="connsiteY45" fmla="*/ 5590257 h 6240284"/>
                      <a:gd name="connsiteX46" fmla="*/ 0 w 11649075"/>
                      <a:gd name="connsiteY46" fmla="*/ 5096236 h 6240284"/>
                      <a:gd name="connsiteX47" fmla="*/ 0 w 11649075"/>
                      <a:gd name="connsiteY47" fmla="*/ 4446209 h 6240284"/>
                      <a:gd name="connsiteX48" fmla="*/ 0 w 11649075"/>
                      <a:gd name="connsiteY48" fmla="*/ 3848185 h 6240284"/>
                      <a:gd name="connsiteX49" fmla="*/ 0 w 11649075"/>
                      <a:gd name="connsiteY49" fmla="*/ 3250160 h 6240284"/>
                      <a:gd name="connsiteX50" fmla="*/ 0 w 11649075"/>
                      <a:gd name="connsiteY50" fmla="*/ 2756139 h 6240284"/>
                      <a:gd name="connsiteX51" fmla="*/ 0 w 11649075"/>
                      <a:gd name="connsiteY51" fmla="*/ 2210117 h 6240284"/>
                      <a:gd name="connsiteX52" fmla="*/ 0 w 11649075"/>
                      <a:gd name="connsiteY52" fmla="*/ 1612092 h 6240284"/>
                      <a:gd name="connsiteX53" fmla="*/ 0 w 11649075"/>
                      <a:gd name="connsiteY53" fmla="*/ 1040068 h 6240284"/>
                      <a:gd name="connsiteX54" fmla="*/ 1040068 w 11649075"/>
                      <a:gd name="connsiteY54" fmla="*/ 0 h 6240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11649075" h="6240284" fill="none" extrusionOk="0">
                        <a:moveTo>
                          <a:pt x="1040068" y="0"/>
                        </a:moveTo>
                        <a:cubicBezTo>
                          <a:pt x="1357522" y="-22362"/>
                          <a:pt x="1438500" y="-32117"/>
                          <a:pt x="1703131" y="0"/>
                        </a:cubicBezTo>
                        <a:cubicBezTo>
                          <a:pt x="1967762" y="32117"/>
                          <a:pt x="2267928" y="35305"/>
                          <a:pt x="2472284" y="0"/>
                        </a:cubicBezTo>
                        <a:cubicBezTo>
                          <a:pt x="2676640" y="-35305"/>
                          <a:pt x="2705529" y="8379"/>
                          <a:pt x="2817077" y="0"/>
                        </a:cubicBezTo>
                        <a:cubicBezTo>
                          <a:pt x="2928625" y="-8379"/>
                          <a:pt x="3154840" y="4124"/>
                          <a:pt x="3374050" y="0"/>
                        </a:cubicBezTo>
                        <a:cubicBezTo>
                          <a:pt x="3593260" y="-4124"/>
                          <a:pt x="3685364" y="-9086"/>
                          <a:pt x="3824932" y="0"/>
                        </a:cubicBezTo>
                        <a:cubicBezTo>
                          <a:pt x="3964500" y="9086"/>
                          <a:pt x="4023401" y="-4130"/>
                          <a:pt x="4169725" y="0"/>
                        </a:cubicBezTo>
                        <a:cubicBezTo>
                          <a:pt x="4316049" y="4130"/>
                          <a:pt x="4454411" y="1001"/>
                          <a:pt x="4726698" y="0"/>
                        </a:cubicBezTo>
                        <a:cubicBezTo>
                          <a:pt x="4998985" y="-1001"/>
                          <a:pt x="5267056" y="38935"/>
                          <a:pt x="5601941" y="0"/>
                        </a:cubicBezTo>
                        <a:cubicBezTo>
                          <a:pt x="5936826" y="-38935"/>
                          <a:pt x="6210205" y="1822"/>
                          <a:pt x="6477184" y="0"/>
                        </a:cubicBezTo>
                        <a:cubicBezTo>
                          <a:pt x="6744163" y="-1822"/>
                          <a:pt x="6866165" y="6575"/>
                          <a:pt x="7140247" y="0"/>
                        </a:cubicBezTo>
                        <a:cubicBezTo>
                          <a:pt x="7414329" y="-6575"/>
                          <a:pt x="7395209" y="-27"/>
                          <a:pt x="7485040" y="0"/>
                        </a:cubicBezTo>
                        <a:cubicBezTo>
                          <a:pt x="7574871" y="27"/>
                          <a:pt x="7856580" y="-15650"/>
                          <a:pt x="8148103" y="0"/>
                        </a:cubicBezTo>
                        <a:cubicBezTo>
                          <a:pt x="8439626" y="15650"/>
                          <a:pt x="8738419" y="14791"/>
                          <a:pt x="9023346" y="0"/>
                        </a:cubicBezTo>
                        <a:cubicBezTo>
                          <a:pt x="9308273" y="-14791"/>
                          <a:pt x="9505072" y="-11156"/>
                          <a:pt x="9686409" y="0"/>
                        </a:cubicBezTo>
                        <a:cubicBezTo>
                          <a:pt x="9867746" y="11156"/>
                          <a:pt x="10190933" y="21100"/>
                          <a:pt x="10455562" y="0"/>
                        </a:cubicBezTo>
                        <a:cubicBezTo>
                          <a:pt x="10720191" y="-21100"/>
                          <a:pt x="10791362" y="-20068"/>
                          <a:pt x="10906445" y="0"/>
                        </a:cubicBezTo>
                        <a:cubicBezTo>
                          <a:pt x="11021528" y="20068"/>
                          <a:pt x="11369352" y="-427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55432" y="125705"/>
                          <a:pt x="11656730" y="369643"/>
                          <a:pt x="11649075" y="546023"/>
                        </a:cubicBezTo>
                        <a:cubicBezTo>
                          <a:pt x="11641420" y="722403"/>
                          <a:pt x="11670023" y="828308"/>
                          <a:pt x="11649075" y="1040043"/>
                        </a:cubicBezTo>
                        <a:cubicBezTo>
                          <a:pt x="11628127" y="1251778"/>
                          <a:pt x="11647530" y="1578231"/>
                          <a:pt x="11649075" y="1742072"/>
                        </a:cubicBezTo>
                        <a:cubicBezTo>
                          <a:pt x="11650620" y="1905913"/>
                          <a:pt x="11620253" y="2243188"/>
                          <a:pt x="11649075" y="2392099"/>
                        </a:cubicBezTo>
                        <a:cubicBezTo>
                          <a:pt x="11677897" y="2541010"/>
                          <a:pt x="11650755" y="2788432"/>
                          <a:pt x="11649075" y="3094129"/>
                        </a:cubicBezTo>
                        <a:cubicBezTo>
                          <a:pt x="11647396" y="3399826"/>
                          <a:pt x="11627960" y="3514304"/>
                          <a:pt x="11649075" y="3692153"/>
                        </a:cubicBezTo>
                        <a:cubicBezTo>
                          <a:pt x="11670190" y="3870002"/>
                          <a:pt x="11611609" y="4260906"/>
                          <a:pt x="11649075" y="4446185"/>
                        </a:cubicBezTo>
                        <a:cubicBezTo>
                          <a:pt x="11686541" y="4631464"/>
                          <a:pt x="11622565" y="5009927"/>
                          <a:pt x="11649075" y="5200216"/>
                        </a:cubicBezTo>
                        <a:cubicBezTo>
                          <a:pt x="11687088" y="5897192"/>
                          <a:pt x="11202520" y="6335050"/>
                          <a:pt x="10609007" y="6240284"/>
                        </a:cubicBezTo>
                        <a:cubicBezTo>
                          <a:pt x="10314020" y="6253288"/>
                          <a:pt x="10214081" y="6212251"/>
                          <a:pt x="9839854" y="6240284"/>
                        </a:cubicBezTo>
                        <a:cubicBezTo>
                          <a:pt x="9465627" y="6268317"/>
                          <a:pt x="9460661" y="6213194"/>
                          <a:pt x="9176791" y="6240284"/>
                        </a:cubicBezTo>
                        <a:cubicBezTo>
                          <a:pt x="8892921" y="6267374"/>
                          <a:pt x="8919272" y="6230518"/>
                          <a:pt x="8831998" y="6240284"/>
                        </a:cubicBezTo>
                        <a:cubicBezTo>
                          <a:pt x="8744724" y="6250050"/>
                          <a:pt x="8475202" y="6233640"/>
                          <a:pt x="8168935" y="6240284"/>
                        </a:cubicBezTo>
                        <a:cubicBezTo>
                          <a:pt x="7862668" y="6246928"/>
                          <a:pt x="7649387" y="6218193"/>
                          <a:pt x="7399782" y="6240284"/>
                        </a:cubicBezTo>
                        <a:cubicBezTo>
                          <a:pt x="7150177" y="6262375"/>
                          <a:pt x="7113739" y="6226660"/>
                          <a:pt x="6948900" y="6240284"/>
                        </a:cubicBezTo>
                        <a:cubicBezTo>
                          <a:pt x="6784061" y="6253908"/>
                          <a:pt x="6745727" y="6244308"/>
                          <a:pt x="6604107" y="6240284"/>
                        </a:cubicBezTo>
                        <a:cubicBezTo>
                          <a:pt x="6462487" y="6236260"/>
                          <a:pt x="6243049" y="6267869"/>
                          <a:pt x="6047134" y="6240284"/>
                        </a:cubicBezTo>
                        <a:cubicBezTo>
                          <a:pt x="5851219" y="6212699"/>
                          <a:pt x="5618959" y="6273380"/>
                          <a:pt x="5384071" y="6240284"/>
                        </a:cubicBezTo>
                        <a:cubicBezTo>
                          <a:pt x="5149183" y="6207188"/>
                          <a:pt x="4938559" y="6227003"/>
                          <a:pt x="4721008" y="6240284"/>
                        </a:cubicBezTo>
                        <a:cubicBezTo>
                          <a:pt x="4503457" y="6253565"/>
                          <a:pt x="4315801" y="6226085"/>
                          <a:pt x="4164035" y="6240284"/>
                        </a:cubicBezTo>
                        <a:cubicBezTo>
                          <a:pt x="4012269" y="6254483"/>
                          <a:pt x="3723890" y="6268164"/>
                          <a:pt x="3288792" y="6240284"/>
                        </a:cubicBezTo>
                        <a:cubicBezTo>
                          <a:pt x="2853694" y="6212404"/>
                          <a:pt x="2900940" y="6228953"/>
                          <a:pt x="2519639" y="6240284"/>
                        </a:cubicBezTo>
                        <a:cubicBezTo>
                          <a:pt x="2138338" y="6251615"/>
                          <a:pt x="2124863" y="6223894"/>
                          <a:pt x="1750486" y="6240284"/>
                        </a:cubicBezTo>
                        <a:cubicBezTo>
                          <a:pt x="1376109" y="6256674"/>
                          <a:pt x="1405575" y="6239302"/>
                          <a:pt x="1087423" y="6240284"/>
                        </a:cubicBezTo>
                        <a:cubicBezTo>
                          <a:pt x="769271" y="6241266"/>
                          <a:pt x="390391" y="6209365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7159" y="6045868"/>
                          <a:pt x="-24166" y="5784222"/>
                          <a:pt x="0" y="5590257"/>
                        </a:cubicBezTo>
                        <a:cubicBezTo>
                          <a:pt x="24166" y="5396292"/>
                          <a:pt x="-19356" y="5309927"/>
                          <a:pt x="0" y="5096236"/>
                        </a:cubicBezTo>
                        <a:cubicBezTo>
                          <a:pt x="19356" y="4882545"/>
                          <a:pt x="-31106" y="4613671"/>
                          <a:pt x="0" y="4446209"/>
                        </a:cubicBezTo>
                        <a:cubicBezTo>
                          <a:pt x="31106" y="4278747"/>
                          <a:pt x="-5865" y="4102804"/>
                          <a:pt x="0" y="3848185"/>
                        </a:cubicBezTo>
                        <a:cubicBezTo>
                          <a:pt x="5865" y="3593566"/>
                          <a:pt x="323" y="3423693"/>
                          <a:pt x="0" y="3250160"/>
                        </a:cubicBezTo>
                        <a:cubicBezTo>
                          <a:pt x="-323" y="3076627"/>
                          <a:pt x="24632" y="2956875"/>
                          <a:pt x="0" y="2756139"/>
                        </a:cubicBezTo>
                        <a:cubicBezTo>
                          <a:pt x="-24632" y="2555403"/>
                          <a:pt x="8140" y="2401987"/>
                          <a:pt x="0" y="2210117"/>
                        </a:cubicBezTo>
                        <a:cubicBezTo>
                          <a:pt x="-8140" y="2018247"/>
                          <a:pt x="29147" y="1886287"/>
                          <a:pt x="0" y="1612092"/>
                        </a:cubicBezTo>
                        <a:cubicBezTo>
                          <a:pt x="-29147" y="1337897"/>
                          <a:pt x="-9897" y="1234128"/>
                          <a:pt x="0" y="1040068"/>
                        </a:cubicBezTo>
                        <a:cubicBezTo>
                          <a:pt x="-123161" y="493523"/>
                          <a:pt x="465294" y="-56389"/>
                          <a:pt x="1040068" y="0"/>
                        </a:cubicBezTo>
                        <a:close/>
                      </a:path>
                      <a:path w="11649075" h="6240284" stroke="0" extrusionOk="0">
                        <a:moveTo>
                          <a:pt x="1040068" y="0"/>
                        </a:moveTo>
                        <a:cubicBezTo>
                          <a:pt x="1173665" y="3774"/>
                          <a:pt x="1352425" y="9534"/>
                          <a:pt x="1490951" y="0"/>
                        </a:cubicBezTo>
                        <a:cubicBezTo>
                          <a:pt x="1629477" y="-9534"/>
                          <a:pt x="2033039" y="-21181"/>
                          <a:pt x="2260104" y="0"/>
                        </a:cubicBezTo>
                        <a:cubicBezTo>
                          <a:pt x="2487169" y="21181"/>
                          <a:pt x="2656028" y="31016"/>
                          <a:pt x="3029257" y="0"/>
                        </a:cubicBezTo>
                        <a:cubicBezTo>
                          <a:pt x="3402486" y="-31016"/>
                          <a:pt x="3349297" y="7558"/>
                          <a:pt x="3586230" y="0"/>
                        </a:cubicBezTo>
                        <a:cubicBezTo>
                          <a:pt x="3823163" y="-7558"/>
                          <a:pt x="4191365" y="-32882"/>
                          <a:pt x="4461473" y="0"/>
                        </a:cubicBezTo>
                        <a:cubicBezTo>
                          <a:pt x="4731581" y="32882"/>
                          <a:pt x="4721022" y="-1838"/>
                          <a:pt x="4806265" y="0"/>
                        </a:cubicBezTo>
                        <a:cubicBezTo>
                          <a:pt x="4891508" y="1838"/>
                          <a:pt x="5026975" y="-3884"/>
                          <a:pt x="5151058" y="0"/>
                        </a:cubicBezTo>
                        <a:cubicBezTo>
                          <a:pt x="5275141" y="3884"/>
                          <a:pt x="5593507" y="10646"/>
                          <a:pt x="6026301" y="0"/>
                        </a:cubicBezTo>
                        <a:cubicBezTo>
                          <a:pt x="6459095" y="-10646"/>
                          <a:pt x="6411482" y="35806"/>
                          <a:pt x="6795454" y="0"/>
                        </a:cubicBezTo>
                        <a:cubicBezTo>
                          <a:pt x="7179426" y="-35806"/>
                          <a:pt x="7032843" y="-13538"/>
                          <a:pt x="7246337" y="0"/>
                        </a:cubicBezTo>
                        <a:cubicBezTo>
                          <a:pt x="7459831" y="13538"/>
                          <a:pt x="7788943" y="-20417"/>
                          <a:pt x="8015490" y="0"/>
                        </a:cubicBezTo>
                        <a:cubicBezTo>
                          <a:pt x="8242037" y="20417"/>
                          <a:pt x="8417419" y="7898"/>
                          <a:pt x="8572463" y="0"/>
                        </a:cubicBezTo>
                        <a:cubicBezTo>
                          <a:pt x="8727507" y="-7898"/>
                          <a:pt x="9210276" y="32962"/>
                          <a:pt x="9447706" y="0"/>
                        </a:cubicBezTo>
                        <a:cubicBezTo>
                          <a:pt x="9685136" y="-32962"/>
                          <a:pt x="9812474" y="20568"/>
                          <a:pt x="10004679" y="0"/>
                        </a:cubicBezTo>
                        <a:cubicBezTo>
                          <a:pt x="10196884" y="-20568"/>
                          <a:pt x="10545167" y="-22011"/>
                          <a:pt x="10879922" y="0"/>
                        </a:cubicBezTo>
                        <a:cubicBezTo>
                          <a:pt x="11214677" y="22011"/>
                          <a:pt x="11412404" y="-36368"/>
                          <a:pt x="11649075" y="0"/>
                        </a:cubicBezTo>
                        <a:lnTo>
                          <a:pt x="11649075" y="0"/>
                        </a:lnTo>
                        <a:cubicBezTo>
                          <a:pt x="11682243" y="193917"/>
                          <a:pt x="11676404" y="575927"/>
                          <a:pt x="11649075" y="754031"/>
                        </a:cubicBezTo>
                        <a:cubicBezTo>
                          <a:pt x="11621746" y="932135"/>
                          <a:pt x="11665554" y="1178516"/>
                          <a:pt x="11649075" y="1456060"/>
                        </a:cubicBezTo>
                        <a:cubicBezTo>
                          <a:pt x="11632596" y="1733604"/>
                          <a:pt x="11632745" y="1835017"/>
                          <a:pt x="11649075" y="2002083"/>
                        </a:cubicBezTo>
                        <a:cubicBezTo>
                          <a:pt x="11665405" y="2169149"/>
                          <a:pt x="11641266" y="2366377"/>
                          <a:pt x="11649075" y="2496104"/>
                        </a:cubicBezTo>
                        <a:cubicBezTo>
                          <a:pt x="11656884" y="2625831"/>
                          <a:pt x="11645020" y="2890940"/>
                          <a:pt x="11649075" y="2990124"/>
                        </a:cubicBezTo>
                        <a:cubicBezTo>
                          <a:pt x="11653130" y="3089308"/>
                          <a:pt x="11671424" y="3339187"/>
                          <a:pt x="11649075" y="3536147"/>
                        </a:cubicBezTo>
                        <a:cubicBezTo>
                          <a:pt x="11626726" y="3733107"/>
                          <a:pt x="11675920" y="3920918"/>
                          <a:pt x="11649075" y="4082170"/>
                        </a:cubicBezTo>
                        <a:cubicBezTo>
                          <a:pt x="11622230" y="4243422"/>
                          <a:pt x="11647850" y="4686489"/>
                          <a:pt x="11649075" y="5200216"/>
                        </a:cubicBezTo>
                        <a:cubicBezTo>
                          <a:pt x="11709413" y="5877246"/>
                          <a:pt x="11222568" y="6150724"/>
                          <a:pt x="10609007" y="6240284"/>
                        </a:cubicBezTo>
                        <a:cubicBezTo>
                          <a:pt x="10449646" y="6217363"/>
                          <a:pt x="10104691" y="6218450"/>
                          <a:pt x="9945944" y="6240284"/>
                        </a:cubicBezTo>
                        <a:cubicBezTo>
                          <a:pt x="9787197" y="6262118"/>
                          <a:pt x="9747694" y="6234196"/>
                          <a:pt x="9601151" y="6240284"/>
                        </a:cubicBezTo>
                        <a:cubicBezTo>
                          <a:pt x="9454608" y="6246372"/>
                          <a:pt x="9111575" y="6256342"/>
                          <a:pt x="8725908" y="6240284"/>
                        </a:cubicBezTo>
                        <a:cubicBezTo>
                          <a:pt x="8340241" y="6224226"/>
                          <a:pt x="8173397" y="6235036"/>
                          <a:pt x="7956755" y="6240284"/>
                        </a:cubicBezTo>
                        <a:cubicBezTo>
                          <a:pt x="7740113" y="6245532"/>
                          <a:pt x="7575199" y="6217780"/>
                          <a:pt x="7399782" y="6240284"/>
                        </a:cubicBezTo>
                        <a:cubicBezTo>
                          <a:pt x="7224365" y="6262788"/>
                          <a:pt x="6814701" y="6220668"/>
                          <a:pt x="6630629" y="6240284"/>
                        </a:cubicBezTo>
                        <a:cubicBezTo>
                          <a:pt x="6446557" y="6259900"/>
                          <a:pt x="6227182" y="6224559"/>
                          <a:pt x="6073657" y="6240284"/>
                        </a:cubicBezTo>
                        <a:cubicBezTo>
                          <a:pt x="5920132" y="6256009"/>
                          <a:pt x="5836145" y="6233266"/>
                          <a:pt x="5728864" y="6240284"/>
                        </a:cubicBezTo>
                        <a:cubicBezTo>
                          <a:pt x="5621583" y="6247302"/>
                          <a:pt x="5303288" y="6239306"/>
                          <a:pt x="5171891" y="6240284"/>
                        </a:cubicBezTo>
                        <a:cubicBezTo>
                          <a:pt x="5040494" y="6241262"/>
                          <a:pt x="4744518" y="6218304"/>
                          <a:pt x="4402738" y="6240284"/>
                        </a:cubicBezTo>
                        <a:cubicBezTo>
                          <a:pt x="4060958" y="6262264"/>
                          <a:pt x="3860275" y="6203136"/>
                          <a:pt x="3633585" y="6240284"/>
                        </a:cubicBezTo>
                        <a:cubicBezTo>
                          <a:pt x="3406895" y="6277432"/>
                          <a:pt x="3152322" y="6271880"/>
                          <a:pt x="2758342" y="6240284"/>
                        </a:cubicBezTo>
                        <a:cubicBezTo>
                          <a:pt x="2364362" y="6208688"/>
                          <a:pt x="2262817" y="6274436"/>
                          <a:pt x="1883099" y="6240284"/>
                        </a:cubicBezTo>
                        <a:cubicBezTo>
                          <a:pt x="1503381" y="6206132"/>
                          <a:pt x="1282646" y="6222024"/>
                          <a:pt x="1007856" y="6240284"/>
                        </a:cubicBezTo>
                        <a:cubicBezTo>
                          <a:pt x="733066" y="6258544"/>
                          <a:pt x="364918" y="6202971"/>
                          <a:pt x="0" y="6240284"/>
                        </a:cubicBezTo>
                        <a:lnTo>
                          <a:pt x="0" y="6240284"/>
                        </a:lnTo>
                        <a:cubicBezTo>
                          <a:pt x="-1364" y="6016618"/>
                          <a:pt x="-7114" y="5717915"/>
                          <a:pt x="0" y="5486253"/>
                        </a:cubicBezTo>
                        <a:cubicBezTo>
                          <a:pt x="7114" y="5254591"/>
                          <a:pt x="-2750" y="5209084"/>
                          <a:pt x="0" y="4992232"/>
                        </a:cubicBezTo>
                        <a:cubicBezTo>
                          <a:pt x="2750" y="4775380"/>
                          <a:pt x="6720" y="4665422"/>
                          <a:pt x="0" y="4394207"/>
                        </a:cubicBezTo>
                        <a:cubicBezTo>
                          <a:pt x="-6720" y="4122993"/>
                          <a:pt x="17225" y="3921259"/>
                          <a:pt x="0" y="3744180"/>
                        </a:cubicBezTo>
                        <a:cubicBezTo>
                          <a:pt x="-17225" y="3567101"/>
                          <a:pt x="3074" y="3412585"/>
                          <a:pt x="0" y="3250160"/>
                        </a:cubicBezTo>
                        <a:cubicBezTo>
                          <a:pt x="-3074" y="3087735"/>
                          <a:pt x="-32039" y="2879826"/>
                          <a:pt x="0" y="2600133"/>
                        </a:cubicBezTo>
                        <a:cubicBezTo>
                          <a:pt x="32039" y="2320440"/>
                          <a:pt x="10565" y="2267844"/>
                          <a:pt x="0" y="2002108"/>
                        </a:cubicBezTo>
                        <a:cubicBezTo>
                          <a:pt x="-10565" y="1736373"/>
                          <a:pt x="19250" y="1299440"/>
                          <a:pt x="0" y="1040068"/>
                        </a:cubicBezTo>
                        <a:cubicBezTo>
                          <a:pt x="13824" y="445606"/>
                          <a:pt x="587373" y="-21485"/>
                          <a:pt x="1040068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6701" flipH="1">
            <a:off x="11305706" y="6172246"/>
            <a:ext cx="416975" cy="44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076893" flipH="1">
            <a:off x="11716139" y="5168279"/>
            <a:ext cx="393536" cy="3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5">
            <a:alphaModFix/>
          </a:blip>
          <a:srcRect l="14685" t="-1548" r="-2729" b="-6723"/>
          <a:stretch/>
        </p:blipFill>
        <p:spPr>
          <a:xfrm>
            <a:off x="0" y="-66675"/>
            <a:ext cx="1600200" cy="12858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B75F73-01DC-8C39-DBA0-A968FCA05751}"/>
              </a:ext>
            </a:extLst>
          </p:cNvPr>
          <p:cNvSpPr/>
          <p:nvPr/>
        </p:nvSpPr>
        <p:spPr>
          <a:xfrm>
            <a:off x="3810001" y="1933576"/>
            <a:ext cx="4019551" cy="26241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FB4A77-5AA8-DC51-57C7-5861F43AE6B1}"/>
              </a:ext>
            </a:extLst>
          </p:cNvPr>
          <p:cNvSpPr/>
          <p:nvPr/>
        </p:nvSpPr>
        <p:spPr>
          <a:xfrm>
            <a:off x="4262173" y="2514479"/>
            <a:ext cx="3432735" cy="14364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</a:t>
            </a:r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that</a:t>
            </a:r>
            <a:r>
              <a:rPr lang="en-US" sz="42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 ?</a:t>
            </a:r>
          </a:p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It</a:t>
            </a:r>
            <a:r>
              <a:rPr lang="en-US" sz="42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’s a……..</a:t>
            </a:r>
          </a:p>
        </p:txBody>
      </p:sp>
      <p:pic>
        <p:nvPicPr>
          <p:cNvPr id="9" name="Picture 2" descr="Page 4 | Panda Clip Art Images - Free Download on Freepik">
            <a:extLst>
              <a:ext uri="{FF2B5EF4-FFF2-40B4-BE49-F238E27FC236}">
                <a16:creationId xmlns:a16="http://schemas.microsoft.com/office/drawing/2014/main" id="{F96496FE-9AE4-1FCC-2C73-6C340FCF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25" y="906828"/>
            <a:ext cx="1362075" cy="13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77;p30">
            <a:extLst>
              <a:ext uri="{FF2B5EF4-FFF2-40B4-BE49-F238E27FC236}">
                <a16:creationId xmlns:a16="http://schemas.microsoft.com/office/drawing/2014/main" id="{B45348A5-B105-9CFC-2E54-58C02588F7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1501" y="1853214"/>
            <a:ext cx="1362075" cy="4570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667" dirty="0">
                <a:latin typeface="Alata" panose="00000500000000000000" pitchFamily="2" charset="0"/>
              </a:rPr>
              <a:t>panda</a:t>
            </a:r>
            <a:endParaRPr sz="2667" dirty="0">
              <a:latin typeface="Alata" panose="00000500000000000000" pitchFamily="2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C7904B-060E-B93E-ECA4-2278941A0098}"/>
              </a:ext>
            </a:extLst>
          </p:cNvPr>
          <p:cNvSpPr/>
          <p:nvPr/>
        </p:nvSpPr>
        <p:spPr>
          <a:xfrm>
            <a:off x="4218597" y="3471158"/>
            <a:ext cx="372455" cy="2531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Google Shape;177;p30">
            <a:extLst>
              <a:ext uri="{FF2B5EF4-FFF2-40B4-BE49-F238E27FC236}">
                <a16:creationId xmlns:a16="http://schemas.microsoft.com/office/drawing/2014/main" id="{8DA1B402-C57B-0C28-D35E-8AB5D945D400}"/>
              </a:ext>
            </a:extLst>
          </p:cNvPr>
          <p:cNvSpPr txBox="1">
            <a:spLocks/>
          </p:cNvSpPr>
          <p:nvPr/>
        </p:nvSpPr>
        <p:spPr>
          <a:xfrm>
            <a:off x="445621" y="3471157"/>
            <a:ext cx="1295143" cy="51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giraffe</a:t>
            </a:r>
          </a:p>
        </p:txBody>
      </p:sp>
      <p:pic>
        <p:nvPicPr>
          <p:cNvPr id="14" name="Picture 2" descr="Giraffe Clip Art Images - Free Download on Freepik">
            <a:extLst>
              <a:ext uri="{FF2B5EF4-FFF2-40B4-BE49-F238E27FC236}">
                <a16:creationId xmlns:a16="http://schemas.microsoft.com/office/drawing/2014/main" id="{0F41E1E4-6C67-131C-A0EF-77DA57F5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89" y="2795956"/>
            <a:ext cx="962025" cy="15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77;p30">
            <a:extLst>
              <a:ext uri="{FF2B5EF4-FFF2-40B4-BE49-F238E27FC236}">
                <a16:creationId xmlns:a16="http://schemas.microsoft.com/office/drawing/2014/main" id="{E5AC9154-79B8-275E-5AC1-33C79C77CD44}"/>
              </a:ext>
            </a:extLst>
          </p:cNvPr>
          <p:cNvSpPr txBox="1">
            <a:spLocks/>
          </p:cNvSpPr>
          <p:nvPr/>
        </p:nvSpPr>
        <p:spPr>
          <a:xfrm>
            <a:off x="987059" y="5646841"/>
            <a:ext cx="866517" cy="5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lion</a:t>
            </a:r>
          </a:p>
        </p:txBody>
      </p:sp>
      <p:pic>
        <p:nvPicPr>
          <p:cNvPr id="16" name="Picture 2" descr="Lion Clipart Images - Free Download on Freepik">
            <a:extLst>
              <a:ext uri="{FF2B5EF4-FFF2-40B4-BE49-F238E27FC236}">
                <a16:creationId xmlns:a16="http://schemas.microsoft.com/office/drawing/2014/main" id="{94A04EDE-9F74-2964-605A-DCD5991E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96" y="4839583"/>
            <a:ext cx="1061059" cy="13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4019C2-0F55-AED2-239E-D09EAD1C7B96}"/>
              </a:ext>
            </a:extLst>
          </p:cNvPr>
          <p:cNvCxnSpPr>
            <a:cxnSpLocks/>
          </p:cNvCxnSpPr>
          <p:nvPr/>
        </p:nvCxnSpPr>
        <p:spPr>
          <a:xfrm>
            <a:off x="1494826" y="370870"/>
            <a:ext cx="368237" cy="3214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6C430C-9870-157F-4C4F-427C90682FA1}"/>
              </a:ext>
            </a:extLst>
          </p:cNvPr>
          <p:cNvCxnSpPr>
            <a:cxnSpLocks/>
          </p:cNvCxnSpPr>
          <p:nvPr/>
        </p:nvCxnSpPr>
        <p:spPr>
          <a:xfrm>
            <a:off x="795380" y="2872732"/>
            <a:ext cx="522449" cy="821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885424-ADD2-BCCC-15D7-E71F6744AC12}"/>
              </a:ext>
            </a:extLst>
          </p:cNvPr>
          <p:cNvCxnSpPr>
            <a:cxnSpLocks/>
          </p:cNvCxnSpPr>
          <p:nvPr/>
        </p:nvCxnSpPr>
        <p:spPr>
          <a:xfrm>
            <a:off x="1172539" y="4736446"/>
            <a:ext cx="609271" cy="20627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77;p30">
            <a:extLst>
              <a:ext uri="{FF2B5EF4-FFF2-40B4-BE49-F238E27FC236}">
                <a16:creationId xmlns:a16="http://schemas.microsoft.com/office/drawing/2014/main" id="{D6169546-0AEB-957C-A033-69FD5DA78F74}"/>
              </a:ext>
            </a:extLst>
          </p:cNvPr>
          <p:cNvSpPr txBox="1">
            <a:spLocks/>
          </p:cNvSpPr>
          <p:nvPr/>
        </p:nvSpPr>
        <p:spPr>
          <a:xfrm>
            <a:off x="8965773" y="1772889"/>
            <a:ext cx="2924721" cy="65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dolphin</a:t>
            </a:r>
          </a:p>
        </p:txBody>
      </p:sp>
      <p:pic>
        <p:nvPicPr>
          <p:cNvPr id="31" name="Picture 2" descr="Dolphin Clipart Vector Art, Icons, and Graphics for Free Download">
            <a:extLst>
              <a:ext uri="{FF2B5EF4-FFF2-40B4-BE49-F238E27FC236}">
                <a16:creationId xmlns:a16="http://schemas.microsoft.com/office/drawing/2014/main" id="{BE5C7222-9081-C6E9-D8C0-C80F9733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8" y="720015"/>
            <a:ext cx="1257300" cy="17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77;p30">
            <a:extLst>
              <a:ext uri="{FF2B5EF4-FFF2-40B4-BE49-F238E27FC236}">
                <a16:creationId xmlns:a16="http://schemas.microsoft.com/office/drawing/2014/main" id="{A0C7872E-5CD4-82F7-96CC-062BFFB47EEF}"/>
              </a:ext>
            </a:extLst>
          </p:cNvPr>
          <p:cNvSpPr txBox="1">
            <a:spLocks/>
          </p:cNvSpPr>
          <p:nvPr/>
        </p:nvSpPr>
        <p:spPr>
          <a:xfrm>
            <a:off x="10130502" y="3417991"/>
            <a:ext cx="1267769" cy="5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tiger</a:t>
            </a:r>
          </a:p>
        </p:txBody>
      </p:sp>
      <p:pic>
        <p:nvPicPr>
          <p:cNvPr id="193" name="Picture 2" descr="Tiger Stock Illustrations – 132,991 Tiger Stock Illustrations, Vectors &amp;  Clipart - Dreamstime">
            <a:extLst>
              <a:ext uri="{FF2B5EF4-FFF2-40B4-BE49-F238E27FC236}">
                <a16:creationId xmlns:a16="http://schemas.microsoft.com/office/drawing/2014/main" id="{5A4C4526-3F66-3323-0494-22269541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51" y="2795956"/>
            <a:ext cx="1948911" cy="148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Google Shape;177;p30">
            <a:extLst>
              <a:ext uri="{FF2B5EF4-FFF2-40B4-BE49-F238E27FC236}">
                <a16:creationId xmlns:a16="http://schemas.microsoft.com/office/drawing/2014/main" id="{78B5526C-5B33-7AEB-E889-B4A1768CA8EF}"/>
              </a:ext>
            </a:extLst>
          </p:cNvPr>
          <p:cNvSpPr txBox="1">
            <a:spLocks/>
          </p:cNvSpPr>
          <p:nvPr/>
        </p:nvSpPr>
        <p:spPr>
          <a:xfrm>
            <a:off x="9832750" y="5636341"/>
            <a:ext cx="1400757" cy="5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ma SemiBold"/>
              <a:buNone/>
              <a:defRPr sz="3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667" dirty="0">
                <a:latin typeface="Alata" panose="00000500000000000000" pitchFamily="2" charset="0"/>
              </a:rPr>
              <a:t>zebra</a:t>
            </a:r>
          </a:p>
        </p:txBody>
      </p:sp>
      <p:pic>
        <p:nvPicPr>
          <p:cNvPr id="195" name="Picture 2" descr="Zebra Clipart Images - Free Download on Freepik">
            <a:extLst>
              <a:ext uri="{FF2B5EF4-FFF2-40B4-BE49-F238E27FC236}">
                <a16:creationId xmlns:a16="http://schemas.microsoft.com/office/drawing/2014/main" id="{110A4221-4CA5-5E3F-731E-D607CC0B7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947" y="4789596"/>
            <a:ext cx="1420387" cy="1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EF9F3222-1F3E-49D7-BE03-D4FAF9151BFF}"/>
              </a:ext>
            </a:extLst>
          </p:cNvPr>
          <p:cNvCxnSpPr>
            <a:cxnSpLocks/>
          </p:cNvCxnSpPr>
          <p:nvPr/>
        </p:nvCxnSpPr>
        <p:spPr>
          <a:xfrm flipH="1">
            <a:off x="9650766" y="604372"/>
            <a:ext cx="586676" cy="12017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025EB905-7227-2DA0-CDBD-1F25F75982AC}"/>
              </a:ext>
            </a:extLst>
          </p:cNvPr>
          <p:cNvCxnSpPr>
            <a:cxnSpLocks/>
          </p:cNvCxnSpPr>
          <p:nvPr/>
        </p:nvCxnSpPr>
        <p:spPr>
          <a:xfrm flipH="1">
            <a:off x="10428133" y="2553556"/>
            <a:ext cx="354687" cy="3009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F0912225-9D7F-1777-7F64-321212AA6AFD}"/>
              </a:ext>
            </a:extLst>
          </p:cNvPr>
          <p:cNvCxnSpPr>
            <a:cxnSpLocks/>
          </p:cNvCxnSpPr>
          <p:nvPr/>
        </p:nvCxnSpPr>
        <p:spPr>
          <a:xfrm flipH="1">
            <a:off x="9515334" y="4538492"/>
            <a:ext cx="557285" cy="2511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413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8000" dirty="0">
                <a:latin typeface=".VnTime" panose="020B7200000000000000" pitchFamily="34" charset="0"/>
              </a:rPr>
              <a:t>Review</a:t>
            </a:r>
            <a:br>
              <a:rPr lang="en" sz="8000" dirty="0">
                <a:latin typeface=".VnTime" panose="020B7200000000000000" pitchFamily="34" charset="0"/>
              </a:rPr>
            </a:br>
            <a:r>
              <a:rPr lang="en" sz="8000" dirty="0">
                <a:latin typeface=".VnTime" panose="020B7200000000000000" pitchFamily="34" charset="0"/>
              </a:rPr>
              <a:t>Grammar</a:t>
            </a:r>
            <a:endParaRPr sz="8000" dirty="0">
              <a:latin typeface=".VnTime" panose="020B7200000000000000" pitchFamily="34" charset="0"/>
            </a:endParaRPr>
          </a:p>
        </p:txBody>
      </p:sp>
      <p:pic>
        <p:nvPicPr>
          <p:cNvPr id="782" name="Google Shape;7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06187">
            <a:off x="6471417" y="5037448"/>
            <a:ext cx="526432" cy="4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37397">
            <a:off x="5065496" y="4441206"/>
            <a:ext cx="466112" cy="46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300" y="2856634"/>
            <a:ext cx="4275368" cy="236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8"/>
          <p:cNvPicPr preferRelativeResize="0"/>
          <p:nvPr/>
        </p:nvPicPr>
        <p:blipFill rotWithShape="1">
          <a:blip r:embed="rId6">
            <a:alphaModFix/>
          </a:blip>
          <a:srcRect t="12651" r="43019" b="17374"/>
          <a:stretch/>
        </p:blipFill>
        <p:spPr>
          <a:xfrm>
            <a:off x="0" y="4043634"/>
            <a:ext cx="3104832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95581" flipH="1">
            <a:off x="3923647" y="5152437"/>
            <a:ext cx="393539" cy="39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518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2198912" y="2935991"/>
            <a:ext cx="791184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 sz="8800" b="1" dirty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  <a:ea typeface="微软雅黑" panose="020B0503020204020204" pitchFamily="34" charset="-122"/>
              </a:rPr>
              <a:t>SAVE THE COWS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192" y="5051614"/>
            <a:ext cx="2732609" cy="10151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46043" y="1009641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  <a:ea typeface="微软雅黑" panose="020B0503020204020204" pitchFamily="34" charset="-122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99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2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7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2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659000" y="555517"/>
            <a:ext cx="1494267" cy="14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>
            <a:spLocks noGrp="1"/>
          </p:cNvSpPr>
          <p:nvPr>
            <p:ph type="title"/>
          </p:nvPr>
        </p:nvSpPr>
        <p:spPr>
          <a:xfrm>
            <a:off x="3313064" y="2042692"/>
            <a:ext cx="6237851" cy="208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9066" dirty="0"/>
              <a:t>WARM UP</a:t>
            </a:r>
            <a:endParaRPr sz="9066" dirty="0"/>
          </a:p>
        </p:txBody>
      </p:sp>
      <p:sp>
        <p:nvSpPr>
          <p:cNvPr id="189" name="Google Shape;189;p31"/>
          <p:cNvSpPr txBox="1">
            <a:spLocks noGrp="1"/>
          </p:cNvSpPr>
          <p:nvPr>
            <p:ph type="title" idx="2"/>
          </p:nvPr>
        </p:nvSpPr>
        <p:spPr>
          <a:xfrm>
            <a:off x="5250400" y="1082933"/>
            <a:ext cx="1691200" cy="9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9066" dirty="0">
                <a:solidFill>
                  <a:srgbClr val="FF0000"/>
                </a:solidFill>
              </a:rPr>
              <a:t>01</a:t>
            </a:r>
            <a:endParaRPr sz="9066" dirty="0">
              <a:solidFill>
                <a:srgbClr val="FF0000"/>
              </a:solidFill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038736" y="-121878"/>
            <a:ext cx="3239963" cy="285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45437" y="2072834"/>
            <a:ext cx="3458501" cy="205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582433"/>
            <a:ext cx="565533" cy="4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39755">
            <a:off x="11065435" y="2393585"/>
            <a:ext cx="420135" cy="42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51895">
            <a:off x="10326435" y="2910763"/>
            <a:ext cx="511733" cy="383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4138251" y="1047310"/>
              <a:ext cx="3612953" cy="127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………..?</a:t>
              </a:r>
            </a:p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It’s a giraffe.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09451" y="3989902"/>
              <a:ext cx="35460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What’s that 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71199" y="3455862"/>
            <a:ext cx="4630912" cy="1548524"/>
            <a:chOff x="7163780" y="5089690"/>
            <a:chExt cx="46309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7163780" y="5089690"/>
              <a:ext cx="914005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71999" y="5673702"/>
              <a:ext cx="372269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4. What’s this ?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3" name="Picture 2" descr="Giraffe Clip Art Images - Free Download on Freepik">
            <a:extLst>
              <a:ext uri="{FF2B5EF4-FFF2-40B4-BE49-F238E27FC236}">
                <a16:creationId xmlns:a16="http://schemas.microsoft.com/office/drawing/2014/main" id="{4F5AD297-7085-BDBA-8391-5875CB56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66" y="1161367"/>
            <a:ext cx="962025" cy="15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F6AB52-72F4-3121-392D-F4AB49F07CC1}"/>
              </a:ext>
            </a:extLst>
          </p:cNvPr>
          <p:cNvCxnSpPr>
            <a:cxnSpLocks/>
          </p:cNvCxnSpPr>
          <p:nvPr/>
        </p:nvCxnSpPr>
        <p:spPr>
          <a:xfrm flipH="1">
            <a:off x="9856318" y="1297946"/>
            <a:ext cx="600695" cy="1643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8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4138251" y="1047310"/>
              <a:ext cx="3612953" cy="127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………..?</a:t>
              </a:r>
            </a:p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It’s a panda.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7265367" y="3773599"/>
            <a:ext cx="4557856" cy="1549923"/>
            <a:chOff x="2376344" y="3433557"/>
            <a:chExt cx="4557856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2376344" y="3433557"/>
              <a:ext cx="914831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138305" y="3989902"/>
              <a:ext cx="348832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2. What’s this 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2228619" y="4025140"/>
            <a:ext cx="4630912" cy="1358096"/>
            <a:chOff x="7163780" y="5251374"/>
            <a:chExt cx="4630912" cy="135809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7163780" y="5251374"/>
              <a:ext cx="914005" cy="122515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698641" y="5673702"/>
              <a:ext cx="409605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What’s that ?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2" descr="Page 4 | Panda Clip Art Images - Free Download on Freepik">
            <a:extLst>
              <a:ext uri="{FF2B5EF4-FFF2-40B4-BE49-F238E27FC236}">
                <a16:creationId xmlns:a16="http://schemas.microsoft.com/office/drawing/2014/main" id="{7265B269-7BAB-35AF-CF0F-6561D9C5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857" y="1358812"/>
            <a:ext cx="1362075" cy="13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955AB6-FEEC-00B2-F507-B2D2468EE71E}"/>
              </a:ext>
            </a:extLst>
          </p:cNvPr>
          <p:cNvCxnSpPr>
            <a:cxnSpLocks/>
          </p:cNvCxnSpPr>
          <p:nvPr/>
        </p:nvCxnSpPr>
        <p:spPr>
          <a:xfrm>
            <a:off x="7811960" y="695353"/>
            <a:ext cx="368237" cy="32147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6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35053" y="1193224"/>
              <a:ext cx="5090050" cy="127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What’s that ?</a:t>
              </a:r>
            </a:p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It’s …………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9075" y="3762297"/>
              <a:ext cx="17969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a lion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48986" y="3761053"/>
              <a:ext cx="208230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2. an lion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3" name="Picture 2" descr="Lion Clipart Images - Free Download on Freepik">
            <a:extLst>
              <a:ext uri="{FF2B5EF4-FFF2-40B4-BE49-F238E27FC236}">
                <a16:creationId xmlns:a16="http://schemas.microsoft.com/office/drawing/2014/main" id="{C8D29BBA-4807-15D6-3213-689A08E4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328" y="1162711"/>
            <a:ext cx="1061059" cy="13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B1B827-FF27-7C9F-33C6-741D928F00DD}"/>
              </a:ext>
            </a:extLst>
          </p:cNvPr>
          <p:cNvCxnSpPr>
            <a:cxnSpLocks/>
          </p:cNvCxnSpPr>
          <p:nvPr/>
        </p:nvCxnSpPr>
        <p:spPr>
          <a:xfrm>
            <a:off x="8329871" y="1059574"/>
            <a:ext cx="609271" cy="20627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58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35296" y="246186"/>
            <a:ext cx="10085713" cy="3182815"/>
            <a:chOff x="1835294" y="246185"/>
            <a:chExt cx="10085713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1835294" y="1198485"/>
              <a:ext cx="7591768" cy="127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What’s this ?</a:t>
              </a:r>
            </a:p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It’s …………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74980" y="3989902"/>
              <a:ext cx="181498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A lion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54862" y="3989903"/>
              <a:ext cx="267098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2. A dolphin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37726" y="5041673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03458" y="5635627"/>
              <a:ext cx="21580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3. A tiger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68672" y="5635627"/>
              <a:ext cx="244336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d. A giraffe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2" descr="Dolphin Clipart Vector Art, Icons, and Graphics for Free Download">
            <a:extLst>
              <a:ext uri="{FF2B5EF4-FFF2-40B4-BE49-F238E27FC236}">
                <a16:creationId xmlns:a16="http://schemas.microsoft.com/office/drawing/2014/main" id="{D3218CFF-9F76-7015-E865-F66946AD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413" y="729653"/>
            <a:ext cx="1257300" cy="17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EE5835-C1D1-F11A-944B-1BE15D2E97D7}"/>
              </a:ext>
            </a:extLst>
          </p:cNvPr>
          <p:cNvCxnSpPr>
            <a:cxnSpLocks/>
          </p:cNvCxnSpPr>
          <p:nvPr/>
        </p:nvCxnSpPr>
        <p:spPr>
          <a:xfrm flipV="1">
            <a:off x="8186288" y="1336921"/>
            <a:ext cx="406864" cy="14379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6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157375" y="1000085"/>
              <a:ext cx="5647593" cy="127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What’s this ?</a:t>
              </a:r>
            </a:p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It’s a………...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55132" y="3989902"/>
              <a:ext cx="18546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zebra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05683" y="3989903"/>
              <a:ext cx="1569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2. tiger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054620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97984" y="5635627"/>
              <a:ext cx="13689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3. lion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91676" y="5635627"/>
              <a:ext cx="19973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4. panda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MP3-OU~1">
            <a:hlinkClick r:id="" action="ppaction://media"/>
            <a:extLst>
              <a:ext uri="{FF2B5EF4-FFF2-40B4-BE49-F238E27FC236}">
                <a16:creationId xmlns:a16="http://schemas.microsoft.com/office/drawing/2014/main" id="{1BFA94F0-130F-518D-A88A-FECD8431CA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19236" y="1383759"/>
            <a:ext cx="1126360" cy="11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07" y="246186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12650" y="3989902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snake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63017" y="3989903"/>
              <a:ext cx="185467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2. zebra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83797" y="5635627"/>
              <a:ext cx="19973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3. giraffe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05866" y="5635627"/>
              <a:ext cx="13689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4. lion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E232A-CE5A-DB72-5AD3-7778AE2CCC15}"/>
              </a:ext>
            </a:extLst>
          </p:cNvPr>
          <p:cNvSpPr txBox="1"/>
          <p:nvPr/>
        </p:nvSpPr>
        <p:spPr>
          <a:xfrm>
            <a:off x="3157377" y="1000085"/>
            <a:ext cx="5647593" cy="12781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21000"/>
              </a:lnSpc>
              <a:defRPr/>
            </a:pPr>
            <a:r>
              <a:rPr lang="en-US" sz="3600" dirty="0">
                <a:solidFill>
                  <a:srgbClr val="ED5565"/>
                </a:solidFill>
                <a:latin typeface="#9Slide02 Tieu de dai"/>
                <a:ea typeface="微软雅黑" panose="020B0503020204020204" pitchFamily="34" charset="-122"/>
              </a:rPr>
              <a:t>What’s that ?</a:t>
            </a:r>
          </a:p>
          <a:p>
            <a:pPr algn="ctr" defTabSz="914377">
              <a:lnSpc>
                <a:spcPct val="121000"/>
              </a:lnSpc>
              <a:defRPr/>
            </a:pPr>
            <a:r>
              <a:rPr lang="en-US" sz="3600" dirty="0">
                <a:solidFill>
                  <a:srgbClr val="ED5565"/>
                </a:solidFill>
                <a:latin typeface="#9Slide02 Tieu de dai"/>
                <a:ea typeface="微软雅黑" panose="020B0503020204020204" pitchFamily="34" charset="-122"/>
              </a:rPr>
              <a:t>It’s a………...</a:t>
            </a:r>
          </a:p>
        </p:txBody>
      </p:sp>
      <p:pic>
        <p:nvPicPr>
          <p:cNvPr id="4" name="MP3-OU~2">
            <a:hlinkClick r:id="" action="ppaction://media"/>
            <a:extLst>
              <a:ext uri="{FF2B5EF4-FFF2-40B4-BE49-F238E27FC236}">
                <a16:creationId xmlns:a16="http://schemas.microsoft.com/office/drawing/2014/main" id="{B10ACC6B-8EA8-5F99-78ED-582B552B77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40532" y="140702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5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5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618445" y="246186"/>
            <a:ext cx="10302564" cy="3182815"/>
            <a:chOff x="1618443" y="246185"/>
            <a:chExt cx="10302564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1618443" y="1476532"/>
              <a:ext cx="9029103" cy="6078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lnSpc>
                  <a:spcPct val="121000"/>
                </a:lnSpc>
                <a:defRPr/>
              </a:pPr>
              <a:r>
                <a:rPr lang="en-US" sz="3600" dirty="0">
                  <a:solidFill>
                    <a:srgbClr val="ED5565"/>
                  </a:solidFill>
                  <a:latin typeface="#9Slide02 Tieu de dai"/>
                  <a:ea typeface="微软雅黑" panose="020B0503020204020204" pitchFamily="34" charset="-122"/>
                </a:rPr>
                <a:t>…….is a dolphin.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125899" y="3849617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3027" y="3989902"/>
              <a:ext cx="153888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1. This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93666" y="3855535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92058" y="3989903"/>
              <a:ext cx="159659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  <a:ea typeface="微软雅黑" panose="020B0503020204020204" pitchFamily="34" charset="-122"/>
                </a:rPr>
                <a:t>2. That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2400">
                <a:solidFill>
                  <a:prstClr val="black"/>
                </a:solidFill>
                <a:latin typeface="#9Slide02 Noi dung dai"/>
              </a:rPr>
            </a:br>
            <a:r>
              <a:rPr lang="en-US" sz="24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Sau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HS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đưa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qua Camera,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cô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nhấp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#9Slide02 Noi dung dai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#9Slide02 Noi dung dai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prstClr val="black"/>
                </a:solidFill>
                <a:latin typeface="#9Slide02 Noi dung dai"/>
              </a:rPr>
            </a:br>
            <a:r>
              <a:rPr lang="en-US" sz="28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3" name="Picture 2" descr="Dolphin Clipart Vector Art, Icons, and Graphics for Free Download">
            <a:extLst>
              <a:ext uri="{FF2B5EF4-FFF2-40B4-BE49-F238E27FC236}">
                <a16:creationId xmlns:a16="http://schemas.microsoft.com/office/drawing/2014/main" id="{711E6741-4F04-8C9B-435A-390EC2B9B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247" y="922950"/>
            <a:ext cx="1257300" cy="17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D035C3D-8E68-1A77-BB9A-2E1944648BC8}"/>
              </a:ext>
            </a:extLst>
          </p:cNvPr>
          <p:cNvCxnSpPr>
            <a:cxnSpLocks/>
          </p:cNvCxnSpPr>
          <p:nvPr/>
        </p:nvCxnSpPr>
        <p:spPr>
          <a:xfrm flipH="1">
            <a:off x="10782835" y="807307"/>
            <a:ext cx="586676" cy="12017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2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85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1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6531019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srgbClr val="ED5565"/>
                  </a:solidFill>
                  <a:latin typeface="iCiel Cadena" panose="02000503000000020004" pitchFamily="50" charset="0"/>
                  <a:ea typeface="微软雅黑" panose="020B0503020204020204" pitchFamily="34" charset="-122"/>
                </a:rPr>
                <a:t>Thanks for saving us!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9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659000" y="555517"/>
            <a:ext cx="1494267" cy="14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l="2453" r="66205" b="22588"/>
          <a:stretch/>
        </p:blipFill>
        <p:spPr>
          <a:xfrm flipH="1">
            <a:off x="7255834" y="0"/>
            <a:ext cx="49361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055233" flipH="1">
            <a:off x="40731" y="939958"/>
            <a:ext cx="2375504" cy="296771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2070924" y="1481333"/>
            <a:ext cx="7840800" cy="455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PRACTICE</a:t>
            </a:r>
            <a:endParaRPr dirty="0"/>
          </a:p>
        </p:txBody>
      </p:sp>
      <p:sp>
        <p:nvSpPr>
          <p:cNvPr id="3" name="Google Shape;307;p36">
            <a:extLst>
              <a:ext uri="{FF2B5EF4-FFF2-40B4-BE49-F238E27FC236}">
                <a16:creationId xmlns:a16="http://schemas.microsoft.com/office/drawing/2014/main" id="{D172DAB6-8B86-017B-4725-7FAC4D638369}"/>
              </a:ext>
            </a:extLst>
          </p:cNvPr>
          <p:cNvSpPr txBox="1">
            <a:spLocks/>
          </p:cNvSpPr>
          <p:nvPr/>
        </p:nvSpPr>
        <p:spPr>
          <a:xfrm>
            <a:off x="4260966" y="1048311"/>
            <a:ext cx="3631375" cy="165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ma SemiBold"/>
              <a:buNone/>
              <a:defRPr sz="68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9066" dirty="0">
                <a:solidFill>
                  <a:srgbClr val="FF0000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700846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13346" flipH="1">
            <a:off x="141369" y="405067"/>
            <a:ext cx="393537" cy="3999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18D8E909-16C8-6754-3F3F-2FC09B7B7D7B}"/>
              </a:ext>
            </a:extLst>
          </p:cNvPr>
          <p:cNvSpPr/>
          <p:nvPr/>
        </p:nvSpPr>
        <p:spPr>
          <a:xfrm>
            <a:off x="338138" y="371476"/>
            <a:ext cx="11515724" cy="6219825"/>
          </a:xfrm>
          <a:custGeom>
            <a:avLst/>
            <a:gdLst>
              <a:gd name="connsiteX0" fmla="*/ 777494 w 8636793"/>
              <a:gd name="connsiteY0" fmla="*/ 0 h 4664869"/>
              <a:gd name="connsiteX1" fmla="*/ 1511029 w 8636793"/>
              <a:gd name="connsiteY1" fmla="*/ 0 h 4664869"/>
              <a:gd name="connsiteX2" fmla="*/ 2087377 w 8636793"/>
              <a:gd name="connsiteY2" fmla="*/ 0 h 4664869"/>
              <a:gd name="connsiteX3" fmla="*/ 2585133 w 8636793"/>
              <a:gd name="connsiteY3" fmla="*/ 0 h 4664869"/>
              <a:gd name="connsiteX4" fmla="*/ 3161481 w 8636793"/>
              <a:gd name="connsiteY4" fmla="*/ 0 h 4664869"/>
              <a:gd name="connsiteX5" fmla="*/ 3816423 w 8636793"/>
              <a:gd name="connsiteY5" fmla="*/ 0 h 4664869"/>
              <a:gd name="connsiteX6" fmla="*/ 4392772 w 8636793"/>
              <a:gd name="connsiteY6" fmla="*/ 0 h 4664869"/>
              <a:gd name="connsiteX7" fmla="*/ 4890527 w 8636793"/>
              <a:gd name="connsiteY7" fmla="*/ 0 h 4664869"/>
              <a:gd name="connsiteX8" fmla="*/ 5545469 w 8636793"/>
              <a:gd name="connsiteY8" fmla="*/ 0 h 4664869"/>
              <a:gd name="connsiteX9" fmla="*/ 5964631 w 8636793"/>
              <a:gd name="connsiteY9" fmla="*/ 0 h 4664869"/>
              <a:gd name="connsiteX10" fmla="*/ 6698166 w 8636793"/>
              <a:gd name="connsiteY10" fmla="*/ 0 h 4664869"/>
              <a:gd name="connsiteX11" fmla="*/ 7353107 w 8636793"/>
              <a:gd name="connsiteY11" fmla="*/ 0 h 4664869"/>
              <a:gd name="connsiteX12" fmla="*/ 7772270 w 8636793"/>
              <a:gd name="connsiteY12" fmla="*/ 0 h 4664869"/>
              <a:gd name="connsiteX13" fmla="*/ 8636793 w 8636793"/>
              <a:gd name="connsiteY13" fmla="*/ 0 h 4664869"/>
              <a:gd name="connsiteX14" fmla="*/ 8636793 w 8636793"/>
              <a:gd name="connsiteY14" fmla="*/ 0 h 4664869"/>
              <a:gd name="connsiteX15" fmla="*/ 8636793 w 8636793"/>
              <a:gd name="connsiteY15" fmla="*/ 686770 h 4664869"/>
              <a:gd name="connsiteX16" fmla="*/ 8636793 w 8636793"/>
              <a:gd name="connsiteY16" fmla="*/ 1295792 h 4664869"/>
              <a:gd name="connsiteX17" fmla="*/ 8636793 w 8636793"/>
              <a:gd name="connsiteY17" fmla="*/ 1943688 h 4664869"/>
              <a:gd name="connsiteX18" fmla="*/ 8636793 w 8636793"/>
              <a:gd name="connsiteY18" fmla="*/ 2669331 h 4664869"/>
              <a:gd name="connsiteX19" fmla="*/ 8636793 w 8636793"/>
              <a:gd name="connsiteY19" fmla="*/ 3317227 h 4664869"/>
              <a:gd name="connsiteX20" fmla="*/ 8636793 w 8636793"/>
              <a:gd name="connsiteY20" fmla="*/ 3887375 h 4664869"/>
              <a:gd name="connsiteX21" fmla="*/ 7859299 w 8636793"/>
              <a:gd name="connsiteY21" fmla="*/ 4664869 h 4664869"/>
              <a:gd name="connsiteX22" fmla="*/ 7125764 w 8636793"/>
              <a:gd name="connsiteY22" fmla="*/ 4664869 h 4664869"/>
              <a:gd name="connsiteX23" fmla="*/ 6392230 w 8636793"/>
              <a:gd name="connsiteY23" fmla="*/ 4664869 h 4664869"/>
              <a:gd name="connsiteX24" fmla="*/ 5815881 w 8636793"/>
              <a:gd name="connsiteY24" fmla="*/ 4664869 h 4664869"/>
              <a:gd name="connsiteX25" fmla="*/ 5396719 w 8636793"/>
              <a:gd name="connsiteY25" fmla="*/ 4664869 h 4664869"/>
              <a:gd name="connsiteX26" fmla="*/ 4584591 w 8636793"/>
              <a:gd name="connsiteY26" fmla="*/ 4664869 h 4664869"/>
              <a:gd name="connsiteX27" fmla="*/ 3851057 w 8636793"/>
              <a:gd name="connsiteY27" fmla="*/ 4664869 h 4664869"/>
              <a:gd name="connsiteX28" fmla="*/ 3353301 w 8636793"/>
              <a:gd name="connsiteY28" fmla="*/ 4664869 h 4664869"/>
              <a:gd name="connsiteX29" fmla="*/ 2855545 w 8636793"/>
              <a:gd name="connsiteY29" fmla="*/ 4664869 h 4664869"/>
              <a:gd name="connsiteX30" fmla="*/ 2279197 w 8636793"/>
              <a:gd name="connsiteY30" fmla="*/ 4664869 h 4664869"/>
              <a:gd name="connsiteX31" fmla="*/ 1781441 w 8636793"/>
              <a:gd name="connsiteY31" fmla="*/ 4664869 h 4664869"/>
              <a:gd name="connsiteX32" fmla="*/ 1283686 w 8636793"/>
              <a:gd name="connsiteY32" fmla="*/ 4664869 h 4664869"/>
              <a:gd name="connsiteX33" fmla="*/ 628744 w 8636793"/>
              <a:gd name="connsiteY33" fmla="*/ 4664869 h 4664869"/>
              <a:gd name="connsiteX34" fmla="*/ 0 w 8636793"/>
              <a:gd name="connsiteY34" fmla="*/ 4664869 h 4664869"/>
              <a:gd name="connsiteX35" fmla="*/ 0 w 8636793"/>
              <a:gd name="connsiteY35" fmla="*/ 4664869 h 4664869"/>
              <a:gd name="connsiteX36" fmla="*/ 0 w 8636793"/>
              <a:gd name="connsiteY36" fmla="*/ 3939226 h 4664869"/>
              <a:gd name="connsiteX37" fmla="*/ 0 w 8636793"/>
              <a:gd name="connsiteY37" fmla="*/ 3407951 h 4664869"/>
              <a:gd name="connsiteX38" fmla="*/ 0 w 8636793"/>
              <a:gd name="connsiteY38" fmla="*/ 2876677 h 4664869"/>
              <a:gd name="connsiteX39" fmla="*/ 0 w 8636793"/>
              <a:gd name="connsiteY39" fmla="*/ 2228781 h 4664869"/>
              <a:gd name="connsiteX40" fmla="*/ 0 w 8636793"/>
              <a:gd name="connsiteY40" fmla="*/ 1503137 h 4664869"/>
              <a:gd name="connsiteX41" fmla="*/ 0 w 8636793"/>
              <a:gd name="connsiteY41" fmla="*/ 777494 h 4664869"/>
              <a:gd name="connsiteX42" fmla="*/ 777494 w 8636793"/>
              <a:gd name="connsiteY42" fmla="*/ 0 h 466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636793" h="4664869" fill="none" extrusionOk="0">
                <a:moveTo>
                  <a:pt x="777494" y="0"/>
                </a:moveTo>
                <a:cubicBezTo>
                  <a:pt x="1093452" y="40"/>
                  <a:pt x="1284396" y="-1095"/>
                  <a:pt x="1511029" y="0"/>
                </a:cubicBezTo>
                <a:cubicBezTo>
                  <a:pt x="1737663" y="1095"/>
                  <a:pt x="1882235" y="20631"/>
                  <a:pt x="2087377" y="0"/>
                </a:cubicBezTo>
                <a:cubicBezTo>
                  <a:pt x="2292519" y="-20631"/>
                  <a:pt x="2405387" y="13688"/>
                  <a:pt x="2585133" y="0"/>
                </a:cubicBezTo>
                <a:cubicBezTo>
                  <a:pt x="2764879" y="-13688"/>
                  <a:pt x="2935130" y="-24520"/>
                  <a:pt x="3161481" y="0"/>
                </a:cubicBezTo>
                <a:cubicBezTo>
                  <a:pt x="3387832" y="24520"/>
                  <a:pt x="3503957" y="-15981"/>
                  <a:pt x="3816423" y="0"/>
                </a:cubicBezTo>
                <a:cubicBezTo>
                  <a:pt x="4128889" y="15981"/>
                  <a:pt x="4106219" y="20832"/>
                  <a:pt x="4392772" y="0"/>
                </a:cubicBezTo>
                <a:cubicBezTo>
                  <a:pt x="4679325" y="-20832"/>
                  <a:pt x="4660568" y="-23626"/>
                  <a:pt x="4890527" y="0"/>
                </a:cubicBezTo>
                <a:cubicBezTo>
                  <a:pt x="5120486" y="23626"/>
                  <a:pt x="5382695" y="28797"/>
                  <a:pt x="5545469" y="0"/>
                </a:cubicBezTo>
                <a:cubicBezTo>
                  <a:pt x="5708243" y="-28797"/>
                  <a:pt x="5796112" y="-7031"/>
                  <a:pt x="5964631" y="0"/>
                </a:cubicBezTo>
                <a:cubicBezTo>
                  <a:pt x="6133150" y="7031"/>
                  <a:pt x="6526756" y="-25892"/>
                  <a:pt x="6698166" y="0"/>
                </a:cubicBezTo>
                <a:cubicBezTo>
                  <a:pt x="6869577" y="25892"/>
                  <a:pt x="7147660" y="27995"/>
                  <a:pt x="7353107" y="0"/>
                </a:cubicBezTo>
                <a:cubicBezTo>
                  <a:pt x="7558554" y="-27995"/>
                  <a:pt x="7591199" y="1843"/>
                  <a:pt x="7772270" y="0"/>
                </a:cubicBezTo>
                <a:cubicBezTo>
                  <a:pt x="7953341" y="-1843"/>
                  <a:pt x="8300857" y="-14201"/>
                  <a:pt x="8636793" y="0"/>
                </a:cubicBezTo>
                <a:lnTo>
                  <a:pt x="8636793" y="0"/>
                </a:lnTo>
                <a:cubicBezTo>
                  <a:pt x="8614797" y="281227"/>
                  <a:pt x="8604922" y="476314"/>
                  <a:pt x="8636793" y="686770"/>
                </a:cubicBezTo>
                <a:cubicBezTo>
                  <a:pt x="8668665" y="897226"/>
                  <a:pt x="8634085" y="1129880"/>
                  <a:pt x="8636793" y="1295792"/>
                </a:cubicBezTo>
                <a:cubicBezTo>
                  <a:pt x="8639501" y="1461704"/>
                  <a:pt x="8662272" y="1778601"/>
                  <a:pt x="8636793" y="1943688"/>
                </a:cubicBezTo>
                <a:cubicBezTo>
                  <a:pt x="8611314" y="2108775"/>
                  <a:pt x="8639515" y="2386258"/>
                  <a:pt x="8636793" y="2669331"/>
                </a:cubicBezTo>
                <a:cubicBezTo>
                  <a:pt x="8634071" y="2952404"/>
                  <a:pt x="8635933" y="3065478"/>
                  <a:pt x="8636793" y="3317227"/>
                </a:cubicBezTo>
                <a:cubicBezTo>
                  <a:pt x="8637653" y="3568976"/>
                  <a:pt x="8661787" y="3731227"/>
                  <a:pt x="8636793" y="3887375"/>
                </a:cubicBezTo>
                <a:cubicBezTo>
                  <a:pt x="8623931" y="4301292"/>
                  <a:pt x="8245965" y="4575235"/>
                  <a:pt x="7859299" y="4664869"/>
                </a:cubicBezTo>
                <a:cubicBezTo>
                  <a:pt x="7622650" y="4646864"/>
                  <a:pt x="7336594" y="4680259"/>
                  <a:pt x="7125764" y="4664869"/>
                </a:cubicBezTo>
                <a:cubicBezTo>
                  <a:pt x="6914935" y="4649479"/>
                  <a:pt x="6584753" y="4686891"/>
                  <a:pt x="6392230" y="4664869"/>
                </a:cubicBezTo>
                <a:cubicBezTo>
                  <a:pt x="6199707" y="4642847"/>
                  <a:pt x="5974564" y="4675736"/>
                  <a:pt x="5815881" y="4664869"/>
                </a:cubicBezTo>
                <a:cubicBezTo>
                  <a:pt x="5657198" y="4654002"/>
                  <a:pt x="5532723" y="4674447"/>
                  <a:pt x="5396719" y="4664869"/>
                </a:cubicBezTo>
                <a:cubicBezTo>
                  <a:pt x="5260715" y="4655291"/>
                  <a:pt x="4870458" y="4629386"/>
                  <a:pt x="4584591" y="4664869"/>
                </a:cubicBezTo>
                <a:cubicBezTo>
                  <a:pt x="4298724" y="4700352"/>
                  <a:pt x="4044608" y="4680751"/>
                  <a:pt x="3851057" y="4664869"/>
                </a:cubicBezTo>
                <a:cubicBezTo>
                  <a:pt x="3657506" y="4648987"/>
                  <a:pt x="3591329" y="4676074"/>
                  <a:pt x="3353301" y="4664869"/>
                </a:cubicBezTo>
                <a:cubicBezTo>
                  <a:pt x="3115273" y="4653664"/>
                  <a:pt x="3066564" y="4647693"/>
                  <a:pt x="2855545" y="4664869"/>
                </a:cubicBezTo>
                <a:cubicBezTo>
                  <a:pt x="2644526" y="4682045"/>
                  <a:pt x="2491083" y="4650570"/>
                  <a:pt x="2279197" y="4664869"/>
                </a:cubicBezTo>
                <a:cubicBezTo>
                  <a:pt x="2067311" y="4679168"/>
                  <a:pt x="1987693" y="4647069"/>
                  <a:pt x="1781441" y="4664869"/>
                </a:cubicBezTo>
                <a:cubicBezTo>
                  <a:pt x="1575189" y="4682669"/>
                  <a:pt x="1467971" y="4670728"/>
                  <a:pt x="1283686" y="4664869"/>
                </a:cubicBezTo>
                <a:cubicBezTo>
                  <a:pt x="1099402" y="4659010"/>
                  <a:pt x="879923" y="4637108"/>
                  <a:pt x="628744" y="4664869"/>
                </a:cubicBezTo>
                <a:cubicBezTo>
                  <a:pt x="377565" y="4692630"/>
                  <a:pt x="184391" y="4653102"/>
                  <a:pt x="0" y="4664869"/>
                </a:cubicBezTo>
                <a:lnTo>
                  <a:pt x="0" y="4664869"/>
                </a:lnTo>
                <a:cubicBezTo>
                  <a:pt x="-16158" y="4487975"/>
                  <a:pt x="-12066" y="4111734"/>
                  <a:pt x="0" y="3939226"/>
                </a:cubicBezTo>
                <a:cubicBezTo>
                  <a:pt x="12066" y="3766718"/>
                  <a:pt x="8481" y="3592746"/>
                  <a:pt x="0" y="3407951"/>
                </a:cubicBezTo>
                <a:cubicBezTo>
                  <a:pt x="-8481" y="3223157"/>
                  <a:pt x="26517" y="3022035"/>
                  <a:pt x="0" y="2876677"/>
                </a:cubicBezTo>
                <a:cubicBezTo>
                  <a:pt x="-26517" y="2731319"/>
                  <a:pt x="-8011" y="2454638"/>
                  <a:pt x="0" y="2228781"/>
                </a:cubicBezTo>
                <a:cubicBezTo>
                  <a:pt x="8011" y="2002924"/>
                  <a:pt x="29636" y="1801574"/>
                  <a:pt x="0" y="1503137"/>
                </a:cubicBezTo>
                <a:cubicBezTo>
                  <a:pt x="-29636" y="1204700"/>
                  <a:pt x="5474" y="962652"/>
                  <a:pt x="0" y="777494"/>
                </a:cubicBezTo>
                <a:cubicBezTo>
                  <a:pt x="-39004" y="407703"/>
                  <a:pt x="356669" y="90468"/>
                  <a:pt x="777494" y="0"/>
                </a:cubicBezTo>
                <a:close/>
              </a:path>
              <a:path w="8636793" h="4664869" stroke="0" extrusionOk="0">
                <a:moveTo>
                  <a:pt x="777494" y="0"/>
                </a:moveTo>
                <a:cubicBezTo>
                  <a:pt x="929396" y="16837"/>
                  <a:pt x="1032042" y="-4057"/>
                  <a:pt x="1196657" y="0"/>
                </a:cubicBezTo>
                <a:cubicBezTo>
                  <a:pt x="1361272" y="4057"/>
                  <a:pt x="1695192" y="24331"/>
                  <a:pt x="2008784" y="0"/>
                </a:cubicBezTo>
                <a:cubicBezTo>
                  <a:pt x="2322376" y="-24331"/>
                  <a:pt x="2260570" y="-14267"/>
                  <a:pt x="2427947" y="0"/>
                </a:cubicBezTo>
                <a:cubicBezTo>
                  <a:pt x="2595324" y="14267"/>
                  <a:pt x="2902477" y="30604"/>
                  <a:pt x="3240074" y="0"/>
                </a:cubicBezTo>
                <a:cubicBezTo>
                  <a:pt x="3577671" y="-30604"/>
                  <a:pt x="3797573" y="5256"/>
                  <a:pt x="3973609" y="0"/>
                </a:cubicBezTo>
                <a:cubicBezTo>
                  <a:pt x="4149646" y="-5256"/>
                  <a:pt x="4353885" y="-33140"/>
                  <a:pt x="4707144" y="0"/>
                </a:cubicBezTo>
                <a:cubicBezTo>
                  <a:pt x="5060404" y="33140"/>
                  <a:pt x="5019489" y="24828"/>
                  <a:pt x="5204899" y="0"/>
                </a:cubicBezTo>
                <a:cubicBezTo>
                  <a:pt x="5390310" y="-24828"/>
                  <a:pt x="5700363" y="12202"/>
                  <a:pt x="5938434" y="0"/>
                </a:cubicBezTo>
                <a:cubicBezTo>
                  <a:pt x="6176506" y="-12202"/>
                  <a:pt x="6316478" y="17319"/>
                  <a:pt x="6593375" y="0"/>
                </a:cubicBezTo>
                <a:cubicBezTo>
                  <a:pt x="6870272" y="-17319"/>
                  <a:pt x="7011450" y="-22748"/>
                  <a:pt x="7326910" y="0"/>
                </a:cubicBezTo>
                <a:cubicBezTo>
                  <a:pt x="7642371" y="22748"/>
                  <a:pt x="7687797" y="8072"/>
                  <a:pt x="7903258" y="0"/>
                </a:cubicBezTo>
                <a:cubicBezTo>
                  <a:pt x="8118719" y="-8072"/>
                  <a:pt x="8435497" y="-29050"/>
                  <a:pt x="8636793" y="0"/>
                </a:cubicBezTo>
                <a:lnTo>
                  <a:pt x="8636793" y="0"/>
                </a:lnTo>
                <a:cubicBezTo>
                  <a:pt x="8630359" y="323648"/>
                  <a:pt x="8608522" y="399353"/>
                  <a:pt x="8636793" y="725643"/>
                </a:cubicBezTo>
                <a:cubicBezTo>
                  <a:pt x="8665064" y="1051933"/>
                  <a:pt x="8603877" y="1231958"/>
                  <a:pt x="8636793" y="1451287"/>
                </a:cubicBezTo>
                <a:cubicBezTo>
                  <a:pt x="8669709" y="1670616"/>
                  <a:pt x="8663001" y="1781279"/>
                  <a:pt x="8636793" y="1982561"/>
                </a:cubicBezTo>
                <a:cubicBezTo>
                  <a:pt x="8610585" y="2183843"/>
                  <a:pt x="8612053" y="2423495"/>
                  <a:pt x="8636793" y="2552710"/>
                </a:cubicBezTo>
                <a:cubicBezTo>
                  <a:pt x="8661533" y="2681925"/>
                  <a:pt x="8652351" y="3068398"/>
                  <a:pt x="8636793" y="3239479"/>
                </a:cubicBezTo>
                <a:cubicBezTo>
                  <a:pt x="8621235" y="3410560"/>
                  <a:pt x="8652631" y="3637129"/>
                  <a:pt x="8636793" y="3887375"/>
                </a:cubicBezTo>
                <a:cubicBezTo>
                  <a:pt x="8644474" y="4332127"/>
                  <a:pt x="8318734" y="4670086"/>
                  <a:pt x="7859299" y="4664869"/>
                </a:cubicBezTo>
                <a:cubicBezTo>
                  <a:pt x="7725066" y="4653963"/>
                  <a:pt x="7350309" y="4638469"/>
                  <a:pt x="7204357" y="4664869"/>
                </a:cubicBezTo>
                <a:cubicBezTo>
                  <a:pt x="7058405" y="4691269"/>
                  <a:pt x="6968795" y="4647523"/>
                  <a:pt x="6785195" y="4664869"/>
                </a:cubicBezTo>
                <a:cubicBezTo>
                  <a:pt x="6601595" y="4682215"/>
                  <a:pt x="6466952" y="4653693"/>
                  <a:pt x="6208846" y="4664869"/>
                </a:cubicBezTo>
                <a:cubicBezTo>
                  <a:pt x="5950740" y="4676045"/>
                  <a:pt x="5795632" y="4649514"/>
                  <a:pt x="5396719" y="4664869"/>
                </a:cubicBezTo>
                <a:cubicBezTo>
                  <a:pt x="4997806" y="4680224"/>
                  <a:pt x="4954324" y="4652929"/>
                  <a:pt x="4820370" y="4664869"/>
                </a:cubicBezTo>
                <a:cubicBezTo>
                  <a:pt x="4686416" y="4676809"/>
                  <a:pt x="4180492" y="4630943"/>
                  <a:pt x="4008242" y="4664869"/>
                </a:cubicBezTo>
                <a:cubicBezTo>
                  <a:pt x="3835992" y="4698795"/>
                  <a:pt x="3769697" y="4685282"/>
                  <a:pt x="3589080" y="4664869"/>
                </a:cubicBezTo>
                <a:cubicBezTo>
                  <a:pt x="3408463" y="4644456"/>
                  <a:pt x="3290663" y="4679102"/>
                  <a:pt x="3169917" y="4664869"/>
                </a:cubicBezTo>
                <a:cubicBezTo>
                  <a:pt x="3049171" y="4650636"/>
                  <a:pt x="2700950" y="4654128"/>
                  <a:pt x="2357790" y="4664869"/>
                </a:cubicBezTo>
                <a:cubicBezTo>
                  <a:pt x="2014630" y="4675610"/>
                  <a:pt x="2116916" y="4646327"/>
                  <a:pt x="1938627" y="4664869"/>
                </a:cubicBezTo>
                <a:cubicBezTo>
                  <a:pt x="1760338" y="4683411"/>
                  <a:pt x="1488288" y="4677812"/>
                  <a:pt x="1362278" y="4664869"/>
                </a:cubicBezTo>
                <a:cubicBezTo>
                  <a:pt x="1236268" y="4651926"/>
                  <a:pt x="1133105" y="4685327"/>
                  <a:pt x="943116" y="4664869"/>
                </a:cubicBezTo>
                <a:cubicBezTo>
                  <a:pt x="753127" y="4644411"/>
                  <a:pt x="299263" y="4651893"/>
                  <a:pt x="0" y="4664869"/>
                </a:cubicBezTo>
                <a:lnTo>
                  <a:pt x="0" y="4664869"/>
                </a:lnTo>
                <a:cubicBezTo>
                  <a:pt x="-12914" y="4556955"/>
                  <a:pt x="16495" y="4327448"/>
                  <a:pt x="0" y="4133594"/>
                </a:cubicBezTo>
                <a:cubicBezTo>
                  <a:pt x="-16495" y="3939740"/>
                  <a:pt x="15496" y="3820300"/>
                  <a:pt x="0" y="3524572"/>
                </a:cubicBezTo>
                <a:cubicBezTo>
                  <a:pt x="-15496" y="3228844"/>
                  <a:pt x="16101" y="3153354"/>
                  <a:pt x="0" y="2954424"/>
                </a:cubicBezTo>
                <a:cubicBezTo>
                  <a:pt x="-16101" y="2755494"/>
                  <a:pt x="-2569" y="2549248"/>
                  <a:pt x="0" y="2384276"/>
                </a:cubicBezTo>
                <a:cubicBezTo>
                  <a:pt x="2569" y="2219304"/>
                  <a:pt x="1369" y="1901206"/>
                  <a:pt x="0" y="1736380"/>
                </a:cubicBezTo>
                <a:cubicBezTo>
                  <a:pt x="-1369" y="1571554"/>
                  <a:pt x="1264" y="1046183"/>
                  <a:pt x="0" y="777494"/>
                </a:cubicBezTo>
                <a:cubicBezTo>
                  <a:pt x="-55111" y="377335"/>
                  <a:pt x="347768" y="-10411"/>
                  <a:pt x="777494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192715879">
                  <a:custGeom>
                    <a:avLst/>
                    <a:gdLst>
                      <a:gd name="connsiteX0" fmla="*/ 1036658 w 11515724"/>
                      <a:gd name="connsiteY0" fmla="*/ 0 h 6219825"/>
                      <a:gd name="connsiteX1" fmla="*/ 1525681 w 11515724"/>
                      <a:gd name="connsiteY1" fmla="*/ 0 h 6219825"/>
                      <a:gd name="connsiteX2" fmla="*/ 2224285 w 11515724"/>
                      <a:gd name="connsiteY2" fmla="*/ 0 h 6219825"/>
                      <a:gd name="connsiteX3" fmla="*/ 2713309 w 11515724"/>
                      <a:gd name="connsiteY3" fmla="*/ 0 h 6219825"/>
                      <a:gd name="connsiteX4" fmla="*/ 3097541 w 11515724"/>
                      <a:gd name="connsiteY4" fmla="*/ 0 h 6219825"/>
                      <a:gd name="connsiteX5" fmla="*/ 3900936 w 11515724"/>
                      <a:gd name="connsiteY5" fmla="*/ 0 h 6219825"/>
                      <a:gd name="connsiteX6" fmla="*/ 4704331 w 11515724"/>
                      <a:gd name="connsiteY6" fmla="*/ 0 h 6219825"/>
                      <a:gd name="connsiteX7" fmla="*/ 5612517 w 11515724"/>
                      <a:gd name="connsiteY7" fmla="*/ 0 h 6219825"/>
                      <a:gd name="connsiteX8" fmla="*/ 6415912 w 11515724"/>
                      <a:gd name="connsiteY8" fmla="*/ 0 h 6219825"/>
                      <a:gd name="connsiteX9" fmla="*/ 7219307 w 11515724"/>
                      <a:gd name="connsiteY9" fmla="*/ 0 h 6219825"/>
                      <a:gd name="connsiteX10" fmla="*/ 7917911 w 11515724"/>
                      <a:gd name="connsiteY10" fmla="*/ 0 h 6219825"/>
                      <a:gd name="connsiteX11" fmla="*/ 8616516 w 11515724"/>
                      <a:gd name="connsiteY11" fmla="*/ 0 h 6219825"/>
                      <a:gd name="connsiteX12" fmla="*/ 9210329 w 11515724"/>
                      <a:gd name="connsiteY12" fmla="*/ 0 h 6219825"/>
                      <a:gd name="connsiteX13" fmla="*/ 10118515 w 11515724"/>
                      <a:gd name="connsiteY13" fmla="*/ 0 h 6219825"/>
                      <a:gd name="connsiteX14" fmla="*/ 11515724 w 11515724"/>
                      <a:gd name="connsiteY14" fmla="*/ 0 h 6219825"/>
                      <a:gd name="connsiteX15" fmla="*/ 11515724 w 11515724"/>
                      <a:gd name="connsiteY15" fmla="*/ 0 h 6219825"/>
                      <a:gd name="connsiteX16" fmla="*/ 11515724 w 11515724"/>
                      <a:gd name="connsiteY16" fmla="*/ 492401 h 6219825"/>
                      <a:gd name="connsiteX17" fmla="*/ 11515724 w 11515724"/>
                      <a:gd name="connsiteY17" fmla="*/ 1036633 h 6219825"/>
                      <a:gd name="connsiteX18" fmla="*/ 11515724 w 11515724"/>
                      <a:gd name="connsiteY18" fmla="*/ 1632698 h 6219825"/>
                      <a:gd name="connsiteX19" fmla="*/ 11515724 w 11515724"/>
                      <a:gd name="connsiteY19" fmla="*/ 2176930 h 6219825"/>
                      <a:gd name="connsiteX20" fmla="*/ 11515724 w 11515724"/>
                      <a:gd name="connsiteY20" fmla="*/ 2721163 h 6219825"/>
                      <a:gd name="connsiteX21" fmla="*/ 11515724 w 11515724"/>
                      <a:gd name="connsiteY21" fmla="*/ 3369059 h 6219825"/>
                      <a:gd name="connsiteX22" fmla="*/ 11515724 w 11515724"/>
                      <a:gd name="connsiteY22" fmla="*/ 4068786 h 6219825"/>
                      <a:gd name="connsiteX23" fmla="*/ 11515724 w 11515724"/>
                      <a:gd name="connsiteY23" fmla="*/ 5183167 h 6219825"/>
                      <a:gd name="connsiteX24" fmla="*/ 10479066 w 11515724"/>
                      <a:gd name="connsiteY24" fmla="*/ 6219825 h 6219825"/>
                      <a:gd name="connsiteX25" fmla="*/ 9780462 w 11515724"/>
                      <a:gd name="connsiteY25" fmla="*/ 6219825 h 6219825"/>
                      <a:gd name="connsiteX26" fmla="*/ 9186648 w 11515724"/>
                      <a:gd name="connsiteY26" fmla="*/ 6219825 h 6219825"/>
                      <a:gd name="connsiteX27" fmla="*/ 8592834 w 11515724"/>
                      <a:gd name="connsiteY27" fmla="*/ 6219825 h 6219825"/>
                      <a:gd name="connsiteX28" fmla="*/ 7684648 w 11515724"/>
                      <a:gd name="connsiteY28" fmla="*/ 6219825 h 6219825"/>
                      <a:gd name="connsiteX29" fmla="*/ 7300416 w 11515724"/>
                      <a:gd name="connsiteY29" fmla="*/ 6219825 h 6219825"/>
                      <a:gd name="connsiteX30" fmla="*/ 6497021 w 11515724"/>
                      <a:gd name="connsiteY30" fmla="*/ 6219825 h 6219825"/>
                      <a:gd name="connsiteX31" fmla="*/ 5693626 w 11515724"/>
                      <a:gd name="connsiteY31" fmla="*/ 6219825 h 6219825"/>
                      <a:gd name="connsiteX32" fmla="*/ 4785440 w 11515724"/>
                      <a:gd name="connsiteY32" fmla="*/ 6219825 h 6219825"/>
                      <a:gd name="connsiteX33" fmla="*/ 3877254 w 11515724"/>
                      <a:gd name="connsiteY33" fmla="*/ 6219825 h 6219825"/>
                      <a:gd name="connsiteX34" fmla="*/ 3178650 w 11515724"/>
                      <a:gd name="connsiteY34" fmla="*/ 6219825 h 6219825"/>
                      <a:gd name="connsiteX35" fmla="*/ 2270464 w 11515724"/>
                      <a:gd name="connsiteY35" fmla="*/ 6219825 h 6219825"/>
                      <a:gd name="connsiteX36" fmla="*/ 1886232 w 11515724"/>
                      <a:gd name="connsiteY36" fmla="*/ 6219825 h 6219825"/>
                      <a:gd name="connsiteX37" fmla="*/ 1501999 w 11515724"/>
                      <a:gd name="connsiteY37" fmla="*/ 6219825 h 6219825"/>
                      <a:gd name="connsiteX38" fmla="*/ 908186 w 11515724"/>
                      <a:gd name="connsiteY38" fmla="*/ 6219825 h 6219825"/>
                      <a:gd name="connsiteX39" fmla="*/ 0 w 11515724"/>
                      <a:gd name="connsiteY39" fmla="*/ 6219825 h 6219825"/>
                      <a:gd name="connsiteX40" fmla="*/ 0 w 11515724"/>
                      <a:gd name="connsiteY40" fmla="*/ 6219825 h 6219825"/>
                      <a:gd name="connsiteX41" fmla="*/ 0 w 11515724"/>
                      <a:gd name="connsiteY41" fmla="*/ 5675592 h 6219825"/>
                      <a:gd name="connsiteX42" fmla="*/ 0 w 11515724"/>
                      <a:gd name="connsiteY42" fmla="*/ 5131360 h 6219825"/>
                      <a:gd name="connsiteX43" fmla="*/ 0 w 11515724"/>
                      <a:gd name="connsiteY43" fmla="*/ 4587127 h 6219825"/>
                      <a:gd name="connsiteX44" fmla="*/ 0 w 11515724"/>
                      <a:gd name="connsiteY44" fmla="*/ 3835568 h 6219825"/>
                      <a:gd name="connsiteX45" fmla="*/ 0 w 11515724"/>
                      <a:gd name="connsiteY45" fmla="*/ 3135841 h 6219825"/>
                      <a:gd name="connsiteX46" fmla="*/ 0 w 11515724"/>
                      <a:gd name="connsiteY46" fmla="*/ 2539776 h 6219825"/>
                      <a:gd name="connsiteX47" fmla="*/ 0 w 11515724"/>
                      <a:gd name="connsiteY47" fmla="*/ 1891881 h 6219825"/>
                      <a:gd name="connsiteX48" fmla="*/ 0 w 11515724"/>
                      <a:gd name="connsiteY48" fmla="*/ 1036658 h 6219825"/>
                      <a:gd name="connsiteX49" fmla="*/ 1036658 w 11515724"/>
                      <a:gd name="connsiteY49" fmla="*/ 0 h 6219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515724" h="6219825" fill="none" extrusionOk="0">
                        <a:moveTo>
                          <a:pt x="1036658" y="0"/>
                        </a:moveTo>
                        <a:cubicBezTo>
                          <a:pt x="1240312" y="-17335"/>
                          <a:pt x="1348595" y="4873"/>
                          <a:pt x="1525681" y="0"/>
                        </a:cubicBezTo>
                        <a:cubicBezTo>
                          <a:pt x="1702767" y="-4873"/>
                          <a:pt x="1899530" y="-8587"/>
                          <a:pt x="2224285" y="0"/>
                        </a:cubicBezTo>
                        <a:cubicBezTo>
                          <a:pt x="2549040" y="8587"/>
                          <a:pt x="2614432" y="-15737"/>
                          <a:pt x="2713309" y="0"/>
                        </a:cubicBezTo>
                        <a:cubicBezTo>
                          <a:pt x="2812186" y="15737"/>
                          <a:pt x="2906894" y="-13840"/>
                          <a:pt x="3097541" y="0"/>
                        </a:cubicBezTo>
                        <a:cubicBezTo>
                          <a:pt x="3288188" y="13840"/>
                          <a:pt x="3517728" y="-9601"/>
                          <a:pt x="3900936" y="0"/>
                        </a:cubicBezTo>
                        <a:cubicBezTo>
                          <a:pt x="4284145" y="9601"/>
                          <a:pt x="4432285" y="-9377"/>
                          <a:pt x="4704331" y="0"/>
                        </a:cubicBezTo>
                        <a:cubicBezTo>
                          <a:pt x="4976378" y="9377"/>
                          <a:pt x="5217433" y="40526"/>
                          <a:pt x="5612517" y="0"/>
                        </a:cubicBezTo>
                        <a:cubicBezTo>
                          <a:pt x="6007601" y="-40526"/>
                          <a:pt x="6145991" y="2915"/>
                          <a:pt x="6415912" y="0"/>
                        </a:cubicBezTo>
                        <a:cubicBezTo>
                          <a:pt x="6685833" y="-2915"/>
                          <a:pt x="6899401" y="16096"/>
                          <a:pt x="7219307" y="0"/>
                        </a:cubicBezTo>
                        <a:cubicBezTo>
                          <a:pt x="7539214" y="-16096"/>
                          <a:pt x="7764935" y="-2956"/>
                          <a:pt x="7917911" y="0"/>
                        </a:cubicBezTo>
                        <a:cubicBezTo>
                          <a:pt x="8070887" y="2956"/>
                          <a:pt x="8321604" y="-11072"/>
                          <a:pt x="8616516" y="0"/>
                        </a:cubicBezTo>
                        <a:cubicBezTo>
                          <a:pt x="8911428" y="11072"/>
                          <a:pt x="9028987" y="2767"/>
                          <a:pt x="9210329" y="0"/>
                        </a:cubicBezTo>
                        <a:cubicBezTo>
                          <a:pt x="9391671" y="-2767"/>
                          <a:pt x="9872942" y="-27976"/>
                          <a:pt x="10118515" y="0"/>
                        </a:cubicBezTo>
                        <a:cubicBezTo>
                          <a:pt x="10364088" y="27976"/>
                          <a:pt x="11122625" y="-20488"/>
                          <a:pt x="11515724" y="0"/>
                        </a:cubicBezTo>
                        <a:lnTo>
                          <a:pt x="11515724" y="0"/>
                        </a:lnTo>
                        <a:cubicBezTo>
                          <a:pt x="11511546" y="101290"/>
                          <a:pt x="11495687" y="321008"/>
                          <a:pt x="11515724" y="492401"/>
                        </a:cubicBezTo>
                        <a:cubicBezTo>
                          <a:pt x="11535761" y="663794"/>
                          <a:pt x="11489311" y="829666"/>
                          <a:pt x="11515724" y="1036633"/>
                        </a:cubicBezTo>
                        <a:cubicBezTo>
                          <a:pt x="11542137" y="1243600"/>
                          <a:pt x="11492726" y="1358780"/>
                          <a:pt x="11515724" y="1632698"/>
                        </a:cubicBezTo>
                        <a:cubicBezTo>
                          <a:pt x="11538722" y="1906616"/>
                          <a:pt x="11521391" y="2046600"/>
                          <a:pt x="11515724" y="2176930"/>
                        </a:cubicBezTo>
                        <a:cubicBezTo>
                          <a:pt x="11510057" y="2307260"/>
                          <a:pt x="11524618" y="2544100"/>
                          <a:pt x="11515724" y="2721163"/>
                        </a:cubicBezTo>
                        <a:cubicBezTo>
                          <a:pt x="11506830" y="2898226"/>
                          <a:pt x="11505415" y="3147804"/>
                          <a:pt x="11515724" y="3369059"/>
                        </a:cubicBezTo>
                        <a:cubicBezTo>
                          <a:pt x="11526033" y="3590314"/>
                          <a:pt x="11484061" y="3893687"/>
                          <a:pt x="11515724" y="4068786"/>
                        </a:cubicBezTo>
                        <a:cubicBezTo>
                          <a:pt x="11547387" y="4243885"/>
                          <a:pt x="11492419" y="4938905"/>
                          <a:pt x="11515724" y="5183167"/>
                        </a:cubicBezTo>
                        <a:cubicBezTo>
                          <a:pt x="11548588" y="5843674"/>
                          <a:pt x="11035182" y="6266356"/>
                          <a:pt x="10479066" y="6219825"/>
                        </a:cubicBezTo>
                        <a:cubicBezTo>
                          <a:pt x="10300231" y="6188089"/>
                          <a:pt x="10053902" y="6202969"/>
                          <a:pt x="9780462" y="6219825"/>
                        </a:cubicBezTo>
                        <a:cubicBezTo>
                          <a:pt x="9507022" y="6236681"/>
                          <a:pt x="9355632" y="6217392"/>
                          <a:pt x="9186648" y="6219825"/>
                        </a:cubicBezTo>
                        <a:cubicBezTo>
                          <a:pt x="9017664" y="6222258"/>
                          <a:pt x="8884399" y="6192903"/>
                          <a:pt x="8592834" y="6219825"/>
                        </a:cubicBezTo>
                        <a:cubicBezTo>
                          <a:pt x="8301269" y="6246747"/>
                          <a:pt x="8094663" y="6192098"/>
                          <a:pt x="7684648" y="6219825"/>
                        </a:cubicBezTo>
                        <a:cubicBezTo>
                          <a:pt x="7274633" y="6247552"/>
                          <a:pt x="7459795" y="6210631"/>
                          <a:pt x="7300416" y="6219825"/>
                        </a:cubicBezTo>
                        <a:cubicBezTo>
                          <a:pt x="7141037" y="6229019"/>
                          <a:pt x="6789951" y="6236891"/>
                          <a:pt x="6497021" y="6219825"/>
                        </a:cubicBezTo>
                        <a:cubicBezTo>
                          <a:pt x="6204091" y="6202759"/>
                          <a:pt x="5870895" y="6194103"/>
                          <a:pt x="5693626" y="6219825"/>
                        </a:cubicBezTo>
                        <a:cubicBezTo>
                          <a:pt x="5516358" y="6245547"/>
                          <a:pt x="5222348" y="6229807"/>
                          <a:pt x="4785440" y="6219825"/>
                        </a:cubicBezTo>
                        <a:cubicBezTo>
                          <a:pt x="4348532" y="6209843"/>
                          <a:pt x="4316075" y="6212881"/>
                          <a:pt x="3877254" y="6219825"/>
                        </a:cubicBezTo>
                        <a:cubicBezTo>
                          <a:pt x="3438433" y="6226769"/>
                          <a:pt x="3513158" y="6220267"/>
                          <a:pt x="3178650" y="6219825"/>
                        </a:cubicBezTo>
                        <a:cubicBezTo>
                          <a:pt x="2844142" y="6219383"/>
                          <a:pt x="2546514" y="6252549"/>
                          <a:pt x="2270464" y="6219825"/>
                        </a:cubicBezTo>
                        <a:cubicBezTo>
                          <a:pt x="1994414" y="6187101"/>
                          <a:pt x="2035150" y="6222216"/>
                          <a:pt x="1886232" y="6219825"/>
                        </a:cubicBezTo>
                        <a:cubicBezTo>
                          <a:pt x="1737314" y="6217434"/>
                          <a:pt x="1661920" y="6213205"/>
                          <a:pt x="1501999" y="6219825"/>
                        </a:cubicBezTo>
                        <a:cubicBezTo>
                          <a:pt x="1342078" y="6226445"/>
                          <a:pt x="1164739" y="6224198"/>
                          <a:pt x="908186" y="6219825"/>
                        </a:cubicBezTo>
                        <a:cubicBezTo>
                          <a:pt x="651633" y="6215452"/>
                          <a:pt x="348391" y="6248181"/>
                          <a:pt x="0" y="6219825"/>
                        </a:cubicBezTo>
                        <a:lnTo>
                          <a:pt x="0" y="6219825"/>
                        </a:lnTo>
                        <a:cubicBezTo>
                          <a:pt x="16148" y="6097011"/>
                          <a:pt x="17479" y="5895668"/>
                          <a:pt x="0" y="5675592"/>
                        </a:cubicBezTo>
                        <a:cubicBezTo>
                          <a:pt x="-17479" y="5455516"/>
                          <a:pt x="10718" y="5334072"/>
                          <a:pt x="0" y="5131360"/>
                        </a:cubicBezTo>
                        <a:cubicBezTo>
                          <a:pt x="-10718" y="4928648"/>
                          <a:pt x="-12623" y="4815176"/>
                          <a:pt x="0" y="4587127"/>
                        </a:cubicBezTo>
                        <a:cubicBezTo>
                          <a:pt x="12623" y="4359078"/>
                          <a:pt x="-11916" y="4196764"/>
                          <a:pt x="0" y="3835568"/>
                        </a:cubicBezTo>
                        <a:cubicBezTo>
                          <a:pt x="11916" y="3474372"/>
                          <a:pt x="-32208" y="3282851"/>
                          <a:pt x="0" y="3135841"/>
                        </a:cubicBezTo>
                        <a:cubicBezTo>
                          <a:pt x="32208" y="2988831"/>
                          <a:pt x="7353" y="2789398"/>
                          <a:pt x="0" y="2539776"/>
                        </a:cubicBezTo>
                        <a:cubicBezTo>
                          <a:pt x="-7353" y="2290154"/>
                          <a:pt x="-26365" y="2048543"/>
                          <a:pt x="0" y="1891881"/>
                        </a:cubicBezTo>
                        <a:cubicBezTo>
                          <a:pt x="26365" y="1735220"/>
                          <a:pt x="2242" y="1364568"/>
                          <a:pt x="0" y="1036658"/>
                        </a:cubicBezTo>
                        <a:cubicBezTo>
                          <a:pt x="-42058" y="359229"/>
                          <a:pt x="452194" y="8792"/>
                          <a:pt x="1036658" y="0"/>
                        </a:cubicBezTo>
                        <a:close/>
                      </a:path>
                      <a:path w="11515724" h="6219825" stroke="0" extrusionOk="0">
                        <a:moveTo>
                          <a:pt x="1036658" y="0"/>
                        </a:moveTo>
                        <a:cubicBezTo>
                          <a:pt x="1174255" y="-10036"/>
                          <a:pt x="1326832" y="-9740"/>
                          <a:pt x="1420890" y="0"/>
                        </a:cubicBezTo>
                        <a:cubicBezTo>
                          <a:pt x="1514948" y="9740"/>
                          <a:pt x="2092192" y="29137"/>
                          <a:pt x="2329076" y="0"/>
                        </a:cubicBezTo>
                        <a:cubicBezTo>
                          <a:pt x="2565960" y="-29137"/>
                          <a:pt x="2614564" y="-14148"/>
                          <a:pt x="2713309" y="0"/>
                        </a:cubicBezTo>
                        <a:cubicBezTo>
                          <a:pt x="2812054" y="14148"/>
                          <a:pt x="3393234" y="-30025"/>
                          <a:pt x="3621494" y="0"/>
                        </a:cubicBezTo>
                        <a:cubicBezTo>
                          <a:pt x="3849755" y="30025"/>
                          <a:pt x="4123774" y="12769"/>
                          <a:pt x="4424889" y="0"/>
                        </a:cubicBezTo>
                        <a:cubicBezTo>
                          <a:pt x="4726004" y="-12769"/>
                          <a:pt x="5000592" y="-31406"/>
                          <a:pt x="5228284" y="0"/>
                        </a:cubicBezTo>
                        <a:cubicBezTo>
                          <a:pt x="5455976" y="31406"/>
                          <a:pt x="5594519" y="-4231"/>
                          <a:pt x="5717307" y="0"/>
                        </a:cubicBezTo>
                        <a:cubicBezTo>
                          <a:pt x="5840095" y="4231"/>
                          <a:pt x="6331420" y="24468"/>
                          <a:pt x="6520703" y="0"/>
                        </a:cubicBezTo>
                        <a:cubicBezTo>
                          <a:pt x="6709986" y="-24468"/>
                          <a:pt x="7077658" y="731"/>
                          <a:pt x="7219307" y="0"/>
                        </a:cubicBezTo>
                        <a:cubicBezTo>
                          <a:pt x="7360956" y="-731"/>
                          <a:pt x="7652469" y="-34500"/>
                          <a:pt x="8022702" y="0"/>
                        </a:cubicBezTo>
                        <a:cubicBezTo>
                          <a:pt x="8392936" y="34500"/>
                          <a:pt x="8410081" y="-23479"/>
                          <a:pt x="8616516" y="0"/>
                        </a:cubicBezTo>
                        <a:cubicBezTo>
                          <a:pt x="8822951" y="23479"/>
                          <a:pt x="9027224" y="-525"/>
                          <a:pt x="9210329" y="0"/>
                        </a:cubicBezTo>
                        <a:cubicBezTo>
                          <a:pt x="9393434" y="525"/>
                          <a:pt x="9906019" y="-2029"/>
                          <a:pt x="10118515" y="0"/>
                        </a:cubicBezTo>
                        <a:cubicBezTo>
                          <a:pt x="10331011" y="2029"/>
                          <a:pt x="10593524" y="-35766"/>
                          <a:pt x="10921910" y="0"/>
                        </a:cubicBezTo>
                        <a:cubicBezTo>
                          <a:pt x="11250296" y="35766"/>
                          <a:pt x="11270588" y="24316"/>
                          <a:pt x="11515724" y="0"/>
                        </a:cubicBezTo>
                        <a:lnTo>
                          <a:pt x="11515724" y="0"/>
                        </a:lnTo>
                        <a:cubicBezTo>
                          <a:pt x="11518244" y="152576"/>
                          <a:pt x="11535478" y="355125"/>
                          <a:pt x="11515724" y="492401"/>
                        </a:cubicBezTo>
                        <a:cubicBezTo>
                          <a:pt x="11495970" y="629677"/>
                          <a:pt x="11543955" y="963960"/>
                          <a:pt x="11515724" y="1192128"/>
                        </a:cubicBezTo>
                        <a:cubicBezTo>
                          <a:pt x="11487493" y="1420296"/>
                          <a:pt x="11541378" y="1530897"/>
                          <a:pt x="11515724" y="1788193"/>
                        </a:cubicBezTo>
                        <a:cubicBezTo>
                          <a:pt x="11490070" y="2045489"/>
                          <a:pt x="11513312" y="2156137"/>
                          <a:pt x="11515724" y="2332425"/>
                        </a:cubicBezTo>
                        <a:cubicBezTo>
                          <a:pt x="11518136" y="2508713"/>
                          <a:pt x="11495021" y="2668771"/>
                          <a:pt x="11515724" y="2876658"/>
                        </a:cubicBezTo>
                        <a:cubicBezTo>
                          <a:pt x="11536427" y="3084545"/>
                          <a:pt x="11540872" y="3307281"/>
                          <a:pt x="11515724" y="3472722"/>
                        </a:cubicBezTo>
                        <a:cubicBezTo>
                          <a:pt x="11490576" y="3638163"/>
                          <a:pt x="11534950" y="3750751"/>
                          <a:pt x="11515724" y="3965123"/>
                        </a:cubicBezTo>
                        <a:cubicBezTo>
                          <a:pt x="11496498" y="4179495"/>
                          <a:pt x="11540149" y="4405893"/>
                          <a:pt x="11515724" y="4561187"/>
                        </a:cubicBezTo>
                        <a:cubicBezTo>
                          <a:pt x="11491299" y="4716481"/>
                          <a:pt x="11496174" y="4913618"/>
                          <a:pt x="11515724" y="5183167"/>
                        </a:cubicBezTo>
                        <a:cubicBezTo>
                          <a:pt x="11524781" y="5734260"/>
                          <a:pt x="11187472" y="6190647"/>
                          <a:pt x="10479066" y="6219825"/>
                        </a:cubicBezTo>
                        <a:cubicBezTo>
                          <a:pt x="10318673" y="6197053"/>
                          <a:pt x="10058633" y="6213522"/>
                          <a:pt x="9780462" y="6219825"/>
                        </a:cubicBezTo>
                        <a:cubicBezTo>
                          <a:pt x="9502291" y="6226128"/>
                          <a:pt x="9504501" y="6229233"/>
                          <a:pt x="9396229" y="6219825"/>
                        </a:cubicBezTo>
                        <a:cubicBezTo>
                          <a:pt x="9287957" y="6210417"/>
                          <a:pt x="8911857" y="6245167"/>
                          <a:pt x="8488043" y="6219825"/>
                        </a:cubicBezTo>
                        <a:cubicBezTo>
                          <a:pt x="8064229" y="6194483"/>
                          <a:pt x="8241114" y="6222377"/>
                          <a:pt x="8103811" y="6219825"/>
                        </a:cubicBezTo>
                        <a:cubicBezTo>
                          <a:pt x="7966508" y="6217273"/>
                          <a:pt x="7726990" y="6240501"/>
                          <a:pt x="7509997" y="6219825"/>
                        </a:cubicBezTo>
                        <a:cubicBezTo>
                          <a:pt x="7293004" y="6199149"/>
                          <a:pt x="7258363" y="6201321"/>
                          <a:pt x="7125765" y="6219825"/>
                        </a:cubicBezTo>
                        <a:cubicBezTo>
                          <a:pt x="6993167" y="6238329"/>
                          <a:pt x="6758381" y="6242816"/>
                          <a:pt x="6636742" y="6219825"/>
                        </a:cubicBezTo>
                        <a:cubicBezTo>
                          <a:pt x="6515103" y="6196834"/>
                          <a:pt x="6370863" y="6222965"/>
                          <a:pt x="6252509" y="6219825"/>
                        </a:cubicBezTo>
                        <a:cubicBezTo>
                          <a:pt x="6134155" y="6216685"/>
                          <a:pt x="5899919" y="6246939"/>
                          <a:pt x="5658696" y="6219825"/>
                        </a:cubicBezTo>
                        <a:cubicBezTo>
                          <a:pt x="5417473" y="6192711"/>
                          <a:pt x="5280497" y="6201739"/>
                          <a:pt x="5064882" y="6219825"/>
                        </a:cubicBezTo>
                        <a:cubicBezTo>
                          <a:pt x="4849267" y="6237911"/>
                          <a:pt x="4697996" y="6215608"/>
                          <a:pt x="4471068" y="6219825"/>
                        </a:cubicBezTo>
                        <a:cubicBezTo>
                          <a:pt x="4244140" y="6224042"/>
                          <a:pt x="4114156" y="6213099"/>
                          <a:pt x="3877254" y="6219825"/>
                        </a:cubicBezTo>
                        <a:cubicBezTo>
                          <a:pt x="3640352" y="6226551"/>
                          <a:pt x="3670558" y="6238634"/>
                          <a:pt x="3493022" y="6219825"/>
                        </a:cubicBezTo>
                        <a:cubicBezTo>
                          <a:pt x="3315486" y="6201016"/>
                          <a:pt x="3274634" y="6213369"/>
                          <a:pt x="3108790" y="6219825"/>
                        </a:cubicBezTo>
                        <a:cubicBezTo>
                          <a:pt x="2942946" y="6226281"/>
                          <a:pt x="2797968" y="6198546"/>
                          <a:pt x="2514976" y="6219825"/>
                        </a:cubicBezTo>
                        <a:cubicBezTo>
                          <a:pt x="2231984" y="6241104"/>
                          <a:pt x="1982244" y="6219299"/>
                          <a:pt x="1711581" y="6219825"/>
                        </a:cubicBezTo>
                        <a:cubicBezTo>
                          <a:pt x="1440919" y="6220351"/>
                          <a:pt x="1094948" y="6249208"/>
                          <a:pt x="803395" y="6219825"/>
                        </a:cubicBezTo>
                        <a:cubicBezTo>
                          <a:pt x="511842" y="6190442"/>
                          <a:pt x="189551" y="6237800"/>
                          <a:pt x="0" y="6219825"/>
                        </a:cubicBezTo>
                        <a:lnTo>
                          <a:pt x="0" y="6219825"/>
                        </a:lnTo>
                        <a:cubicBezTo>
                          <a:pt x="-22931" y="6095061"/>
                          <a:pt x="-26838" y="5801776"/>
                          <a:pt x="0" y="5675592"/>
                        </a:cubicBezTo>
                        <a:cubicBezTo>
                          <a:pt x="26838" y="5549408"/>
                          <a:pt x="-14267" y="5331971"/>
                          <a:pt x="0" y="5027697"/>
                        </a:cubicBezTo>
                        <a:cubicBezTo>
                          <a:pt x="14267" y="4723423"/>
                          <a:pt x="-14844" y="4708450"/>
                          <a:pt x="0" y="4431632"/>
                        </a:cubicBezTo>
                        <a:cubicBezTo>
                          <a:pt x="14844" y="4154814"/>
                          <a:pt x="10556" y="4004145"/>
                          <a:pt x="0" y="3887400"/>
                        </a:cubicBezTo>
                        <a:cubicBezTo>
                          <a:pt x="-10556" y="3770655"/>
                          <a:pt x="-26163" y="3536024"/>
                          <a:pt x="0" y="3239504"/>
                        </a:cubicBezTo>
                        <a:cubicBezTo>
                          <a:pt x="26163" y="2942984"/>
                          <a:pt x="18949" y="2886741"/>
                          <a:pt x="0" y="2747103"/>
                        </a:cubicBezTo>
                        <a:cubicBezTo>
                          <a:pt x="-18949" y="2607465"/>
                          <a:pt x="12340" y="2264731"/>
                          <a:pt x="0" y="2047376"/>
                        </a:cubicBezTo>
                        <a:cubicBezTo>
                          <a:pt x="-12340" y="1830021"/>
                          <a:pt x="-12864" y="1320836"/>
                          <a:pt x="0" y="1036658"/>
                        </a:cubicBezTo>
                        <a:cubicBezTo>
                          <a:pt x="-89197" y="429316"/>
                          <a:pt x="524571" y="33384"/>
                          <a:pt x="1036658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97" name="Google Shape;2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03696" y="-310299"/>
            <a:ext cx="3458501" cy="205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E9651D-930C-3425-1143-B27EC8775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55" y="529389"/>
            <a:ext cx="5222692" cy="680779"/>
          </a:xfrm>
          <a:prstGeom prst="rect">
            <a:avLst/>
          </a:prstGeom>
        </p:spPr>
      </p:pic>
      <p:pic>
        <p:nvPicPr>
          <p:cNvPr id="256" name="Picture 255">
            <a:extLst>
              <a:ext uri="{FF2B5EF4-FFF2-40B4-BE49-F238E27FC236}">
                <a16:creationId xmlns:a16="http://schemas.microsoft.com/office/drawing/2014/main" id="{7A182AAB-2DF3-8201-EE1A-365DCA463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23" y="1876306"/>
            <a:ext cx="10892672" cy="4269629"/>
          </a:xfrm>
          <a:prstGeom prst="rect">
            <a:avLst/>
          </a:prstGeom>
        </p:spPr>
      </p:pic>
      <p:pic>
        <p:nvPicPr>
          <p:cNvPr id="257" name="Picture 256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4FEE34BE-03D1-06EE-FDC4-7BF1EF708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044" y="601019"/>
            <a:ext cx="753400" cy="701496"/>
          </a:xfrm>
          <a:prstGeom prst="rect">
            <a:avLst/>
          </a:prstGeom>
        </p:spPr>
      </p:pic>
      <p:sp>
        <p:nvSpPr>
          <p:cNvPr id="258" name="Rectangle 257">
            <a:extLst>
              <a:ext uri="{FF2B5EF4-FFF2-40B4-BE49-F238E27FC236}">
                <a16:creationId xmlns:a16="http://schemas.microsoft.com/office/drawing/2014/main" id="{395EB8F8-93AC-9401-822D-3C5235E86C57}"/>
              </a:ext>
            </a:extLst>
          </p:cNvPr>
          <p:cNvSpPr/>
          <p:nvPr/>
        </p:nvSpPr>
        <p:spPr>
          <a:xfrm>
            <a:off x="7609168" y="2508647"/>
            <a:ext cx="1769074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panda</a:t>
            </a: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F164F35E-F38D-B073-5629-2DDA0A2603FC}"/>
              </a:ext>
            </a:extLst>
          </p:cNvPr>
          <p:cNvSpPr/>
          <p:nvPr/>
        </p:nvSpPr>
        <p:spPr>
          <a:xfrm>
            <a:off x="2316866" y="3842556"/>
            <a:ext cx="109901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lion</a:t>
            </a: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2032502C-9F8C-56BB-86A5-D183D9EADF5D}"/>
              </a:ext>
            </a:extLst>
          </p:cNvPr>
          <p:cNvSpPr/>
          <p:nvPr/>
        </p:nvSpPr>
        <p:spPr>
          <a:xfrm>
            <a:off x="6877611" y="3877775"/>
            <a:ext cx="273421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It’s a tiger.</a:t>
            </a: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D9B7A45B-1672-01C1-2279-DCB9ADD83921}"/>
              </a:ext>
            </a:extLst>
          </p:cNvPr>
          <p:cNvSpPr/>
          <p:nvPr/>
        </p:nvSpPr>
        <p:spPr>
          <a:xfrm>
            <a:off x="1337436" y="4589067"/>
            <a:ext cx="1909882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</a:t>
            </a: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5CF3BFA3-69BF-07E9-9B5D-85693DD23999}"/>
              </a:ext>
            </a:extLst>
          </p:cNvPr>
          <p:cNvSpPr/>
          <p:nvPr/>
        </p:nvSpPr>
        <p:spPr>
          <a:xfrm>
            <a:off x="2174991" y="5220257"/>
            <a:ext cx="201273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dolphin</a:t>
            </a: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8C80814D-9DAB-43AD-0FE2-E145C83DB2D0}"/>
              </a:ext>
            </a:extLst>
          </p:cNvPr>
          <p:cNvSpPr/>
          <p:nvPr/>
        </p:nvSpPr>
        <p:spPr>
          <a:xfrm>
            <a:off x="6817934" y="4618500"/>
            <a:ext cx="3371820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What’s this ?</a:t>
            </a: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D5FD32FB-DFA5-0426-C374-F1D2ED42D95C}"/>
              </a:ext>
            </a:extLst>
          </p:cNvPr>
          <p:cNvSpPr/>
          <p:nvPr/>
        </p:nvSpPr>
        <p:spPr>
          <a:xfrm>
            <a:off x="7685311" y="5163561"/>
            <a:ext cx="1616789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267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ta" panose="00000500000000000000" pitchFamily="2" charset="0"/>
              </a:rPr>
              <a:t>zebra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</p:childTnLst>
        </p:cTn>
      </p:par>
    </p:tnLst>
    <p:bldLst>
      <p:bldP spid="258" grpId="0"/>
      <p:bldP spid="259" grpId="0"/>
      <p:bldP spid="260" grpId="0"/>
      <p:bldP spid="262" grpId="0"/>
      <p:bldP spid="263" grpId="0"/>
      <p:bldP spid="264" grpId="0"/>
      <p:bldP spid="2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5D98-C2CB-78DD-4820-CA41423B6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306964-D4E8-450C-40F1-C900ECBC351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5770AA-131B-CFB4-471C-FB21413B89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nimals, Animals - Animal Songs - PINKFONG Songs for Children (1)">
            <a:hlinkClick r:id="" action="ppaction://media"/>
            <a:extLst>
              <a:ext uri="{FF2B5EF4-FFF2-40B4-BE49-F238E27FC236}">
                <a16:creationId xmlns:a16="http://schemas.microsoft.com/office/drawing/2014/main" id="{C720A7D9-41E9-6998-FAEE-F275AD5879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" y="276226"/>
            <a:ext cx="11521016" cy="63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818833" y="291750"/>
            <a:ext cx="1494267" cy="14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>
            <a:spLocks noGrp="1"/>
          </p:cNvSpPr>
          <p:nvPr>
            <p:ph type="title"/>
          </p:nvPr>
        </p:nvSpPr>
        <p:spPr>
          <a:xfrm>
            <a:off x="2584800" y="1690967"/>
            <a:ext cx="7022400" cy="14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/>
              <a:t>GOOD BYE</a:t>
            </a:r>
            <a:endParaRPr dirty="0"/>
          </a:p>
        </p:txBody>
      </p:sp>
      <p:grpSp>
        <p:nvGrpSpPr>
          <p:cNvPr id="495" name="Google Shape;495;p44"/>
          <p:cNvGrpSpPr/>
          <p:nvPr/>
        </p:nvGrpSpPr>
        <p:grpSpPr>
          <a:xfrm>
            <a:off x="0" y="0"/>
            <a:ext cx="3226109" cy="6867603"/>
            <a:chOff x="-5" y="-22150"/>
            <a:chExt cx="2416199" cy="5143501"/>
          </a:xfrm>
        </p:grpSpPr>
        <p:pic>
          <p:nvPicPr>
            <p:cNvPr id="496" name="Google Shape;496;p44"/>
            <p:cNvPicPr preferRelativeResize="0"/>
            <p:nvPr/>
          </p:nvPicPr>
          <p:blipFill rotWithShape="1">
            <a:blip r:embed="rId4">
              <a:alphaModFix/>
            </a:blip>
            <a:srcRect l="-17192" t="9259" r="42571" b="13257"/>
            <a:stretch/>
          </p:blipFill>
          <p:spPr>
            <a:xfrm flipH="1">
              <a:off x="-5" y="-22150"/>
              <a:ext cx="2416199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33544" y="2574825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433556" y="2035916"/>
              <a:ext cx="394825" cy="381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902123" y="18453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60894" y="296700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601385" y="1087916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84852" y="763298"/>
              <a:ext cx="308450" cy="2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659573" y="30754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643351" y="2202902"/>
              <a:ext cx="308450" cy="2980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5" name="Google Shape;50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1334" y="1170304"/>
            <a:ext cx="2828133" cy="271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484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659000" y="555517"/>
            <a:ext cx="1494267" cy="14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l="2453" r="66205" b="22588"/>
          <a:stretch/>
        </p:blipFill>
        <p:spPr>
          <a:xfrm flipH="1">
            <a:off x="7255834" y="0"/>
            <a:ext cx="49361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055233" flipH="1">
            <a:off x="40731" y="939958"/>
            <a:ext cx="2375504" cy="296771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2070924" y="1481333"/>
            <a:ext cx="7840800" cy="455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.VnTime" panose="020B7200000000000000" pitchFamily="34" charset="0"/>
              </a:rPr>
              <a:t>NEW LESSON</a:t>
            </a:r>
            <a:endParaRPr dirty="0">
              <a:latin typeface=".VnTime" panose="020B7200000000000000" pitchFamily="34" charset="0"/>
            </a:endParaRPr>
          </a:p>
        </p:txBody>
      </p:sp>
      <p:sp>
        <p:nvSpPr>
          <p:cNvPr id="3" name="Google Shape;307;p36">
            <a:extLst>
              <a:ext uri="{FF2B5EF4-FFF2-40B4-BE49-F238E27FC236}">
                <a16:creationId xmlns:a16="http://schemas.microsoft.com/office/drawing/2014/main" id="{D172DAB6-8B86-017B-4725-7FAC4D638369}"/>
              </a:ext>
            </a:extLst>
          </p:cNvPr>
          <p:cNvSpPr txBox="1">
            <a:spLocks/>
          </p:cNvSpPr>
          <p:nvPr/>
        </p:nvSpPr>
        <p:spPr>
          <a:xfrm>
            <a:off x="4260966" y="1048311"/>
            <a:ext cx="3631375" cy="165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ma SemiBold"/>
              <a:buNone/>
              <a:defRPr sz="68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9066" dirty="0">
                <a:solidFill>
                  <a:srgbClr val="FF0000"/>
                </a:solidFill>
              </a:rPr>
              <a:t>02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4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818833" y="291750"/>
            <a:ext cx="1494267" cy="14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>
            <a:spLocks noGrp="1"/>
          </p:cNvSpPr>
          <p:nvPr>
            <p:ph type="title"/>
          </p:nvPr>
        </p:nvSpPr>
        <p:spPr>
          <a:xfrm>
            <a:off x="2584800" y="1690967"/>
            <a:ext cx="7022400" cy="14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dirty="0">
                <a:latin typeface=".VnTime" panose="020B7200000000000000" pitchFamily="34" charset="0"/>
              </a:rPr>
              <a:t>Vocabulary</a:t>
            </a:r>
            <a:endParaRPr dirty="0">
              <a:latin typeface=".VnTime" panose="020B7200000000000000" pitchFamily="34" charset="0"/>
            </a:endParaRPr>
          </a:p>
        </p:txBody>
      </p:sp>
      <p:grpSp>
        <p:nvGrpSpPr>
          <p:cNvPr id="495" name="Google Shape;495;p44"/>
          <p:cNvGrpSpPr/>
          <p:nvPr/>
        </p:nvGrpSpPr>
        <p:grpSpPr>
          <a:xfrm>
            <a:off x="0" y="0"/>
            <a:ext cx="3226109" cy="6867603"/>
            <a:chOff x="-5" y="-22150"/>
            <a:chExt cx="2416199" cy="5143501"/>
          </a:xfrm>
        </p:grpSpPr>
        <p:pic>
          <p:nvPicPr>
            <p:cNvPr id="496" name="Google Shape;496;p44"/>
            <p:cNvPicPr preferRelativeResize="0"/>
            <p:nvPr/>
          </p:nvPicPr>
          <p:blipFill rotWithShape="1">
            <a:blip r:embed="rId4">
              <a:alphaModFix/>
            </a:blip>
            <a:srcRect l="-17192" t="9259" r="42571" b="13257"/>
            <a:stretch/>
          </p:blipFill>
          <p:spPr>
            <a:xfrm flipH="1">
              <a:off x="-5" y="-22150"/>
              <a:ext cx="2416199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33544" y="2574825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433556" y="2035916"/>
              <a:ext cx="394825" cy="381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902123" y="18453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60894" y="296700"/>
              <a:ext cx="594450" cy="42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601385" y="1087916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84852" y="763298"/>
              <a:ext cx="308450" cy="2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659573" y="3075491"/>
              <a:ext cx="258775" cy="25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643351" y="2202902"/>
              <a:ext cx="308450" cy="2980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5" name="Google Shape;50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1334" y="1170304"/>
            <a:ext cx="2828133" cy="2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D700224-8D2F-2941-1DF4-0F508A65CD4B}"/>
              </a:ext>
            </a:extLst>
          </p:cNvPr>
          <p:cNvSpPr/>
          <p:nvPr/>
        </p:nvSpPr>
        <p:spPr>
          <a:xfrm>
            <a:off x="438150" y="314327"/>
            <a:ext cx="11468100" cy="6286499"/>
          </a:xfrm>
          <a:custGeom>
            <a:avLst/>
            <a:gdLst>
              <a:gd name="connsiteX0" fmla="*/ 785828 w 8601075"/>
              <a:gd name="connsiteY0" fmla="*/ 0 h 4714874"/>
              <a:gd name="connsiteX1" fmla="*/ 1265907 w 8601075"/>
              <a:gd name="connsiteY1" fmla="*/ 0 h 4714874"/>
              <a:gd name="connsiteX2" fmla="*/ 1824139 w 8601075"/>
              <a:gd name="connsiteY2" fmla="*/ 0 h 4714874"/>
              <a:gd name="connsiteX3" fmla="*/ 2538676 w 8601075"/>
              <a:gd name="connsiteY3" fmla="*/ 0 h 4714874"/>
              <a:gd name="connsiteX4" fmla="*/ 2862451 w 8601075"/>
              <a:gd name="connsiteY4" fmla="*/ 0 h 4714874"/>
              <a:gd name="connsiteX5" fmla="*/ 3498835 w 8601075"/>
              <a:gd name="connsiteY5" fmla="*/ 0 h 4714874"/>
              <a:gd name="connsiteX6" fmla="*/ 3822610 w 8601075"/>
              <a:gd name="connsiteY6" fmla="*/ 0 h 4714874"/>
              <a:gd name="connsiteX7" fmla="*/ 4146384 w 8601075"/>
              <a:gd name="connsiteY7" fmla="*/ 0 h 4714874"/>
              <a:gd name="connsiteX8" fmla="*/ 4626464 w 8601075"/>
              <a:gd name="connsiteY8" fmla="*/ 0 h 4714874"/>
              <a:gd name="connsiteX9" fmla="*/ 5184696 w 8601075"/>
              <a:gd name="connsiteY9" fmla="*/ 0 h 4714874"/>
              <a:gd name="connsiteX10" fmla="*/ 5508470 w 8601075"/>
              <a:gd name="connsiteY10" fmla="*/ 0 h 4714874"/>
              <a:gd name="connsiteX11" fmla="*/ 5910397 w 8601075"/>
              <a:gd name="connsiteY11" fmla="*/ 0 h 4714874"/>
              <a:gd name="connsiteX12" fmla="*/ 6312324 w 8601075"/>
              <a:gd name="connsiteY12" fmla="*/ 0 h 4714874"/>
              <a:gd name="connsiteX13" fmla="*/ 6948708 w 8601075"/>
              <a:gd name="connsiteY13" fmla="*/ 0 h 4714874"/>
              <a:gd name="connsiteX14" fmla="*/ 7272483 w 8601075"/>
              <a:gd name="connsiteY14" fmla="*/ 0 h 4714874"/>
              <a:gd name="connsiteX15" fmla="*/ 7674410 w 8601075"/>
              <a:gd name="connsiteY15" fmla="*/ 0 h 4714874"/>
              <a:gd name="connsiteX16" fmla="*/ 8601075 w 8601075"/>
              <a:gd name="connsiteY16" fmla="*/ 0 h 4714874"/>
              <a:gd name="connsiteX17" fmla="*/ 8601075 w 8601075"/>
              <a:gd name="connsiteY17" fmla="*/ 0 h 4714874"/>
              <a:gd name="connsiteX18" fmla="*/ 8601075 w 8601075"/>
              <a:gd name="connsiteY18" fmla="*/ 443421 h 4714874"/>
              <a:gd name="connsiteX19" fmla="*/ 8601075 w 8601075"/>
              <a:gd name="connsiteY19" fmla="*/ 926132 h 4714874"/>
              <a:gd name="connsiteX20" fmla="*/ 8601075 w 8601075"/>
              <a:gd name="connsiteY20" fmla="*/ 1487425 h 4714874"/>
              <a:gd name="connsiteX21" fmla="*/ 8601075 w 8601075"/>
              <a:gd name="connsiteY21" fmla="*/ 2088007 h 4714874"/>
              <a:gd name="connsiteX22" fmla="*/ 8601075 w 8601075"/>
              <a:gd name="connsiteY22" fmla="*/ 2727881 h 4714874"/>
              <a:gd name="connsiteX23" fmla="*/ 8601075 w 8601075"/>
              <a:gd name="connsiteY23" fmla="*/ 3171301 h 4714874"/>
              <a:gd name="connsiteX24" fmla="*/ 8601075 w 8601075"/>
              <a:gd name="connsiteY24" fmla="*/ 3929046 h 4714874"/>
              <a:gd name="connsiteX25" fmla="*/ 7815247 w 8601075"/>
              <a:gd name="connsiteY25" fmla="*/ 4714874 h 4714874"/>
              <a:gd name="connsiteX26" fmla="*/ 7335168 w 8601075"/>
              <a:gd name="connsiteY26" fmla="*/ 4714874 h 4714874"/>
              <a:gd name="connsiteX27" fmla="*/ 6776936 w 8601075"/>
              <a:gd name="connsiteY27" fmla="*/ 4714874 h 4714874"/>
              <a:gd name="connsiteX28" fmla="*/ 6375009 w 8601075"/>
              <a:gd name="connsiteY28" fmla="*/ 4714874 h 4714874"/>
              <a:gd name="connsiteX29" fmla="*/ 5894929 w 8601075"/>
              <a:gd name="connsiteY29" fmla="*/ 4714874 h 4714874"/>
              <a:gd name="connsiteX30" fmla="*/ 5336697 w 8601075"/>
              <a:gd name="connsiteY30" fmla="*/ 4714874 h 4714874"/>
              <a:gd name="connsiteX31" fmla="*/ 5012923 w 8601075"/>
              <a:gd name="connsiteY31" fmla="*/ 4714874 h 4714874"/>
              <a:gd name="connsiteX32" fmla="*/ 4298386 w 8601075"/>
              <a:gd name="connsiteY32" fmla="*/ 4714874 h 4714874"/>
              <a:gd name="connsiteX33" fmla="*/ 3583849 w 8601075"/>
              <a:gd name="connsiteY33" fmla="*/ 4714874 h 4714874"/>
              <a:gd name="connsiteX34" fmla="*/ 2947465 w 8601075"/>
              <a:gd name="connsiteY34" fmla="*/ 4714874 h 4714874"/>
              <a:gd name="connsiteX35" fmla="*/ 2389233 w 8601075"/>
              <a:gd name="connsiteY35" fmla="*/ 4714874 h 4714874"/>
              <a:gd name="connsiteX36" fmla="*/ 1831001 w 8601075"/>
              <a:gd name="connsiteY36" fmla="*/ 4714874 h 4714874"/>
              <a:gd name="connsiteX37" fmla="*/ 1507226 w 8601075"/>
              <a:gd name="connsiteY37" fmla="*/ 4714874 h 4714874"/>
              <a:gd name="connsiteX38" fmla="*/ 1027147 w 8601075"/>
              <a:gd name="connsiteY38" fmla="*/ 4714874 h 4714874"/>
              <a:gd name="connsiteX39" fmla="*/ 0 w 8601075"/>
              <a:gd name="connsiteY39" fmla="*/ 4714874 h 4714874"/>
              <a:gd name="connsiteX40" fmla="*/ 0 w 8601075"/>
              <a:gd name="connsiteY40" fmla="*/ 4714874 h 4714874"/>
              <a:gd name="connsiteX41" fmla="*/ 0 w 8601075"/>
              <a:gd name="connsiteY41" fmla="*/ 4153582 h 4714874"/>
              <a:gd name="connsiteX42" fmla="*/ 0 w 8601075"/>
              <a:gd name="connsiteY42" fmla="*/ 3631580 h 4714874"/>
              <a:gd name="connsiteX43" fmla="*/ 0 w 8601075"/>
              <a:gd name="connsiteY43" fmla="*/ 3109578 h 4714874"/>
              <a:gd name="connsiteX44" fmla="*/ 0 w 8601075"/>
              <a:gd name="connsiteY44" fmla="*/ 2587576 h 4714874"/>
              <a:gd name="connsiteX45" fmla="*/ 0 w 8601075"/>
              <a:gd name="connsiteY45" fmla="*/ 2026284 h 4714874"/>
              <a:gd name="connsiteX46" fmla="*/ 0 w 8601075"/>
              <a:gd name="connsiteY46" fmla="*/ 1504282 h 4714874"/>
              <a:gd name="connsiteX47" fmla="*/ 0 w 8601075"/>
              <a:gd name="connsiteY47" fmla="*/ 785828 h 4714874"/>
              <a:gd name="connsiteX48" fmla="*/ 785828 w 8601075"/>
              <a:gd name="connsiteY48" fmla="*/ 0 h 47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01075" h="4714874" fill="none" extrusionOk="0">
                <a:moveTo>
                  <a:pt x="785828" y="0"/>
                </a:moveTo>
                <a:cubicBezTo>
                  <a:pt x="935976" y="-50579"/>
                  <a:pt x="1079768" y="8794"/>
                  <a:pt x="1265907" y="0"/>
                </a:cubicBezTo>
                <a:cubicBezTo>
                  <a:pt x="1452046" y="-8794"/>
                  <a:pt x="1646672" y="23872"/>
                  <a:pt x="1824139" y="0"/>
                </a:cubicBezTo>
                <a:cubicBezTo>
                  <a:pt x="2001606" y="-23872"/>
                  <a:pt x="2298134" y="24843"/>
                  <a:pt x="2538676" y="0"/>
                </a:cubicBezTo>
                <a:cubicBezTo>
                  <a:pt x="2779218" y="-24843"/>
                  <a:pt x="2764729" y="16758"/>
                  <a:pt x="2862451" y="0"/>
                </a:cubicBezTo>
                <a:cubicBezTo>
                  <a:pt x="2960173" y="-16758"/>
                  <a:pt x="3260017" y="64209"/>
                  <a:pt x="3498835" y="0"/>
                </a:cubicBezTo>
                <a:cubicBezTo>
                  <a:pt x="3737653" y="-64209"/>
                  <a:pt x="3720234" y="5612"/>
                  <a:pt x="3822610" y="0"/>
                </a:cubicBezTo>
                <a:cubicBezTo>
                  <a:pt x="3924986" y="-5612"/>
                  <a:pt x="4012399" y="3921"/>
                  <a:pt x="4146384" y="0"/>
                </a:cubicBezTo>
                <a:cubicBezTo>
                  <a:pt x="4280369" y="-3921"/>
                  <a:pt x="4427828" y="45592"/>
                  <a:pt x="4626464" y="0"/>
                </a:cubicBezTo>
                <a:cubicBezTo>
                  <a:pt x="4825100" y="-45592"/>
                  <a:pt x="5009250" y="39947"/>
                  <a:pt x="5184696" y="0"/>
                </a:cubicBezTo>
                <a:cubicBezTo>
                  <a:pt x="5360142" y="-39947"/>
                  <a:pt x="5382110" y="12982"/>
                  <a:pt x="5508470" y="0"/>
                </a:cubicBezTo>
                <a:cubicBezTo>
                  <a:pt x="5634830" y="-12982"/>
                  <a:pt x="5728738" y="21146"/>
                  <a:pt x="5910397" y="0"/>
                </a:cubicBezTo>
                <a:cubicBezTo>
                  <a:pt x="6092056" y="-21146"/>
                  <a:pt x="6149171" y="7848"/>
                  <a:pt x="6312324" y="0"/>
                </a:cubicBezTo>
                <a:cubicBezTo>
                  <a:pt x="6475477" y="-7848"/>
                  <a:pt x="6724366" y="19944"/>
                  <a:pt x="6948708" y="0"/>
                </a:cubicBezTo>
                <a:cubicBezTo>
                  <a:pt x="7173050" y="-19944"/>
                  <a:pt x="7135084" y="34753"/>
                  <a:pt x="7272483" y="0"/>
                </a:cubicBezTo>
                <a:cubicBezTo>
                  <a:pt x="7409882" y="-34753"/>
                  <a:pt x="7541579" y="33485"/>
                  <a:pt x="7674410" y="0"/>
                </a:cubicBezTo>
                <a:cubicBezTo>
                  <a:pt x="7807241" y="-33485"/>
                  <a:pt x="8187896" y="53294"/>
                  <a:pt x="8601075" y="0"/>
                </a:cubicBezTo>
                <a:lnTo>
                  <a:pt x="8601075" y="0"/>
                </a:lnTo>
                <a:cubicBezTo>
                  <a:pt x="8614172" y="147990"/>
                  <a:pt x="8558527" y="335803"/>
                  <a:pt x="8601075" y="443421"/>
                </a:cubicBezTo>
                <a:cubicBezTo>
                  <a:pt x="8643623" y="551039"/>
                  <a:pt x="8552657" y="776544"/>
                  <a:pt x="8601075" y="926132"/>
                </a:cubicBezTo>
                <a:cubicBezTo>
                  <a:pt x="8649493" y="1075720"/>
                  <a:pt x="8557424" y="1313604"/>
                  <a:pt x="8601075" y="1487425"/>
                </a:cubicBezTo>
                <a:cubicBezTo>
                  <a:pt x="8644726" y="1661246"/>
                  <a:pt x="8537991" y="1863236"/>
                  <a:pt x="8601075" y="2088007"/>
                </a:cubicBezTo>
                <a:cubicBezTo>
                  <a:pt x="8664159" y="2312778"/>
                  <a:pt x="8577854" y="2413433"/>
                  <a:pt x="8601075" y="2727881"/>
                </a:cubicBezTo>
                <a:cubicBezTo>
                  <a:pt x="8624296" y="3042329"/>
                  <a:pt x="8581878" y="3016110"/>
                  <a:pt x="8601075" y="3171301"/>
                </a:cubicBezTo>
                <a:cubicBezTo>
                  <a:pt x="8620272" y="3326492"/>
                  <a:pt x="8589270" y="3595008"/>
                  <a:pt x="8601075" y="3929046"/>
                </a:cubicBezTo>
                <a:cubicBezTo>
                  <a:pt x="8596852" y="4389525"/>
                  <a:pt x="8250161" y="4779037"/>
                  <a:pt x="7815247" y="4714874"/>
                </a:cubicBezTo>
                <a:cubicBezTo>
                  <a:pt x="7645775" y="4727120"/>
                  <a:pt x="7452005" y="4698431"/>
                  <a:pt x="7335168" y="4714874"/>
                </a:cubicBezTo>
                <a:cubicBezTo>
                  <a:pt x="7218331" y="4731317"/>
                  <a:pt x="6953204" y="4657210"/>
                  <a:pt x="6776936" y="4714874"/>
                </a:cubicBezTo>
                <a:cubicBezTo>
                  <a:pt x="6600668" y="4772538"/>
                  <a:pt x="6563345" y="4667937"/>
                  <a:pt x="6375009" y="4714874"/>
                </a:cubicBezTo>
                <a:cubicBezTo>
                  <a:pt x="6186673" y="4761811"/>
                  <a:pt x="6061942" y="4697137"/>
                  <a:pt x="5894929" y="4714874"/>
                </a:cubicBezTo>
                <a:cubicBezTo>
                  <a:pt x="5727916" y="4732611"/>
                  <a:pt x="5560773" y="4652069"/>
                  <a:pt x="5336697" y="4714874"/>
                </a:cubicBezTo>
                <a:cubicBezTo>
                  <a:pt x="5112621" y="4777679"/>
                  <a:pt x="5104160" y="4712573"/>
                  <a:pt x="5012923" y="4714874"/>
                </a:cubicBezTo>
                <a:cubicBezTo>
                  <a:pt x="4921686" y="4717175"/>
                  <a:pt x="4495694" y="4639287"/>
                  <a:pt x="4298386" y="4714874"/>
                </a:cubicBezTo>
                <a:cubicBezTo>
                  <a:pt x="4101078" y="4790461"/>
                  <a:pt x="3900716" y="4665754"/>
                  <a:pt x="3583849" y="4714874"/>
                </a:cubicBezTo>
                <a:cubicBezTo>
                  <a:pt x="3266982" y="4763994"/>
                  <a:pt x="3214858" y="4639104"/>
                  <a:pt x="2947465" y="4714874"/>
                </a:cubicBezTo>
                <a:cubicBezTo>
                  <a:pt x="2680072" y="4790644"/>
                  <a:pt x="2655239" y="4659094"/>
                  <a:pt x="2389233" y="4714874"/>
                </a:cubicBezTo>
                <a:cubicBezTo>
                  <a:pt x="2123227" y="4770654"/>
                  <a:pt x="1961767" y="4652789"/>
                  <a:pt x="1831001" y="4714874"/>
                </a:cubicBezTo>
                <a:cubicBezTo>
                  <a:pt x="1700235" y="4776959"/>
                  <a:pt x="1585580" y="4684736"/>
                  <a:pt x="1507226" y="4714874"/>
                </a:cubicBezTo>
                <a:cubicBezTo>
                  <a:pt x="1428873" y="4745012"/>
                  <a:pt x="1183685" y="4677033"/>
                  <a:pt x="1027147" y="4714874"/>
                </a:cubicBezTo>
                <a:cubicBezTo>
                  <a:pt x="870609" y="4752715"/>
                  <a:pt x="341513" y="4648683"/>
                  <a:pt x="0" y="4714874"/>
                </a:cubicBezTo>
                <a:lnTo>
                  <a:pt x="0" y="4714874"/>
                </a:lnTo>
                <a:cubicBezTo>
                  <a:pt x="-50404" y="4576950"/>
                  <a:pt x="28623" y="4277380"/>
                  <a:pt x="0" y="4153582"/>
                </a:cubicBezTo>
                <a:cubicBezTo>
                  <a:pt x="-28623" y="4029784"/>
                  <a:pt x="57305" y="3867734"/>
                  <a:pt x="0" y="3631580"/>
                </a:cubicBezTo>
                <a:cubicBezTo>
                  <a:pt x="-57305" y="3395426"/>
                  <a:pt x="27789" y="3219616"/>
                  <a:pt x="0" y="3109578"/>
                </a:cubicBezTo>
                <a:cubicBezTo>
                  <a:pt x="-27789" y="2999540"/>
                  <a:pt x="7338" y="2696979"/>
                  <a:pt x="0" y="2587576"/>
                </a:cubicBezTo>
                <a:cubicBezTo>
                  <a:pt x="-7338" y="2478173"/>
                  <a:pt x="28813" y="2261345"/>
                  <a:pt x="0" y="2026284"/>
                </a:cubicBezTo>
                <a:cubicBezTo>
                  <a:pt x="-28813" y="1791223"/>
                  <a:pt x="34191" y="1636283"/>
                  <a:pt x="0" y="1504282"/>
                </a:cubicBezTo>
                <a:cubicBezTo>
                  <a:pt x="-34191" y="1372281"/>
                  <a:pt x="228" y="1057262"/>
                  <a:pt x="0" y="785828"/>
                </a:cubicBezTo>
                <a:cubicBezTo>
                  <a:pt x="-64163" y="315799"/>
                  <a:pt x="426956" y="-80618"/>
                  <a:pt x="785828" y="0"/>
                </a:cubicBezTo>
                <a:close/>
              </a:path>
              <a:path w="8601075" h="4714874" stroke="0" extrusionOk="0">
                <a:moveTo>
                  <a:pt x="785828" y="0"/>
                </a:moveTo>
                <a:cubicBezTo>
                  <a:pt x="999788" y="-267"/>
                  <a:pt x="1132003" y="33006"/>
                  <a:pt x="1422212" y="0"/>
                </a:cubicBezTo>
                <a:cubicBezTo>
                  <a:pt x="1712421" y="-33006"/>
                  <a:pt x="1740729" y="16906"/>
                  <a:pt x="1824139" y="0"/>
                </a:cubicBezTo>
                <a:cubicBezTo>
                  <a:pt x="1907549" y="-16906"/>
                  <a:pt x="2334706" y="2445"/>
                  <a:pt x="2538676" y="0"/>
                </a:cubicBezTo>
                <a:cubicBezTo>
                  <a:pt x="2742646" y="-2445"/>
                  <a:pt x="2923145" y="30649"/>
                  <a:pt x="3253213" y="0"/>
                </a:cubicBezTo>
                <a:cubicBezTo>
                  <a:pt x="3583281" y="-30649"/>
                  <a:pt x="3558985" y="43183"/>
                  <a:pt x="3655140" y="0"/>
                </a:cubicBezTo>
                <a:cubicBezTo>
                  <a:pt x="3751295" y="-43183"/>
                  <a:pt x="3981286" y="13505"/>
                  <a:pt x="4135220" y="0"/>
                </a:cubicBezTo>
                <a:cubicBezTo>
                  <a:pt x="4289154" y="-13505"/>
                  <a:pt x="4512760" y="5607"/>
                  <a:pt x="4849756" y="0"/>
                </a:cubicBezTo>
                <a:cubicBezTo>
                  <a:pt x="5186752" y="-5607"/>
                  <a:pt x="5250700" y="73770"/>
                  <a:pt x="5486141" y="0"/>
                </a:cubicBezTo>
                <a:cubicBezTo>
                  <a:pt x="5721582" y="-73770"/>
                  <a:pt x="5798158" y="38531"/>
                  <a:pt x="5888068" y="0"/>
                </a:cubicBezTo>
                <a:cubicBezTo>
                  <a:pt x="5977978" y="-38531"/>
                  <a:pt x="6186572" y="35655"/>
                  <a:pt x="6368147" y="0"/>
                </a:cubicBezTo>
                <a:cubicBezTo>
                  <a:pt x="6549722" y="-35655"/>
                  <a:pt x="6587710" y="16312"/>
                  <a:pt x="6691922" y="0"/>
                </a:cubicBezTo>
                <a:cubicBezTo>
                  <a:pt x="6796134" y="-16312"/>
                  <a:pt x="6893194" y="2640"/>
                  <a:pt x="7015696" y="0"/>
                </a:cubicBezTo>
                <a:cubicBezTo>
                  <a:pt x="7138198" y="-2640"/>
                  <a:pt x="7580281" y="31606"/>
                  <a:pt x="7730233" y="0"/>
                </a:cubicBezTo>
                <a:cubicBezTo>
                  <a:pt x="7880185" y="-31606"/>
                  <a:pt x="8225233" y="25283"/>
                  <a:pt x="8601075" y="0"/>
                </a:cubicBezTo>
                <a:lnTo>
                  <a:pt x="8601075" y="0"/>
                </a:lnTo>
                <a:cubicBezTo>
                  <a:pt x="8653618" y="214664"/>
                  <a:pt x="8553946" y="397560"/>
                  <a:pt x="8601075" y="561292"/>
                </a:cubicBezTo>
                <a:cubicBezTo>
                  <a:pt x="8648204" y="725024"/>
                  <a:pt x="8595504" y="860794"/>
                  <a:pt x="8601075" y="1044004"/>
                </a:cubicBezTo>
                <a:cubicBezTo>
                  <a:pt x="8606646" y="1227214"/>
                  <a:pt x="8599011" y="1468681"/>
                  <a:pt x="8601075" y="1644586"/>
                </a:cubicBezTo>
                <a:cubicBezTo>
                  <a:pt x="8603139" y="1820491"/>
                  <a:pt x="8574780" y="2119962"/>
                  <a:pt x="8601075" y="2245169"/>
                </a:cubicBezTo>
                <a:cubicBezTo>
                  <a:pt x="8627370" y="2370376"/>
                  <a:pt x="8543992" y="2593898"/>
                  <a:pt x="8601075" y="2806461"/>
                </a:cubicBezTo>
                <a:cubicBezTo>
                  <a:pt x="8658158" y="3019024"/>
                  <a:pt x="8573473" y="3229031"/>
                  <a:pt x="8601075" y="3367754"/>
                </a:cubicBezTo>
                <a:cubicBezTo>
                  <a:pt x="8628677" y="3506477"/>
                  <a:pt x="8564874" y="3799262"/>
                  <a:pt x="8601075" y="3929046"/>
                </a:cubicBezTo>
                <a:cubicBezTo>
                  <a:pt x="8566866" y="4470991"/>
                  <a:pt x="8251989" y="4753682"/>
                  <a:pt x="7815247" y="4714874"/>
                </a:cubicBezTo>
                <a:cubicBezTo>
                  <a:pt x="7656563" y="4753441"/>
                  <a:pt x="7383301" y="4682625"/>
                  <a:pt x="7100710" y="4714874"/>
                </a:cubicBezTo>
                <a:cubicBezTo>
                  <a:pt x="6818119" y="4747123"/>
                  <a:pt x="6860854" y="4702579"/>
                  <a:pt x="6776936" y="4714874"/>
                </a:cubicBezTo>
                <a:cubicBezTo>
                  <a:pt x="6693018" y="4727169"/>
                  <a:pt x="6479287" y="4648690"/>
                  <a:pt x="6218704" y="4714874"/>
                </a:cubicBezTo>
                <a:cubicBezTo>
                  <a:pt x="5958121" y="4781058"/>
                  <a:pt x="6008013" y="4670602"/>
                  <a:pt x="5816777" y="4714874"/>
                </a:cubicBezTo>
                <a:cubicBezTo>
                  <a:pt x="5625541" y="4759146"/>
                  <a:pt x="5355261" y="4680306"/>
                  <a:pt x="5102240" y="4714874"/>
                </a:cubicBezTo>
                <a:cubicBezTo>
                  <a:pt x="4849219" y="4749442"/>
                  <a:pt x="4597676" y="4641894"/>
                  <a:pt x="4387703" y="4714874"/>
                </a:cubicBezTo>
                <a:cubicBezTo>
                  <a:pt x="4177730" y="4787854"/>
                  <a:pt x="4211534" y="4691161"/>
                  <a:pt x="4063928" y="4714874"/>
                </a:cubicBezTo>
                <a:cubicBezTo>
                  <a:pt x="3916322" y="4738587"/>
                  <a:pt x="3556226" y="4693158"/>
                  <a:pt x="3427544" y="4714874"/>
                </a:cubicBezTo>
                <a:cubicBezTo>
                  <a:pt x="3298862" y="4736590"/>
                  <a:pt x="3067036" y="4701468"/>
                  <a:pt x="2791160" y="4714874"/>
                </a:cubicBezTo>
                <a:cubicBezTo>
                  <a:pt x="2515284" y="4728280"/>
                  <a:pt x="2521091" y="4697417"/>
                  <a:pt x="2389233" y="4714874"/>
                </a:cubicBezTo>
                <a:cubicBezTo>
                  <a:pt x="2257375" y="4732331"/>
                  <a:pt x="1920951" y="4691108"/>
                  <a:pt x="1752848" y="4714874"/>
                </a:cubicBezTo>
                <a:cubicBezTo>
                  <a:pt x="1584746" y="4738640"/>
                  <a:pt x="1381531" y="4698747"/>
                  <a:pt x="1194616" y="4714874"/>
                </a:cubicBezTo>
                <a:cubicBezTo>
                  <a:pt x="1007701" y="4731001"/>
                  <a:pt x="753259" y="4665017"/>
                  <a:pt x="558232" y="4714874"/>
                </a:cubicBezTo>
                <a:cubicBezTo>
                  <a:pt x="363205" y="4764731"/>
                  <a:pt x="154173" y="4673443"/>
                  <a:pt x="0" y="4714874"/>
                </a:cubicBezTo>
                <a:lnTo>
                  <a:pt x="0" y="4714874"/>
                </a:lnTo>
                <a:cubicBezTo>
                  <a:pt x="-16658" y="4462691"/>
                  <a:pt x="54587" y="4323326"/>
                  <a:pt x="0" y="4192872"/>
                </a:cubicBezTo>
                <a:cubicBezTo>
                  <a:pt x="-54587" y="4062418"/>
                  <a:pt x="21061" y="3823154"/>
                  <a:pt x="0" y="3631580"/>
                </a:cubicBezTo>
                <a:cubicBezTo>
                  <a:pt x="-21061" y="3440006"/>
                  <a:pt x="7738" y="3337092"/>
                  <a:pt x="0" y="3109578"/>
                </a:cubicBezTo>
                <a:cubicBezTo>
                  <a:pt x="-7738" y="2882064"/>
                  <a:pt x="11728" y="2787978"/>
                  <a:pt x="0" y="2587576"/>
                </a:cubicBezTo>
                <a:cubicBezTo>
                  <a:pt x="-11728" y="2387174"/>
                  <a:pt x="18228" y="2125261"/>
                  <a:pt x="0" y="1986993"/>
                </a:cubicBezTo>
                <a:cubicBezTo>
                  <a:pt x="-18228" y="1848725"/>
                  <a:pt x="54610" y="1639546"/>
                  <a:pt x="0" y="1504282"/>
                </a:cubicBezTo>
                <a:cubicBezTo>
                  <a:pt x="-54610" y="1369018"/>
                  <a:pt x="56062" y="1137038"/>
                  <a:pt x="0" y="785828"/>
                </a:cubicBezTo>
                <a:cubicBezTo>
                  <a:pt x="-78750" y="451512"/>
                  <a:pt x="463076" y="31573"/>
                  <a:pt x="78582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02721258">
                  <a:custGeom>
                    <a:avLst/>
                    <a:gdLst>
                      <a:gd name="connsiteX0" fmla="*/ 1047771 w 11468100"/>
                      <a:gd name="connsiteY0" fmla="*/ 0 h 6286499"/>
                      <a:gd name="connsiteX1" fmla="*/ 1626678 w 11468100"/>
                      <a:gd name="connsiteY1" fmla="*/ 0 h 6286499"/>
                      <a:gd name="connsiteX2" fmla="*/ 1997179 w 11468100"/>
                      <a:gd name="connsiteY2" fmla="*/ 0 h 6286499"/>
                      <a:gd name="connsiteX3" fmla="*/ 2471883 w 11468100"/>
                      <a:gd name="connsiteY3" fmla="*/ 0 h 6286499"/>
                      <a:gd name="connsiteX4" fmla="*/ 2738180 w 11468100"/>
                      <a:gd name="connsiteY4" fmla="*/ 0 h 6286499"/>
                      <a:gd name="connsiteX5" fmla="*/ 3525494 w 11468100"/>
                      <a:gd name="connsiteY5" fmla="*/ 0 h 6286499"/>
                      <a:gd name="connsiteX6" fmla="*/ 4312807 w 11468100"/>
                      <a:gd name="connsiteY6" fmla="*/ 0 h 6286499"/>
                      <a:gd name="connsiteX7" fmla="*/ 4579105 w 11468100"/>
                      <a:gd name="connsiteY7" fmla="*/ 0 h 6286499"/>
                      <a:gd name="connsiteX8" fmla="*/ 5158012 w 11468100"/>
                      <a:gd name="connsiteY8" fmla="*/ 0 h 6286499"/>
                      <a:gd name="connsiteX9" fmla="*/ 5945326 w 11468100"/>
                      <a:gd name="connsiteY9" fmla="*/ 0 h 6286499"/>
                      <a:gd name="connsiteX10" fmla="*/ 6732639 w 11468100"/>
                      <a:gd name="connsiteY10" fmla="*/ 0 h 6286499"/>
                      <a:gd name="connsiteX11" fmla="*/ 7519953 w 11468100"/>
                      <a:gd name="connsiteY11" fmla="*/ 0 h 6286499"/>
                      <a:gd name="connsiteX12" fmla="*/ 8098860 w 11468100"/>
                      <a:gd name="connsiteY12" fmla="*/ 0 h 6286499"/>
                      <a:gd name="connsiteX13" fmla="*/ 8573564 w 11468100"/>
                      <a:gd name="connsiteY13" fmla="*/ 0 h 6286499"/>
                      <a:gd name="connsiteX14" fmla="*/ 8839861 w 11468100"/>
                      <a:gd name="connsiteY14" fmla="*/ 0 h 6286499"/>
                      <a:gd name="connsiteX15" fmla="*/ 9314565 w 11468100"/>
                      <a:gd name="connsiteY15" fmla="*/ 0 h 6286499"/>
                      <a:gd name="connsiteX16" fmla="*/ 10101879 w 11468100"/>
                      <a:gd name="connsiteY16" fmla="*/ 0 h 6286499"/>
                      <a:gd name="connsiteX17" fmla="*/ 10784990 w 11468100"/>
                      <a:gd name="connsiteY17" fmla="*/ 0 h 6286499"/>
                      <a:gd name="connsiteX18" fmla="*/ 11468100 w 11468100"/>
                      <a:gd name="connsiteY18" fmla="*/ 0 h 6286499"/>
                      <a:gd name="connsiteX19" fmla="*/ 11468100 w 11468100"/>
                      <a:gd name="connsiteY19" fmla="*/ 0 h 6286499"/>
                      <a:gd name="connsiteX20" fmla="*/ 11468100 w 11468100"/>
                      <a:gd name="connsiteY20" fmla="*/ 529694 h 6286499"/>
                      <a:gd name="connsiteX21" fmla="*/ 11468100 w 11468100"/>
                      <a:gd name="connsiteY21" fmla="*/ 1216549 h 6286499"/>
                      <a:gd name="connsiteX22" fmla="*/ 11468100 w 11468100"/>
                      <a:gd name="connsiteY22" fmla="*/ 1851017 h 6286499"/>
                      <a:gd name="connsiteX23" fmla="*/ 11468100 w 11468100"/>
                      <a:gd name="connsiteY23" fmla="*/ 2433098 h 6286499"/>
                      <a:gd name="connsiteX24" fmla="*/ 11468100 w 11468100"/>
                      <a:gd name="connsiteY24" fmla="*/ 3015179 h 6286499"/>
                      <a:gd name="connsiteX25" fmla="*/ 11468100 w 11468100"/>
                      <a:gd name="connsiteY25" fmla="*/ 3440098 h 6286499"/>
                      <a:gd name="connsiteX26" fmla="*/ 11468100 w 11468100"/>
                      <a:gd name="connsiteY26" fmla="*/ 3969792 h 6286499"/>
                      <a:gd name="connsiteX27" fmla="*/ 11468100 w 11468100"/>
                      <a:gd name="connsiteY27" fmla="*/ 4551873 h 6286499"/>
                      <a:gd name="connsiteX28" fmla="*/ 11468100 w 11468100"/>
                      <a:gd name="connsiteY28" fmla="*/ 5238728 h 6286499"/>
                      <a:gd name="connsiteX29" fmla="*/ 10420329 w 11468100"/>
                      <a:gd name="connsiteY29" fmla="*/ 6286499 h 6286499"/>
                      <a:gd name="connsiteX30" fmla="*/ 10049828 w 11468100"/>
                      <a:gd name="connsiteY30" fmla="*/ 6286499 h 6286499"/>
                      <a:gd name="connsiteX31" fmla="*/ 9575125 w 11468100"/>
                      <a:gd name="connsiteY31" fmla="*/ 6286499 h 6286499"/>
                      <a:gd name="connsiteX32" fmla="*/ 8892014 w 11468100"/>
                      <a:gd name="connsiteY32" fmla="*/ 6286499 h 6286499"/>
                      <a:gd name="connsiteX33" fmla="*/ 8208904 w 11468100"/>
                      <a:gd name="connsiteY33" fmla="*/ 6286499 h 6286499"/>
                      <a:gd name="connsiteX34" fmla="*/ 7629996 w 11468100"/>
                      <a:gd name="connsiteY34" fmla="*/ 6286499 h 6286499"/>
                      <a:gd name="connsiteX35" fmla="*/ 7155293 w 11468100"/>
                      <a:gd name="connsiteY35" fmla="*/ 6286499 h 6286499"/>
                      <a:gd name="connsiteX36" fmla="*/ 6367979 w 11468100"/>
                      <a:gd name="connsiteY36" fmla="*/ 6286499 h 6286499"/>
                      <a:gd name="connsiteX37" fmla="*/ 5580665 w 11468100"/>
                      <a:gd name="connsiteY37" fmla="*/ 6286499 h 6286499"/>
                      <a:gd name="connsiteX38" fmla="*/ 4793351 w 11468100"/>
                      <a:gd name="connsiteY38" fmla="*/ 6286499 h 6286499"/>
                      <a:gd name="connsiteX39" fmla="*/ 4214444 w 11468100"/>
                      <a:gd name="connsiteY39" fmla="*/ 6286499 h 6286499"/>
                      <a:gd name="connsiteX40" fmla="*/ 3948147 w 11468100"/>
                      <a:gd name="connsiteY40" fmla="*/ 6286499 h 6286499"/>
                      <a:gd name="connsiteX41" fmla="*/ 3160833 w 11468100"/>
                      <a:gd name="connsiteY41" fmla="*/ 6286499 h 6286499"/>
                      <a:gd name="connsiteX42" fmla="*/ 2581926 w 11468100"/>
                      <a:gd name="connsiteY42" fmla="*/ 6286499 h 6286499"/>
                      <a:gd name="connsiteX43" fmla="*/ 1794612 w 11468100"/>
                      <a:gd name="connsiteY43" fmla="*/ 6286499 h 6286499"/>
                      <a:gd name="connsiteX44" fmla="*/ 1007298 w 11468100"/>
                      <a:gd name="connsiteY44" fmla="*/ 6286499 h 6286499"/>
                      <a:gd name="connsiteX45" fmla="*/ 741001 w 11468100"/>
                      <a:gd name="connsiteY45" fmla="*/ 6286499 h 6286499"/>
                      <a:gd name="connsiteX46" fmla="*/ 0 w 11468100"/>
                      <a:gd name="connsiteY46" fmla="*/ 6286499 h 6286499"/>
                      <a:gd name="connsiteX47" fmla="*/ 0 w 11468100"/>
                      <a:gd name="connsiteY47" fmla="*/ 6286499 h 6286499"/>
                      <a:gd name="connsiteX48" fmla="*/ 0 w 11468100"/>
                      <a:gd name="connsiteY48" fmla="*/ 5809193 h 6286499"/>
                      <a:gd name="connsiteX49" fmla="*/ 0 w 11468100"/>
                      <a:gd name="connsiteY49" fmla="*/ 5384274 h 6286499"/>
                      <a:gd name="connsiteX50" fmla="*/ 0 w 11468100"/>
                      <a:gd name="connsiteY50" fmla="*/ 4854580 h 6286499"/>
                      <a:gd name="connsiteX51" fmla="*/ 0 w 11468100"/>
                      <a:gd name="connsiteY51" fmla="*/ 4377274 h 6286499"/>
                      <a:gd name="connsiteX52" fmla="*/ 0 w 11468100"/>
                      <a:gd name="connsiteY52" fmla="*/ 3795193 h 6286499"/>
                      <a:gd name="connsiteX53" fmla="*/ 0 w 11468100"/>
                      <a:gd name="connsiteY53" fmla="*/ 3213112 h 6286499"/>
                      <a:gd name="connsiteX54" fmla="*/ 0 w 11468100"/>
                      <a:gd name="connsiteY54" fmla="*/ 2683418 h 6286499"/>
                      <a:gd name="connsiteX55" fmla="*/ 0 w 11468100"/>
                      <a:gd name="connsiteY55" fmla="*/ 1996563 h 6286499"/>
                      <a:gd name="connsiteX56" fmla="*/ 0 w 11468100"/>
                      <a:gd name="connsiteY56" fmla="*/ 1047771 h 6286499"/>
                      <a:gd name="connsiteX57" fmla="*/ 1047771 w 11468100"/>
                      <a:gd name="connsiteY57" fmla="*/ 0 h 6286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468100" h="6286499" fill="none" extrusionOk="0">
                        <a:moveTo>
                          <a:pt x="1047771" y="0"/>
                        </a:moveTo>
                        <a:cubicBezTo>
                          <a:pt x="1253538" y="-16723"/>
                          <a:pt x="1376675" y="22572"/>
                          <a:pt x="1626678" y="0"/>
                        </a:cubicBezTo>
                        <a:cubicBezTo>
                          <a:pt x="1876681" y="-22572"/>
                          <a:pt x="1820623" y="10835"/>
                          <a:pt x="1997179" y="0"/>
                        </a:cubicBezTo>
                        <a:cubicBezTo>
                          <a:pt x="2173735" y="-10835"/>
                          <a:pt x="2291033" y="28102"/>
                          <a:pt x="2471883" y="0"/>
                        </a:cubicBezTo>
                        <a:cubicBezTo>
                          <a:pt x="2652733" y="-28102"/>
                          <a:pt x="2617948" y="1773"/>
                          <a:pt x="2738180" y="0"/>
                        </a:cubicBezTo>
                        <a:cubicBezTo>
                          <a:pt x="2858412" y="-1773"/>
                          <a:pt x="3132087" y="71317"/>
                          <a:pt x="3525494" y="0"/>
                        </a:cubicBezTo>
                        <a:cubicBezTo>
                          <a:pt x="3918901" y="-71317"/>
                          <a:pt x="3960568" y="63381"/>
                          <a:pt x="4312807" y="0"/>
                        </a:cubicBezTo>
                        <a:cubicBezTo>
                          <a:pt x="4665046" y="-63381"/>
                          <a:pt x="4517661" y="21220"/>
                          <a:pt x="4579105" y="0"/>
                        </a:cubicBezTo>
                        <a:cubicBezTo>
                          <a:pt x="4640549" y="-21220"/>
                          <a:pt x="4875919" y="18955"/>
                          <a:pt x="5158012" y="0"/>
                        </a:cubicBezTo>
                        <a:cubicBezTo>
                          <a:pt x="5440105" y="-18955"/>
                          <a:pt x="5646647" y="3112"/>
                          <a:pt x="5945326" y="0"/>
                        </a:cubicBezTo>
                        <a:cubicBezTo>
                          <a:pt x="6244005" y="-3112"/>
                          <a:pt x="6379485" y="13245"/>
                          <a:pt x="6732639" y="0"/>
                        </a:cubicBezTo>
                        <a:cubicBezTo>
                          <a:pt x="7085793" y="-13245"/>
                          <a:pt x="7191650" y="85930"/>
                          <a:pt x="7519953" y="0"/>
                        </a:cubicBezTo>
                        <a:cubicBezTo>
                          <a:pt x="7848256" y="-85930"/>
                          <a:pt x="7858814" y="31407"/>
                          <a:pt x="8098860" y="0"/>
                        </a:cubicBezTo>
                        <a:cubicBezTo>
                          <a:pt x="8338906" y="-31407"/>
                          <a:pt x="8477811" y="16298"/>
                          <a:pt x="8573564" y="0"/>
                        </a:cubicBezTo>
                        <a:cubicBezTo>
                          <a:pt x="8669317" y="-16298"/>
                          <a:pt x="8707750" y="13630"/>
                          <a:pt x="8839861" y="0"/>
                        </a:cubicBezTo>
                        <a:cubicBezTo>
                          <a:pt x="8971972" y="-13630"/>
                          <a:pt x="9201472" y="39664"/>
                          <a:pt x="9314565" y="0"/>
                        </a:cubicBezTo>
                        <a:cubicBezTo>
                          <a:pt x="9427658" y="-39664"/>
                          <a:pt x="9855558" y="12060"/>
                          <a:pt x="10101879" y="0"/>
                        </a:cubicBezTo>
                        <a:cubicBezTo>
                          <a:pt x="10348200" y="-12060"/>
                          <a:pt x="10604593" y="56990"/>
                          <a:pt x="10784990" y="0"/>
                        </a:cubicBezTo>
                        <a:cubicBezTo>
                          <a:pt x="10965387" y="-56990"/>
                          <a:pt x="11156532" y="17021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31585" y="234485"/>
                          <a:pt x="11435403" y="382431"/>
                          <a:pt x="11468100" y="529694"/>
                        </a:cubicBezTo>
                        <a:cubicBezTo>
                          <a:pt x="11500797" y="676957"/>
                          <a:pt x="11443153" y="897156"/>
                          <a:pt x="11468100" y="1216549"/>
                        </a:cubicBezTo>
                        <a:cubicBezTo>
                          <a:pt x="11493047" y="1535942"/>
                          <a:pt x="11421726" y="1629809"/>
                          <a:pt x="11468100" y="1851017"/>
                        </a:cubicBezTo>
                        <a:cubicBezTo>
                          <a:pt x="11514474" y="2072225"/>
                          <a:pt x="11422375" y="2267036"/>
                          <a:pt x="11468100" y="2433098"/>
                        </a:cubicBezTo>
                        <a:cubicBezTo>
                          <a:pt x="11513825" y="2599160"/>
                          <a:pt x="11457512" y="2743950"/>
                          <a:pt x="11468100" y="3015179"/>
                        </a:cubicBezTo>
                        <a:cubicBezTo>
                          <a:pt x="11478688" y="3286408"/>
                          <a:pt x="11457683" y="3294514"/>
                          <a:pt x="11468100" y="3440098"/>
                        </a:cubicBezTo>
                        <a:cubicBezTo>
                          <a:pt x="11478517" y="3585682"/>
                          <a:pt x="11407966" y="3817586"/>
                          <a:pt x="11468100" y="3969792"/>
                        </a:cubicBezTo>
                        <a:cubicBezTo>
                          <a:pt x="11528234" y="4121998"/>
                          <a:pt x="11456020" y="4320086"/>
                          <a:pt x="11468100" y="4551873"/>
                        </a:cubicBezTo>
                        <a:cubicBezTo>
                          <a:pt x="11480180" y="4783660"/>
                          <a:pt x="11419146" y="5002246"/>
                          <a:pt x="11468100" y="5238728"/>
                        </a:cubicBezTo>
                        <a:cubicBezTo>
                          <a:pt x="11390199" y="5844611"/>
                          <a:pt x="11123461" y="6398363"/>
                          <a:pt x="10420329" y="6286499"/>
                        </a:cubicBezTo>
                        <a:cubicBezTo>
                          <a:pt x="10235525" y="6305996"/>
                          <a:pt x="10138447" y="6285970"/>
                          <a:pt x="10049828" y="6286499"/>
                        </a:cubicBezTo>
                        <a:cubicBezTo>
                          <a:pt x="9961209" y="6287028"/>
                          <a:pt x="9761651" y="6260407"/>
                          <a:pt x="9575125" y="6286499"/>
                        </a:cubicBezTo>
                        <a:cubicBezTo>
                          <a:pt x="9388599" y="6312591"/>
                          <a:pt x="9053405" y="6258167"/>
                          <a:pt x="8892014" y="6286499"/>
                        </a:cubicBezTo>
                        <a:cubicBezTo>
                          <a:pt x="8730623" y="6314831"/>
                          <a:pt x="8422860" y="6223919"/>
                          <a:pt x="8208904" y="6286499"/>
                        </a:cubicBezTo>
                        <a:cubicBezTo>
                          <a:pt x="7994948" y="6349079"/>
                          <a:pt x="7873127" y="6284398"/>
                          <a:pt x="7629996" y="6286499"/>
                        </a:cubicBezTo>
                        <a:cubicBezTo>
                          <a:pt x="7386865" y="6288600"/>
                          <a:pt x="7305920" y="6240957"/>
                          <a:pt x="7155293" y="6286499"/>
                        </a:cubicBezTo>
                        <a:cubicBezTo>
                          <a:pt x="7004666" y="6332041"/>
                          <a:pt x="6602835" y="6262845"/>
                          <a:pt x="6367979" y="6286499"/>
                        </a:cubicBezTo>
                        <a:cubicBezTo>
                          <a:pt x="6133123" y="6310153"/>
                          <a:pt x="5947201" y="6254359"/>
                          <a:pt x="5580665" y="6286499"/>
                        </a:cubicBezTo>
                        <a:cubicBezTo>
                          <a:pt x="5214129" y="6318639"/>
                          <a:pt x="5184801" y="6269496"/>
                          <a:pt x="4793351" y="6286499"/>
                        </a:cubicBezTo>
                        <a:cubicBezTo>
                          <a:pt x="4401901" y="6303502"/>
                          <a:pt x="4483610" y="6261623"/>
                          <a:pt x="4214444" y="6286499"/>
                        </a:cubicBezTo>
                        <a:cubicBezTo>
                          <a:pt x="3945278" y="6311375"/>
                          <a:pt x="4079087" y="6255661"/>
                          <a:pt x="3948147" y="6286499"/>
                        </a:cubicBezTo>
                        <a:cubicBezTo>
                          <a:pt x="3817207" y="6317337"/>
                          <a:pt x="3521044" y="6279530"/>
                          <a:pt x="3160833" y="6286499"/>
                        </a:cubicBezTo>
                        <a:cubicBezTo>
                          <a:pt x="2800622" y="6293468"/>
                          <a:pt x="2738317" y="6248413"/>
                          <a:pt x="2581926" y="6286499"/>
                        </a:cubicBezTo>
                        <a:cubicBezTo>
                          <a:pt x="2425535" y="6324585"/>
                          <a:pt x="1979698" y="6202113"/>
                          <a:pt x="1794612" y="6286499"/>
                        </a:cubicBezTo>
                        <a:cubicBezTo>
                          <a:pt x="1609526" y="6370885"/>
                          <a:pt x="1345099" y="6234283"/>
                          <a:pt x="1007298" y="6286499"/>
                        </a:cubicBezTo>
                        <a:cubicBezTo>
                          <a:pt x="669497" y="6338715"/>
                          <a:pt x="857602" y="6259523"/>
                          <a:pt x="741001" y="6286499"/>
                        </a:cubicBezTo>
                        <a:cubicBezTo>
                          <a:pt x="624400" y="6313475"/>
                          <a:pt x="255471" y="6282824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26298" y="6101611"/>
                          <a:pt x="14640" y="5983890"/>
                          <a:pt x="0" y="5809193"/>
                        </a:cubicBezTo>
                        <a:cubicBezTo>
                          <a:pt x="-14640" y="5634496"/>
                          <a:pt x="30076" y="5480840"/>
                          <a:pt x="0" y="5384274"/>
                        </a:cubicBezTo>
                        <a:cubicBezTo>
                          <a:pt x="-30076" y="5287708"/>
                          <a:pt x="9450" y="5078447"/>
                          <a:pt x="0" y="4854580"/>
                        </a:cubicBezTo>
                        <a:cubicBezTo>
                          <a:pt x="-9450" y="4630713"/>
                          <a:pt x="10088" y="4581702"/>
                          <a:pt x="0" y="4377274"/>
                        </a:cubicBezTo>
                        <a:cubicBezTo>
                          <a:pt x="-10088" y="4172846"/>
                          <a:pt x="16014" y="3992312"/>
                          <a:pt x="0" y="3795193"/>
                        </a:cubicBezTo>
                        <a:cubicBezTo>
                          <a:pt x="-16014" y="3598074"/>
                          <a:pt x="49695" y="3349182"/>
                          <a:pt x="0" y="3213112"/>
                        </a:cubicBezTo>
                        <a:cubicBezTo>
                          <a:pt x="-49695" y="3077042"/>
                          <a:pt x="24598" y="2798672"/>
                          <a:pt x="0" y="2683418"/>
                        </a:cubicBezTo>
                        <a:cubicBezTo>
                          <a:pt x="-24598" y="2568164"/>
                          <a:pt x="55510" y="2324318"/>
                          <a:pt x="0" y="1996563"/>
                        </a:cubicBezTo>
                        <a:cubicBezTo>
                          <a:pt x="-55510" y="1668809"/>
                          <a:pt x="81937" y="1274535"/>
                          <a:pt x="0" y="1047771"/>
                        </a:cubicBezTo>
                        <a:cubicBezTo>
                          <a:pt x="19638" y="435353"/>
                          <a:pt x="477150" y="-9821"/>
                          <a:pt x="1047771" y="0"/>
                        </a:cubicBezTo>
                        <a:close/>
                      </a:path>
                      <a:path w="11468100" h="6286499" stroke="0" extrusionOk="0">
                        <a:moveTo>
                          <a:pt x="1047771" y="0"/>
                        </a:moveTo>
                        <a:cubicBezTo>
                          <a:pt x="1209652" y="-47210"/>
                          <a:pt x="1472016" y="63288"/>
                          <a:pt x="1730881" y="0"/>
                        </a:cubicBezTo>
                        <a:cubicBezTo>
                          <a:pt x="1989746" y="-63288"/>
                          <a:pt x="1982521" y="4515"/>
                          <a:pt x="2101382" y="0"/>
                        </a:cubicBezTo>
                        <a:cubicBezTo>
                          <a:pt x="2220243" y="-4515"/>
                          <a:pt x="2703993" y="69848"/>
                          <a:pt x="2888696" y="0"/>
                        </a:cubicBezTo>
                        <a:cubicBezTo>
                          <a:pt x="3073399" y="-69848"/>
                          <a:pt x="3329630" y="78824"/>
                          <a:pt x="3676010" y="0"/>
                        </a:cubicBezTo>
                        <a:cubicBezTo>
                          <a:pt x="4022390" y="-78824"/>
                          <a:pt x="3870888" y="16711"/>
                          <a:pt x="4046510" y="0"/>
                        </a:cubicBezTo>
                        <a:cubicBezTo>
                          <a:pt x="4222132" y="-16711"/>
                          <a:pt x="4335086" y="1684"/>
                          <a:pt x="4521214" y="0"/>
                        </a:cubicBezTo>
                        <a:cubicBezTo>
                          <a:pt x="4707342" y="-1684"/>
                          <a:pt x="5020230" y="55604"/>
                          <a:pt x="5308528" y="0"/>
                        </a:cubicBezTo>
                        <a:cubicBezTo>
                          <a:pt x="5596826" y="-55604"/>
                          <a:pt x="5718930" y="481"/>
                          <a:pt x="5991638" y="0"/>
                        </a:cubicBezTo>
                        <a:cubicBezTo>
                          <a:pt x="6264346" y="-481"/>
                          <a:pt x="6274338" y="33452"/>
                          <a:pt x="6362139" y="0"/>
                        </a:cubicBezTo>
                        <a:cubicBezTo>
                          <a:pt x="6449940" y="-33452"/>
                          <a:pt x="6734105" y="27829"/>
                          <a:pt x="6836843" y="0"/>
                        </a:cubicBezTo>
                        <a:cubicBezTo>
                          <a:pt x="6939581" y="-27829"/>
                          <a:pt x="7024834" y="7826"/>
                          <a:pt x="7103140" y="0"/>
                        </a:cubicBezTo>
                        <a:cubicBezTo>
                          <a:pt x="7181446" y="-7826"/>
                          <a:pt x="7261191" y="1005"/>
                          <a:pt x="7369437" y="0"/>
                        </a:cubicBezTo>
                        <a:cubicBezTo>
                          <a:pt x="7477683" y="-1005"/>
                          <a:pt x="7952745" y="91881"/>
                          <a:pt x="8156751" y="0"/>
                        </a:cubicBezTo>
                        <a:cubicBezTo>
                          <a:pt x="8360757" y="-91881"/>
                          <a:pt x="8597594" y="66500"/>
                          <a:pt x="8944065" y="0"/>
                        </a:cubicBezTo>
                        <a:cubicBezTo>
                          <a:pt x="9290536" y="-66500"/>
                          <a:pt x="9259578" y="50932"/>
                          <a:pt x="9522972" y="0"/>
                        </a:cubicBezTo>
                        <a:cubicBezTo>
                          <a:pt x="9786366" y="-50932"/>
                          <a:pt x="10003002" y="9306"/>
                          <a:pt x="10310286" y="0"/>
                        </a:cubicBezTo>
                        <a:cubicBezTo>
                          <a:pt x="10617570" y="-9306"/>
                          <a:pt x="10899149" y="39818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10925" y="306934"/>
                          <a:pt x="11416726" y="524781"/>
                          <a:pt x="11468100" y="686855"/>
                        </a:cubicBezTo>
                        <a:cubicBezTo>
                          <a:pt x="11519474" y="848930"/>
                          <a:pt x="11398500" y="1056476"/>
                          <a:pt x="11468100" y="1268936"/>
                        </a:cubicBezTo>
                        <a:cubicBezTo>
                          <a:pt x="11537700" y="1481396"/>
                          <a:pt x="11422571" y="1628533"/>
                          <a:pt x="11468100" y="1851017"/>
                        </a:cubicBezTo>
                        <a:cubicBezTo>
                          <a:pt x="11513629" y="2073501"/>
                          <a:pt x="11464384" y="2226258"/>
                          <a:pt x="11468100" y="2328324"/>
                        </a:cubicBezTo>
                        <a:cubicBezTo>
                          <a:pt x="11471816" y="2430390"/>
                          <a:pt x="11423294" y="2673612"/>
                          <a:pt x="11468100" y="2962792"/>
                        </a:cubicBezTo>
                        <a:cubicBezTo>
                          <a:pt x="11512906" y="3251972"/>
                          <a:pt x="11462732" y="3267626"/>
                          <a:pt x="11468100" y="3544873"/>
                        </a:cubicBezTo>
                        <a:cubicBezTo>
                          <a:pt x="11473468" y="3822120"/>
                          <a:pt x="11421093" y="3787371"/>
                          <a:pt x="11468100" y="4022179"/>
                        </a:cubicBezTo>
                        <a:cubicBezTo>
                          <a:pt x="11515107" y="4256987"/>
                          <a:pt x="11441604" y="4240529"/>
                          <a:pt x="11468100" y="4447098"/>
                        </a:cubicBezTo>
                        <a:cubicBezTo>
                          <a:pt x="11494596" y="4653667"/>
                          <a:pt x="11450231" y="5050686"/>
                          <a:pt x="11468100" y="5238728"/>
                        </a:cubicBezTo>
                        <a:cubicBezTo>
                          <a:pt x="11401554" y="5962830"/>
                          <a:pt x="11058809" y="6245890"/>
                          <a:pt x="10420329" y="6286499"/>
                        </a:cubicBezTo>
                        <a:cubicBezTo>
                          <a:pt x="10259207" y="6323882"/>
                          <a:pt x="10146322" y="6272616"/>
                          <a:pt x="10049828" y="6286499"/>
                        </a:cubicBezTo>
                        <a:cubicBezTo>
                          <a:pt x="9953334" y="6300382"/>
                          <a:pt x="9910321" y="6274817"/>
                          <a:pt x="9783531" y="6286499"/>
                        </a:cubicBezTo>
                        <a:cubicBezTo>
                          <a:pt x="9656741" y="6298181"/>
                          <a:pt x="9392410" y="6279265"/>
                          <a:pt x="9100421" y="6286499"/>
                        </a:cubicBezTo>
                        <a:cubicBezTo>
                          <a:pt x="8808432" y="6293733"/>
                          <a:pt x="8599302" y="6239774"/>
                          <a:pt x="8417310" y="6286499"/>
                        </a:cubicBezTo>
                        <a:cubicBezTo>
                          <a:pt x="8235318" y="6333224"/>
                          <a:pt x="8229403" y="6258946"/>
                          <a:pt x="8046810" y="6286499"/>
                        </a:cubicBezTo>
                        <a:cubicBezTo>
                          <a:pt x="7864217" y="6314052"/>
                          <a:pt x="7629929" y="6262265"/>
                          <a:pt x="7363699" y="6286499"/>
                        </a:cubicBezTo>
                        <a:cubicBezTo>
                          <a:pt x="7097469" y="6310733"/>
                          <a:pt x="7061979" y="6228086"/>
                          <a:pt x="6784792" y="6286499"/>
                        </a:cubicBezTo>
                        <a:cubicBezTo>
                          <a:pt x="6507605" y="6344912"/>
                          <a:pt x="6247716" y="6268581"/>
                          <a:pt x="6101682" y="6286499"/>
                        </a:cubicBezTo>
                        <a:cubicBezTo>
                          <a:pt x="5955648" y="6304417"/>
                          <a:pt x="5609701" y="6248596"/>
                          <a:pt x="5418571" y="6286499"/>
                        </a:cubicBezTo>
                        <a:cubicBezTo>
                          <a:pt x="5227441" y="6324402"/>
                          <a:pt x="5072269" y="6239895"/>
                          <a:pt x="4943867" y="6286499"/>
                        </a:cubicBezTo>
                        <a:cubicBezTo>
                          <a:pt x="4815465" y="6333103"/>
                          <a:pt x="4782896" y="6261448"/>
                          <a:pt x="4677570" y="6286499"/>
                        </a:cubicBezTo>
                        <a:cubicBezTo>
                          <a:pt x="4572244" y="6311550"/>
                          <a:pt x="4491529" y="6263831"/>
                          <a:pt x="4307069" y="6286499"/>
                        </a:cubicBezTo>
                        <a:cubicBezTo>
                          <a:pt x="4122609" y="6309167"/>
                          <a:pt x="3708968" y="6226989"/>
                          <a:pt x="3519756" y="6286499"/>
                        </a:cubicBezTo>
                        <a:cubicBezTo>
                          <a:pt x="3330544" y="6346009"/>
                          <a:pt x="3314992" y="6263665"/>
                          <a:pt x="3253458" y="6286499"/>
                        </a:cubicBezTo>
                        <a:cubicBezTo>
                          <a:pt x="3191924" y="6309333"/>
                          <a:pt x="2837652" y="6284994"/>
                          <a:pt x="2674551" y="6286499"/>
                        </a:cubicBezTo>
                        <a:cubicBezTo>
                          <a:pt x="2511450" y="6288004"/>
                          <a:pt x="2072590" y="6236285"/>
                          <a:pt x="1887237" y="6286499"/>
                        </a:cubicBezTo>
                        <a:cubicBezTo>
                          <a:pt x="1701884" y="6336713"/>
                          <a:pt x="1691197" y="6261979"/>
                          <a:pt x="1620940" y="6286499"/>
                        </a:cubicBezTo>
                        <a:cubicBezTo>
                          <a:pt x="1550683" y="6311019"/>
                          <a:pt x="1013773" y="6238644"/>
                          <a:pt x="833626" y="6286499"/>
                        </a:cubicBezTo>
                        <a:cubicBezTo>
                          <a:pt x="653479" y="6334354"/>
                          <a:pt x="266587" y="6206299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12489" y="6053446"/>
                          <a:pt x="57686" y="6019335"/>
                          <a:pt x="0" y="5756805"/>
                        </a:cubicBezTo>
                        <a:cubicBezTo>
                          <a:pt x="-57686" y="5494275"/>
                          <a:pt x="80396" y="5330662"/>
                          <a:pt x="0" y="5069950"/>
                        </a:cubicBezTo>
                        <a:cubicBezTo>
                          <a:pt x="-80396" y="4809238"/>
                          <a:pt x="32373" y="4848280"/>
                          <a:pt x="0" y="4645031"/>
                        </a:cubicBezTo>
                        <a:cubicBezTo>
                          <a:pt x="-32373" y="4441782"/>
                          <a:pt x="71762" y="4246402"/>
                          <a:pt x="0" y="4010563"/>
                        </a:cubicBezTo>
                        <a:cubicBezTo>
                          <a:pt x="-71762" y="3774724"/>
                          <a:pt x="41690" y="3796877"/>
                          <a:pt x="0" y="3585644"/>
                        </a:cubicBezTo>
                        <a:cubicBezTo>
                          <a:pt x="-41690" y="3374411"/>
                          <a:pt x="42260" y="3271254"/>
                          <a:pt x="0" y="3160725"/>
                        </a:cubicBezTo>
                        <a:cubicBezTo>
                          <a:pt x="-42260" y="3050196"/>
                          <a:pt x="25196" y="2763319"/>
                          <a:pt x="0" y="2631031"/>
                        </a:cubicBezTo>
                        <a:cubicBezTo>
                          <a:pt x="-25196" y="2498743"/>
                          <a:pt x="50134" y="2325312"/>
                          <a:pt x="0" y="2048950"/>
                        </a:cubicBezTo>
                        <a:cubicBezTo>
                          <a:pt x="-50134" y="1772588"/>
                          <a:pt x="3749" y="1799096"/>
                          <a:pt x="0" y="1624031"/>
                        </a:cubicBezTo>
                        <a:cubicBezTo>
                          <a:pt x="-3749" y="1448966"/>
                          <a:pt x="31236" y="1302504"/>
                          <a:pt x="0" y="1047771"/>
                        </a:cubicBezTo>
                        <a:cubicBezTo>
                          <a:pt x="-83552" y="441276"/>
                          <a:pt x="366988" y="37456"/>
                          <a:pt x="1047771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oogle Shape;170;p30">
            <a:extLst>
              <a:ext uri="{FF2B5EF4-FFF2-40B4-BE49-F238E27FC236}">
                <a16:creationId xmlns:a16="http://schemas.microsoft.com/office/drawing/2014/main" id="{02F9E83E-DD81-3585-D9A9-C7AD16E7A54A}"/>
              </a:ext>
            </a:extLst>
          </p:cNvPr>
          <p:cNvGrpSpPr/>
          <p:nvPr/>
        </p:nvGrpSpPr>
        <p:grpSpPr>
          <a:xfrm>
            <a:off x="1" y="1"/>
            <a:ext cx="2534167" cy="6858001"/>
            <a:chOff x="0" y="0"/>
            <a:chExt cx="1900625" cy="5143501"/>
          </a:xfrm>
        </p:grpSpPr>
        <p:pic>
          <p:nvPicPr>
            <p:cNvPr id="5" name="Google Shape;171;p30">
              <a:extLst>
                <a:ext uri="{FF2B5EF4-FFF2-40B4-BE49-F238E27FC236}">
                  <a16:creationId xmlns:a16="http://schemas.microsoft.com/office/drawing/2014/main" id="{CE36E2CF-FEA5-5F30-24D0-B22B1B4D26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6036" t="13040" r="40851" b="3577"/>
            <a:stretch/>
          </p:blipFill>
          <p:spPr>
            <a:xfrm flipH="1">
              <a:off x="0" y="0"/>
              <a:ext cx="190062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2;p30">
              <a:extLst>
                <a:ext uri="{FF2B5EF4-FFF2-40B4-BE49-F238E27FC236}">
                  <a16:creationId xmlns:a16="http://schemas.microsoft.com/office/drawing/2014/main" id="{AA38431B-0A8A-714A-5707-0611F130565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587550" y="754902"/>
              <a:ext cx="313075" cy="3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30">
              <a:extLst>
                <a:ext uri="{FF2B5EF4-FFF2-40B4-BE49-F238E27FC236}">
                  <a16:creationId xmlns:a16="http://schemas.microsoft.com/office/drawing/2014/main" id="{16B54353-09A7-FB9F-2138-C925C4A017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096175" y="104000"/>
              <a:ext cx="352947" cy="34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4;p30">
              <a:extLst>
                <a:ext uri="{FF2B5EF4-FFF2-40B4-BE49-F238E27FC236}">
                  <a16:creationId xmlns:a16="http://schemas.microsoft.com/office/drawing/2014/main" id="{AEC6FA1B-92A3-19F6-17B3-34824F6B672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5300" y="53950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5;p30">
              <a:extLst>
                <a:ext uri="{FF2B5EF4-FFF2-40B4-BE49-F238E27FC236}">
                  <a16:creationId xmlns:a16="http://schemas.microsoft.com/office/drawing/2014/main" id="{A293261C-3ECB-3532-99A7-54023765F6F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98175" y="7365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79;p30">
            <a:extLst>
              <a:ext uri="{FF2B5EF4-FFF2-40B4-BE49-F238E27FC236}">
                <a16:creationId xmlns:a16="http://schemas.microsoft.com/office/drawing/2014/main" id="{6541FFC2-C2B2-776A-BFF4-9BB0D9012C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863" y="-250166"/>
            <a:ext cx="3458501" cy="205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age 4 | Panda Clip Art Images - Free Download on Freepik">
            <a:extLst>
              <a:ext uri="{FF2B5EF4-FFF2-40B4-BE49-F238E27FC236}">
                <a16:creationId xmlns:a16="http://schemas.microsoft.com/office/drawing/2014/main" id="{BE58E25A-D66B-8D5D-93C4-7E38FA54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17" y="1006536"/>
            <a:ext cx="4895336" cy="49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77;p30">
            <a:extLst>
              <a:ext uri="{FF2B5EF4-FFF2-40B4-BE49-F238E27FC236}">
                <a16:creationId xmlns:a16="http://schemas.microsoft.com/office/drawing/2014/main" id="{A3A6BEAA-7239-37C2-0050-F8B6C9055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8612" y="4955648"/>
            <a:ext cx="34585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latin typeface="Alata" panose="00000500000000000000" pitchFamily="2" charset="0"/>
              </a:rPr>
              <a:t>panda</a:t>
            </a:r>
            <a:endParaRPr dirty="0">
              <a:latin typeface="Alata" panose="00000500000000000000" pitchFamily="2" charset="0"/>
            </a:endParaRPr>
          </a:p>
        </p:txBody>
      </p:sp>
      <p:pic>
        <p:nvPicPr>
          <p:cNvPr id="2" name="SB8A7F~1">
            <a:hlinkClick r:id="" action="ppaction://media"/>
            <a:extLst>
              <a:ext uri="{FF2B5EF4-FFF2-40B4-BE49-F238E27FC236}">
                <a16:creationId xmlns:a16="http://schemas.microsoft.com/office/drawing/2014/main" id="{12E9424A-EB31-5D53-9E94-3359DAA7DF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56" end="35334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6956" y="5181141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D700224-8D2F-2941-1DF4-0F508A65CD4B}"/>
              </a:ext>
            </a:extLst>
          </p:cNvPr>
          <p:cNvSpPr/>
          <p:nvPr/>
        </p:nvSpPr>
        <p:spPr>
          <a:xfrm>
            <a:off x="438150" y="314327"/>
            <a:ext cx="11468100" cy="6286499"/>
          </a:xfrm>
          <a:custGeom>
            <a:avLst/>
            <a:gdLst>
              <a:gd name="connsiteX0" fmla="*/ 785828 w 8601075"/>
              <a:gd name="connsiteY0" fmla="*/ 0 h 4714874"/>
              <a:gd name="connsiteX1" fmla="*/ 1265907 w 8601075"/>
              <a:gd name="connsiteY1" fmla="*/ 0 h 4714874"/>
              <a:gd name="connsiteX2" fmla="*/ 1824139 w 8601075"/>
              <a:gd name="connsiteY2" fmla="*/ 0 h 4714874"/>
              <a:gd name="connsiteX3" fmla="*/ 2538676 w 8601075"/>
              <a:gd name="connsiteY3" fmla="*/ 0 h 4714874"/>
              <a:gd name="connsiteX4" fmla="*/ 2862451 w 8601075"/>
              <a:gd name="connsiteY4" fmla="*/ 0 h 4714874"/>
              <a:gd name="connsiteX5" fmla="*/ 3498835 w 8601075"/>
              <a:gd name="connsiteY5" fmla="*/ 0 h 4714874"/>
              <a:gd name="connsiteX6" fmla="*/ 3822610 w 8601075"/>
              <a:gd name="connsiteY6" fmla="*/ 0 h 4714874"/>
              <a:gd name="connsiteX7" fmla="*/ 4146384 w 8601075"/>
              <a:gd name="connsiteY7" fmla="*/ 0 h 4714874"/>
              <a:gd name="connsiteX8" fmla="*/ 4626464 w 8601075"/>
              <a:gd name="connsiteY8" fmla="*/ 0 h 4714874"/>
              <a:gd name="connsiteX9" fmla="*/ 5184696 w 8601075"/>
              <a:gd name="connsiteY9" fmla="*/ 0 h 4714874"/>
              <a:gd name="connsiteX10" fmla="*/ 5508470 w 8601075"/>
              <a:gd name="connsiteY10" fmla="*/ 0 h 4714874"/>
              <a:gd name="connsiteX11" fmla="*/ 5910397 w 8601075"/>
              <a:gd name="connsiteY11" fmla="*/ 0 h 4714874"/>
              <a:gd name="connsiteX12" fmla="*/ 6312324 w 8601075"/>
              <a:gd name="connsiteY12" fmla="*/ 0 h 4714874"/>
              <a:gd name="connsiteX13" fmla="*/ 6948708 w 8601075"/>
              <a:gd name="connsiteY13" fmla="*/ 0 h 4714874"/>
              <a:gd name="connsiteX14" fmla="*/ 7272483 w 8601075"/>
              <a:gd name="connsiteY14" fmla="*/ 0 h 4714874"/>
              <a:gd name="connsiteX15" fmla="*/ 7674410 w 8601075"/>
              <a:gd name="connsiteY15" fmla="*/ 0 h 4714874"/>
              <a:gd name="connsiteX16" fmla="*/ 8601075 w 8601075"/>
              <a:gd name="connsiteY16" fmla="*/ 0 h 4714874"/>
              <a:gd name="connsiteX17" fmla="*/ 8601075 w 8601075"/>
              <a:gd name="connsiteY17" fmla="*/ 0 h 4714874"/>
              <a:gd name="connsiteX18" fmla="*/ 8601075 w 8601075"/>
              <a:gd name="connsiteY18" fmla="*/ 443421 h 4714874"/>
              <a:gd name="connsiteX19" fmla="*/ 8601075 w 8601075"/>
              <a:gd name="connsiteY19" fmla="*/ 926132 h 4714874"/>
              <a:gd name="connsiteX20" fmla="*/ 8601075 w 8601075"/>
              <a:gd name="connsiteY20" fmla="*/ 1487425 h 4714874"/>
              <a:gd name="connsiteX21" fmla="*/ 8601075 w 8601075"/>
              <a:gd name="connsiteY21" fmla="*/ 2088007 h 4714874"/>
              <a:gd name="connsiteX22" fmla="*/ 8601075 w 8601075"/>
              <a:gd name="connsiteY22" fmla="*/ 2727881 h 4714874"/>
              <a:gd name="connsiteX23" fmla="*/ 8601075 w 8601075"/>
              <a:gd name="connsiteY23" fmla="*/ 3171301 h 4714874"/>
              <a:gd name="connsiteX24" fmla="*/ 8601075 w 8601075"/>
              <a:gd name="connsiteY24" fmla="*/ 3929046 h 4714874"/>
              <a:gd name="connsiteX25" fmla="*/ 7815247 w 8601075"/>
              <a:gd name="connsiteY25" fmla="*/ 4714874 h 4714874"/>
              <a:gd name="connsiteX26" fmla="*/ 7335168 w 8601075"/>
              <a:gd name="connsiteY26" fmla="*/ 4714874 h 4714874"/>
              <a:gd name="connsiteX27" fmla="*/ 6776936 w 8601075"/>
              <a:gd name="connsiteY27" fmla="*/ 4714874 h 4714874"/>
              <a:gd name="connsiteX28" fmla="*/ 6375009 w 8601075"/>
              <a:gd name="connsiteY28" fmla="*/ 4714874 h 4714874"/>
              <a:gd name="connsiteX29" fmla="*/ 5894929 w 8601075"/>
              <a:gd name="connsiteY29" fmla="*/ 4714874 h 4714874"/>
              <a:gd name="connsiteX30" fmla="*/ 5336697 w 8601075"/>
              <a:gd name="connsiteY30" fmla="*/ 4714874 h 4714874"/>
              <a:gd name="connsiteX31" fmla="*/ 5012923 w 8601075"/>
              <a:gd name="connsiteY31" fmla="*/ 4714874 h 4714874"/>
              <a:gd name="connsiteX32" fmla="*/ 4298386 w 8601075"/>
              <a:gd name="connsiteY32" fmla="*/ 4714874 h 4714874"/>
              <a:gd name="connsiteX33" fmla="*/ 3583849 w 8601075"/>
              <a:gd name="connsiteY33" fmla="*/ 4714874 h 4714874"/>
              <a:gd name="connsiteX34" fmla="*/ 2947465 w 8601075"/>
              <a:gd name="connsiteY34" fmla="*/ 4714874 h 4714874"/>
              <a:gd name="connsiteX35" fmla="*/ 2389233 w 8601075"/>
              <a:gd name="connsiteY35" fmla="*/ 4714874 h 4714874"/>
              <a:gd name="connsiteX36" fmla="*/ 1831001 w 8601075"/>
              <a:gd name="connsiteY36" fmla="*/ 4714874 h 4714874"/>
              <a:gd name="connsiteX37" fmla="*/ 1507226 w 8601075"/>
              <a:gd name="connsiteY37" fmla="*/ 4714874 h 4714874"/>
              <a:gd name="connsiteX38" fmla="*/ 1027147 w 8601075"/>
              <a:gd name="connsiteY38" fmla="*/ 4714874 h 4714874"/>
              <a:gd name="connsiteX39" fmla="*/ 0 w 8601075"/>
              <a:gd name="connsiteY39" fmla="*/ 4714874 h 4714874"/>
              <a:gd name="connsiteX40" fmla="*/ 0 w 8601075"/>
              <a:gd name="connsiteY40" fmla="*/ 4714874 h 4714874"/>
              <a:gd name="connsiteX41" fmla="*/ 0 w 8601075"/>
              <a:gd name="connsiteY41" fmla="*/ 4153582 h 4714874"/>
              <a:gd name="connsiteX42" fmla="*/ 0 w 8601075"/>
              <a:gd name="connsiteY42" fmla="*/ 3631580 h 4714874"/>
              <a:gd name="connsiteX43" fmla="*/ 0 w 8601075"/>
              <a:gd name="connsiteY43" fmla="*/ 3109578 h 4714874"/>
              <a:gd name="connsiteX44" fmla="*/ 0 w 8601075"/>
              <a:gd name="connsiteY44" fmla="*/ 2587576 h 4714874"/>
              <a:gd name="connsiteX45" fmla="*/ 0 w 8601075"/>
              <a:gd name="connsiteY45" fmla="*/ 2026284 h 4714874"/>
              <a:gd name="connsiteX46" fmla="*/ 0 w 8601075"/>
              <a:gd name="connsiteY46" fmla="*/ 1504282 h 4714874"/>
              <a:gd name="connsiteX47" fmla="*/ 0 w 8601075"/>
              <a:gd name="connsiteY47" fmla="*/ 785828 h 4714874"/>
              <a:gd name="connsiteX48" fmla="*/ 785828 w 8601075"/>
              <a:gd name="connsiteY48" fmla="*/ 0 h 47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01075" h="4714874" fill="none" extrusionOk="0">
                <a:moveTo>
                  <a:pt x="785828" y="0"/>
                </a:moveTo>
                <a:cubicBezTo>
                  <a:pt x="935976" y="-50579"/>
                  <a:pt x="1079768" y="8794"/>
                  <a:pt x="1265907" y="0"/>
                </a:cubicBezTo>
                <a:cubicBezTo>
                  <a:pt x="1452046" y="-8794"/>
                  <a:pt x="1646672" y="23872"/>
                  <a:pt x="1824139" y="0"/>
                </a:cubicBezTo>
                <a:cubicBezTo>
                  <a:pt x="2001606" y="-23872"/>
                  <a:pt x="2298134" y="24843"/>
                  <a:pt x="2538676" y="0"/>
                </a:cubicBezTo>
                <a:cubicBezTo>
                  <a:pt x="2779218" y="-24843"/>
                  <a:pt x="2764729" y="16758"/>
                  <a:pt x="2862451" y="0"/>
                </a:cubicBezTo>
                <a:cubicBezTo>
                  <a:pt x="2960173" y="-16758"/>
                  <a:pt x="3260017" y="64209"/>
                  <a:pt x="3498835" y="0"/>
                </a:cubicBezTo>
                <a:cubicBezTo>
                  <a:pt x="3737653" y="-64209"/>
                  <a:pt x="3720234" y="5612"/>
                  <a:pt x="3822610" y="0"/>
                </a:cubicBezTo>
                <a:cubicBezTo>
                  <a:pt x="3924986" y="-5612"/>
                  <a:pt x="4012399" y="3921"/>
                  <a:pt x="4146384" y="0"/>
                </a:cubicBezTo>
                <a:cubicBezTo>
                  <a:pt x="4280369" y="-3921"/>
                  <a:pt x="4427828" y="45592"/>
                  <a:pt x="4626464" y="0"/>
                </a:cubicBezTo>
                <a:cubicBezTo>
                  <a:pt x="4825100" y="-45592"/>
                  <a:pt x="5009250" y="39947"/>
                  <a:pt x="5184696" y="0"/>
                </a:cubicBezTo>
                <a:cubicBezTo>
                  <a:pt x="5360142" y="-39947"/>
                  <a:pt x="5382110" y="12982"/>
                  <a:pt x="5508470" y="0"/>
                </a:cubicBezTo>
                <a:cubicBezTo>
                  <a:pt x="5634830" y="-12982"/>
                  <a:pt x="5728738" y="21146"/>
                  <a:pt x="5910397" y="0"/>
                </a:cubicBezTo>
                <a:cubicBezTo>
                  <a:pt x="6092056" y="-21146"/>
                  <a:pt x="6149171" y="7848"/>
                  <a:pt x="6312324" y="0"/>
                </a:cubicBezTo>
                <a:cubicBezTo>
                  <a:pt x="6475477" y="-7848"/>
                  <a:pt x="6724366" y="19944"/>
                  <a:pt x="6948708" y="0"/>
                </a:cubicBezTo>
                <a:cubicBezTo>
                  <a:pt x="7173050" y="-19944"/>
                  <a:pt x="7135084" y="34753"/>
                  <a:pt x="7272483" y="0"/>
                </a:cubicBezTo>
                <a:cubicBezTo>
                  <a:pt x="7409882" y="-34753"/>
                  <a:pt x="7541579" y="33485"/>
                  <a:pt x="7674410" y="0"/>
                </a:cubicBezTo>
                <a:cubicBezTo>
                  <a:pt x="7807241" y="-33485"/>
                  <a:pt x="8187896" y="53294"/>
                  <a:pt x="8601075" y="0"/>
                </a:cubicBezTo>
                <a:lnTo>
                  <a:pt x="8601075" y="0"/>
                </a:lnTo>
                <a:cubicBezTo>
                  <a:pt x="8614172" y="147990"/>
                  <a:pt x="8558527" y="335803"/>
                  <a:pt x="8601075" y="443421"/>
                </a:cubicBezTo>
                <a:cubicBezTo>
                  <a:pt x="8643623" y="551039"/>
                  <a:pt x="8552657" y="776544"/>
                  <a:pt x="8601075" y="926132"/>
                </a:cubicBezTo>
                <a:cubicBezTo>
                  <a:pt x="8649493" y="1075720"/>
                  <a:pt x="8557424" y="1313604"/>
                  <a:pt x="8601075" y="1487425"/>
                </a:cubicBezTo>
                <a:cubicBezTo>
                  <a:pt x="8644726" y="1661246"/>
                  <a:pt x="8537991" y="1863236"/>
                  <a:pt x="8601075" y="2088007"/>
                </a:cubicBezTo>
                <a:cubicBezTo>
                  <a:pt x="8664159" y="2312778"/>
                  <a:pt x="8577854" y="2413433"/>
                  <a:pt x="8601075" y="2727881"/>
                </a:cubicBezTo>
                <a:cubicBezTo>
                  <a:pt x="8624296" y="3042329"/>
                  <a:pt x="8581878" y="3016110"/>
                  <a:pt x="8601075" y="3171301"/>
                </a:cubicBezTo>
                <a:cubicBezTo>
                  <a:pt x="8620272" y="3326492"/>
                  <a:pt x="8589270" y="3595008"/>
                  <a:pt x="8601075" y="3929046"/>
                </a:cubicBezTo>
                <a:cubicBezTo>
                  <a:pt x="8596852" y="4389525"/>
                  <a:pt x="8250161" y="4779037"/>
                  <a:pt x="7815247" y="4714874"/>
                </a:cubicBezTo>
                <a:cubicBezTo>
                  <a:pt x="7645775" y="4727120"/>
                  <a:pt x="7452005" y="4698431"/>
                  <a:pt x="7335168" y="4714874"/>
                </a:cubicBezTo>
                <a:cubicBezTo>
                  <a:pt x="7218331" y="4731317"/>
                  <a:pt x="6953204" y="4657210"/>
                  <a:pt x="6776936" y="4714874"/>
                </a:cubicBezTo>
                <a:cubicBezTo>
                  <a:pt x="6600668" y="4772538"/>
                  <a:pt x="6563345" y="4667937"/>
                  <a:pt x="6375009" y="4714874"/>
                </a:cubicBezTo>
                <a:cubicBezTo>
                  <a:pt x="6186673" y="4761811"/>
                  <a:pt x="6061942" y="4697137"/>
                  <a:pt x="5894929" y="4714874"/>
                </a:cubicBezTo>
                <a:cubicBezTo>
                  <a:pt x="5727916" y="4732611"/>
                  <a:pt x="5560773" y="4652069"/>
                  <a:pt x="5336697" y="4714874"/>
                </a:cubicBezTo>
                <a:cubicBezTo>
                  <a:pt x="5112621" y="4777679"/>
                  <a:pt x="5104160" y="4712573"/>
                  <a:pt x="5012923" y="4714874"/>
                </a:cubicBezTo>
                <a:cubicBezTo>
                  <a:pt x="4921686" y="4717175"/>
                  <a:pt x="4495694" y="4639287"/>
                  <a:pt x="4298386" y="4714874"/>
                </a:cubicBezTo>
                <a:cubicBezTo>
                  <a:pt x="4101078" y="4790461"/>
                  <a:pt x="3900716" y="4665754"/>
                  <a:pt x="3583849" y="4714874"/>
                </a:cubicBezTo>
                <a:cubicBezTo>
                  <a:pt x="3266982" y="4763994"/>
                  <a:pt x="3214858" y="4639104"/>
                  <a:pt x="2947465" y="4714874"/>
                </a:cubicBezTo>
                <a:cubicBezTo>
                  <a:pt x="2680072" y="4790644"/>
                  <a:pt x="2655239" y="4659094"/>
                  <a:pt x="2389233" y="4714874"/>
                </a:cubicBezTo>
                <a:cubicBezTo>
                  <a:pt x="2123227" y="4770654"/>
                  <a:pt x="1961767" y="4652789"/>
                  <a:pt x="1831001" y="4714874"/>
                </a:cubicBezTo>
                <a:cubicBezTo>
                  <a:pt x="1700235" y="4776959"/>
                  <a:pt x="1585580" y="4684736"/>
                  <a:pt x="1507226" y="4714874"/>
                </a:cubicBezTo>
                <a:cubicBezTo>
                  <a:pt x="1428873" y="4745012"/>
                  <a:pt x="1183685" y="4677033"/>
                  <a:pt x="1027147" y="4714874"/>
                </a:cubicBezTo>
                <a:cubicBezTo>
                  <a:pt x="870609" y="4752715"/>
                  <a:pt x="341513" y="4648683"/>
                  <a:pt x="0" y="4714874"/>
                </a:cubicBezTo>
                <a:lnTo>
                  <a:pt x="0" y="4714874"/>
                </a:lnTo>
                <a:cubicBezTo>
                  <a:pt x="-50404" y="4576950"/>
                  <a:pt x="28623" y="4277380"/>
                  <a:pt x="0" y="4153582"/>
                </a:cubicBezTo>
                <a:cubicBezTo>
                  <a:pt x="-28623" y="4029784"/>
                  <a:pt x="57305" y="3867734"/>
                  <a:pt x="0" y="3631580"/>
                </a:cubicBezTo>
                <a:cubicBezTo>
                  <a:pt x="-57305" y="3395426"/>
                  <a:pt x="27789" y="3219616"/>
                  <a:pt x="0" y="3109578"/>
                </a:cubicBezTo>
                <a:cubicBezTo>
                  <a:pt x="-27789" y="2999540"/>
                  <a:pt x="7338" y="2696979"/>
                  <a:pt x="0" y="2587576"/>
                </a:cubicBezTo>
                <a:cubicBezTo>
                  <a:pt x="-7338" y="2478173"/>
                  <a:pt x="28813" y="2261345"/>
                  <a:pt x="0" y="2026284"/>
                </a:cubicBezTo>
                <a:cubicBezTo>
                  <a:pt x="-28813" y="1791223"/>
                  <a:pt x="34191" y="1636283"/>
                  <a:pt x="0" y="1504282"/>
                </a:cubicBezTo>
                <a:cubicBezTo>
                  <a:pt x="-34191" y="1372281"/>
                  <a:pt x="228" y="1057262"/>
                  <a:pt x="0" y="785828"/>
                </a:cubicBezTo>
                <a:cubicBezTo>
                  <a:pt x="-64163" y="315799"/>
                  <a:pt x="426956" y="-80618"/>
                  <a:pt x="785828" y="0"/>
                </a:cubicBezTo>
                <a:close/>
              </a:path>
              <a:path w="8601075" h="4714874" stroke="0" extrusionOk="0">
                <a:moveTo>
                  <a:pt x="785828" y="0"/>
                </a:moveTo>
                <a:cubicBezTo>
                  <a:pt x="999788" y="-267"/>
                  <a:pt x="1132003" y="33006"/>
                  <a:pt x="1422212" y="0"/>
                </a:cubicBezTo>
                <a:cubicBezTo>
                  <a:pt x="1712421" y="-33006"/>
                  <a:pt x="1740729" y="16906"/>
                  <a:pt x="1824139" y="0"/>
                </a:cubicBezTo>
                <a:cubicBezTo>
                  <a:pt x="1907549" y="-16906"/>
                  <a:pt x="2334706" y="2445"/>
                  <a:pt x="2538676" y="0"/>
                </a:cubicBezTo>
                <a:cubicBezTo>
                  <a:pt x="2742646" y="-2445"/>
                  <a:pt x="2923145" y="30649"/>
                  <a:pt x="3253213" y="0"/>
                </a:cubicBezTo>
                <a:cubicBezTo>
                  <a:pt x="3583281" y="-30649"/>
                  <a:pt x="3558985" y="43183"/>
                  <a:pt x="3655140" y="0"/>
                </a:cubicBezTo>
                <a:cubicBezTo>
                  <a:pt x="3751295" y="-43183"/>
                  <a:pt x="3981286" y="13505"/>
                  <a:pt x="4135220" y="0"/>
                </a:cubicBezTo>
                <a:cubicBezTo>
                  <a:pt x="4289154" y="-13505"/>
                  <a:pt x="4512760" y="5607"/>
                  <a:pt x="4849756" y="0"/>
                </a:cubicBezTo>
                <a:cubicBezTo>
                  <a:pt x="5186752" y="-5607"/>
                  <a:pt x="5250700" y="73770"/>
                  <a:pt x="5486141" y="0"/>
                </a:cubicBezTo>
                <a:cubicBezTo>
                  <a:pt x="5721582" y="-73770"/>
                  <a:pt x="5798158" y="38531"/>
                  <a:pt x="5888068" y="0"/>
                </a:cubicBezTo>
                <a:cubicBezTo>
                  <a:pt x="5977978" y="-38531"/>
                  <a:pt x="6186572" y="35655"/>
                  <a:pt x="6368147" y="0"/>
                </a:cubicBezTo>
                <a:cubicBezTo>
                  <a:pt x="6549722" y="-35655"/>
                  <a:pt x="6587710" y="16312"/>
                  <a:pt x="6691922" y="0"/>
                </a:cubicBezTo>
                <a:cubicBezTo>
                  <a:pt x="6796134" y="-16312"/>
                  <a:pt x="6893194" y="2640"/>
                  <a:pt x="7015696" y="0"/>
                </a:cubicBezTo>
                <a:cubicBezTo>
                  <a:pt x="7138198" y="-2640"/>
                  <a:pt x="7580281" y="31606"/>
                  <a:pt x="7730233" y="0"/>
                </a:cubicBezTo>
                <a:cubicBezTo>
                  <a:pt x="7880185" y="-31606"/>
                  <a:pt x="8225233" y="25283"/>
                  <a:pt x="8601075" y="0"/>
                </a:cubicBezTo>
                <a:lnTo>
                  <a:pt x="8601075" y="0"/>
                </a:lnTo>
                <a:cubicBezTo>
                  <a:pt x="8653618" y="214664"/>
                  <a:pt x="8553946" y="397560"/>
                  <a:pt x="8601075" y="561292"/>
                </a:cubicBezTo>
                <a:cubicBezTo>
                  <a:pt x="8648204" y="725024"/>
                  <a:pt x="8595504" y="860794"/>
                  <a:pt x="8601075" y="1044004"/>
                </a:cubicBezTo>
                <a:cubicBezTo>
                  <a:pt x="8606646" y="1227214"/>
                  <a:pt x="8599011" y="1468681"/>
                  <a:pt x="8601075" y="1644586"/>
                </a:cubicBezTo>
                <a:cubicBezTo>
                  <a:pt x="8603139" y="1820491"/>
                  <a:pt x="8574780" y="2119962"/>
                  <a:pt x="8601075" y="2245169"/>
                </a:cubicBezTo>
                <a:cubicBezTo>
                  <a:pt x="8627370" y="2370376"/>
                  <a:pt x="8543992" y="2593898"/>
                  <a:pt x="8601075" y="2806461"/>
                </a:cubicBezTo>
                <a:cubicBezTo>
                  <a:pt x="8658158" y="3019024"/>
                  <a:pt x="8573473" y="3229031"/>
                  <a:pt x="8601075" y="3367754"/>
                </a:cubicBezTo>
                <a:cubicBezTo>
                  <a:pt x="8628677" y="3506477"/>
                  <a:pt x="8564874" y="3799262"/>
                  <a:pt x="8601075" y="3929046"/>
                </a:cubicBezTo>
                <a:cubicBezTo>
                  <a:pt x="8566866" y="4470991"/>
                  <a:pt x="8251989" y="4753682"/>
                  <a:pt x="7815247" y="4714874"/>
                </a:cubicBezTo>
                <a:cubicBezTo>
                  <a:pt x="7656563" y="4753441"/>
                  <a:pt x="7383301" y="4682625"/>
                  <a:pt x="7100710" y="4714874"/>
                </a:cubicBezTo>
                <a:cubicBezTo>
                  <a:pt x="6818119" y="4747123"/>
                  <a:pt x="6860854" y="4702579"/>
                  <a:pt x="6776936" y="4714874"/>
                </a:cubicBezTo>
                <a:cubicBezTo>
                  <a:pt x="6693018" y="4727169"/>
                  <a:pt x="6479287" y="4648690"/>
                  <a:pt x="6218704" y="4714874"/>
                </a:cubicBezTo>
                <a:cubicBezTo>
                  <a:pt x="5958121" y="4781058"/>
                  <a:pt x="6008013" y="4670602"/>
                  <a:pt x="5816777" y="4714874"/>
                </a:cubicBezTo>
                <a:cubicBezTo>
                  <a:pt x="5625541" y="4759146"/>
                  <a:pt x="5355261" y="4680306"/>
                  <a:pt x="5102240" y="4714874"/>
                </a:cubicBezTo>
                <a:cubicBezTo>
                  <a:pt x="4849219" y="4749442"/>
                  <a:pt x="4597676" y="4641894"/>
                  <a:pt x="4387703" y="4714874"/>
                </a:cubicBezTo>
                <a:cubicBezTo>
                  <a:pt x="4177730" y="4787854"/>
                  <a:pt x="4211534" y="4691161"/>
                  <a:pt x="4063928" y="4714874"/>
                </a:cubicBezTo>
                <a:cubicBezTo>
                  <a:pt x="3916322" y="4738587"/>
                  <a:pt x="3556226" y="4693158"/>
                  <a:pt x="3427544" y="4714874"/>
                </a:cubicBezTo>
                <a:cubicBezTo>
                  <a:pt x="3298862" y="4736590"/>
                  <a:pt x="3067036" y="4701468"/>
                  <a:pt x="2791160" y="4714874"/>
                </a:cubicBezTo>
                <a:cubicBezTo>
                  <a:pt x="2515284" y="4728280"/>
                  <a:pt x="2521091" y="4697417"/>
                  <a:pt x="2389233" y="4714874"/>
                </a:cubicBezTo>
                <a:cubicBezTo>
                  <a:pt x="2257375" y="4732331"/>
                  <a:pt x="1920951" y="4691108"/>
                  <a:pt x="1752848" y="4714874"/>
                </a:cubicBezTo>
                <a:cubicBezTo>
                  <a:pt x="1584746" y="4738640"/>
                  <a:pt x="1381531" y="4698747"/>
                  <a:pt x="1194616" y="4714874"/>
                </a:cubicBezTo>
                <a:cubicBezTo>
                  <a:pt x="1007701" y="4731001"/>
                  <a:pt x="753259" y="4665017"/>
                  <a:pt x="558232" y="4714874"/>
                </a:cubicBezTo>
                <a:cubicBezTo>
                  <a:pt x="363205" y="4764731"/>
                  <a:pt x="154173" y="4673443"/>
                  <a:pt x="0" y="4714874"/>
                </a:cubicBezTo>
                <a:lnTo>
                  <a:pt x="0" y="4714874"/>
                </a:lnTo>
                <a:cubicBezTo>
                  <a:pt x="-16658" y="4462691"/>
                  <a:pt x="54587" y="4323326"/>
                  <a:pt x="0" y="4192872"/>
                </a:cubicBezTo>
                <a:cubicBezTo>
                  <a:pt x="-54587" y="4062418"/>
                  <a:pt x="21061" y="3823154"/>
                  <a:pt x="0" y="3631580"/>
                </a:cubicBezTo>
                <a:cubicBezTo>
                  <a:pt x="-21061" y="3440006"/>
                  <a:pt x="7738" y="3337092"/>
                  <a:pt x="0" y="3109578"/>
                </a:cubicBezTo>
                <a:cubicBezTo>
                  <a:pt x="-7738" y="2882064"/>
                  <a:pt x="11728" y="2787978"/>
                  <a:pt x="0" y="2587576"/>
                </a:cubicBezTo>
                <a:cubicBezTo>
                  <a:pt x="-11728" y="2387174"/>
                  <a:pt x="18228" y="2125261"/>
                  <a:pt x="0" y="1986993"/>
                </a:cubicBezTo>
                <a:cubicBezTo>
                  <a:pt x="-18228" y="1848725"/>
                  <a:pt x="54610" y="1639546"/>
                  <a:pt x="0" y="1504282"/>
                </a:cubicBezTo>
                <a:cubicBezTo>
                  <a:pt x="-54610" y="1369018"/>
                  <a:pt x="56062" y="1137038"/>
                  <a:pt x="0" y="785828"/>
                </a:cubicBezTo>
                <a:cubicBezTo>
                  <a:pt x="-78750" y="451512"/>
                  <a:pt x="463076" y="31573"/>
                  <a:pt x="78582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02721258">
                  <a:custGeom>
                    <a:avLst/>
                    <a:gdLst>
                      <a:gd name="connsiteX0" fmla="*/ 1047771 w 11468100"/>
                      <a:gd name="connsiteY0" fmla="*/ 0 h 6286499"/>
                      <a:gd name="connsiteX1" fmla="*/ 1626678 w 11468100"/>
                      <a:gd name="connsiteY1" fmla="*/ 0 h 6286499"/>
                      <a:gd name="connsiteX2" fmla="*/ 1997179 w 11468100"/>
                      <a:gd name="connsiteY2" fmla="*/ 0 h 6286499"/>
                      <a:gd name="connsiteX3" fmla="*/ 2471883 w 11468100"/>
                      <a:gd name="connsiteY3" fmla="*/ 0 h 6286499"/>
                      <a:gd name="connsiteX4" fmla="*/ 2738180 w 11468100"/>
                      <a:gd name="connsiteY4" fmla="*/ 0 h 6286499"/>
                      <a:gd name="connsiteX5" fmla="*/ 3525494 w 11468100"/>
                      <a:gd name="connsiteY5" fmla="*/ 0 h 6286499"/>
                      <a:gd name="connsiteX6" fmla="*/ 4312807 w 11468100"/>
                      <a:gd name="connsiteY6" fmla="*/ 0 h 6286499"/>
                      <a:gd name="connsiteX7" fmla="*/ 4579105 w 11468100"/>
                      <a:gd name="connsiteY7" fmla="*/ 0 h 6286499"/>
                      <a:gd name="connsiteX8" fmla="*/ 5158012 w 11468100"/>
                      <a:gd name="connsiteY8" fmla="*/ 0 h 6286499"/>
                      <a:gd name="connsiteX9" fmla="*/ 5945326 w 11468100"/>
                      <a:gd name="connsiteY9" fmla="*/ 0 h 6286499"/>
                      <a:gd name="connsiteX10" fmla="*/ 6732639 w 11468100"/>
                      <a:gd name="connsiteY10" fmla="*/ 0 h 6286499"/>
                      <a:gd name="connsiteX11" fmla="*/ 7519953 w 11468100"/>
                      <a:gd name="connsiteY11" fmla="*/ 0 h 6286499"/>
                      <a:gd name="connsiteX12" fmla="*/ 8098860 w 11468100"/>
                      <a:gd name="connsiteY12" fmla="*/ 0 h 6286499"/>
                      <a:gd name="connsiteX13" fmla="*/ 8573564 w 11468100"/>
                      <a:gd name="connsiteY13" fmla="*/ 0 h 6286499"/>
                      <a:gd name="connsiteX14" fmla="*/ 8839861 w 11468100"/>
                      <a:gd name="connsiteY14" fmla="*/ 0 h 6286499"/>
                      <a:gd name="connsiteX15" fmla="*/ 9314565 w 11468100"/>
                      <a:gd name="connsiteY15" fmla="*/ 0 h 6286499"/>
                      <a:gd name="connsiteX16" fmla="*/ 10101879 w 11468100"/>
                      <a:gd name="connsiteY16" fmla="*/ 0 h 6286499"/>
                      <a:gd name="connsiteX17" fmla="*/ 10784990 w 11468100"/>
                      <a:gd name="connsiteY17" fmla="*/ 0 h 6286499"/>
                      <a:gd name="connsiteX18" fmla="*/ 11468100 w 11468100"/>
                      <a:gd name="connsiteY18" fmla="*/ 0 h 6286499"/>
                      <a:gd name="connsiteX19" fmla="*/ 11468100 w 11468100"/>
                      <a:gd name="connsiteY19" fmla="*/ 0 h 6286499"/>
                      <a:gd name="connsiteX20" fmla="*/ 11468100 w 11468100"/>
                      <a:gd name="connsiteY20" fmla="*/ 529694 h 6286499"/>
                      <a:gd name="connsiteX21" fmla="*/ 11468100 w 11468100"/>
                      <a:gd name="connsiteY21" fmla="*/ 1216549 h 6286499"/>
                      <a:gd name="connsiteX22" fmla="*/ 11468100 w 11468100"/>
                      <a:gd name="connsiteY22" fmla="*/ 1851017 h 6286499"/>
                      <a:gd name="connsiteX23" fmla="*/ 11468100 w 11468100"/>
                      <a:gd name="connsiteY23" fmla="*/ 2433098 h 6286499"/>
                      <a:gd name="connsiteX24" fmla="*/ 11468100 w 11468100"/>
                      <a:gd name="connsiteY24" fmla="*/ 3015179 h 6286499"/>
                      <a:gd name="connsiteX25" fmla="*/ 11468100 w 11468100"/>
                      <a:gd name="connsiteY25" fmla="*/ 3440098 h 6286499"/>
                      <a:gd name="connsiteX26" fmla="*/ 11468100 w 11468100"/>
                      <a:gd name="connsiteY26" fmla="*/ 3969792 h 6286499"/>
                      <a:gd name="connsiteX27" fmla="*/ 11468100 w 11468100"/>
                      <a:gd name="connsiteY27" fmla="*/ 4551873 h 6286499"/>
                      <a:gd name="connsiteX28" fmla="*/ 11468100 w 11468100"/>
                      <a:gd name="connsiteY28" fmla="*/ 5238728 h 6286499"/>
                      <a:gd name="connsiteX29" fmla="*/ 10420329 w 11468100"/>
                      <a:gd name="connsiteY29" fmla="*/ 6286499 h 6286499"/>
                      <a:gd name="connsiteX30" fmla="*/ 10049828 w 11468100"/>
                      <a:gd name="connsiteY30" fmla="*/ 6286499 h 6286499"/>
                      <a:gd name="connsiteX31" fmla="*/ 9575125 w 11468100"/>
                      <a:gd name="connsiteY31" fmla="*/ 6286499 h 6286499"/>
                      <a:gd name="connsiteX32" fmla="*/ 8892014 w 11468100"/>
                      <a:gd name="connsiteY32" fmla="*/ 6286499 h 6286499"/>
                      <a:gd name="connsiteX33" fmla="*/ 8208904 w 11468100"/>
                      <a:gd name="connsiteY33" fmla="*/ 6286499 h 6286499"/>
                      <a:gd name="connsiteX34" fmla="*/ 7629996 w 11468100"/>
                      <a:gd name="connsiteY34" fmla="*/ 6286499 h 6286499"/>
                      <a:gd name="connsiteX35" fmla="*/ 7155293 w 11468100"/>
                      <a:gd name="connsiteY35" fmla="*/ 6286499 h 6286499"/>
                      <a:gd name="connsiteX36" fmla="*/ 6367979 w 11468100"/>
                      <a:gd name="connsiteY36" fmla="*/ 6286499 h 6286499"/>
                      <a:gd name="connsiteX37" fmla="*/ 5580665 w 11468100"/>
                      <a:gd name="connsiteY37" fmla="*/ 6286499 h 6286499"/>
                      <a:gd name="connsiteX38" fmla="*/ 4793351 w 11468100"/>
                      <a:gd name="connsiteY38" fmla="*/ 6286499 h 6286499"/>
                      <a:gd name="connsiteX39" fmla="*/ 4214444 w 11468100"/>
                      <a:gd name="connsiteY39" fmla="*/ 6286499 h 6286499"/>
                      <a:gd name="connsiteX40" fmla="*/ 3948147 w 11468100"/>
                      <a:gd name="connsiteY40" fmla="*/ 6286499 h 6286499"/>
                      <a:gd name="connsiteX41" fmla="*/ 3160833 w 11468100"/>
                      <a:gd name="connsiteY41" fmla="*/ 6286499 h 6286499"/>
                      <a:gd name="connsiteX42" fmla="*/ 2581926 w 11468100"/>
                      <a:gd name="connsiteY42" fmla="*/ 6286499 h 6286499"/>
                      <a:gd name="connsiteX43" fmla="*/ 1794612 w 11468100"/>
                      <a:gd name="connsiteY43" fmla="*/ 6286499 h 6286499"/>
                      <a:gd name="connsiteX44" fmla="*/ 1007298 w 11468100"/>
                      <a:gd name="connsiteY44" fmla="*/ 6286499 h 6286499"/>
                      <a:gd name="connsiteX45" fmla="*/ 741001 w 11468100"/>
                      <a:gd name="connsiteY45" fmla="*/ 6286499 h 6286499"/>
                      <a:gd name="connsiteX46" fmla="*/ 0 w 11468100"/>
                      <a:gd name="connsiteY46" fmla="*/ 6286499 h 6286499"/>
                      <a:gd name="connsiteX47" fmla="*/ 0 w 11468100"/>
                      <a:gd name="connsiteY47" fmla="*/ 6286499 h 6286499"/>
                      <a:gd name="connsiteX48" fmla="*/ 0 w 11468100"/>
                      <a:gd name="connsiteY48" fmla="*/ 5809193 h 6286499"/>
                      <a:gd name="connsiteX49" fmla="*/ 0 w 11468100"/>
                      <a:gd name="connsiteY49" fmla="*/ 5384274 h 6286499"/>
                      <a:gd name="connsiteX50" fmla="*/ 0 w 11468100"/>
                      <a:gd name="connsiteY50" fmla="*/ 4854580 h 6286499"/>
                      <a:gd name="connsiteX51" fmla="*/ 0 w 11468100"/>
                      <a:gd name="connsiteY51" fmla="*/ 4377274 h 6286499"/>
                      <a:gd name="connsiteX52" fmla="*/ 0 w 11468100"/>
                      <a:gd name="connsiteY52" fmla="*/ 3795193 h 6286499"/>
                      <a:gd name="connsiteX53" fmla="*/ 0 w 11468100"/>
                      <a:gd name="connsiteY53" fmla="*/ 3213112 h 6286499"/>
                      <a:gd name="connsiteX54" fmla="*/ 0 w 11468100"/>
                      <a:gd name="connsiteY54" fmla="*/ 2683418 h 6286499"/>
                      <a:gd name="connsiteX55" fmla="*/ 0 w 11468100"/>
                      <a:gd name="connsiteY55" fmla="*/ 1996563 h 6286499"/>
                      <a:gd name="connsiteX56" fmla="*/ 0 w 11468100"/>
                      <a:gd name="connsiteY56" fmla="*/ 1047771 h 6286499"/>
                      <a:gd name="connsiteX57" fmla="*/ 1047771 w 11468100"/>
                      <a:gd name="connsiteY57" fmla="*/ 0 h 6286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468100" h="6286499" fill="none" extrusionOk="0">
                        <a:moveTo>
                          <a:pt x="1047771" y="0"/>
                        </a:moveTo>
                        <a:cubicBezTo>
                          <a:pt x="1253538" y="-16723"/>
                          <a:pt x="1376675" y="22572"/>
                          <a:pt x="1626678" y="0"/>
                        </a:cubicBezTo>
                        <a:cubicBezTo>
                          <a:pt x="1876681" y="-22572"/>
                          <a:pt x="1820623" y="10835"/>
                          <a:pt x="1997179" y="0"/>
                        </a:cubicBezTo>
                        <a:cubicBezTo>
                          <a:pt x="2173735" y="-10835"/>
                          <a:pt x="2291033" y="28102"/>
                          <a:pt x="2471883" y="0"/>
                        </a:cubicBezTo>
                        <a:cubicBezTo>
                          <a:pt x="2652733" y="-28102"/>
                          <a:pt x="2617948" y="1773"/>
                          <a:pt x="2738180" y="0"/>
                        </a:cubicBezTo>
                        <a:cubicBezTo>
                          <a:pt x="2858412" y="-1773"/>
                          <a:pt x="3132087" y="71317"/>
                          <a:pt x="3525494" y="0"/>
                        </a:cubicBezTo>
                        <a:cubicBezTo>
                          <a:pt x="3918901" y="-71317"/>
                          <a:pt x="3960568" y="63381"/>
                          <a:pt x="4312807" y="0"/>
                        </a:cubicBezTo>
                        <a:cubicBezTo>
                          <a:pt x="4665046" y="-63381"/>
                          <a:pt x="4517661" y="21220"/>
                          <a:pt x="4579105" y="0"/>
                        </a:cubicBezTo>
                        <a:cubicBezTo>
                          <a:pt x="4640549" y="-21220"/>
                          <a:pt x="4875919" y="18955"/>
                          <a:pt x="5158012" y="0"/>
                        </a:cubicBezTo>
                        <a:cubicBezTo>
                          <a:pt x="5440105" y="-18955"/>
                          <a:pt x="5646647" y="3112"/>
                          <a:pt x="5945326" y="0"/>
                        </a:cubicBezTo>
                        <a:cubicBezTo>
                          <a:pt x="6244005" y="-3112"/>
                          <a:pt x="6379485" y="13245"/>
                          <a:pt x="6732639" y="0"/>
                        </a:cubicBezTo>
                        <a:cubicBezTo>
                          <a:pt x="7085793" y="-13245"/>
                          <a:pt x="7191650" y="85930"/>
                          <a:pt x="7519953" y="0"/>
                        </a:cubicBezTo>
                        <a:cubicBezTo>
                          <a:pt x="7848256" y="-85930"/>
                          <a:pt x="7858814" y="31407"/>
                          <a:pt x="8098860" y="0"/>
                        </a:cubicBezTo>
                        <a:cubicBezTo>
                          <a:pt x="8338906" y="-31407"/>
                          <a:pt x="8477811" y="16298"/>
                          <a:pt x="8573564" y="0"/>
                        </a:cubicBezTo>
                        <a:cubicBezTo>
                          <a:pt x="8669317" y="-16298"/>
                          <a:pt x="8707750" y="13630"/>
                          <a:pt x="8839861" y="0"/>
                        </a:cubicBezTo>
                        <a:cubicBezTo>
                          <a:pt x="8971972" y="-13630"/>
                          <a:pt x="9201472" y="39664"/>
                          <a:pt x="9314565" y="0"/>
                        </a:cubicBezTo>
                        <a:cubicBezTo>
                          <a:pt x="9427658" y="-39664"/>
                          <a:pt x="9855558" y="12060"/>
                          <a:pt x="10101879" y="0"/>
                        </a:cubicBezTo>
                        <a:cubicBezTo>
                          <a:pt x="10348200" y="-12060"/>
                          <a:pt x="10604593" y="56990"/>
                          <a:pt x="10784990" y="0"/>
                        </a:cubicBezTo>
                        <a:cubicBezTo>
                          <a:pt x="10965387" y="-56990"/>
                          <a:pt x="11156532" y="17021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31585" y="234485"/>
                          <a:pt x="11435403" y="382431"/>
                          <a:pt x="11468100" y="529694"/>
                        </a:cubicBezTo>
                        <a:cubicBezTo>
                          <a:pt x="11500797" y="676957"/>
                          <a:pt x="11443153" y="897156"/>
                          <a:pt x="11468100" y="1216549"/>
                        </a:cubicBezTo>
                        <a:cubicBezTo>
                          <a:pt x="11493047" y="1535942"/>
                          <a:pt x="11421726" y="1629809"/>
                          <a:pt x="11468100" y="1851017"/>
                        </a:cubicBezTo>
                        <a:cubicBezTo>
                          <a:pt x="11514474" y="2072225"/>
                          <a:pt x="11422375" y="2267036"/>
                          <a:pt x="11468100" y="2433098"/>
                        </a:cubicBezTo>
                        <a:cubicBezTo>
                          <a:pt x="11513825" y="2599160"/>
                          <a:pt x="11457512" y="2743950"/>
                          <a:pt x="11468100" y="3015179"/>
                        </a:cubicBezTo>
                        <a:cubicBezTo>
                          <a:pt x="11478688" y="3286408"/>
                          <a:pt x="11457683" y="3294514"/>
                          <a:pt x="11468100" y="3440098"/>
                        </a:cubicBezTo>
                        <a:cubicBezTo>
                          <a:pt x="11478517" y="3585682"/>
                          <a:pt x="11407966" y="3817586"/>
                          <a:pt x="11468100" y="3969792"/>
                        </a:cubicBezTo>
                        <a:cubicBezTo>
                          <a:pt x="11528234" y="4121998"/>
                          <a:pt x="11456020" y="4320086"/>
                          <a:pt x="11468100" y="4551873"/>
                        </a:cubicBezTo>
                        <a:cubicBezTo>
                          <a:pt x="11480180" y="4783660"/>
                          <a:pt x="11419146" y="5002246"/>
                          <a:pt x="11468100" y="5238728"/>
                        </a:cubicBezTo>
                        <a:cubicBezTo>
                          <a:pt x="11390199" y="5844611"/>
                          <a:pt x="11123461" y="6398363"/>
                          <a:pt x="10420329" y="6286499"/>
                        </a:cubicBezTo>
                        <a:cubicBezTo>
                          <a:pt x="10235525" y="6305996"/>
                          <a:pt x="10138447" y="6285970"/>
                          <a:pt x="10049828" y="6286499"/>
                        </a:cubicBezTo>
                        <a:cubicBezTo>
                          <a:pt x="9961209" y="6287028"/>
                          <a:pt x="9761651" y="6260407"/>
                          <a:pt x="9575125" y="6286499"/>
                        </a:cubicBezTo>
                        <a:cubicBezTo>
                          <a:pt x="9388599" y="6312591"/>
                          <a:pt x="9053405" y="6258167"/>
                          <a:pt x="8892014" y="6286499"/>
                        </a:cubicBezTo>
                        <a:cubicBezTo>
                          <a:pt x="8730623" y="6314831"/>
                          <a:pt x="8422860" y="6223919"/>
                          <a:pt x="8208904" y="6286499"/>
                        </a:cubicBezTo>
                        <a:cubicBezTo>
                          <a:pt x="7994948" y="6349079"/>
                          <a:pt x="7873127" y="6284398"/>
                          <a:pt x="7629996" y="6286499"/>
                        </a:cubicBezTo>
                        <a:cubicBezTo>
                          <a:pt x="7386865" y="6288600"/>
                          <a:pt x="7305920" y="6240957"/>
                          <a:pt x="7155293" y="6286499"/>
                        </a:cubicBezTo>
                        <a:cubicBezTo>
                          <a:pt x="7004666" y="6332041"/>
                          <a:pt x="6602835" y="6262845"/>
                          <a:pt x="6367979" y="6286499"/>
                        </a:cubicBezTo>
                        <a:cubicBezTo>
                          <a:pt x="6133123" y="6310153"/>
                          <a:pt x="5947201" y="6254359"/>
                          <a:pt x="5580665" y="6286499"/>
                        </a:cubicBezTo>
                        <a:cubicBezTo>
                          <a:pt x="5214129" y="6318639"/>
                          <a:pt x="5184801" y="6269496"/>
                          <a:pt x="4793351" y="6286499"/>
                        </a:cubicBezTo>
                        <a:cubicBezTo>
                          <a:pt x="4401901" y="6303502"/>
                          <a:pt x="4483610" y="6261623"/>
                          <a:pt x="4214444" y="6286499"/>
                        </a:cubicBezTo>
                        <a:cubicBezTo>
                          <a:pt x="3945278" y="6311375"/>
                          <a:pt x="4079087" y="6255661"/>
                          <a:pt x="3948147" y="6286499"/>
                        </a:cubicBezTo>
                        <a:cubicBezTo>
                          <a:pt x="3817207" y="6317337"/>
                          <a:pt x="3521044" y="6279530"/>
                          <a:pt x="3160833" y="6286499"/>
                        </a:cubicBezTo>
                        <a:cubicBezTo>
                          <a:pt x="2800622" y="6293468"/>
                          <a:pt x="2738317" y="6248413"/>
                          <a:pt x="2581926" y="6286499"/>
                        </a:cubicBezTo>
                        <a:cubicBezTo>
                          <a:pt x="2425535" y="6324585"/>
                          <a:pt x="1979698" y="6202113"/>
                          <a:pt x="1794612" y="6286499"/>
                        </a:cubicBezTo>
                        <a:cubicBezTo>
                          <a:pt x="1609526" y="6370885"/>
                          <a:pt x="1345099" y="6234283"/>
                          <a:pt x="1007298" y="6286499"/>
                        </a:cubicBezTo>
                        <a:cubicBezTo>
                          <a:pt x="669497" y="6338715"/>
                          <a:pt x="857602" y="6259523"/>
                          <a:pt x="741001" y="6286499"/>
                        </a:cubicBezTo>
                        <a:cubicBezTo>
                          <a:pt x="624400" y="6313475"/>
                          <a:pt x="255471" y="6282824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26298" y="6101611"/>
                          <a:pt x="14640" y="5983890"/>
                          <a:pt x="0" y="5809193"/>
                        </a:cubicBezTo>
                        <a:cubicBezTo>
                          <a:pt x="-14640" y="5634496"/>
                          <a:pt x="30076" y="5480840"/>
                          <a:pt x="0" y="5384274"/>
                        </a:cubicBezTo>
                        <a:cubicBezTo>
                          <a:pt x="-30076" y="5287708"/>
                          <a:pt x="9450" y="5078447"/>
                          <a:pt x="0" y="4854580"/>
                        </a:cubicBezTo>
                        <a:cubicBezTo>
                          <a:pt x="-9450" y="4630713"/>
                          <a:pt x="10088" y="4581702"/>
                          <a:pt x="0" y="4377274"/>
                        </a:cubicBezTo>
                        <a:cubicBezTo>
                          <a:pt x="-10088" y="4172846"/>
                          <a:pt x="16014" y="3992312"/>
                          <a:pt x="0" y="3795193"/>
                        </a:cubicBezTo>
                        <a:cubicBezTo>
                          <a:pt x="-16014" y="3598074"/>
                          <a:pt x="49695" y="3349182"/>
                          <a:pt x="0" y="3213112"/>
                        </a:cubicBezTo>
                        <a:cubicBezTo>
                          <a:pt x="-49695" y="3077042"/>
                          <a:pt x="24598" y="2798672"/>
                          <a:pt x="0" y="2683418"/>
                        </a:cubicBezTo>
                        <a:cubicBezTo>
                          <a:pt x="-24598" y="2568164"/>
                          <a:pt x="55510" y="2324318"/>
                          <a:pt x="0" y="1996563"/>
                        </a:cubicBezTo>
                        <a:cubicBezTo>
                          <a:pt x="-55510" y="1668809"/>
                          <a:pt x="81937" y="1274535"/>
                          <a:pt x="0" y="1047771"/>
                        </a:cubicBezTo>
                        <a:cubicBezTo>
                          <a:pt x="19638" y="435353"/>
                          <a:pt x="477150" y="-9821"/>
                          <a:pt x="1047771" y="0"/>
                        </a:cubicBezTo>
                        <a:close/>
                      </a:path>
                      <a:path w="11468100" h="6286499" stroke="0" extrusionOk="0">
                        <a:moveTo>
                          <a:pt x="1047771" y="0"/>
                        </a:moveTo>
                        <a:cubicBezTo>
                          <a:pt x="1209652" y="-47210"/>
                          <a:pt x="1472016" y="63288"/>
                          <a:pt x="1730881" y="0"/>
                        </a:cubicBezTo>
                        <a:cubicBezTo>
                          <a:pt x="1989746" y="-63288"/>
                          <a:pt x="1982521" y="4515"/>
                          <a:pt x="2101382" y="0"/>
                        </a:cubicBezTo>
                        <a:cubicBezTo>
                          <a:pt x="2220243" y="-4515"/>
                          <a:pt x="2703993" y="69848"/>
                          <a:pt x="2888696" y="0"/>
                        </a:cubicBezTo>
                        <a:cubicBezTo>
                          <a:pt x="3073399" y="-69848"/>
                          <a:pt x="3329630" y="78824"/>
                          <a:pt x="3676010" y="0"/>
                        </a:cubicBezTo>
                        <a:cubicBezTo>
                          <a:pt x="4022390" y="-78824"/>
                          <a:pt x="3870888" y="16711"/>
                          <a:pt x="4046510" y="0"/>
                        </a:cubicBezTo>
                        <a:cubicBezTo>
                          <a:pt x="4222132" y="-16711"/>
                          <a:pt x="4335086" y="1684"/>
                          <a:pt x="4521214" y="0"/>
                        </a:cubicBezTo>
                        <a:cubicBezTo>
                          <a:pt x="4707342" y="-1684"/>
                          <a:pt x="5020230" y="55604"/>
                          <a:pt x="5308528" y="0"/>
                        </a:cubicBezTo>
                        <a:cubicBezTo>
                          <a:pt x="5596826" y="-55604"/>
                          <a:pt x="5718930" y="481"/>
                          <a:pt x="5991638" y="0"/>
                        </a:cubicBezTo>
                        <a:cubicBezTo>
                          <a:pt x="6264346" y="-481"/>
                          <a:pt x="6274338" y="33452"/>
                          <a:pt x="6362139" y="0"/>
                        </a:cubicBezTo>
                        <a:cubicBezTo>
                          <a:pt x="6449940" y="-33452"/>
                          <a:pt x="6734105" y="27829"/>
                          <a:pt x="6836843" y="0"/>
                        </a:cubicBezTo>
                        <a:cubicBezTo>
                          <a:pt x="6939581" y="-27829"/>
                          <a:pt x="7024834" y="7826"/>
                          <a:pt x="7103140" y="0"/>
                        </a:cubicBezTo>
                        <a:cubicBezTo>
                          <a:pt x="7181446" y="-7826"/>
                          <a:pt x="7261191" y="1005"/>
                          <a:pt x="7369437" y="0"/>
                        </a:cubicBezTo>
                        <a:cubicBezTo>
                          <a:pt x="7477683" y="-1005"/>
                          <a:pt x="7952745" y="91881"/>
                          <a:pt x="8156751" y="0"/>
                        </a:cubicBezTo>
                        <a:cubicBezTo>
                          <a:pt x="8360757" y="-91881"/>
                          <a:pt x="8597594" y="66500"/>
                          <a:pt x="8944065" y="0"/>
                        </a:cubicBezTo>
                        <a:cubicBezTo>
                          <a:pt x="9290536" y="-66500"/>
                          <a:pt x="9259578" y="50932"/>
                          <a:pt x="9522972" y="0"/>
                        </a:cubicBezTo>
                        <a:cubicBezTo>
                          <a:pt x="9786366" y="-50932"/>
                          <a:pt x="10003002" y="9306"/>
                          <a:pt x="10310286" y="0"/>
                        </a:cubicBezTo>
                        <a:cubicBezTo>
                          <a:pt x="10617570" y="-9306"/>
                          <a:pt x="10899149" y="39818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10925" y="306934"/>
                          <a:pt x="11416726" y="524781"/>
                          <a:pt x="11468100" y="686855"/>
                        </a:cubicBezTo>
                        <a:cubicBezTo>
                          <a:pt x="11519474" y="848930"/>
                          <a:pt x="11398500" y="1056476"/>
                          <a:pt x="11468100" y="1268936"/>
                        </a:cubicBezTo>
                        <a:cubicBezTo>
                          <a:pt x="11537700" y="1481396"/>
                          <a:pt x="11422571" y="1628533"/>
                          <a:pt x="11468100" y="1851017"/>
                        </a:cubicBezTo>
                        <a:cubicBezTo>
                          <a:pt x="11513629" y="2073501"/>
                          <a:pt x="11464384" y="2226258"/>
                          <a:pt x="11468100" y="2328324"/>
                        </a:cubicBezTo>
                        <a:cubicBezTo>
                          <a:pt x="11471816" y="2430390"/>
                          <a:pt x="11423294" y="2673612"/>
                          <a:pt x="11468100" y="2962792"/>
                        </a:cubicBezTo>
                        <a:cubicBezTo>
                          <a:pt x="11512906" y="3251972"/>
                          <a:pt x="11462732" y="3267626"/>
                          <a:pt x="11468100" y="3544873"/>
                        </a:cubicBezTo>
                        <a:cubicBezTo>
                          <a:pt x="11473468" y="3822120"/>
                          <a:pt x="11421093" y="3787371"/>
                          <a:pt x="11468100" y="4022179"/>
                        </a:cubicBezTo>
                        <a:cubicBezTo>
                          <a:pt x="11515107" y="4256987"/>
                          <a:pt x="11441604" y="4240529"/>
                          <a:pt x="11468100" y="4447098"/>
                        </a:cubicBezTo>
                        <a:cubicBezTo>
                          <a:pt x="11494596" y="4653667"/>
                          <a:pt x="11450231" y="5050686"/>
                          <a:pt x="11468100" y="5238728"/>
                        </a:cubicBezTo>
                        <a:cubicBezTo>
                          <a:pt x="11401554" y="5962830"/>
                          <a:pt x="11058809" y="6245890"/>
                          <a:pt x="10420329" y="6286499"/>
                        </a:cubicBezTo>
                        <a:cubicBezTo>
                          <a:pt x="10259207" y="6323882"/>
                          <a:pt x="10146322" y="6272616"/>
                          <a:pt x="10049828" y="6286499"/>
                        </a:cubicBezTo>
                        <a:cubicBezTo>
                          <a:pt x="9953334" y="6300382"/>
                          <a:pt x="9910321" y="6274817"/>
                          <a:pt x="9783531" y="6286499"/>
                        </a:cubicBezTo>
                        <a:cubicBezTo>
                          <a:pt x="9656741" y="6298181"/>
                          <a:pt x="9392410" y="6279265"/>
                          <a:pt x="9100421" y="6286499"/>
                        </a:cubicBezTo>
                        <a:cubicBezTo>
                          <a:pt x="8808432" y="6293733"/>
                          <a:pt x="8599302" y="6239774"/>
                          <a:pt x="8417310" y="6286499"/>
                        </a:cubicBezTo>
                        <a:cubicBezTo>
                          <a:pt x="8235318" y="6333224"/>
                          <a:pt x="8229403" y="6258946"/>
                          <a:pt x="8046810" y="6286499"/>
                        </a:cubicBezTo>
                        <a:cubicBezTo>
                          <a:pt x="7864217" y="6314052"/>
                          <a:pt x="7629929" y="6262265"/>
                          <a:pt x="7363699" y="6286499"/>
                        </a:cubicBezTo>
                        <a:cubicBezTo>
                          <a:pt x="7097469" y="6310733"/>
                          <a:pt x="7061979" y="6228086"/>
                          <a:pt x="6784792" y="6286499"/>
                        </a:cubicBezTo>
                        <a:cubicBezTo>
                          <a:pt x="6507605" y="6344912"/>
                          <a:pt x="6247716" y="6268581"/>
                          <a:pt x="6101682" y="6286499"/>
                        </a:cubicBezTo>
                        <a:cubicBezTo>
                          <a:pt x="5955648" y="6304417"/>
                          <a:pt x="5609701" y="6248596"/>
                          <a:pt x="5418571" y="6286499"/>
                        </a:cubicBezTo>
                        <a:cubicBezTo>
                          <a:pt x="5227441" y="6324402"/>
                          <a:pt x="5072269" y="6239895"/>
                          <a:pt x="4943867" y="6286499"/>
                        </a:cubicBezTo>
                        <a:cubicBezTo>
                          <a:pt x="4815465" y="6333103"/>
                          <a:pt x="4782896" y="6261448"/>
                          <a:pt x="4677570" y="6286499"/>
                        </a:cubicBezTo>
                        <a:cubicBezTo>
                          <a:pt x="4572244" y="6311550"/>
                          <a:pt x="4491529" y="6263831"/>
                          <a:pt x="4307069" y="6286499"/>
                        </a:cubicBezTo>
                        <a:cubicBezTo>
                          <a:pt x="4122609" y="6309167"/>
                          <a:pt x="3708968" y="6226989"/>
                          <a:pt x="3519756" y="6286499"/>
                        </a:cubicBezTo>
                        <a:cubicBezTo>
                          <a:pt x="3330544" y="6346009"/>
                          <a:pt x="3314992" y="6263665"/>
                          <a:pt x="3253458" y="6286499"/>
                        </a:cubicBezTo>
                        <a:cubicBezTo>
                          <a:pt x="3191924" y="6309333"/>
                          <a:pt x="2837652" y="6284994"/>
                          <a:pt x="2674551" y="6286499"/>
                        </a:cubicBezTo>
                        <a:cubicBezTo>
                          <a:pt x="2511450" y="6288004"/>
                          <a:pt x="2072590" y="6236285"/>
                          <a:pt x="1887237" y="6286499"/>
                        </a:cubicBezTo>
                        <a:cubicBezTo>
                          <a:pt x="1701884" y="6336713"/>
                          <a:pt x="1691197" y="6261979"/>
                          <a:pt x="1620940" y="6286499"/>
                        </a:cubicBezTo>
                        <a:cubicBezTo>
                          <a:pt x="1550683" y="6311019"/>
                          <a:pt x="1013773" y="6238644"/>
                          <a:pt x="833626" y="6286499"/>
                        </a:cubicBezTo>
                        <a:cubicBezTo>
                          <a:pt x="653479" y="6334354"/>
                          <a:pt x="266587" y="6206299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12489" y="6053446"/>
                          <a:pt x="57686" y="6019335"/>
                          <a:pt x="0" y="5756805"/>
                        </a:cubicBezTo>
                        <a:cubicBezTo>
                          <a:pt x="-57686" y="5494275"/>
                          <a:pt x="80396" y="5330662"/>
                          <a:pt x="0" y="5069950"/>
                        </a:cubicBezTo>
                        <a:cubicBezTo>
                          <a:pt x="-80396" y="4809238"/>
                          <a:pt x="32373" y="4848280"/>
                          <a:pt x="0" y="4645031"/>
                        </a:cubicBezTo>
                        <a:cubicBezTo>
                          <a:pt x="-32373" y="4441782"/>
                          <a:pt x="71762" y="4246402"/>
                          <a:pt x="0" y="4010563"/>
                        </a:cubicBezTo>
                        <a:cubicBezTo>
                          <a:pt x="-71762" y="3774724"/>
                          <a:pt x="41690" y="3796877"/>
                          <a:pt x="0" y="3585644"/>
                        </a:cubicBezTo>
                        <a:cubicBezTo>
                          <a:pt x="-41690" y="3374411"/>
                          <a:pt x="42260" y="3271254"/>
                          <a:pt x="0" y="3160725"/>
                        </a:cubicBezTo>
                        <a:cubicBezTo>
                          <a:pt x="-42260" y="3050196"/>
                          <a:pt x="25196" y="2763319"/>
                          <a:pt x="0" y="2631031"/>
                        </a:cubicBezTo>
                        <a:cubicBezTo>
                          <a:pt x="-25196" y="2498743"/>
                          <a:pt x="50134" y="2325312"/>
                          <a:pt x="0" y="2048950"/>
                        </a:cubicBezTo>
                        <a:cubicBezTo>
                          <a:pt x="-50134" y="1772588"/>
                          <a:pt x="3749" y="1799096"/>
                          <a:pt x="0" y="1624031"/>
                        </a:cubicBezTo>
                        <a:cubicBezTo>
                          <a:pt x="-3749" y="1448966"/>
                          <a:pt x="31236" y="1302504"/>
                          <a:pt x="0" y="1047771"/>
                        </a:cubicBezTo>
                        <a:cubicBezTo>
                          <a:pt x="-83552" y="441276"/>
                          <a:pt x="366988" y="37456"/>
                          <a:pt x="1047771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oogle Shape;170;p30">
            <a:extLst>
              <a:ext uri="{FF2B5EF4-FFF2-40B4-BE49-F238E27FC236}">
                <a16:creationId xmlns:a16="http://schemas.microsoft.com/office/drawing/2014/main" id="{02F9E83E-DD81-3585-D9A9-C7AD16E7A54A}"/>
              </a:ext>
            </a:extLst>
          </p:cNvPr>
          <p:cNvGrpSpPr/>
          <p:nvPr/>
        </p:nvGrpSpPr>
        <p:grpSpPr>
          <a:xfrm>
            <a:off x="1" y="1"/>
            <a:ext cx="2534167" cy="6858001"/>
            <a:chOff x="0" y="0"/>
            <a:chExt cx="1900625" cy="5143501"/>
          </a:xfrm>
        </p:grpSpPr>
        <p:pic>
          <p:nvPicPr>
            <p:cNvPr id="5" name="Google Shape;171;p30">
              <a:extLst>
                <a:ext uri="{FF2B5EF4-FFF2-40B4-BE49-F238E27FC236}">
                  <a16:creationId xmlns:a16="http://schemas.microsoft.com/office/drawing/2014/main" id="{CE36E2CF-FEA5-5F30-24D0-B22B1B4D26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6036" t="13040" r="40851" b="3577"/>
            <a:stretch/>
          </p:blipFill>
          <p:spPr>
            <a:xfrm flipH="1">
              <a:off x="0" y="0"/>
              <a:ext cx="190062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2;p30">
              <a:extLst>
                <a:ext uri="{FF2B5EF4-FFF2-40B4-BE49-F238E27FC236}">
                  <a16:creationId xmlns:a16="http://schemas.microsoft.com/office/drawing/2014/main" id="{AA38431B-0A8A-714A-5707-0611F130565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587550" y="754902"/>
              <a:ext cx="313075" cy="3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30">
              <a:extLst>
                <a:ext uri="{FF2B5EF4-FFF2-40B4-BE49-F238E27FC236}">
                  <a16:creationId xmlns:a16="http://schemas.microsoft.com/office/drawing/2014/main" id="{16B54353-09A7-FB9F-2138-C925C4A017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096175" y="104000"/>
              <a:ext cx="352947" cy="34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4;p30">
              <a:extLst>
                <a:ext uri="{FF2B5EF4-FFF2-40B4-BE49-F238E27FC236}">
                  <a16:creationId xmlns:a16="http://schemas.microsoft.com/office/drawing/2014/main" id="{AEC6FA1B-92A3-19F6-17B3-34824F6B672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5300" y="53950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5;p30">
              <a:extLst>
                <a:ext uri="{FF2B5EF4-FFF2-40B4-BE49-F238E27FC236}">
                  <a16:creationId xmlns:a16="http://schemas.microsoft.com/office/drawing/2014/main" id="{A293261C-3ECB-3532-99A7-54023765F6F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98175" y="7365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79;p30">
            <a:extLst>
              <a:ext uri="{FF2B5EF4-FFF2-40B4-BE49-F238E27FC236}">
                <a16:creationId xmlns:a16="http://schemas.microsoft.com/office/drawing/2014/main" id="{6541FFC2-C2B2-776A-BFF4-9BB0D9012C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863" y="-250166"/>
            <a:ext cx="3458501" cy="205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7;p30">
            <a:extLst>
              <a:ext uri="{FF2B5EF4-FFF2-40B4-BE49-F238E27FC236}">
                <a16:creationId xmlns:a16="http://schemas.microsoft.com/office/drawing/2014/main" id="{A3A6BEAA-7239-37C2-0050-F8B6C9055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7083" y="4908023"/>
            <a:ext cx="34585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latin typeface="Alata" panose="00000500000000000000" pitchFamily="2" charset="0"/>
              </a:rPr>
              <a:t>giraffe</a:t>
            </a:r>
            <a:endParaRPr dirty="0">
              <a:latin typeface="Alata" panose="00000500000000000000" pitchFamily="2" charset="0"/>
            </a:endParaRPr>
          </a:p>
        </p:txBody>
      </p:sp>
      <p:pic>
        <p:nvPicPr>
          <p:cNvPr id="2050" name="Picture 2" descr="Giraffe Clip Art Images - Free Download on Freepik">
            <a:extLst>
              <a:ext uri="{FF2B5EF4-FFF2-40B4-BE49-F238E27FC236}">
                <a16:creationId xmlns:a16="http://schemas.microsoft.com/office/drawing/2014/main" id="{AA2F34E2-AA15-4810-1CEA-4728A988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09" y="490010"/>
            <a:ext cx="3700951" cy="587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B8A7F~1">
            <a:hlinkClick r:id="" action="ppaction://media"/>
            <a:extLst>
              <a:ext uri="{FF2B5EF4-FFF2-40B4-BE49-F238E27FC236}">
                <a16:creationId xmlns:a16="http://schemas.microsoft.com/office/drawing/2014/main" id="{4D841909-B370-39A0-7C9C-663E26A5A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72" end="29097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174" y="5081490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FD700224-8D2F-2941-1DF4-0F508A65CD4B}"/>
              </a:ext>
            </a:extLst>
          </p:cNvPr>
          <p:cNvSpPr/>
          <p:nvPr/>
        </p:nvSpPr>
        <p:spPr>
          <a:xfrm>
            <a:off x="438150" y="314327"/>
            <a:ext cx="11468100" cy="6286499"/>
          </a:xfrm>
          <a:custGeom>
            <a:avLst/>
            <a:gdLst>
              <a:gd name="connsiteX0" fmla="*/ 785828 w 8601075"/>
              <a:gd name="connsiteY0" fmla="*/ 0 h 4714874"/>
              <a:gd name="connsiteX1" fmla="*/ 1265907 w 8601075"/>
              <a:gd name="connsiteY1" fmla="*/ 0 h 4714874"/>
              <a:gd name="connsiteX2" fmla="*/ 1824139 w 8601075"/>
              <a:gd name="connsiteY2" fmla="*/ 0 h 4714874"/>
              <a:gd name="connsiteX3" fmla="*/ 2538676 w 8601075"/>
              <a:gd name="connsiteY3" fmla="*/ 0 h 4714874"/>
              <a:gd name="connsiteX4" fmla="*/ 2862451 w 8601075"/>
              <a:gd name="connsiteY4" fmla="*/ 0 h 4714874"/>
              <a:gd name="connsiteX5" fmla="*/ 3498835 w 8601075"/>
              <a:gd name="connsiteY5" fmla="*/ 0 h 4714874"/>
              <a:gd name="connsiteX6" fmla="*/ 3822610 w 8601075"/>
              <a:gd name="connsiteY6" fmla="*/ 0 h 4714874"/>
              <a:gd name="connsiteX7" fmla="*/ 4146384 w 8601075"/>
              <a:gd name="connsiteY7" fmla="*/ 0 h 4714874"/>
              <a:gd name="connsiteX8" fmla="*/ 4626464 w 8601075"/>
              <a:gd name="connsiteY8" fmla="*/ 0 h 4714874"/>
              <a:gd name="connsiteX9" fmla="*/ 5184696 w 8601075"/>
              <a:gd name="connsiteY9" fmla="*/ 0 h 4714874"/>
              <a:gd name="connsiteX10" fmla="*/ 5508470 w 8601075"/>
              <a:gd name="connsiteY10" fmla="*/ 0 h 4714874"/>
              <a:gd name="connsiteX11" fmla="*/ 5910397 w 8601075"/>
              <a:gd name="connsiteY11" fmla="*/ 0 h 4714874"/>
              <a:gd name="connsiteX12" fmla="*/ 6312324 w 8601075"/>
              <a:gd name="connsiteY12" fmla="*/ 0 h 4714874"/>
              <a:gd name="connsiteX13" fmla="*/ 6948708 w 8601075"/>
              <a:gd name="connsiteY13" fmla="*/ 0 h 4714874"/>
              <a:gd name="connsiteX14" fmla="*/ 7272483 w 8601075"/>
              <a:gd name="connsiteY14" fmla="*/ 0 h 4714874"/>
              <a:gd name="connsiteX15" fmla="*/ 7674410 w 8601075"/>
              <a:gd name="connsiteY15" fmla="*/ 0 h 4714874"/>
              <a:gd name="connsiteX16" fmla="*/ 8601075 w 8601075"/>
              <a:gd name="connsiteY16" fmla="*/ 0 h 4714874"/>
              <a:gd name="connsiteX17" fmla="*/ 8601075 w 8601075"/>
              <a:gd name="connsiteY17" fmla="*/ 0 h 4714874"/>
              <a:gd name="connsiteX18" fmla="*/ 8601075 w 8601075"/>
              <a:gd name="connsiteY18" fmla="*/ 443421 h 4714874"/>
              <a:gd name="connsiteX19" fmla="*/ 8601075 w 8601075"/>
              <a:gd name="connsiteY19" fmla="*/ 926132 h 4714874"/>
              <a:gd name="connsiteX20" fmla="*/ 8601075 w 8601075"/>
              <a:gd name="connsiteY20" fmla="*/ 1487425 h 4714874"/>
              <a:gd name="connsiteX21" fmla="*/ 8601075 w 8601075"/>
              <a:gd name="connsiteY21" fmla="*/ 2088007 h 4714874"/>
              <a:gd name="connsiteX22" fmla="*/ 8601075 w 8601075"/>
              <a:gd name="connsiteY22" fmla="*/ 2727881 h 4714874"/>
              <a:gd name="connsiteX23" fmla="*/ 8601075 w 8601075"/>
              <a:gd name="connsiteY23" fmla="*/ 3171301 h 4714874"/>
              <a:gd name="connsiteX24" fmla="*/ 8601075 w 8601075"/>
              <a:gd name="connsiteY24" fmla="*/ 3929046 h 4714874"/>
              <a:gd name="connsiteX25" fmla="*/ 7815247 w 8601075"/>
              <a:gd name="connsiteY25" fmla="*/ 4714874 h 4714874"/>
              <a:gd name="connsiteX26" fmla="*/ 7335168 w 8601075"/>
              <a:gd name="connsiteY26" fmla="*/ 4714874 h 4714874"/>
              <a:gd name="connsiteX27" fmla="*/ 6776936 w 8601075"/>
              <a:gd name="connsiteY27" fmla="*/ 4714874 h 4714874"/>
              <a:gd name="connsiteX28" fmla="*/ 6375009 w 8601075"/>
              <a:gd name="connsiteY28" fmla="*/ 4714874 h 4714874"/>
              <a:gd name="connsiteX29" fmla="*/ 5894929 w 8601075"/>
              <a:gd name="connsiteY29" fmla="*/ 4714874 h 4714874"/>
              <a:gd name="connsiteX30" fmla="*/ 5336697 w 8601075"/>
              <a:gd name="connsiteY30" fmla="*/ 4714874 h 4714874"/>
              <a:gd name="connsiteX31" fmla="*/ 5012923 w 8601075"/>
              <a:gd name="connsiteY31" fmla="*/ 4714874 h 4714874"/>
              <a:gd name="connsiteX32" fmla="*/ 4298386 w 8601075"/>
              <a:gd name="connsiteY32" fmla="*/ 4714874 h 4714874"/>
              <a:gd name="connsiteX33" fmla="*/ 3583849 w 8601075"/>
              <a:gd name="connsiteY33" fmla="*/ 4714874 h 4714874"/>
              <a:gd name="connsiteX34" fmla="*/ 2947465 w 8601075"/>
              <a:gd name="connsiteY34" fmla="*/ 4714874 h 4714874"/>
              <a:gd name="connsiteX35" fmla="*/ 2389233 w 8601075"/>
              <a:gd name="connsiteY35" fmla="*/ 4714874 h 4714874"/>
              <a:gd name="connsiteX36" fmla="*/ 1831001 w 8601075"/>
              <a:gd name="connsiteY36" fmla="*/ 4714874 h 4714874"/>
              <a:gd name="connsiteX37" fmla="*/ 1507226 w 8601075"/>
              <a:gd name="connsiteY37" fmla="*/ 4714874 h 4714874"/>
              <a:gd name="connsiteX38" fmla="*/ 1027147 w 8601075"/>
              <a:gd name="connsiteY38" fmla="*/ 4714874 h 4714874"/>
              <a:gd name="connsiteX39" fmla="*/ 0 w 8601075"/>
              <a:gd name="connsiteY39" fmla="*/ 4714874 h 4714874"/>
              <a:gd name="connsiteX40" fmla="*/ 0 w 8601075"/>
              <a:gd name="connsiteY40" fmla="*/ 4714874 h 4714874"/>
              <a:gd name="connsiteX41" fmla="*/ 0 w 8601075"/>
              <a:gd name="connsiteY41" fmla="*/ 4153582 h 4714874"/>
              <a:gd name="connsiteX42" fmla="*/ 0 w 8601075"/>
              <a:gd name="connsiteY42" fmla="*/ 3631580 h 4714874"/>
              <a:gd name="connsiteX43" fmla="*/ 0 w 8601075"/>
              <a:gd name="connsiteY43" fmla="*/ 3109578 h 4714874"/>
              <a:gd name="connsiteX44" fmla="*/ 0 w 8601075"/>
              <a:gd name="connsiteY44" fmla="*/ 2587576 h 4714874"/>
              <a:gd name="connsiteX45" fmla="*/ 0 w 8601075"/>
              <a:gd name="connsiteY45" fmla="*/ 2026284 h 4714874"/>
              <a:gd name="connsiteX46" fmla="*/ 0 w 8601075"/>
              <a:gd name="connsiteY46" fmla="*/ 1504282 h 4714874"/>
              <a:gd name="connsiteX47" fmla="*/ 0 w 8601075"/>
              <a:gd name="connsiteY47" fmla="*/ 785828 h 4714874"/>
              <a:gd name="connsiteX48" fmla="*/ 785828 w 8601075"/>
              <a:gd name="connsiteY48" fmla="*/ 0 h 47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01075" h="4714874" fill="none" extrusionOk="0">
                <a:moveTo>
                  <a:pt x="785828" y="0"/>
                </a:moveTo>
                <a:cubicBezTo>
                  <a:pt x="935976" y="-50579"/>
                  <a:pt x="1079768" y="8794"/>
                  <a:pt x="1265907" y="0"/>
                </a:cubicBezTo>
                <a:cubicBezTo>
                  <a:pt x="1452046" y="-8794"/>
                  <a:pt x="1646672" y="23872"/>
                  <a:pt x="1824139" y="0"/>
                </a:cubicBezTo>
                <a:cubicBezTo>
                  <a:pt x="2001606" y="-23872"/>
                  <a:pt x="2298134" y="24843"/>
                  <a:pt x="2538676" y="0"/>
                </a:cubicBezTo>
                <a:cubicBezTo>
                  <a:pt x="2779218" y="-24843"/>
                  <a:pt x="2764729" y="16758"/>
                  <a:pt x="2862451" y="0"/>
                </a:cubicBezTo>
                <a:cubicBezTo>
                  <a:pt x="2960173" y="-16758"/>
                  <a:pt x="3260017" y="64209"/>
                  <a:pt x="3498835" y="0"/>
                </a:cubicBezTo>
                <a:cubicBezTo>
                  <a:pt x="3737653" y="-64209"/>
                  <a:pt x="3720234" y="5612"/>
                  <a:pt x="3822610" y="0"/>
                </a:cubicBezTo>
                <a:cubicBezTo>
                  <a:pt x="3924986" y="-5612"/>
                  <a:pt x="4012399" y="3921"/>
                  <a:pt x="4146384" y="0"/>
                </a:cubicBezTo>
                <a:cubicBezTo>
                  <a:pt x="4280369" y="-3921"/>
                  <a:pt x="4427828" y="45592"/>
                  <a:pt x="4626464" y="0"/>
                </a:cubicBezTo>
                <a:cubicBezTo>
                  <a:pt x="4825100" y="-45592"/>
                  <a:pt x="5009250" y="39947"/>
                  <a:pt x="5184696" y="0"/>
                </a:cubicBezTo>
                <a:cubicBezTo>
                  <a:pt x="5360142" y="-39947"/>
                  <a:pt x="5382110" y="12982"/>
                  <a:pt x="5508470" y="0"/>
                </a:cubicBezTo>
                <a:cubicBezTo>
                  <a:pt x="5634830" y="-12982"/>
                  <a:pt x="5728738" y="21146"/>
                  <a:pt x="5910397" y="0"/>
                </a:cubicBezTo>
                <a:cubicBezTo>
                  <a:pt x="6092056" y="-21146"/>
                  <a:pt x="6149171" y="7848"/>
                  <a:pt x="6312324" y="0"/>
                </a:cubicBezTo>
                <a:cubicBezTo>
                  <a:pt x="6475477" y="-7848"/>
                  <a:pt x="6724366" y="19944"/>
                  <a:pt x="6948708" y="0"/>
                </a:cubicBezTo>
                <a:cubicBezTo>
                  <a:pt x="7173050" y="-19944"/>
                  <a:pt x="7135084" y="34753"/>
                  <a:pt x="7272483" y="0"/>
                </a:cubicBezTo>
                <a:cubicBezTo>
                  <a:pt x="7409882" y="-34753"/>
                  <a:pt x="7541579" y="33485"/>
                  <a:pt x="7674410" y="0"/>
                </a:cubicBezTo>
                <a:cubicBezTo>
                  <a:pt x="7807241" y="-33485"/>
                  <a:pt x="8187896" y="53294"/>
                  <a:pt x="8601075" y="0"/>
                </a:cubicBezTo>
                <a:lnTo>
                  <a:pt x="8601075" y="0"/>
                </a:lnTo>
                <a:cubicBezTo>
                  <a:pt x="8614172" y="147990"/>
                  <a:pt x="8558527" y="335803"/>
                  <a:pt x="8601075" y="443421"/>
                </a:cubicBezTo>
                <a:cubicBezTo>
                  <a:pt x="8643623" y="551039"/>
                  <a:pt x="8552657" y="776544"/>
                  <a:pt x="8601075" y="926132"/>
                </a:cubicBezTo>
                <a:cubicBezTo>
                  <a:pt x="8649493" y="1075720"/>
                  <a:pt x="8557424" y="1313604"/>
                  <a:pt x="8601075" y="1487425"/>
                </a:cubicBezTo>
                <a:cubicBezTo>
                  <a:pt x="8644726" y="1661246"/>
                  <a:pt x="8537991" y="1863236"/>
                  <a:pt x="8601075" y="2088007"/>
                </a:cubicBezTo>
                <a:cubicBezTo>
                  <a:pt x="8664159" y="2312778"/>
                  <a:pt x="8577854" y="2413433"/>
                  <a:pt x="8601075" y="2727881"/>
                </a:cubicBezTo>
                <a:cubicBezTo>
                  <a:pt x="8624296" y="3042329"/>
                  <a:pt x="8581878" y="3016110"/>
                  <a:pt x="8601075" y="3171301"/>
                </a:cubicBezTo>
                <a:cubicBezTo>
                  <a:pt x="8620272" y="3326492"/>
                  <a:pt x="8589270" y="3595008"/>
                  <a:pt x="8601075" y="3929046"/>
                </a:cubicBezTo>
                <a:cubicBezTo>
                  <a:pt x="8596852" y="4389525"/>
                  <a:pt x="8250161" y="4779037"/>
                  <a:pt x="7815247" y="4714874"/>
                </a:cubicBezTo>
                <a:cubicBezTo>
                  <a:pt x="7645775" y="4727120"/>
                  <a:pt x="7452005" y="4698431"/>
                  <a:pt x="7335168" y="4714874"/>
                </a:cubicBezTo>
                <a:cubicBezTo>
                  <a:pt x="7218331" y="4731317"/>
                  <a:pt x="6953204" y="4657210"/>
                  <a:pt x="6776936" y="4714874"/>
                </a:cubicBezTo>
                <a:cubicBezTo>
                  <a:pt x="6600668" y="4772538"/>
                  <a:pt x="6563345" y="4667937"/>
                  <a:pt x="6375009" y="4714874"/>
                </a:cubicBezTo>
                <a:cubicBezTo>
                  <a:pt x="6186673" y="4761811"/>
                  <a:pt x="6061942" y="4697137"/>
                  <a:pt x="5894929" y="4714874"/>
                </a:cubicBezTo>
                <a:cubicBezTo>
                  <a:pt x="5727916" y="4732611"/>
                  <a:pt x="5560773" y="4652069"/>
                  <a:pt x="5336697" y="4714874"/>
                </a:cubicBezTo>
                <a:cubicBezTo>
                  <a:pt x="5112621" y="4777679"/>
                  <a:pt x="5104160" y="4712573"/>
                  <a:pt x="5012923" y="4714874"/>
                </a:cubicBezTo>
                <a:cubicBezTo>
                  <a:pt x="4921686" y="4717175"/>
                  <a:pt x="4495694" y="4639287"/>
                  <a:pt x="4298386" y="4714874"/>
                </a:cubicBezTo>
                <a:cubicBezTo>
                  <a:pt x="4101078" y="4790461"/>
                  <a:pt x="3900716" y="4665754"/>
                  <a:pt x="3583849" y="4714874"/>
                </a:cubicBezTo>
                <a:cubicBezTo>
                  <a:pt x="3266982" y="4763994"/>
                  <a:pt x="3214858" y="4639104"/>
                  <a:pt x="2947465" y="4714874"/>
                </a:cubicBezTo>
                <a:cubicBezTo>
                  <a:pt x="2680072" y="4790644"/>
                  <a:pt x="2655239" y="4659094"/>
                  <a:pt x="2389233" y="4714874"/>
                </a:cubicBezTo>
                <a:cubicBezTo>
                  <a:pt x="2123227" y="4770654"/>
                  <a:pt x="1961767" y="4652789"/>
                  <a:pt x="1831001" y="4714874"/>
                </a:cubicBezTo>
                <a:cubicBezTo>
                  <a:pt x="1700235" y="4776959"/>
                  <a:pt x="1585580" y="4684736"/>
                  <a:pt x="1507226" y="4714874"/>
                </a:cubicBezTo>
                <a:cubicBezTo>
                  <a:pt x="1428873" y="4745012"/>
                  <a:pt x="1183685" y="4677033"/>
                  <a:pt x="1027147" y="4714874"/>
                </a:cubicBezTo>
                <a:cubicBezTo>
                  <a:pt x="870609" y="4752715"/>
                  <a:pt x="341513" y="4648683"/>
                  <a:pt x="0" y="4714874"/>
                </a:cubicBezTo>
                <a:lnTo>
                  <a:pt x="0" y="4714874"/>
                </a:lnTo>
                <a:cubicBezTo>
                  <a:pt x="-50404" y="4576950"/>
                  <a:pt x="28623" y="4277380"/>
                  <a:pt x="0" y="4153582"/>
                </a:cubicBezTo>
                <a:cubicBezTo>
                  <a:pt x="-28623" y="4029784"/>
                  <a:pt x="57305" y="3867734"/>
                  <a:pt x="0" y="3631580"/>
                </a:cubicBezTo>
                <a:cubicBezTo>
                  <a:pt x="-57305" y="3395426"/>
                  <a:pt x="27789" y="3219616"/>
                  <a:pt x="0" y="3109578"/>
                </a:cubicBezTo>
                <a:cubicBezTo>
                  <a:pt x="-27789" y="2999540"/>
                  <a:pt x="7338" y="2696979"/>
                  <a:pt x="0" y="2587576"/>
                </a:cubicBezTo>
                <a:cubicBezTo>
                  <a:pt x="-7338" y="2478173"/>
                  <a:pt x="28813" y="2261345"/>
                  <a:pt x="0" y="2026284"/>
                </a:cubicBezTo>
                <a:cubicBezTo>
                  <a:pt x="-28813" y="1791223"/>
                  <a:pt x="34191" y="1636283"/>
                  <a:pt x="0" y="1504282"/>
                </a:cubicBezTo>
                <a:cubicBezTo>
                  <a:pt x="-34191" y="1372281"/>
                  <a:pt x="228" y="1057262"/>
                  <a:pt x="0" y="785828"/>
                </a:cubicBezTo>
                <a:cubicBezTo>
                  <a:pt x="-64163" y="315799"/>
                  <a:pt x="426956" y="-80618"/>
                  <a:pt x="785828" y="0"/>
                </a:cubicBezTo>
                <a:close/>
              </a:path>
              <a:path w="8601075" h="4714874" stroke="0" extrusionOk="0">
                <a:moveTo>
                  <a:pt x="785828" y="0"/>
                </a:moveTo>
                <a:cubicBezTo>
                  <a:pt x="999788" y="-267"/>
                  <a:pt x="1132003" y="33006"/>
                  <a:pt x="1422212" y="0"/>
                </a:cubicBezTo>
                <a:cubicBezTo>
                  <a:pt x="1712421" y="-33006"/>
                  <a:pt x="1740729" y="16906"/>
                  <a:pt x="1824139" y="0"/>
                </a:cubicBezTo>
                <a:cubicBezTo>
                  <a:pt x="1907549" y="-16906"/>
                  <a:pt x="2334706" y="2445"/>
                  <a:pt x="2538676" y="0"/>
                </a:cubicBezTo>
                <a:cubicBezTo>
                  <a:pt x="2742646" y="-2445"/>
                  <a:pt x="2923145" y="30649"/>
                  <a:pt x="3253213" y="0"/>
                </a:cubicBezTo>
                <a:cubicBezTo>
                  <a:pt x="3583281" y="-30649"/>
                  <a:pt x="3558985" y="43183"/>
                  <a:pt x="3655140" y="0"/>
                </a:cubicBezTo>
                <a:cubicBezTo>
                  <a:pt x="3751295" y="-43183"/>
                  <a:pt x="3981286" y="13505"/>
                  <a:pt x="4135220" y="0"/>
                </a:cubicBezTo>
                <a:cubicBezTo>
                  <a:pt x="4289154" y="-13505"/>
                  <a:pt x="4512760" y="5607"/>
                  <a:pt x="4849756" y="0"/>
                </a:cubicBezTo>
                <a:cubicBezTo>
                  <a:pt x="5186752" y="-5607"/>
                  <a:pt x="5250700" y="73770"/>
                  <a:pt x="5486141" y="0"/>
                </a:cubicBezTo>
                <a:cubicBezTo>
                  <a:pt x="5721582" y="-73770"/>
                  <a:pt x="5798158" y="38531"/>
                  <a:pt x="5888068" y="0"/>
                </a:cubicBezTo>
                <a:cubicBezTo>
                  <a:pt x="5977978" y="-38531"/>
                  <a:pt x="6186572" y="35655"/>
                  <a:pt x="6368147" y="0"/>
                </a:cubicBezTo>
                <a:cubicBezTo>
                  <a:pt x="6549722" y="-35655"/>
                  <a:pt x="6587710" y="16312"/>
                  <a:pt x="6691922" y="0"/>
                </a:cubicBezTo>
                <a:cubicBezTo>
                  <a:pt x="6796134" y="-16312"/>
                  <a:pt x="6893194" y="2640"/>
                  <a:pt x="7015696" y="0"/>
                </a:cubicBezTo>
                <a:cubicBezTo>
                  <a:pt x="7138198" y="-2640"/>
                  <a:pt x="7580281" y="31606"/>
                  <a:pt x="7730233" y="0"/>
                </a:cubicBezTo>
                <a:cubicBezTo>
                  <a:pt x="7880185" y="-31606"/>
                  <a:pt x="8225233" y="25283"/>
                  <a:pt x="8601075" y="0"/>
                </a:cubicBezTo>
                <a:lnTo>
                  <a:pt x="8601075" y="0"/>
                </a:lnTo>
                <a:cubicBezTo>
                  <a:pt x="8653618" y="214664"/>
                  <a:pt x="8553946" y="397560"/>
                  <a:pt x="8601075" y="561292"/>
                </a:cubicBezTo>
                <a:cubicBezTo>
                  <a:pt x="8648204" y="725024"/>
                  <a:pt x="8595504" y="860794"/>
                  <a:pt x="8601075" y="1044004"/>
                </a:cubicBezTo>
                <a:cubicBezTo>
                  <a:pt x="8606646" y="1227214"/>
                  <a:pt x="8599011" y="1468681"/>
                  <a:pt x="8601075" y="1644586"/>
                </a:cubicBezTo>
                <a:cubicBezTo>
                  <a:pt x="8603139" y="1820491"/>
                  <a:pt x="8574780" y="2119962"/>
                  <a:pt x="8601075" y="2245169"/>
                </a:cubicBezTo>
                <a:cubicBezTo>
                  <a:pt x="8627370" y="2370376"/>
                  <a:pt x="8543992" y="2593898"/>
                  <a:pt x="8601075" y="2806461"/>
                </a:cubicBezTo>
                <a:cubicBezTo>
                  <a:pt x="8658158" y="3019024"/>
                  <a:pt x="8573473" y="3229031"/>
                  <a:pt x="8601075" y="3367754"/>
                </a:cubicBezTo>
                <a:cubicBezTo>
                  <a:pt x="8628677" y="3506477"/>
                  <a:pt x="8564874" y="3799262"/>
                  <a:pt x="8601075" y="3929046"/>
                </a:cubicBezTo>
                <a:cubicBezTo>
                  <a:pt x="8566866" y="4470991"/>
                  <a:pt x="8251989" y="4753682"/>
                  <a:pt x="7815247" y="4714874"/>
                </a:cubicBezTo>
                <a:cubicBezTo>
                  <a:pt x="7656563" y="4753441"/>
                  <a:pt x="7383301" y="4682625"/>
                  <a:pt x="7100710" y="4714874"/>
                </a:cubicBezTo>
                <a:cubicBezTo>
                  <a:pt x="6818119" y="4747123"/>
                  <a:pt x="6860854" y="4702579"/>
                  <a:pt x="6776936" y="4714874"/>
                </a:cubicBezTo>
                <a:cubicBezTo>
                  <a:pt x="6693018" y="4727169"/>
                  <a:pt x="6479287" y="4648690"/>
                  <a:pt x="6218704" y="4714874"/>
                </a:cubicBezTo>
                <a:cubicBezTo>
                  <a:pt x="5958121" y="4781058"/>
                  <a:pt x="6008013" y="4670602"/>
                  <a:pt x="5816777" y="4714874"/>
                </a:cubicBezTo>
                <a:cubicBezTo>
                  <a:pt x="5625541" y="4759146"/>
                  <a:pt x="5355261" y="4680306"/>
                  <a:pt x="5102240" y="4714874"/>
                </a:cubicBezTo>
                <a:cubicBezTo>
                  <a:pt x="4849219" y="4749442"/>
                  <a:pt x="4597676" y="4641894"/>
                  <a:pt x="4387703" y="4714874"/>
                </a:cubicBezTo>
                <a:cubicBezTo>
                  <a:pt x="4177730" y="4787854"/>
                  <a:pt x="4211534" y="4691161"/>
                  <a:pt x="4063928" y="4714874"/>
                </a:cubicBezTo>
                <a:cubicBezTo>
                  <a:pt x="3916322" y="4738587"/>
                  <a:pt x="3556226" y="4693158"/>
                  <a:pt x="3427544" y="4714874"/>
                </a:cubicBezTo>
                <a:cubicBezTo>
                  <a:pt x="3298862" y="4736590"/>
                  <a:pt x="3067036" y="4701468"/>
                  <a:pt x="2791160" y="4714874"/>
                </a:cubicBezTo>
                <a:cubicBezTo>
                  <a:pt x="2515284" y="4728280"/>
                  <a:pt x="2521091" y="4697417"/>
                  <a:pt x="2389233" y="4714874"/>
                </a:cubicBezTo>
                <a:cubicBezTo>
                  <a:pt x="2257375" y="4732331"/>
                  <a:pt x="1920951" y="4691108"/>
                  <a:pt x="1752848" y="4714874"/>
                </a:cubicBezTo>
                <a:cubicBezTo>
                  <a:pt x="1584746" y="4738640"/>
                  <a:pt x="1381531" y="4698747"/>
                  <a:pt x="1194616" y="4714874"/>
                </a:cubicBezTo>
                <a:cubicBezTo>
                  <a:pt x="1007701" y="4731001"/>
                  <a:pt x="753259" y="4665017"/>
                  <a:pt x="558232" y="4714874"/>
                </a:cubicBezTo>
                <a:cubicBezTo>
                  <a:pt x="363205" y="4764731"/>
                  <a:pt x="154173" y="4673443"/>
                  <a:pt x="0" y="4714874"/>
                </a:cubicBezTo>
                <a:lnTo>
                  <a:pt x="0" y="4714874"/>
                </a:lnTo>
                <a:cubicBezTo>
                  <a:pt x="-16658" y="4462691"/>
                  <a:pt x="54587" y="4323326"/>
                  <a:pt x="0" y="4192872"/>
                </a:cubicBezTo>
                <a:cubicBezTo>
                  <a:pt x="-54587" y="4062418"/>
                  <a:pt x="21061" y="3823154"/>
                  <a:pt x="0" y="3631580"/>
                </a:cubicBezTo>
                <a:cubicBezTo>
                  <a:pt x="-21061" y="3440006"/>
                  <a:pt x="7738" y="3337092"/>
                  <a:pt x="0" y="3109578"/>
                </a:cubicBezTo>
                <a:cubicBezTo>
                  <a:pt x="-7738" y="2882064"/>
                  <a:pt x="11728" y="2787978"/>
                  <a:pt x="0" y="2587576"/>
                </a:cubicBezTo>
                <a:cubicBezTo>
                  <a:pt x="-11728" y="2387174"/>
                  <a:pt x="18228" y="2125261"/>
                  <a:pt x="0" y="1986993"/>
                </a:cubicBezTo>
                <a:cubicBezTo>
                  <a:pt x="-18228" y="1848725"/>
                  <a:pt x="54610" y="1639546"/>
                  <a:pt x="0" y="1504282"/>
                </a:cubicBezTo>
                <a:cubicBezTo>
                  <a:pt x="-54610" y="1369018"/>
                  <a:pt x="56062" y="1137038"/>
                  <a:pt x="0" y="785828"/>
                </a:cubicBezTo>
                <a:cubicBezTo>
                  <a:pt x="-78750" y="451512"/>
                  <a:pt x="463076" y="31573"/>
                  <a:pt x="785828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02721258">
                  <a:custGeom>
                    <a:avLst/>
                    <a:gdLst>
                      <a:gd name="connsiteX0" fmla="*/ 1047771 w 11468100"/>
                      <a:gd name="connsiteY0" fmla="*/ 0 h 6286499"/>
                      <a:gd name="connsiteX1" fmla="*/ 1626678 w 11468100"/>
                      <a:gd name="connsiteY1" fmla="*/ 0 h 6286499"/>
                      <a:gd name="connsiteX2" fmla="*/ 1997179 w 11468100"/>
                      <a:gd name="connsiteY2" fmla="*/ 0 h 6286499"/>
                      <a:gd name="connsiteX3" fmla="*/ 2471883 w 11468100"/>
                      <a:gd name="connsiteY3" fmla="*/ 0 h 6286499"/>
                      <a:gd name="connsiteX4" fmla="*/ 2738180 w 11468100"/>
                      <a:gd name="connsiteY4" fmla="*/ 0 h 6286499"/>
                      <a:gd name="connsiteX5" fmla="*/ 3525494 w 11468100"/>
                      <a:gd name="connsiteY5" fmla="*/ 0 h 6286499"/>
                      <a:gd name="connsiteX6" fmla="*/ 4312807 w 11468100"/>
                      <a:gd name="connsiteY6" fmla="*/ 0 h 6286499"/>
                      <a:gd name="connsiteX7" fmla="*/ 4579105 w 11468100"/>
                      <a:gd name="connsiteY7" fmla="*/ 0 h 6286499"/>
                      <a:gd name="connsiteX8" fmla="*/ 5158012 w 11468100"/>
                      <a:gd name="connsiteY8" fmla="*/ 0 h 6286499"/>
                      <a:gd name="connsiteX9" fmla="*/ 5945326 w 11468100"/>
                      <a:gd name="connsiteY9" fmla="*/ 0 h 6286499"/>
                      <a:gd name="connsiteX10" fmla="*/ 6732639 w 11468100"/>
                      <a:gd name="connsiteY10" fmla="*/ 0 h 6286499"/>
                      <a:gd name="connsiteX11" fmla="*/ 7519953 w 11468100"/>
                      <a:gd name="connsiteY11" fmla="*/ 0 h 6286499"/>
                      <a:gd name="connsiteX12" fmla="*/ 8098860 w 11468100"/>
                      <a:gd name="connsiteY12" fmla="*/ 0 h 6286499"/>
                      <a:gd name="connsiteX13" fmla="*/ 8573564 w 11468100"/>
                      <a:gd name="connsiteY13" fmla="*/ 0 h 6286499"/>
                      <a:gd name="connsiteX14" fmla="*/ 8839861 w 11468100"/>
                      <a:gd name="connsiteY14" fmla="*/ 0 h 6286499"/>
                      <a:gd name="connsiteX15" fmla="*/ 9314565 w 11468100"/>
                      <a:gd name="connsiteY15" fmla="*/ 0 h 6286499"/>
                      <a:gd name="connsiteX16" fmla="*/ 10101879 w 11468100"/>
                      <a:gd name="connsiteY16" fmla="*/ 0 h 6286499"/>
                      <a:gd name="connsiteX17" fmla="*/ 10784990 w 11468100"/>
                      <a:gd name="connsiteY17" fmla="*/ 0 h 6286499"/>
                      <a:gd name="connsiteX18" fmla="*/ 11468100 w 11468100"/>
                      <a:gd name="connsiteY18" fmla="*/ 0 h 6286499"/>
                      <a:gd name="connsiteX19" fmla="*/ 11468100 w 11468100"/>
                      <a:gd name="connsiteY19" fmla="*/ 0 h 6286499"/>
                      <a:gd name="connsiteX20" fmla="*/ 11468100 w 11468100"/>
                      <a:gd name="connsiteY20" fmla="*/ 529694 h 6286499"/>
                      <a:gd name="connsiteX21" fmla="*/ 11468100 w 11468100"/>
                      <a:gd name="connsiteY21" fmla="*/ 1216549 h 6286499"/>
                      <a:gd name="connsiteX22" fmla="*/ 11468100 w 11468100"/>
                      <a:gd name="connsiteY22" fmla="*/ 1851017 h 6286499"/>
                      <a:gd name="connsiteX23" fmla="*/ 11468100 w 11468100"/>
                      <a:gd name="connsiteY23" fmla="*/ 2433098 h 6286499"/>
                      <a:gd name="connsiteX24" fmla="*/ 11468100 w 11468100"/>
                      <a:gd name="connsiteY24" fmla="*/ 3015179 h 6286499"/>
                      <a:gd name="connsiteX25" fmla="*/ 11468100 w 11468100"/>
                      <a:gd name="connsiteY25" fmla="*/ 3440098 h 6286499"/>
                      <a:gd name="connsiteX26" fmla="*/ 11468100 w 11468100"/>
                      <a:gd name="connsiteY26" fmla="*/ 3969792 h 6286499"/>
                      <a:gd name="connsiteX27" fmla="*/ 11468100 w 11468100"/>
                      <a:gd name="connsiteY27" fmla="*/ 4551873 h 6286499"/>
                      <a:gd name="connsiteX28" fmla="*/ 11468100 w 11468100"/>
                      <a:gd name="connsiteY28" fmla="*/ 5238728 h 6286499"/>
                      <a:gd name="connsiteX29" fmla="*/ 10420329 w 11468100"/>
                      <a:gd name="connsiteY29" fmla="*/ 6286499 h 6286499"/>
                      <a:gd name="connsiteX30" fmla="*/ 10049828 w 11468100"/>
                      <a:gd name="connsiteY30" fmla="*/ 6286499 h 6286499"/>
                      <a:gd name="connsiteX31" fmla="*/ 9575125 w 11468100"/>
                      <a:gd name="connsiteY31" fmla="*/ 6286499 h 6286499"/>
                      <a:gd name="connsiteX32" fmla="*/ 8892014 w 11468100"/>
                      <a:gd name="connsiteY32" fmla="*/ 6286499 h 6286499"/>
                      <a:gd name="connsiteX33" fmla="*/ 8208904 w 11468100"/>
                      <a:gd name="connsiteY33" fmla="*/ 6286499 h 6286499"/>
                      <a:gd name="connsiteX34" fmla="*/ 7629996 w 11468100"/>
                      <a:gd name="connsiteY34" fmla="*/ 6286499 h 6286499"/>
                      <a:gd name="connsiteX35" fmla="*/ 7155293 w 11468100"/>
                      <a:gd name="connsiteY35" fmla="*/ 6286499 h 6286499"/>
                      <a:gd name="connsiteX36" fmla="*/ 6367979 w 11468100"/>
                      <a:gd name="connsiteY36" fmla="*/ 6286499 h 6286499"/>
                      <a:gd name="connsiteX37" fmla="*/ 5580665 w 11468100"/>
                      <a:gd name="connsiteY37" fmla="*/ 6286499 h 6286499"/>
                      <a:gd name="connsiteX38" fmla="*/ 4793351 w 11468100"/>
                      <a:gd name="connsiteY38" fmla="*/ 6286499 h 6286499"/>
                      <a:gd name="connsiteX39" fmla="*/ 4214444 w 11468100"/>
                      <a:gd name="connsiteY39" fmla="*/ 6286499 h 6286499"/>
                      <a:gd name="connsiteX40" fmla="*/ 3948147 w 11468100"/>
                      <a:gd name="connsiteY40" fmla="*/ 6286499 h 6286499"/>
                      <a:gd name="connsiteX41" fmla="*/ 3160833 w 11468100"/>
                      <a:gd name="connsiteY41" fmla="*/ 6286499 h 6286499"/>
                      <a:gd name="connsiteX42" fmla="*/ 2581926 w 11468100"/>
                      <a:gd name="connsiteY42" fmla="*/ 6286499 h 6286499"/>
                      <a:gd name="connsiteX43" fmla="*/ 1794612 w 11468100"/>
                      <a:gd name="connsiteY43" fmla="*/ 6286499 h 6286499"/>
                      <a:gd name="connsiteX44" fmla="*/ 1007298 w 11468100"/>
                      <a:gd name="connsiteY44" fmla="*/ 6286499 h 6286499"/>
                      <a:gd name="connsiteX45" fmla="*/ 741001 w 11468100"/>
                      <a:gd name="connsiteY45" fmla="*/ 6286499 h 6286499"/>
                      <a:gd name="connsiteX46" fmla="*/ 0 w 11468100"/>
                      <a:gd name="connsiteY46" fmla="*/ 6286499 h 6286499"/>
                      <a:gd name="connsiteX47" fmla="*/ 0 w 11468100"/>
                      <a:gd name="connsiteY47" fmla="*/ 6286499 h 6286499"/>
                      <a:gd name="connsiteX48" fmla="*/ 0 w 11468100"/>
                      <a:gd name="connsiteY48" fmla="*/ 5809193 h 6286499"/>
                      <a:gd name="connsiteX49" fmla="*/ 0 w 11468100"/>
                      <a:gd name="connsiteY49" fmla="*/ 5384274 h 6286499"/>
                      <a:gd name="connsiteX50" fmla="*/ 0 w 11468100"/>
                      <a:gd name="connsiteY50" fmla="*/ 4854580 h 6286499"/>
                      <a:gd name="connsiteX51" fmla="*/ 0 w 11468100"/>
                      <a:gd name="connsiteY51" fmla="*/ 4377274 h 6286499"/>
                      <a:gd name="connsiteX52" fmla="*/ 0 w 11468100"/>
                      <a:gd name="connsiteY52" fmla="*/ 3795193 h 6286499"/>
                      <a:gd name="connsiteX53" fmla="*/ 0 w 11468100"/>
                      <a:gd name="connsiteY53" fmla="*/ 3213112 h 6286499"/>
                      <a:gd name="connsiteX54" fmla="*/ 0 w 11468100"/>
                      <a:gd name="connsiteY54" fmla="*/ 2683418 h 6286499"/>
                      <a:gd name="connsiteX55" fmla="*/ 0 w 11468100"/>
                      <a:gd name="connsiteY55" fmla="*/ 1996563 h 6286499"/>
                      <a:gd name="connsiteX56" fmla="*/ 0 w 11468100"/>
                      <a:gd name="connsiteY56" fmla="*/ 1047771 h 6286499"/>
                      <a:gd name="connsiteX57" fmla="*/ 1047771 w 11468100"/>
                      <a:gd name="connsiteY57" fmla="*/ 0 h 6286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468100" h="6286499" fill="none" extrusionOk="0">
                        <a:moveTo>
                          <a:pt x="1047771" y="0"/>
                        </a:moveTo>
                        <a:cubicBezTo>
                          <a:pt x="1253538" y="-16723"/>
                          <a:pt x="1376675" y="22572"/>
                          <a:pt x="1626678" y="0"/>
                        </a:cubicBezTo>
                        <a:cubicBezTo>
                          <a:pt x="1876681" y="-22572"/>
                          <a:pt x="1820623" y="10835"/>
                          <a:pt x="1997179" y="0"/>
                        </a:cubicBezTo>
                        <a:cubicBezTo>
                          <a:pt x="2173735" y="-10835"/>
                          <a:pt x="2291033" y="28102"/>
                          <a:pt x="2471883" y="0"/>
                        </a:cubicBezTo>
                        <a:cubicBezTo>
                          <a:pt x="2652733" y="-28102"/>
                          <a:pt x="2617948" y="1773"/>
                          <a:pt x="2738180" y="0"/>
                        </a:cubicBezTo>
                        <a:cubicBezTo>
                          <a:pt x="2858412" y="-1773"/>
                          <a:pt x="3132087" y="71317"/>
                          <a:pt x="3525494" y="0"/>
                        </a:cubicBezTo>
                        <a:cubicBezTo>
                          <a:pt x="3918901" y="-71317"/>
                          <a:pt x="3960568" y="63381"/>
                          <a:pt x="4312807" y="0"/>
                        </a:cubicBezTo>
                        <a:cubicBezTo>
                          <a:pt x="4665046" y="-63381"/>
                          <a:pt x="4517661" y="21220"/>
                          <a:pt x="4579105" y="0"/>
                        </a:cubicBezTo>
                        <a:cubicBezTo>
                          <a:pt x="4640549" y="-21220"/>
                          <a:pt x="4875919" y="18955"/>
                          <a:pt x="5158012" y="0"/>
                        </a:cubicBezTo>
                        <a:cubicBezTo>
                          <a:pt x="5440105" y="-18955"/>
                          <a:pt x="5646647" y="3112"/>
                          <a:pt x="5945326" y="0"/>
                        </a:cubicBezTo>
                        <a:cubicBezTo>
                          <a:pt x="6244005" y="-3112"/>
                          <a:pt x="6379485" y="13245"/>
                          <a:pt x="6732639" y="0"/>
                        </a:cubicBezTo>
                        <a:cubicBezTo>
                          <a:pt x="7085793" y="-13245"/>
                          <a:pt x="7191650" y="85930"/>
                          <a:pt x="7519953" y="0"/>
                        </a:cubicBezTo>
                        <a:cubicBezTo>
                          <a:pt x="7848256" y="-85930"/>
                          <a:pt x="7858814" y="31407"/>
                          <a:pt x="8098860" y="0"/>
                        </a:cubicBezTo>
                        <a:cubicBezTo>
                          <a:pt x="8338906" y="-31407"/>
                          <a:pt x="8477811" y="16298"/>
                          <a:pt x="8573564" y="0"/>
                        </a:cubicBezTo>
                        <a:cubicBezTo>
                          <a:pt x="8669317" y="-16298"/>
                          <a:pt x="8707750" y="13630"/>
                          <a:pt x="8839861" y="0"/>
                        </a:cubicBezTo>
                        <a:cubicBezTo>
                          <a:pt x="8971972" y="-13630"/>
                          <a:pt x="9201472" y="39664"/>
                          <a:pt x="9314565" y="0"/>
                        </a:cubicBezTo>
                        <a:cubicBezTo>
                          <a:pt x="9427658" y="-39664"/>
                          <a:pt x="9855558" y="12060"/>
                          <a:pt x="10101879" y="0"/>
                        </a:cubicBezTo>
                        <a:cubicBezTo>
                          <a:pt x="10348200" y="-12060"/>
                          <a:pt x="10604593" y="56990"/>
                          <a:pt x="10784990" y="0"/>
                        </a:cubicBezTo>
                        <a:cubicBezTo>
                          <a:pt x="10965387" y="-56990"/>
                          <a:pt x="11156532" y="17021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31585" y="234485"/>
                          <a:pt x="11435403" y="382431"/>
                          <a:pt x="11468100" y="529694"/>
                        </a:cubicBezTo>
                        <a:cubicBezTo>
                          <a:pt x="11500797" y="676957"/>
                          <a:pt x="11443153" y="897156"/>
                          <a:pt x="11468100" y="1216549"/>
                        </a:cubicBezTo>
                        <a:cubicBezTo>
                          <a:pt x="11493047" y="1535942"/>
                          <a:pt x="11421726" y="1629809"/>
                          <a:pt x="11468100" y="1851017"/>
                        </a:cubicBezTo>
                        <a:cubicBezTo>
                          <a:pt x="11514474" y="2072225"/>
                          <a:pt x="11422375" y="2267036"/>
                          <a:pt x="11468100" y="2433098"/>
                        </a:cubicBezTo>
                        <a:cubicBezTo>
                          <a:pt x="11513825" y="2599160"/>
                          <a:pt x="11457512" y="2743950"/>
                          <a:pt x="11468100" y="3015179"/>
                        </a:cubicBezTo>
                        <a:cubicBezTo>
                          <a:pt x="11478688" y="3286408"/>
                          <a:pt x="11457683" y="3294514"/>
                          <a:pt x="11468100" y="3440098"/>
                        </a:cubicBezTo>
                        <a:cubicBezTo>
                          <a:pt x="11478517" y="3585682"/>
                          <a:pt x="11407966" y="3817586"/>
                          <a:pt x="11468100" y="3969792"/>
                        </a:cubicBezTo>
                        <a:cubicBezTo>
                          <a:pt x="11528234" y="4121998"/>
                          <a:pt x="11456020" y="4320086"/>
                          <a:pt x="11468100" y="4551873"/>
                        </a:cubicBezTo>
                        <a:cubicBezTo>
                          <a:pt x="11480180" y="4783660"/>
                          <a:pt x="11419146" y="5002246"/>
                          <a:pt x="11468100" y="5238728"/>
                        </a:cubicBezTo>
                        <a:cubicBezTo>
                          <a:pt x="11390199" y="5844611"/>
                          <a:pt x="11123461" y="6398363"/>
                          <a:pt x="10420329" y="6286499"/>
                        </a:cubicBezTo>
                        <a:cubicBezTo>
                          <a:pt x="10235525" y="6305996"/>
                          <a:pt x="10138447" y="6285970"/>
                          <a:pt x="10049828" y="6286499"/>
                        </a:cubicBezTo>
                        <a:cubicBezTo>
                          <a:pt x="9961209" y="6287028"/>
                          <a:pt x="9761651" y="6260407"/>
                          <a:pt x="9575125" y="6286499"/>
                        </a:cubicBezTo>
                        <a:cubicBezTo>
                          <a:pt x="9388599" y="6312591"/>
                          <a:pt x="9053405" y="6258167"/>
                          <a:pt x="8892014" y="6286499"/>
                        </a:cubicBezTo>
                        <a:cubicBezTo>
                          <a:pt x="8730623" y="6314831"/>
                          <a:pt x="8422860" y="6223919"/>
                          <a:pt x="8208904" y="6286499"/>
                        </a:cubicBezTo>
                        <a:cubicBezTo>
                          <a:pt x="7994948" y="6349079"/>
                          <a:pt x="7873127" y="6284398"/>
                          <a:pt x="7629996" y="6286499"/>
                        </a:cubicBezTo>
                        <a:cubicBezTo>
                          <a:pt x="7386865" y="6288600"/>
                          <a:pt x="7305920" y="6240957"/>
                          <a:pt x="7155293" y="6286499"/>
                        </a:cubicBezTo>
                        <a:cubicBezTo>
                          <a:pt x="7004666" y="6332041"/>
                          <a:pt x="6602835" y="6262845"/>
                          <a:pt x="6367979" y="6286499"/>
                        </a:cubicBezTo>
                        <a:cubicBezTo>
                          <a:pt x="6133123" y="6310153"/>
                          <a:pt x="5947201" y="6254359"/>
                          <a:pt x="5580665" y="6286499"/>
                        </a:cubicBezTo>
                        <a:cubicBezTo>
                          <a:pt x="5214129" y="6318639"/>
                          <a:pt x="5184801" y="6269496"/>
                          <a:pt x="4793351" y="6286499"/>
                        </a:cubicBezTo>
                        <a:cubicBezTo>
                          <a:pt x="4401901" y="6303502"/>
                          <a:pt x="4483610" y="6261623"/>
                          <a:pt x="4214444" y="6286499"/>
                        </a:cubicBezTo>
                        <a:cubicBezTo>
                          <a:pt x="3945278" y="6311375"/>
                          <a:pt x="4079087" y="6255661"/>
                          <a:pt x="3948147" y="6286499"/>
                        </a:cubicBezTo>
                        <a:cubicBezTo>
                          <a:pt x="3817207" y="6317337"/>
                          <a:pt x="3521044" y="6279530"/>
                          <a:pt x="3160833" y="6286499"/>
                        </a:cubicBezTo>
                        <a:cubicBezTo>
                          <a:pt x="2800622" y="6293468"/>
                          <a:pt x="2738317" y="6248413"/>
                          <a:pt x="2581926" y="6286499"/>
                        </a:cubicBezTo>
                        <a:cubicBezTo>
                          <a:pt x="2425535" y="6324585"/>
                          <a:pt x="1979698" y="6202113"/>
                          <a:pt x="1794612" y="6286499"/>
                        </a:cubicBezTo>
                        <a:cubicBezTo>
                          <a:pt x="1609526" y="6370885"/>
                          <a:pt x="1345099" y="6234283"/>
                          <a:pt x="1007298" y="6286499"/>
                        </a:cubicBezTo>
                        <a:cubicBezTo>
                          <a:pt x="669497" y="6338715"/>
                          <a:pt x="857602" y="6259523"/>
                          <a:pt x="741001" y="6286499"/>
                        </a:cubicBezTo>
                        <a:cubicBezTo>
                          <a:pt x="624400" y="6313475"/>
                          <a:pt x="255471" y="6282824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26298" y="6101611"/>
                          <a:pt x="14640" y="5983890"/>
                          <a:pt x="0" y="5809193"/>
                        </a:cubicBezTo>
                        <a:cubicBezTo>
                          <a:pt x="-14640" y="5634496"/>
                          <a:pt x="30076" y="5480840"/>
                          <a:pt x="0" y="5384274"/>
                        </a:cubicBezTo>
                        <a:cubicBezTo>
                          <a:pt x="-30076" y="5287708"/>
                          <a:pt x="9450" y="5078447"/>
                          <a:pt x="0" y="4854580"/>
                        </a:cubicBezTo>
                        <a:cubicBezTo>
                          <a:pt x="-9450" y="4630713"/>
                          <a:pt x="10088" y="4581702"/>
                          <a:pt x="0" y="4377274"/>
                        </a:cubicBezTo>
                        <a:cubicBezTo>
                          <a:pt x="-10088" y="4172846"/>
                          <a:pt x="16014" y="3992312"/>
                          <a:pt x="0" y="3795193"/>
                        </a:cubicBezTo>
                        <a:cubicBezTo>
                          <a:pt x="-16014" y="3598074"/>
                          <a:pt x="49695" y="3349182"/>
                          <a:pt x="0" y="3213112"/>
                        </a:cubicBezTo>
                        <a:cubicBezTo>
                          <a:pt x="-49695" y="3077042"/>
                          <a:pt x="24598" y="2798672"/>
                          <a:pt x="0" y="2683418"/>
                        </a:cubicBezTo>
                        <a:cubicBezTo>
                          <a:pt x="-24598" y="2568164"/>
                          <a:pt x="55510" y="2324318"/>
                          <a:pt x="0" y="1996563"/>
                        </a:cubicBezTo>
                        <a:cubicBezTo>
                          <a:pt x="-55510" y="1668809"/>
                          <a:pt x="81937" y="1274535"/>
                          <a:pt x="0" y="1047771"/>
                        </a:cubicBezTo>
                        <a:cubicBezTo>
                          <a:pt x="19638" y="435353"/>
                          <a:pt x="477150" y="-9821"/>
                          <a:pt x="1047771" y="0"/>
                        </a:cubicBezTo>
                        <a:close/>
                      </a:path>
                      <a:path w="11468100" h="6286499" stroke="0" extrusionOk="0">
                        <a:moveTo>
                          <a:pt x="1047771" y="0"/>
                        </a:moveTo>
                        <a:cubicBezTo>
                          <a:pt x="1209652" y="-47210"/>
                          <a:pt x="1472016" y="63288"/>
                          <a:pt x="1730881" y="0"/>
                        </a:cubicBezTo>
                        <a:cubicBezTo>
                          <a:pt x="1989746" y="-63288"/>
                          <a:pt x="1982521" y="4515"/>
                          <a:pt x="2101382" y="0"/>
                        </a:cubicBezTo>
                        <a:cubicBezTo>
                          <a:pt x="2220243" y="-4515"/>
                          <a:pt x="2703993" y="69848"/>
                          <a:pt x="2888696" y="0"/>
                        </a:cubicBezTo>
                        <a:cubicBezTo>
                          <a:pt x="3073399" y="-69848"/>
                          <a:pt x="3329630" y="78824"/>
                          <a:pt x="3676010" y="0"/>
                        </a:cubicBezTo>
                        <a:cubicBezTo>
                          <a:pt x="4022390" y="-78824"/>
                          <a:pt x="3870888" y="16711"/>
                          <a:pt x="4046510" y="0"/>
                        </a:cubicBezTo>
                        <a:cubicBezTo>
                          <a:pt x="4222132" y="-16711"/>
                          <a:pt x="4335086" y="1684"/>
                          <a:pt x="4521214" y="0"/>
                        </a:cubicBezTo>
                        <a:cubicBezTo>
                          <a:pt x="4707342" y="-1684"/>
                          <a:pt x="5020230" y="55604"/>
                          <a:pt x="5308528" y="0"/>
                        </a:cubicBezTo>
                        <a:cubicBezTo>
                          <a:pt x="5596826" y="-55604"/>
                          <a:pt x="5718930" y="481"/>
                          <a:pt x="5991638" y="0"/>
                        </a:cubicBezTo>
                        <a:cubicBezTo>
                          <a:pt x="6264346" y="-481"/>
                          <a:pt x="6274338" y="33452"/>
                          <a:pt x="6362139" y="0"/>
                        </a:cubicBezTo>
                        <a:cubicBezTo>
                          <a:pt x="6449940" y="-33452"/>
                          <a:pt x="6734105" y="27829"/>
                          <a:pt x="6836843" y="0"/>
                        </a:cubicBezTo>
                        <a:cubicBezTo>
                          <a:pt x="6939581" y="-27829"/>
                          <a:pt x="7024834" y="7826"/>
                          <a:pt x="7103140" y="0"/>
                        </a:cubicBezTo>
                        <a:cubicBezTo>
                          <a:pt x="7181446" y="-7826"/>
                          <a:pt x="7261191" y="1005"/>
                          <a:pt x="7369437" y="0"/>
                        </a:cubicBezTo>
                        <a:cubicBezTo>
                          <a:pt x="7477683" y="-1005"/>
                          <a:pt x="7952745" y="91881"/>
                          <a:pt x="8156751" y="0"/>
                        </a:cubicBezTo>
                        <a:cubicBezTo>
                          <a:pt x="8360757" y="-91881"/>
                          <a:pt x="8597594" y="66500"/>
                          <a:pt x="8944065" y="0"/>
                        </a:cubicBezTo>
                        <a:cubicBezTo>
                          <a:pt x="9290536" y="-66500"/>
                          <a:pt x="9259578" y="50932"/>
                          <a:pt x="9522972" y="0"/>
                        </a:cubicBezTo>
                        <a:cubicBezTo>
                          <a:pt x="9786366" y="-50932"/>
                          <a:pt x="10003002" y="9306"/>
                          <a:pt x="10310286" y="0"/>
                        </a:cubicBezTo>
                        <a:cubicBezTo>
                          <a:pt x="10617570" y="-9306"/>
                          <a:pt x="10899149" y="39818"/>
                          <a:pt x="11468100" y="0"/>
                        </a:cubicBezTo>
                        <a:lnTo>
                          <a:pt x="11468100" y="0"/>
                        </a:lnTo>
                        <a:cubicBezTo>
                          <a:pt x="11510925" y="306934"/>
                          <a:pt x="11416726" y="524781"/>
                          <a:pt x="11468100" y="686855"/>
                        </a:cubicBezTo>
                        <a:cubicBezTo>
                          <a:pt x="11519474" y="848930"/>
                          <a:pt x="11398500" y="1056476"/>
                          <a:pt x="11468100" y="1268936"/>
                        </a:cubicBezTo>
                        <a:cubicBezTo>
                          <a:pt x="11537700" y="1481396"/>
                          <a:pt x="11422571" y="1628533"/>
                          <a:pt x="11468100" y="1851017"/>
                        </a:cubicBezTo>
                        <a:cubicBezTo>
                          <a:pt x="11513629" y="2073501"/>
                          <a:pt x="11464384" y="2226258"/>
                          <a:pt x="11468100" y="2328324"/>
                        </a:cubicBezTo>
                        <a:cubicBezTo>
                          <a:pt x="11471816" y="2430390"/>
                          <a:pt x="11423294" y="2673612"/>
                          <a:pt x="11468100" y="2962792"/>
                        </a:cubicBezTo>
                        <a:cubicBezTo>
                          <a:pt x="11512906" y="3251972"/>
                          <a:pt x="11462732" y="3267626"/>
                          <a:pt x="11468100" y="3544873"/>
                        </a:cubicBezTo>
                        <a:cubicBezTo>
                          <a:pt x="11473468" y="3822120"/>
                          <a:pt x="11421093" y="3787371"/>
                          <a:pt x="11468100" y="4022179"/>
                        </a:cubicBezTo>
                        <a:cubicBezTo>
                          <a:pt x="11515107" y="4256987"/>
                          <a:pt x="11441604" y="4240529"/>
                          <a:pt x="11468100" y="4447098"/>
                        </a:cubicBezTo>
                        <a:cubicBezTo>
                          <a:pt x="11494596" y="4653667"/>
                          <a:pt x="11450231" y="5050686"/>
                          <a:pt x="11468100" y="5238728"/>
                        </a:cubicBezTo>
                        <a:cubicBezTo>
                          <a:pt x="11401554" y="5962830"/>
                          <a:pt x="11058809" y="6245890"/>
                          <a:pt x="10420329" y="6286499"/>
                        </a:cubicBezTo>
                        <a:cubicBezTo>
                          <a:pt x="10259207" y="6323882"/>
                          <a:pt x="10146322" y="6272616"/>
                          <a:pt x="10049828" y="6286499"/>
                        </a:cubicBezTo>
                        <a:cubicBezTo>
                          <a:pt x="9953334" y="6300382"/>
                          <a:pt x="9910321" y="6274817"/>
                          <a:pt x="9783531" y="6286499"/>
                        </a:cubicBezTo>
                        <a:cubicBezTo>
                          <a:pt x="9656741" y="6298181"/>
                          <a:pt x="9392410" y="6279265"/>
                          <a:pt x="9100421" y="6286499"/>
                        </a:cubicBezTo>
                        <a:cubicBezTo>
                          <a:pt x="8808432" y="6293733"/>
                          <a:pt x="8599302" y="6239774"/>
                          <a:pt x="8417310" y="6286499"/>
                        </a:cubicBezTo>
                        <a:cubicBezTo>
                          <a:pt x="8235318" y="6333224"/>
                          <a:pt x="8229403" y="6258946"/>
                          <a:pt x="8046810" y="6286499"/>
                        </a:cubicBezTo>
                        <a:cubicBezTo>
                          <a:pt x="7864217" y="6314052"/>
                          <a:pt x="7629929" y="6262265"/>
                          <a:pt x="7363699" y="6286499"/>
                        </a:cubicBezTo>
                        <a:cubicBezTo>
                          <a:pt x="7097469" y="6310733"/>
                          <a:pt x="7061979" y="6228086"/>
                          <a:pt x="6784792" y="6286499"/>
                        </a:cubicBezTo>
                        <a:cubicBezTo>
                          <a:pt x="6507605" y="6344912"/>
                          <a:pt x="6247716" y="6268581"/>
                          <a:pt x="6101682" y="6286499"/>
                        </a:cubicBezTo>
                        <a:cubicBezTo>
                          <a:pt x="5955648" y="6304417"/>
                          <a:pt x="5609701" y="6248596"/>
                          <a:pt x="5418571" y="6286499"/>
                        </a:cubicBezTo>
                        <a:cubicBezTo>
                          <a:pt x="5227441" y="6324402"/>
                          <a:pt x="5072269" y="6239895"/>
                          <a:pt x="4943867" y="6286499"/>
                        </a:cubicBezTo>
                        <a:cubicBezTo>
                          <a:pt x="4815465" y="6333103"/>
                          <a:pt x="4782896" y="6261448"/>
                          <a:pt x="4677570" y="6286499"/>
                        </a:cubicBezTo>
                        <a:cubicBezTo>
                          <a:pt x="4572244" y="6311550"/>
                          <a:pt x="4491529" y="6263831"/>
                          <a:pt x="4307069" y="6286499"/>
                        </a:cubicBezTo>
                        <a:cubicBezTo>
                          <a:pt x="4122609" y="6309167"/>
                          <a:pt x="3708968" y="6226989"/>
                          <a:pt x="3519756" y="6286499"/>
                        </a:cubicBezTo>
                        <a:cubicBezTo>
                          <a:pt x="3330544" y="6346009"/>
                          <a:pt x="3314992" y="6263665"/>
                          <a:pt x="3253458" y="6286499"/>
                        </a:cubicBezTo>
                        <a:cubicBezTo>
                          <a:pt x="3191924" y="6309333"/>
                          <a:pt x="2837652" y="6284994"/>
                          <a:pt x="2674551" y="6286499"/>
                        </a:cubicBezTo>
                        <a:cubicBezTo>
                          <a:pt x="2511450" y="6288004"/>
                          <a:pt x="2072590" y="6236285"/>
                          <a:pt x="1887237" y="6286499"/>
                        </a:cubicBezTo>
                        <a:cubicBezTo>
                          <a:pt x="1701884" y="6336713"/>
                          <a:pt x="1691197" y="6261979"/>
                          <a:pt x="1620940" y="6286499"/>
                        </a:cubicBezTo>
                        <a:cubicBezTo>
                          <a:pt x="1550683" y="6311019"/>
                          <a:pt x="1013773" y="6238644"/>
                          <a:pt x="833626" y="6286499"/>
                        </a:cubicBezTo>
                        <a:cubicBezTo>
                          <a:pt x="653479" y="6334354"/>
                          <a:pt x="266587" y="6206299"/>
                          <a:pt x="0" y="6286499"/>
                        </a:cubicBezTo>
                        <a:lnTo>
                          <a:pt x="0" y="6286499"/>
                        </a:lnTo>
                        <a:cubicBezTo>
                          <a:pt x="-12489" y="6053446"/>
                          <a:pt x="57686" y="6019335"/>
                          <a:pt x="0" y="5756805"/>
                        </a:cubicBezTo>
                        <a:cubicBezTo>
                          <a:pt x="-57686" y="5494275"/>
                          <a:pt x="80396" y="5330662"/>
                          <a:pt x="0" y="5069950"/>
                        </a:cubicBezTo>
                        <a:cubicBezTo>
                          <a:pt x="-80396" y="4809238"/>
                          <a:pt x="32373" y="4848280"/>
                          <a:pt x="0" y="4645031"/>
                        </a:cubicBezTo>
                        <a:cubicBezTo>
                          <a:pt x="-32373" y="4441782"/>
                          <a:pt x="71762" y="4246402"/>
                          <a:pt x="0" y="4010563"/>
                        </a:cubicBezTo>
                        <a:cubicBezTo>
                          <a:pt x="-71762" y="3774724"/>
                          <a:pt x="41690" y="3796877"/>
                          <a:pt x="0" y="3585644"/>
                        </a:cubicBezTo>
                        <a:cubicBezTo>
                          <a:pt x="-41690" y="3374411"/>
                          <a:pt x="42260" y="3271254"/>
                          <a:pt x="0" y="3160725"/>
                        </a:cubicBezTo>
                        <a:cubicBezTo>
                          <a:pt x="-42260" y="3050196"/>
                          <a:pt x="25196" y="2763319"/>
                          <a:pt x="0" y="2631031"/>
                        </a:cubicBezTo>
                        <a:cubicBezTo>
                          <a:pt x="-25196" y="2498743"/>
                          <a:pt x="50134" y="2325312"/>
                          <a:pt x="0" y="2048950"/>
                        </a:cubicBezTo>
                        <a:cubicBezTo>
                          <a:pt x="-50134" y="1772588"/>
                          <a:pt x="3749" y="1799096"/>
                          <a:pt x="0" y="1624031"/>
                        </a:cubicBezTo>
                        <a:cubicBezTo>
                          <a:pt x="-3749" y="1448966"/>
                          <a:pt x="31236" y="1302504"/>
                          <a:pt x="0" y="1047771"/>
                        </a:cubicBezTo>
                        <a:cubicBezTo>
                          <a:pt x="-83552" y="441276"/>
                          <a:pt x="366988" y="37456"/>
                          <a:pt x="1047771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oogle Shape;170;p30">
            <a:extLst>
              <a:ext uri="{FF2B5EF4-FFF2-40B4-BE49-F238E27FC236}">
                <a16:creationId xmlns:a16="http://schemas.microsoft.com/office/drawing/2014/main" id="{02F9E83E-DD81-3585-D9A9-C7AD16E7A54A}"/>
              </a:ext>
            </a:extLst>
          </p:cNvPr>
          <p:cNvGrpSpPr/>
          <p:nvPr/>
        </p:nvGrpSpPr>
        <p:grpSpPr>
          <a:xfrm>
            <a:off x="1" y="1"/>
            <a:ext cx="2534167" cy="6858001"/>
            <a:chOff x="0" y="0"/>
            <a:chExt cx="1900625" cy="5143501"/>
          </a:xfrm>
        </p:grpSpPr>
        <p:pic>
          <p:nvPicPr>
            <p:cNvPr id="5" name="Google Shape;171;p30">
              <a:extLst>
                <a:ext uri="{FF2B5EF4-FFF2-40B4-BE49-F238E27FC236}">
                  <a16:creationId xmlns:a16="http://schemas.microsoft.com/office/drawing/2014/main" id="{CE36E2CF-FEA5-5F30-24D0-B22B1B4D26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-6036" t="13040" r="40851" b="3577"/>
            <a:stretch/>
          </p:blipFill>
          <p:spPr>
            <a:xfrm flipH="1">
              <a:off x="0" y="0"/>
              <a:ext cx="190062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72;p30">
              <a:extLst>
                <a:ext uri="{FF2B5EF4-FFF2-40B4-BE49-F238E27FC236}">
                  <a16:creationId xmlns:a16="http://schemas.microsoft.com/office/drawing/2014/main" id="{AA38431B-0A8A-714A-5707-0611F130565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587550" y="754902"/>
              <a:ext cx="313075" cy="30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73;p30">
              <a:extLst>
                <a:ext uri="{FF2B5EF4-FFF2-40B4-BE49-F238E27FC236}">
                  <a16:creationId xmlns:a16="http://schemas.microsoft.com/office/drawing/2014/main" id="{16B54353-09A7-FB9F-2138-C925C4A017D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096175" y="104000"/>
              <a:ext cx="352947" cy="34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74;p30">
              <a:extLst>
                <a:ext uri="{FF2B5EF4-FFF2-40B4-BE49-F238E27FC236}">
                  <a16:creationId xmlns:a16="http://schemas.microsoft.com/office/drawing/2014/main" id="{AEC6FA1B-92A3-19F6-17B3-34824F6B672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5300" y="53950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75;p30">
              <a:extLst>
                <a:ext uri="{FF2B5EF4-FFF2-40B4-BE49-F238E27FC236}">
                  <a16:creationId xmlns:a16="http://schemas.microsoft.com/office/drawing/2014/main" id="{A293261C-3ECB-3532-99A7-54023765F6F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1498175" y="73650"/>
              <a:ext cx="249725" cy="241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79;p30">
            <a:extLst>
              <a:ext uri="{FF2B5EF4-FFF2-40B4-BE49-F238E27FC236}">
                <a16:creationId xmlns:a16="http://schemas.microsoft.com/office/drawing/2014/main" id="{6541FFC2-C2B2-776A-BFF4-9BB0D9012CB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7863" y="-250166"/>
            <a:ext cx="3458501" cy="205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7;p30">
            <a:extLst>
              <a:ext uri="{FF2B5EF4-FFF2-40B4-BE49-F238E27FC236}">
                <a16:creationId xmlns:a16="http://schemas.microsoft.com/office/drawing/2014/main" id="{A3A6BEAA-7239-37C2-0050-F8B6C90559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9783" y="4667103"/>
            <a:ext cx="34585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>
                <a:latin typeface="Alata" panose="00000500000000000000" pitchFamily="2" charset="0"/>
              </a:rPr>
              <a:t>lion</a:t>
            </a:r>
            <a:endParaRPr dirty="0">
              <a:latin typeface="Alata" panose="00000500000000000000" pitchFamily="2" charset="0"/>
            </a:endParaRPr>
          </a:p>
        </p:txBody>
      </p:sp>
      <p:pic>
        <p:nvPicPr>
          <p:cNvPr id="3074" name="Picture 2" descr="Lion Clipart Images - Free Download on Freepik">
            <a:extLst>
              <a:ext uri="{FF2B5EF4-FFF2-40B4-BE49-F238E27FC236}">
                <a16:creationId xmlns:a16="http://schemas.microsoft.com/office/drawing/2014/main" id="{FD1A27BD-0776-57B8-AFD3-A50ABAF0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92" y="681885"/>
            <a:ext cx="4413251" cy="55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B8A7F~1">
            <a:hlinkClick r:id="" action="ppaction://media"/>
            <a:extLst>
              <a:ext uri="{FF2B5EF4-FFF2-40B4-BE49-F238E27FC236}">
                <a16:creationId xmlns:a16="http://schemas.microsoft.com/office/drawing/2014/main" id="{104CA19B-6CE9-13A5-5AC8-6C8F3D1EDF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95" end="22160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2205" y="492531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1141</Words>
  <Application>Microsoft Office PowerPoint</Application>
  <PresentationFormat>Widescreen</PresentationFormat>
  <Paragraphs>159</Paragraphs>
  <Slides>40</Slides>
  <Notes>32</Notes>
  <HiddenSlides>0</HiddenSlides>
  <MMClips>23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等线</vt:lpstr>
      <vt:lpstr>#9Slide02 Noi dung dai</vt:lpstr>
      <vt:lpstr>#9Slide02 Tieu de dai</vt:lpstr>
      <vt:lpstr>.VnTime</vt:lpstr>
      <vt:lpstr>.VnVogue</vt:lpstr>
      <vt:lpstr>akaDylan Plain</vt:lpstr>
      <vt:lpstr>Alata</vt:lpstr>
      <vt:lpstr>Anek Gurmukhi SemiBold</vt:lpstr>
      <vt:lpstr>Arial</vt:lpstr>
      <vt:lpstr>Arima SemiBold</vt:lpstr>
      <vt:lpstr>Bebas Neue</vt:lpstr>
      <vt:lpstr>Calibri</vt:lpstr>
      <vt:lpstr>Calibri Light</vt:lpstr>
      <vt:lpstr>Darker Grotesque SemiBold</vt:lpstr>
      <vt:lpstr>iCiel Cadena</vt:lpstr>
      <vt:lpstr>Office Theme</vt:lpstr>
      <vt:lpstr>Unit 1 ANIMALS</vt:lpstr>
      <vt:lpstr>Table of contents</vt:lpstr>
      <vt:lpstr>WARM UP</vt:lpstr>
      <vt:lpstr>PowerPoint Presentation</vt:lpstr>
      <vt:lpstr>NEW LESSON</vt:lpstr>
      <vt:lpstr>Vocabulary</vt:lpstr>
      <vt:lpstr>panda</vt:lpstr>
      <vt:lpstr>giraffe</vt:lpstr>
      <vt:lpstr>lion</vt:lpstr>
      <vt:lpstr>dolphin</vt:lpstr>
      <vt:lpstr>tiger</vt:lpstr>
      <vt:lpstr>zebra</vt:lpstr>
      <vt:lpstr>PowerPoint Presentation</vt:lpstr>
      <vt:lpstr>Review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Sentences</vt:lpstr>
      <vt:lpstr>PowerPoint Presentation</vt:lpstr>
      <vt:lpstr>panda</vt:lpstr>
      <vt:lpstr>panda</vt:lpstr>
      <vt:lpstr>Review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ANIMALS</dc:title>
  <dc:creator>Admin</dc:creator>
  <cp:lastModifiedBy>Admin</cp:lastModifiedBy>
  <cp:revision>1</cp:revision>
  <dcterms:created xsi:type="dcterms:W3CDTF">2024-12-12T07:15:13Z</dcterms:created>
  <dcterms:modified xsi:type="dcterms:W3CDTF">2024-12-12T07:29:02Z</dcterms:modified>
</cp:coreProperties>
</file>