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1" r:id="rId3"/>
    <p:sldId id="262" r:id="rId4"/>
    <p:sldId id="263" r:id="rId5"/>
    <p:sldId id="260" r:id="rId6"/>
    <p:sldId id="311" r:id="rId7"/>
    <p:sldId id="312" r:id="rId8"/>
    <p:sldId id="336" r:id="rId9"/>
    <p:sldId id="337" r:id="rId10"/>
    <p:sldId id="338" r:id="rId11"/>
    <p:sldId id="339" r:id="rId12"/>
    <p:sldId id="326" r:id="rId13"/>
    <p:sldId id="321" r:id="rId14"/>
    <p:sldId id="264" r:id="rId15"/>
    <p:sldId id="271" r:id="rId16"/>
    <p:sldId id="272" r:id="rId17"/>
    <p:sldId id="274" r:id="rId18"/>
    <p:sldId id="273" r:id="rId19"/>
    <p:sldId id="275" r:id="rId20"/>
    <p:sldId id="341" r:id="rId21"/>
    <p:sldId id="343" r:id="rId22"/>
    <p:sldId id="345" r:id="rId23"/>
    <p:sldId id="346" r:id="rId24"/>
    <p:sldId id="347" r:id="rId25"/>
    <p:sldId id="348" r:id="rId26"/>
    <p:sldId id="351" r:id="rId27"/>
    <p:sldId id="352" r:id="rId28"/>
    <p:sldId id="277" r:id="rId29"/>
    <p:sldId id="350" r:id="rId30"/>
    <p:sldId id="353" r:id="rId31"/>
    <p:sldId id="354" r:id="rId32"/>
    <p:sldId id="355" r:id="rId33"/>
    <p:sldId id="342" r:id="rId34"/>
    <p:sldId id="3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4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5735C-2400-49B0-8CAD-53E8135F02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419F9-B79A-4C07-8EBF-3982D5B41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19d79fcfb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19d79fcfb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616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646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090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132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61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7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02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7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224a59d8d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224a59d8d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24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44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065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058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g1a1301c47e7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8" name="Google Shape;2538;g1a1301c47e7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59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17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9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31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c6b7313e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c6b7313e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38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g1a1301c47e7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5" name="Google Shape;2145;g1a1301c47e7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c6b7313e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c6b7313e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84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600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600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47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2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7B7A-1317-4DCB-B36E-1656771CD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9B853-64F0-445B-93BC-0C3F6CF2C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5F0A9-EF15-4145-B8B0-FBC2B2758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EEC9B-BC5A-48B4-BE97-E91641AF1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743AE-0695-45DB-8982-90808246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5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491F-197A-4C54-A949-681421B7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19A2F-21E4-4AEB-91CB-2D8B1ECA2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776B-8679-4FB6-9A19-CBD38D6F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101BD-4FBD-475A-83A6-AE70EAC4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45D40-43CF-427D-95CB-6EE0E3EA2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4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42CD6-F7AD-4096-A537-B364693AF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BF1D8-2B66-47EE-B2B6-4902F9B94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6E0EA-91F2-47DC-8FBA-7AFC4AF6F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FFE85-FE8B-49E6-BFAB-6B9DB2FC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C79B6-6B91-414B-B3A1-041B710B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29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3"/>
          <p:cNvSpPr txBox="1">
            <a:spLocks noGrp="1"/>
          </p:cNvSpPr>
          <p:nvPr>
            <p:ph type="title" hasCustomPrompt="1"/>
          </p:nvPr>
        </p:nvSpPr>
        <p:spPr>
          <a:xfrm>
            <a:off x="1947133" y="2275233"/>
            <a:ext cx="1134400" cy="963600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3"/>
          <p:cNvSpPr txBox="1">
            <a:spLocks noGrp="1"/>
          </p:cNvSpPr>
          <p:nvPr>
            <p:ph type="subTitle" idx="1"/>
          </p:nvPr>
        </p:nvSpPr>
        <p:spPr>
          <a:xfrm>
            <a:off x="956733" y="3954431"/>
            <a:ext cx="31152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3"/>
          <p:cNvSpPr txBox="1">
            <a:spLocks noGrp="1"/>
          </p:cNvSpPr>
          <p:nvPr>
            <p:ph type="title" idx="2" hasCustomPrompt="1"/>
          </p:nvPr>
        </p:nvSpPr>
        <p:spPr>
          <a:xfrm>
            <a:off x="5528800" y="2275233"/>
            <a:ext cx="1134400" cy="9636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13"/>
          <p:cNvSpPr txBox="1">
            <a:spLocks noGrp="1"/>
          </p:cNvSpPr>
          <p:nvPr>
            <p:ph type="subTitle" idx="3"/>
          </p:nvPr>
        </p:nvSpPr>
        <p:spPr>
          <a:xfrm>
            <a:off x="4538400" y="3954431"/>
            <a:ext cx="31152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4" hasCustomPrompt="1"/>
          </p:nvPr>
        </p:nvSpPr>
        <p:spPr>
          <a:xfrm>
            <a:off x="9110467" y="2275233"/>
            <a:ext cx="1134400" cy="9636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5"/>
          </p:nvPr>
        </p:nvSpPr>
        <p:spPr>
          <a:xfrm>
            <a:off x="8120067" y="3954431"/>
            <a:ext cx="31152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6"/>
          </p:nvPr>
        </p:nvSpPr>
        <p:spPr>
          <a:xfrm>
            <a:off x="956733" y="3482767"/>
            <a:ext cx="31152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subTitle" idx="7"/>
          </p:nvPr>
        </p:nvSpPr>
        <p:spPr>
          <a:xfrm>
            <a:off x="4538400" y="3482767"/>
            <a:ext cx="31152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8"/>
          </p:nvPr>
        </p:nvSpPr>
        <p:spPr>
          <a:xfrm>
            <a:off x="8120067" y="3482767"/>
            <a:ext cx="31152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9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13"/>
          <p:cNvGrpSpPr/>
          <p:nvPr/>
        </p:nvGrpSpPr>
        <p:grpSpPr>
          <a:xfrm>
            <a:off x="237356" y="186684"/>
            <a:ext cx="11745349" cy="6505976"/>
            <a:chOff x="178017" y="140013"/>
            <a:chExt cx="8809012" cy="4879482"/>
          </a:xfrm>
        </p:grpSpPr>
        <p:grpSp>
          <p:nvGrpSpPr>
            <p:cNvPr id="456" name="Google Shape;456;p13"/>
            <p:cNvGrpSpPr/>
            <p:nvPr/>
          </p:nvGrpSpPr>
          <p:grpSpPr>
            <a:xfrm>
              <a:off x="8781200" y="1746263"/>
              <a:ext cx="205829" cy="197994"/>
              <a:chOff x="3956375" y="4266988"/>
              <a:chExt cx="205829" cy="197994"/>
            </a:xfrm>
          </p:grpSpPr>
          <p:sp>
            <p:nvSpPr>
              <p:cNvPr id="457" name="Google Shape;457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9" name="Google Shape;459;p13"/>
            <p:cNvGrpSpPr/>
            <p:nvPr/>
          </p:nvGrpSpPr>
          <p:grpSpPr>
            <a:xfrm>
              <a:off x="6845099" y="168977"/>
              <a:ext cx="307469" cy="298934"/>
              <a:chOff x="4033550" y="4733852"/>
              <a:chExt cx="179157" cy="174163"/>
            </a:xfrm>
          </p:grpSpPr>
          <p:sp>
            <p:nvSpPr>
              <p:cNvPr id="460" name="Google Shape;460;p1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13"/>
            <p:cNvGrpSpPr/>
            <p:nvPr/>
          </p:nvGrpSpPr>
          <p:grpSpPr>
            <a:xfrm>
              <a:off x="4928793" y="228596"/>
              <a:ext cx="152322" cy="154230"/>
              <a:chOff x="4341030" y="4110771"/>
              <a:chExt cx="152322" cy="154230"/>
            </a:xfrm>
          </p:grpSpPr>
          <p:sp>
            <p:nvSpPr>
              <p:cNvPr id="463" name="Google Shape;463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13"/>
            <p:cNvGrpSpPr/>
            <p:nvPr/>
          </p:nvGrpSpPr>
          <p:grpSpPr>
            <a:xfrm>
              <a:off x="2687800" y="4722000"/>
              <a:ext cx="205829" cy="197994"/>
              <a:chOff x="3956375" y="4266988"/>
              <a:chExt cx="205829" cy="197994"/>
            </a:xfrm>
          </p:grpSpPr>
          <p:sp>
            <p:nvSpPr>
              <p:cNvPr id="466" name="Google Shape;466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8" name="Google Shape;468;p13"/>
            <p:cNvGrpSpPr/>
            <p:nvPr/>
          </p:nvGrpSpPr>
          <p:grpSpPr>
            <a:xfrm rot="-2700000">
              <a:off x="6189046" y="4622083"/>
              <a:ext cx="307485" cy="298939"/>
              <a:chOff x="4033550" y="4733852"/>
              <a:chExt cx="179157" cy="174163"/>
            </a:xfrm>
          </p:grpSpPr>
          <p:sp>
            <p:nvSpPr>
              <p:cNvPr id="469" name="Google Shape;469;p1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1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" name="Google Shape;471;p13"/>
            <p:cNvGrpSpPr/>
            <p:nvPr/>
          </p:nvGrpSpPr>
          <p:grpSpPr>
            <a:xfrm rot="-1864109">
              <a:off x="8692907" y="4708119"/>
              <a:ext cx="222965" cy="225777"/>
              <a:chOff x="4341030" y="4110771"/>
              <a:chExt cx="152322" cy="154230"/>
            </a:xfrm>
          </p:grpSpPr>
          <p:sp>
            <p:nvSpPr>
              <p:cNvPr id="472" name="Google Shape;472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" name="Google Shape;474;p13"/>
            <p:cNvGrpSpPr/>
            <p:nvPr/>
          </p:nvGrpSpPr>
          <p:grpSpPr>
            <a:xfrm rot="2700000">
              <a:off x="4768686" y="4590985"/>
              <a:ext cx="159050" cy="152995"/>
              <a:chOff x="3956375" y="4266988"/>
              <a:chExt cx="205829" cy="197994"/>
            </a:xfrm>
          </p:grpSpPr>
          <p:sp>
            <p:nvSpPr>
              <p:cNvPr id="475" name="Google Shape;475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" name="Google Shape;477;p13"/>
            <p:cNvGrpSpPr/>
            <p:nvPr/>
          </p:nvGrpSpPr>
          <p:grpSpPr>
            <a:xfrm>
              <a:off x="1945950" y="140013"/>
              <a:ext cx="205829" cy="197994"/>
              <a:chOff x="3956375" y="4266988"/>
              <a:chExt cx="205829" cy="197994"/>
            </a:xfrm>
          </p:grpSpPr>
          <p:sp>
            <p:nvSpPr>
              <p:cNvPr id="478" name="Google Shape;478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" name="Google Shape;480;p13"/>
            <p:cNvGrpSpPr/>
            <p:nvPr/>
          </p:nvGrpSpPr>
          <p:grpSpPr>
            <a:xfrm>
              <a:off x="282161" y="156252"/>
              <a:ext cx="307469" cy="298934"/>
              <a:chOff x="4033550" y="4733852"/>
              <a:chExt cx="179157" cy="174163"/>
            </a:xfrm>
          </p:grpSpPr>
          <p:sp>
            <p:nvSpPr>
              <p:cNvPr id="481" name="Google Shape;481;p1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" name="Google Shape;483;p13"/>
            <p:cNvGrpSpPr/>
            <p:nvPr/>
          </p:nvGrpSpPr>
          <p:grpSpPr>
            <a:xfrm flipH="1">
              <a:off x="231968" y="1176746"/>
              <a:ext cx="152322" cy="154230"/>
              <a:chOff x="4341030" y="4110771"/>
              <a:chExt cx="152322" cy="154230"/>
            </a:xfrm>
          </p:grpSpPr>
          <p:sp>
            <p:nvSpPr>
              <p:cNvPr id="484" name="Google Shape;484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6" name="Google Shape;486;p13"/>
            <p:cNvGrpSpPr/>
            <p:nvPr/>
          </p:nvGrpSpPr>
          <p:grpSpPr>
            <a:xfrm rot="-2351253">
              <a:off x="338610" y="2554885"/>
              <a:ext cx="294902" cy="283676"/>
              <a:chOff x="3956375" y="4266988"/>
              <a:chExt cx="205829" cy="197994"/>
            </a:xfrm>
          </p:grpSpPr>
          <p:sp>
            <p:nvSpPr>
              <p:cNvPr id="487" name="Google Shape;487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" name="Google Shape;489;p13"/>
            <p:cNvGrpSpPr/>
            <p:nvPr/>
          </p:nvGrpSpPr>
          <p:grpSpPr>
            <a:xfrm rot="-1863839">
              <a:off x="206886" y="4837023"/>
              <a:ext cx="152323" cy="154231"/>
              <a:chOff x="4341030" y="4110771"/>
              <a:chExt cx="152322" cy="154230"/>
            </a:xfrm>
          </p:grpSpPr>
          <p:sp>
            <p:nvSpPr>
              <p:cNvPr id="490" name="Google Shape;490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" name="Google Shape;492;p13"/>
            <p:cNvGrpSpPr/>
            <p:nvPr/>
          </p:nvGrpSpPr>
          <p:grpSpPr>
            <a:xfrm rot="663831">
              <a:off x="8643202" y="3518182"/>
              <a:ext cx="152320" cy="154228"/>
              <a:chOff x="4341030" y="4110771"/>
              <a:chExt cx="152322" cy="154230"/>
            </a:xfrm>
          </p:grpSpPr>
          <p:sp>
            <p:nvSpPr>
              <p:cNvPr id="493" name="Google Shape;493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8768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4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8"/>
          <p:cNvSpPr txBox="1">
            <a:spLocks noGrp="1"/>
          </p:cNvSpPr>
          <p:nvPr>
            <p:ph type="title"/>
          </p:nvPr>
        </p:nvSpPr>
        <p:spPr>
          <a:xfrm>
            <a:off x="2515600" y="1312533"/>
            <a:ext cx="7160800" cy="2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76" name="Google Shape;676;p18"/>
          <p:cNvSpPr txBox="1">
            <a:spLocks noGrp="1"/>
          </p:cNvSpPr>
          <p:nvPr>
            <p:ph type="subTitle" idx="1"/>
          </p:nvPr>
        </p:nvSpPr>
        <p:spPr>
          <a:xfrm>
            <a:off x="2515600" y="3997300"/>
            <a:ext cx="7160800" cy="936800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677" name="Google Shape;677;p18"/>
          <p:cNvGrpSpPr/>
          <p:nvPr/>
        </p:nvGrpSpPr>
        <p:grpSpPr>
          <a:xfrm>
            <a:off x="217995" y="164995"/>
            <a:ext cx="11701341" cy="6450944"/>
            <a:chOff x="163496" y="123746"/>
            <a:chExt cx="8776006" cy="4838208"/>
          </a:xfrm>
        </p:grpSpPr>
        <p:sp>
          <p:nvSpPr>
            <p:cNvPr id="678" name="Google Shape;678;p18"/>
            <p:cNvSpPr/>
            <p:nvPr/>
          </p:nvSpPr>
          <p:spPr>
            <a:xfrm>
              <a:off x="3645863" y="4421269"/>
              <a:ext cx="284927" cy="274094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3645244" y="4421663"/>
              <a:ext cx="284871" cy="274263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0" name="Google Shape;680;p18"/>
            <p:cNvGrpSpPr/>
            <p:nvPr/>
          </p:nvGrpSpPr>
          <p:grpSpPr>
            <a:xfrm>
              <a:off x="8607668" y="212366"/>
              <a:ext cx="331834" cy="322620"/>
              <a:chOff x="4033550" y="4733852"/>
              <a:chExt cx="179157" cy="174163"/>
            </a:xfrm>
          </p:grpSpPr>
          <p:sp>
            <p:nvSpPr>
              <p:cNvPr id="681" name="Google Shape;681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8"/>
            <p:cNvGrpSpPr/>
            <p:nvPr/>
          </p:nvGrpSpPr>
          <p:grpSpPr>
            <a:xfrm>
              <a:off x="7176223" y="123746"/>
              <a:ext cx="152322" cy="154230"/>
              <a:chOff x="4341030" y="4110771"/>
              <a:chExt cx="152322" cy="154230"/>
            </a:xfrm>
          </p:grpSpPr>
          <p:sp>
            <p:nvSpPr>
              <p:cNvPr id="684" name="Google Shape;684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6" name="Google Shape;686;p18"/>
            <p:cNvGrpSpPr/>
            <p:nvPr/>
          </p:nvGrpSpPr>
          <p:grpSpPr>
            <a:xfrm>
              <a:off x="8369509" y="2678839"/>
              <a:ext cx="331817" cy="319166"/>
              <a:chOff x="3956375" y="4266988"/>
              <a:chExt cx="205829" cy="197994"/>
            </a:xfrm>
          </p:grpSpPr>
          <p:sp>
            <p:nvSpPr>
              <p:cNvPr id="687" name="Google Shape;687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9" name="Google Shape;689;p18"/>
            <p:cNvGrpSpPr/>
            <p:nvPr/>
          </p:nvGrpSpPr>
          <p:grpSpPr>
            <a:xfrm rot="172718">
              <a:off x="6438538" y="4465166"/>
              <a:ext cx="379216" cy="368681"/>
              <a:chOff x="4033550" y="4733852"/>
              <a:chExt cx="179157" cy="174163"/>
            </a:xfrm>
          </p:grpSpPr>
          <p:sp>
            <p:nvSpPr>
              <p:cNvPr id="690" name="Google Shape;690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2" name="Google Shape;692;p18"/>
            <p:cNvGrpSpPr/>
            <p:nvPr/>
          </p:nvGrpSpPr>
          <p:grpSpPr>
            <a:xfrm rot="-1863839">
              <a:off x="1851016" y="4751823"/>
              <a:ext cx="152323" cy="154231"/>
              <a:chOff x="4341030" y="4110771"/>
              <a:chExt cx="152322" cy="154230"/>
            </a:xfrm>
          </p:grpSpPr>
          <p:sp>
            <p:nvSpPr>
              <p:cNvPr id="693" name="Google Shape;693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5" name="Google Shape;695;p18"/>
            <p:cNvGrpSpPr/>
            <p:nvPr/>
          </p:nvGrpSpPr>
          <p:grpSpPr>
            <a:xfrm rot="1486268">
              <a:off x="4791090" y="4729945"/>
              <a:ext cx="205832" cy="197996"/>
              <a:chOff x="3956375" y="4266988"/>
              <a:chExt cx="205829" cy="197994"/>
            </a:xfrm>
          </p:grpSpPr>
          <p:sp>
            <p:nvSpPr>
              <p:cNvPr id="696" name="Google Shape;696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8" name="Google Shape;698;p18"/>
            <p:cNvGrpSpPr/>
            <p:nvPr/>
          </p:nvGrpSpPr>
          <p:grpSpPr>
            <a:xfrm>
              <a:off x="4664830" y="436000"/>
              <a:ext cx="205829" cy="197994"/>
              <a:chOff x="3956375" y="4266988"/>
              <a:chExt cx="205829" cy="197994"/>
            </a:xfrm>
          </p:grpSpPr>
          <p:sp>
            <p:nvSpPr>
              <p:cNvPr id="699" name="Google Shape;699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1" name="Google Shape;701;p18"/>
            <p:cNvGrpSpPr/>
            <p:nvPr/>
          </p:nvGrpSpPr>
          <p:grpSpPr>
            <a:xfrm>
              <a:off x="2070241" y="161902"/>
              <a:ext cx="307469" cy="298934"/>
              <a:chOff x="4033550" y="4733852"/>
              <a:chExt cx="179157" cy="174163"/>
            </a:xfrm>
          </p:grpSpPr>
          <p:sp>
            <p:nvSpPr>
              <p:cNvPr id="702" name="Google Shape;702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4" name="Google Shape;704;p18"/>
            <p:cNvGrpSpPr/>
            <p:nvPr/>
          </p:nvGrpSpPr>
          <p:grpSpPr>
            <a:xfrm flipH="1">
              <a:off x="193706" y="1465393"/>
              <a:ext cx="165102" cy="167154"/>
              <a:chOff x="4341030" y="4110771"/>
              <a:chExt cx="152322" cy="154230"/>
            </a:xfrm>
          </p:grpSpPr>
          <p:sp>
            <p:nvSpPr>
              <p:cNvPr id="705" name="Google Shape;705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7" name="Google Shape;707;p18"/>
            <p:cNvGrpSpPr/>
            <p:nvPr/>
          </p:nvGrpSpPr>
          <p:grpSpPr>
            <a:xfrm rot="-2351304">
              <a:off x="239298" y="2969048"/>
              <a:ext cx="291640" cy="280538"/>
              <a:chOff x="3956375" y="4266988"/>
              <a:chExt cx="205829" cy="197994"/>
            </a:xfrm>
          </p:grpSpPr>
          <p:sp>
            <p:nvSpPr>
              <p:cNvPr id="708" name="Google Shape;708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18"/>
            <p:cNvGrpSpPr/>
            <p:nvPr/>
          </p:nvGrpSpPr>
          <p:grpSpPr>
            <a:xfrm>
              <a:off x="163496" y="152465"/>
              <a:ext cx="165096" cy="158811"/>
              <a:chOff x="3956375" y="4266988"/>
              <a:chExt cx="205829" cy="197994"/>
            </a:xfrm>
          </p:grpSpPr>
          <p:sp>
            <p:nvSpPr>
              <p:cNvPr id="711" name="Google Shape;711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3" name="Google Shape;713;p18"/>
          <p:cNvSpPr/>
          <p:nvPr/>
        </p:nvSpPr>
        <p:spPr>
          <a:xfrm>
            <a:off x="11477373" y="1270721"/>
            <a:ext cx="219651" cy="211313"/>
          </a:xfrm>
          <a:custGeom>
            <a:avLst/>
            <a:gdLst/>
            <a:ahLst/>
            <a:cxnLst/>
            <a:rect l="l" t="t" r="r" b="b"/>
            <a:pathLst>
              <a:path w="5059" h="4867" extrusionOk="0">
                <a:moveTo>
                  <a:pt x="1470" y="1"/>
                </a:moveTo>
                <a:cubicBezTo>
                  <a:pt x="1336" y="1"/>
                  <a:pt x="1214" y="116"/>
                  <a:pt x="1222" y="268"/>
                </a:cubicBezTo>
                <a:lnTo>
                  <a:pt x="1291" y="1547"/>
                </a:lnTo>
                <a:cubicBezTo>
                  <a:pt x="1291" y="1639"/>
                  <a:pt x="1257" y="1720"/>
                  <a:pt x="1188" y="1766"/>
                </a:cubicBezTo>
                <a:lnTo>
                  <a:pt x="162" y="2549"/>
                </a:lnTo>
                <a:cubicBezTo>
                  <a:pt x="1" y="2676"/>
                  <a:pt x="47" y="2930"/>
                  <a:pt x="254" y="2987"/>
                </a:cubicBezTo>
                <a:lnTo>
                  <a:pt x="1499" y="3321"/>
                </a:lnTo>
                <a:cubicBezTo>
                  <a:pt x="1579" y="3344"/>
                  <a:pt x="1637" y="3402"/>
                  <a:pt x="1660" y="3483"/>
                </a:cubicBezTo>
                <a:lnTo>
                  <a:pt x="2098" y="4704"/>
                </a:lnTo>
                <a:cubicBezTo>
                  <a:pt x="2135" y="4811"/>
                  <a:pt x="2232" y="4866"/>
                  <a:pt x="2330" y="4866"/>
                </a:cubicBezTo>
                <a:cubicBezTo>
                  <a:pt x="2412" y="4866"/>
                  <a:pt x="2495" y="4828"/>
                  <a:pt x="2547" y="4750"/>
                </a:cubicBezTo>
                <a:lnTo>
                  <a:pt x="3250" y="3679"/>
                </a:lnTo>
                <a:cubicBezTo>
                  <a:pt x="3296" y="3609"/>
                  <a:pt x="3365" y="3563"/>
                  <a:pt x="3446" y="3563"/>
                </a:cubicBezTo>
                <a:lnTo>
                  <a:pt x="4736" y="3529"/>
                </a:lnTo>
                <a:cubicBezTo>
                  <a:pt x="4943" y="3529"/>
                  <a:pt x="5059" y="3287"/>
                  <a:pt x="4932" y="3126"/>
                </a:cubicBezTo>
                <a:lnTo>
                  <a:pt x="4114" y="2112"/>
                </a:lnTo>
                <a:cubicBezTo>
                  <a:pt x="4068" y="2054"/>
                  <a:pt x="4045" y="1962"/>
                  <a:pt x="4068" y="1881"/>
                </a:cubicBezTo>
                <a:lnTo>
                  <a:pt x="4436" y="649"/>
                </a:lnTo>
                <a:cubicBezTo>
                  <a:pt x="4494" y="485"/>
                  <a:pt x="4367" y="330"/>
                  <a:pt x="4210" y="330"/>
                </a:cubicBezTo>
                <a:cubicBezTo>
                  <a:pt x="4179" y="330"/>
                  <a:pt x="4146" y="336"/>
                  <a:pt x="4114" y="349"/>
                </a:cubicBezTo>
                <a:lnTo>
                  <a:pt x="2904" y="810"/>
                </a:lnTo>
                <a:cubicBezTo>
                  <a:pt x="2881" y="818"/>
                  <a:pt x="2855" y="821"/>
                  <a:pt x="2829" y="821"/>
                </a:cubicBezTo>
                <a:cubicBezTo>
                  <a:pt x="2776" y="821"/>
                  <a:pt x="2720" y="806"/>
                  <a:pt x="2674" y="775"/>
                </a:cubicBezTo>
                <a:lnTo>
                  <a:pt x="1614" y="49"/>
                </a:lnTo>
                <a:cubicBezTo>
                  <a:pt x="1568" y="16"/>
                  <a:pt x="1518" y="1"/>
                  <a:pt x="1470" y="1"/>
                </a:cubicBezTo>
                <a:close/>
              </a:path>
            </a:pathLst>
          </a:custGeom>
          <a:solidFill>
            <a:schemeClr val="accent3"/>
          </a:solidFill>
          <a:ln w="1143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18"/>
          <p:cNvSpPr/>
          <p:nvPr/>
        </p:nvSpPr>
        <p:spPr>
          <a:xfrm>
            <a:off x="11476895" y="1271025"/>
            <a:ext cx="219607" cy="211444"/>
          </a:xfrm>
          <a:custGeom>
            <a:avLst/>
            <a:gdLst/>
            <a:ahLst/>
            <a:cxnLst/>
            <a:rect l="l" t="t" r="r" b="b"/>
            <a:pathLst>
              <a:path w="5058" h="4870" extrusionOk="0">
                <a:moveTo>
                  <a:pt x="1477" y="1"/>
                </a:moveTo>
                <a:cubicBezTo>
                  <a:pt x="1341" y="1"/>
                  <a:pt x="1216" y="115"/>
                  <a:pt x="1233" y="261"/>
                </a:cubicBezTo>
                <a:lnTo>
                  <a:pt x="1302" y="1540"/>
                </a:lnTo>
                <a:cubicBezTo>
                  <a:pt x="1302" y="1632"/>
                  <a:pt x="1268" y="1713"/>
                  <a:pt x="1199" y="1759"/>
                </a:cubicBezTo>
                <a:lnTo>
                  <a:pt x="173" y="2542"/>
                </a:lnTo>
                <a:cubicBezTo>
                  <a:pt x="0" y="2669"/>
                  <a:pt x="58" y="2923"/>
                  <a:pt x="254" y="3003"/>
                </a:cubicBezTo>
                <a:lnTo>
                  <a:pt x="1487" y="3326"/>
                </a:lnTo>
                <a:cubicBezTo>
                  <a:pt x="1579" y="3349"/>
                  <a:pt x="1636" y="3418"/>
                  <a:pt x="1659" y="3487"/>
                </a:cubicBezTo>
                <a:lnTo>
                  <a:pt x="2097" y="4697"/>
                </a:lnTo>
                <a:cubicBezTo>
                  <a:pt x="2135" y="4812"/>
                  <a:pt x="2230" y="4870"/>
                  <a:pt x="2326" y="4870"/>
                </a:cubicBezTo>
                <a:cubicBezTo>
                  <a:pt x="2404" y="4870"/>
                  <a:pt x="2483" y="4832"/>
                  <a:pt x="2535" y="4754"/>
                </a:cubicBezTo>
                <a:lnTo>
                  <a:pt x="3249" y="3672"/>
                </a:lnTo>
                <a:cubicBezTo>
                  <a:pt x="3284" y="3602"/>
                  <a:pt x="3364" y="3556"/>
                  <a:pt x="3445" y="3556"/>
                </a:cubicBezTo>
                <a:lnTo>
                  <a:pt x="4747" y="3533"/>
                </a:lnTo>
                <a:cubicBezTo>
                  <a:pt x="4943" y="3533"/>
                  <a:pt x="5058" y="3291"/>
                  <a:pt x="4931" y="3130"/>
                </a:cubicBezTo>
                <a:lnTo>
                  <a:pt x="4125" y="2116"/>
                </a:lnTo>
                <a:cubicBezTo>
                  <a:pt x="4079" y="2047"/>
                  <a:pt x="4056" y="1966"/>
                  <a:pt x="4079" y="1886"/>
                </a:cubicBezTo>
                <a:lnTo>
                  <a:pt x="4459" y="653"/>
                </a:lnTo>
                <a:cubicBezTo>
                  <a:pt x="4507" y="481"/>
                  <a:pt x="4373" y="333"/>
                  <a:pt x="4220" y="333"/>
                </a:cubicBezTo>
                <a:cubicBezTo>
                  <a:pt x="4189" y="333"/>
                  <a:pt x="4156" y="340"/>
                  <a:pt x="4125" y="354"/>
                </a:cubicBezTo>
                <a:lnTo>
                  <a:pt x="2915" y="814"/>
                </a:lnTo>
                <a:cubicBezTo>
                  <a:pt x="2892" y="822"/>
                  <a:pt x="2866" y="826"/>
                  <a:pt x="2840" y="826"/>
                </a:cubicBezTo>
                <a:cubicBezTo>
                  <a:pt x="2787" y="826"/>
                  <a:pt x="2731" y="811"/>
                  <a:pt x="2685" y="780"/>
                </a:cubicBezTo>
                <a:lnTo>
                  <a:pt x="1613" y="42"/>
                </a:lnTo>
                <a:cubicBezTo>
                  <a:pt x="1570" y="13"/>
                  <a:pt x="1523" y="1"/>
                  <a:pt x="1477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miter lim="1152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0127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4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89200" y="36137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title" idx="2" hasCustomPrompt="1"/>
          </p:nvPr>
        </p:nvSpPr>
        <p:spPr>
          <a:xfrm>
            <a:off x="5039800" y="1610633"/>
            <a:ext cx="2112400" cy="1802000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3189200" y="4736133"/>
            <a:ext cx="58136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3"/>
          <p:cNvGrpSpPr/>
          <p:nvPr/>
        </p:nvGrpSpPr>
        <p:grpSpPr>
          <a:xfrm>
            <a:off x="223453" y="197295"/>
            <a:ext cx="11737003" cy="6459795"/>
            <a:chOff x="167590" y="147971"/>
            <a:chExt cx="8802752" cy="4844846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8643438" y="4686488"/>
              <a:ext cx="205829" cy="197994"/>
              <a:chOff x="3956375" y="4266988"/>
              <a:chExt cx="205829" cy="197994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" name="Google Shape;59;p3"/>
            <p:cNvGrpSpPr/>
            <p:nvPr/>
          </p:nvGrpSpPr>
          <p:grpSpPr>
            <a:xfrm>
              <a:off x="8643449" y="302202"/>
              <a:ext cx="307469" cy="298934"/>
              <a:chOff x="4033550" y="4733852"/>
              <a:chExt cx="179157" cy="174163"/>
            </a:xfrm>
          </p:grpSpPr>
          <p:sp>
            <p:nvSpPr>
              <p:cNvPr id="60" name="Google Shape;60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" name="Google Shape;62;p3"/>
            <p:cNvGrpSpPr/>
            <p:nvPr/>
          </p:nvGrpSpPr>
          <p:grpSpPr>
            <a:xfrm>
              <a:off x="5901805" y="147971"/>
              <a:ext cx="152322" cy="154230"/>
              <a:chOff x="4341030" y="4110771"/>
              <a:chExt cx="152322" cy="154230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" name="Google Shape;65;p3"/>
            <p:cNvGrpSpPr/>
            <p:nvPr/>
          </p:nvGrpSpPr>
          <p:grpSpPr>
            <a:xfrm>
              <a:off x="8480625" y="2572113"/>
              <a:ext cx="205829" cy="197994"/>
              <a:chOff x="3956375" y="4266988"/>
              <a:chExt cx="205829" cy="197994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" name="Google Shape;68;p3"/>
            <p:cNvGrpSpPr/>
            <p:nvPr/>
          </p:nvGrpSpPr>
          <p:grpSpPr>
            <a:xfrm>
              <a:off x="5861274" y="4585539"/>
              <a:ext cx="307469" cy="298934"/>
              <a:chOff x="4033550" y="4733852"/>
              <a:chExt cx="179157" cy="174163"/>
            </a:xfrm>
          </p:grpSpPr>
          <p:sp>
            <p:nvSpPr>
              <p:cNvPr id="69" name="Google Shape;69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 rot="-1863839">
              <a:off x="2483099" y="4761498"/>
              <a:ext cx="152323" cy="154231"/>
              <a:chOff x="4341030" y="4110771"/>
              <a:chExt cx="152322" cy="15423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 rot="2700000">
              <a:off x="3838250" y="4491491"/>
              <a:ext cx="205827" cy="197992"/>
              <a:chOff x="3956375" y="4266988"/>
              <a:chExt cx="205829" cy="197994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3"/>
            <p:cNvGrpSpPr/>
            <p:nvPr/>
          </p:nvGrpSpPr>
          <p:grpSpPr>
            <a:xfrm>
              <a:off x="3683813" y="436000"/>
              <a:ext cx="205829" cy="197994"/>
              <a:chOff x="3956375" y="4266988"/>
              <a:chExt cx="205829" cy="197994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" name="Google Shape;80;p3"/>
            <p:cNvGrpSpPr/>
            <p:nvPr/>
          </p:nvGrpSpPr>
          <p:grpSpPr>
            <a:xfrm rot="2962972">
              <a:off x="378295" y="253433"/>
              <a:ext cx="407794" cy="396453"/>
              <a:chOff x="4033550" y="4733852"/>
              <a:chExt cx="179157" cy="174163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 flipH="1">
              <a:off x="575405" y="1693496"/>
              <a:ext cx="152322" cy="154230"/>
              <a:chOff x="4341030" y="4110771"/>
              <a:chExt cx="152322" cy="154230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" name="Google Shape;86;p3"/>
            <p:cNvGrpSpPr/>
            <p:nvPr/>
          </p:nvGrpSpPr>
          <p:grpSpPr>
            <a:xfrm rot="-2351253">
              <a:off x="224047" y="2990035"/>
              <a:ext cx="294902" cy="283676"/>
              <a:chOff x="3956375" y="4266988"/>
              <a:chExt cx="205829" cy="197994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" name="Google Shape;89;p3"/>
            <p:cNvGrpSpPr/>
            <p:nvPr/>
          </p:nvGrpSpPr>
          <p:grpSpPr>
            <a:xfrm rot="-1863907">
              <a:off x="310190" y="4725730"/>
              <a:ext cx="222957" cy="225750"/>
              <a:chOff x="4341030" y="4110771"/>
              <a:chExt cx="152322" cy="15423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 rot="663831">
              <a:off x="8804639" y="3739119"/>
              <a:ext cx="152320" cy="154228"/>
              <a:chOff x="4341030" y="4110771"/>
              <a:chExt cx="152322" cy="154230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930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3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38151"/>
            <a:ext cx="10960100" cy="994307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421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3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38151"/>
            <a:ext cx="10960100" cy="994307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216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3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38151"/>
            <a:ext cx="10960100" cy="994307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111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3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38151"/>
            <a:ext cx="10960100" cy="994307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992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3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38151"/>
            <a:ext cx="10960100" cy="994307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2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C8CB-B2B9-4559-BDD6-AB7466FB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71BA1-ACE5-4933-9185-87A359692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D7D4B-869F-44DC-8880-53C47F79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640DE-45BB-4A8C-A4C9-A1AEB83C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95B4A-E42D-4B5B-A949-4C50958D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61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3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38151"/>
            <a:ext cx="10960100" cy="994307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306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>
            <a:spLocks noGrp="1"/>
          </p:cNvSpPr>
          <p:nvPr>
            <p:ph type="body" idx="1"/>
          </p:nvPr>
        </p:nvSpPr>
        <p:spPr>
          <a:xfrm>
            <a:off x="2988400" y="2042467"/>
            <a:ext cx="6215200" cy="3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24" name="Google Shape;224;p7"/>
          <p:cNvGrpSpPr/>
          <p:nvPr/>
        </p:nvGrpSpPr>
        <p:grpSpPr>
          <a:xfrm>
            <a:off x="172412" y="105490"/>
            <a:ext cx="11810293" cy="6587169"/>
            <a:chOff x="129309" y="79117"/>
            <a:chExt cx="8857720" cy="4940377"/>
          </a:xfrm>
        </p:grpSpPr>
        <p:grpSp>
          <p:nvGrpSpPr>
            <p:cNvPr id="225" name="Google Shape;225;p7"/>
            <p:cNvGrpSpPr/>
            <p:nvPr/>
          </p:nvGrpSpPr>
          <p:grpSpPr>
            <a:xfrm>
              <a:off x="8781200" y="1746263"/>
              <a:ext cx="205829" cy="197994"/>
              <a:chOff x="3956375" y="4266988"/>
              <a:chExt cx="205829" cy="197994"/>
            </a:xfrm>
          </p:grpSpPr>
          <p:sp>
            <p:nvSpPr>
              <p:cNvPr id="226" name="Google Shape;226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8" name="Google Shape;228;p7"/>
            <p:cNvGrpSpPr/>
            <p:nvPr/>
          </p:nvGrpSpPr>
          <p:grpSpPr>
            <a:xfrm>
              <a:off x="6496846" y="79117"/>
              <a:ext cx="283946" cy="276049"/>
              <a:chOff x="4033550" y="4733852"/>
              <a:chExt cx="179157" cy="174163"/>
            </a:xfrm>
          </p:grpSpPr>
          <p:sp>
            <p:nvSpPr>
              <p:cNvPr id="229" name="Google Shape;229;p7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" name="Google Shape;231;p7"/>
            <p:cNvGrpSpPr/>
            <p:nvPr/>
          </p:nvGrpSpPr>
          <p:grpSpPr>
            <a:xfrm>
              <a:off x="3698680" y="140021"/>
              <a:ext cx="152322" cy="154230"/>
              <a:chOff x="4341030" y="4110771"/>
              <a:chExt cx="152322" cy="154230"/>
            </a:xfrm>
          </p:grpSpPr>
          <p:sp>
            <p:nvSpPr>
              <p:cNvPr id="232" name="Google Shape;232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" name="Google Shape;234;p7"/>
            <p:cNvGrpSpPr/>
            <p:nvPr/>
          </p:nvGrpSpPr>
          <p:grpSpPr>
            <a:xfrm rot="2207361">
              <a:off x="2241252" y="4629096"/>
              <a:ext cx="307468" cy="295748"/>
              <a:chOff x="3956375" y="4266988"/>
              <a:chExt cx="205829" cy="197994"/>
            </a:xfrm>
          </p:grpSpPr>
          <p:sp>
            <p:nvSpPr>
              <p:cNvPr id="235" name="Google Shape;235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7"/>
            <p:cNvGrpSpPr/>
            <p:nvPr/>
          </p:nvGrpSpPr>
          <p:grpSpPr>
            <a:xfrm rot="-1864109">
              <a:off x="8692907" y="4708119"/>
              <a:ext cx="222965" cy="225777"/>
              <a:chOff x="4341030" y="4110771"/>
              <a:chExt cx="152322" cy="154230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" name="Google Shape;240;p7"/>
            <p:cNvGrpSpPr/>
            <p:nvPr/>
          </p:nvGrpSpPr>
          <p:grpSpPr>
            <a:xfrm rot="2700000">
              <a:off x="4492474" y="4532010"/>
              <a:ext cx="159050" cy="152995"/>
              <a:chOff x="3956375" y="4266988"/>
              <a:chExt cx="205829" cy="197994"/>
            </a:xfrm>
          </p:grpSpPr>
          <p:sp>
            <p:nvSpPr>
              <p:cNvPr id="241" name="Google Shape;241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" name="Google Shape;243;p7"/>
            <p:cNvGrpSpPr/>
            <p:nvPr/>
          </p:nvGrpSpPr>
          <p:grpSpPr>
            <a:xfrm rot="2331991">
              <a:off x="8650887" y="277245"/>
              <a:ext cx="205827" cy="197991"/>
              <a:chOff x="3956375" y="4266988"/>
              <a:chExt cx="205829" cy="197994"/>
            </a:xfrm>
          </p:grpSpPr>
          <p:sp>
            <p:nvSpPr>
              <p:cNvPr id="244" name="Google Shape;244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" name="Google Shape;246;p7"/>
            <p:cNvGrpSpPr/>
            <p:nvPr/>
          </p:nvGrpSpPr>
          <p:grpSpPr>
            <a:xfrm rot="1312527">
              <a:off x="219550" y="286073"/>
              <a:ext cx="373277" cy="362912"/>
              <a:chOff x="4033550" y="4733852"/>
              <a:chExt cx="179157" cy="174163"/>
            </a:xfrm>
          </p:grpSpPr>
          <p:sp>
            <p:nvSpPr>
              <p:cNvPr id="247" name="Google Shape;247;p7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9" name="Google Shape;249;p7"/>
            <p:cNvGrpSpPr/>
            <p:nvPr/>
          </p:nvGrpSpPr>
          <p:grpSpPr>
            <a:xfrm flipH="1">
              <a:off x="856368" y="200933"/>
              <a:ext cx="152322" cy="154230"/>
              <a:chOff x="4341030" y="4110771"/>
              <a:chExt cx="152322" cy="154230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" name="Google Shape;252;p7"/>
            <p:cNvGrpSpPr/>
            <p:nvPr/>
          </p:nvGrpSpPr>
          <p:grpSpPr>
            <a:xfrm rot="-2351253">
              <a:off x="190510" y="3220885"/>
              <a:ext cx="294902" cy="283676"/>
              <a:chOff x="3956375" y="4266988"/>
              <a:chExt cx="205829" cy="197994"/>
            </a:xfrm>
          </p:grpSpPr>
          <p:sp>
            <p:nvSpPr>
              <p:cNvPr id="253" name="Google Shape;253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" name="Google Shape;255;p7"/>
            <p:cNvGrpSpPr/>
            <p:nvPr/>
          </p:nvGrpSpPr>
          <p:grpSpPr>
            <a:xfrm rot="-1863839">
              <a:off x="206886" y="4837023"/>
              <a:ext cx="152323" cy="154231"/>
              <a:chOff x="4341030" y="4110771"/>
              <a:chExt cx="152322" cy="154230"/>
            </a:xfrm>
          </p:grpSpPr>
          <p:sp>
            <p:nvSpPr>
              <p:cNvPr id="256" name="Google Shape;256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7"/>
            <p:cNvGrpSpPr/>
            <p:nvPr/>
          </p:nvGrpSpPr>
          <p:grpSpPr>
            <a:xfrm rot="663831">
              <a:off x="8615502" y="3228394"/>
              <a:ext cx="152320" cy="154228"/>
              <a:chOff x="4341030" y="4110771"/>
              <a:chExt cx="152322" cy="154230"/>
            </a:xfrm>
          </p:grpSpPr>
          <p:sp>
            <p:nvSpPr>
              <p:cNvPr id="259" name="Google Shape;259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7"/>
            <p:cNvGrpSpPr/>
            <p:nvPr/>
          </p:nvGrpSpPr>
          <p:grpSpPr>
            <a:xfrm rot="-2012633">
              <a:off x="7207268" y="4791771"/>
              <a:ext cx="152329" cy="154237"/>
              <a:chOff x="4341030" y="4110771"/>
              <a:chExt cx="152322" cy="154230"/>
            </a:xfrm>
          </p:grpSpPr>
          <p:sp>
            <p:nvSpPr>
              <p:cNvPr id="262" name="Google Shape;262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" name="Google Shape;264;p7"/>
            <p:cNvGrpSpPr/>
            <p:nvPr/>
          </p:nvGrpSpPr>
          <p:grpSpPr>
            <a:xfrm rot="2700000">
              <a:off x="172228" y="1271504"/>
              <a:ext cx="221633" cy="213196"/>
              <a:chOff x="3956375" y="4266988"/>
              <a:chExt cx="205829" cy="197994"/>
            </a:xfrm>
          </p:grpSpPr>
          <p:sp>
            <p:nvSpPr>
              <p:cNvPr id="265" name="Google Shape;265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4792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4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subTitle" idx="1"/>
          </p:nvPr>
        </p:nvSpPr>
        <p:spPr>
          <a:xfrm>
            <a:off x="6561833" y="3847832"/>
            <a:ext cx="3068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2"/>
          </p:nvPr>
        </p:nvSpPr>
        <p:spPr>
          <a:xfrm>
            <a:off x="6561833" y="3266300"/>
            <a:ext cx="3068400" cy="6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561733" y="3847832"/>
            <a:ext cx="3068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4"/>
          </p:nvPr>
        </p:nvSpPr>
        <p:spPr>
          <a:xfrm>
            <a:off x="2561733" y="3266300"/>
            <a:ext cx="3068400" cy="6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>
            <a:off x="270120" y="203287"/>
            <a:ext cx="11701341" cy="6519839"/>
            <a:chOff x="202590" y="152465"/>
            <a:chExt cx="8776006" cy="4889879"/>
          </a:xfrm>
        </p:grpSpPr>
        <p:grpSp>
          <p:nvGrpSpPr>
            <p:cNvPr id="143" name="Google Shape;143;p5"/>
            <p:cNvGrpSpPr/>
            <p:nvPr/>
          </p:nvGrpSpPr>
          <p:grpSpPr>
            <a:xfrm flipH="1">
              <a:off x="369326" y="1744765"/>
              <a:ext cx="165096" cy="158811"/>
              <a:chOff x="3956375" y="4266988"/>
              <a:chExt cx="205829" cy="197994"/>
            </a:xfrm>
          </p:grpSpPr>
          <p:sp>
            <p:nvSpPr>
              <p:cNvPr id="144" name="Google Shape;144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" name="Google Shape;146;p5"/>
            <p:cNvGrpSpPr/>
            <p:nvPr/>
          </p:nvGrpSpPr>
          <p:grpSpPr>
            <a:xfrm flipH="1">
              <a:off x="202590" y="212366"/>
              <a:ext cx="331834" cy="322620"/>
              <a:chOff x="4033550" y="4733852"/>
              <a:chExt cx="179157" cy="174163"/>
            </a:xfrm>
          </p:grpSpPr>
          <p:sp>
            <p:nvSpPr>
              <p:cNvPr id="147" name="Google Shape;147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" name="Google Shape;149;p5"/>
            <p:cNvGrpSpPr/>
            <p:nvPr/>
          </p:nvGrpSpPr>
          <p:grpSpPr>
            <a:xfrm flipH="1">
              <a:off x="934698" y="154758"/>
              <a:ext cx="152322" cy="154230"/>
              <a:chOff x="4341030" y="4110771"/>
              <a:chExt cx="152322" cy="154230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5"/>
            <p:cNvGrpSpPr/>
            <p:nvPr/>
          </p:nvGrpSpPr>
          <p:grpSpPr>
            <a:xfrm flipH="1">
              <a:off x="298134" y="2979526"/>
              <a:ext cx="307468" cy="295744"/>
              <a:chOff x="3956375" y="4266988"/>
              <a:chExt cx="205829" cy="197994"/>
            </a:xfrm>
          </p:grpSpPr>
          <p:sp>
            <p:nvSpPr>
              <p:cNvPr id="153" name="Google Shape;153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" name="Google Shape;155;p5"/>
            <p:cNvGrpSpPr/>
            <p:nvPr/>
          </p:nvGrpSpPr>
          <p:grpSpPr>
            <a:xfrm rot="2509471" flipH="1">
              <a:off x="8267265" y="4347700"/>
              <a:ext cx="536515" cy="521598"/>
              <a:chOff x="4033550" y="4733852"/>
              <a:chExt cx="179157" cy="174163"/>
            </a:xfrm>
          </p:grpSpPr>
          <p:sp>
            <p:nvSpPr>
              <p:cNvPr id="156" name="Google Shape;156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" name="Google Shape;158;p5"/>
            <p:cNvGrpSpPr/>
            <p:nvPr/>
          </p:nvGrpSpPr>
          <p:grpSpPr>
            <a:xfrm rot="1863839" flipH="1">
              <a:off x="7100729" y="4619873"/>
              <a:ext cx="152323" cy="154231"/>
              <a:chOff x="4341030" y="4110771"/>
              <a:chExt cx="152322" cy="154230"/>
            </a:xfrm>
          </p:grpSpPr>
          <p:sp>
            <p:nvSpPr>
              <p:cNvPr id="159" name="Google Shape;159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" name="Google Shape;161;p5"/>
            <p:cNvGrpSpPr/>
            <p:nvPr/>
          </p:nvGrpSpPr>
          <p:grpSpPr>
            <a:xfrm rot="-1486268" flipH="1">
              <a:off x="2020309" y="4745283"/>
              <a:ext cx="205832" cy="197996"/>
              <a:chOff x="3956375" y="4266988"/>
              <a:chExt cx="205829" cy="197994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" name="Google Shape;164;p5"/>
            <p:cNvGrpSpPr/>
            <p:nvPr/>
          </p:nvGrpSpPr>
          <p:grpSpPr>
            <a:xfrm flipH="1">
              <a:off x="5215659" y="212363"/>
              <a:ext cx="205829" cy="197994"/>
              <a:chOff x="3956375" y="4266988"/>
              <a:chExt cx="205829" cy="197994"/>
            </a:xfrm>
          </p:grpSpPr>
          <p:sp>
            <p:nvSpPr>
              <p:cNvPr id="165" name="Google Shape;165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" name="Google Shape;167;p5"/>
            <p:cNvGrpSpPr/>
            <p:nvPr/>
          </p:nvGrpSpPr>
          <p:grpSpPr>
            <a:xfrm flipH="1">
              <a:off x="6764383" y="161902"/>
              <a:ext cx="307469" cy="298934"/>
              <a:chOff x="4033550" y="4733852"/>
              <a:chExt cx="179157" cy="174163"/>
            </a:xfrm>
          </p:grpSpPr>
          <p:sp>
            <p:nvSpPr>
              <p:cNvPr id="168" name="Google Shape;168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" name="Google Shape;170;p5"/>
            <p:cNvGrpSpPr/>
            <p:nvPr/>
          </p:nvGrpSpPr>
          <p:grpSpPr>
            <a:xfrm>
              <a:off x="8744260" y="2003943"/>
              <a:ext cx="165102" cy="167154"/>
              <a:chOff x="4341030" y="4110771"/>
              <a:chExt cx="152322" cy="154230"/>
            </a:xfrm>
          </p:grpSpPr>
          <p:sp>
            <p:nvSpPr>
              <p:cNvPr id="171" name="Google Shape;171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" name="Google Shape;173;p5"/>
            <p:cNvGrpSpPr/>
            <p:nvPr/>
          </p:nvGrpSpPr>
          <p:grpSpPr>
            <a:xfrm rot="2351304" flipH="1">
              <a:off x="8339330" y="3197611"/>
              <a:ext cx="291640" cy="280538"/>
              <a:chOff x="3956375" y="4266988"/>
              <a:chExt cx="205829" cy="197994"/>
            </a:xfrm>
          </p:grpSpPr>
          <p:sp>
            <p:nvSpPr>
              <p:cNvPr id="174" name="Google Shape;174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" name="Google Shape;176;p5"/>
            <p:cNvGrpSpPr/>
            <p:nvPr/>
          </p:nvGrpSpPr>
          <p:grpSpPr>
            <a:xfrm rot="2700000" flipH="1">
              <a:off x="4282367" y="4706950"/>
              <a:ext cx="285556" cy="274658"/>
              <a:chOff x="3956375" y="4266988"/>
              <a:chExt cx="205829" cy="197994"/>
            </a:xfrm>
          </p:grpSpPr>
          <p:sp>
            <p:nvSpPr>
              <p:cNvPr id="177" name="Google Shape;177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" name="Google Shape;179;p5"/>
            <p:cNvGrpSpPr/>
            <p:nvPr/>
          </p:nvGrpSpPr>
          <p:grpSpPr>
            <a:xfrm flipH="1">
              <a:off x="8813501" y="152465"/>
              <a:ext cx="165096" cy="158811"/>
              <a:chOff x="3956375" y="4266988"/>
              <a:chExt cx="205829" cy="197994"/>
            </a:xfrm>
          </p:grpSpPr>
          <p:sp>
            <p:nvSpPr>
              <p:cNvPr id="180" name="Google Shape;180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020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D455C-82A0-431B-BFDA-04697C20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C0ABC-2771-49DA-9CF4-69089CEF1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4A762-B29B-45F0-BB52-B3C8F46D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CDC59-CF98-43C1-9A27-2C46E4B67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AEEFD-52FF-41B9-8707-CC2CF5DC0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5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7F6E9-548D-4327-A96E-2EA4C60C6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177C1-8166-45A9-9FC5-B777C6E6E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B4589-975F-4748-A41C-8E577EB7E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52B02-4B19-40A4-9455-464C1FF9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DD9F3-7B49-46F8-891A-F24F53EF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A81D6-D412-44F0-934A-40AC4DF0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3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30A86-F376-42A3-BE19-A3A12DC3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F6C4D-7C59-467C-AE43-9DD8BF220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5B591-E0E6-4738-8BC4-96611583D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7B0F9-E741-4DD3-B772-C8D7C25F0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8AECF-8539-4719-B086-CADD245CE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FC1BAD-3F62-47CC-B202-3AECECB6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11B6BD-807E-4790-BA72-1336A7F6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52724-4EF7-4B0D-A84F-69F5EBCA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6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4A5E-0643-4599-B563-B6317993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6BF78-909B-4262-A345-07486013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D6A19-34FC-4CBD-BC0A-DEB67A01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74E2F-A87B-4887-AA9B-F3C48A27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97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E0B7F3-AF39-4517-9541-A5003345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F14EE-8F62-4C9C-8E9E-035BB782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7A8AE-4C3A-44AF-9464-8D649FCC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3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4AC0-4E0F-4A96-ADDA-DE6D3AFB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6CA87-27FD-4010-B8D0-D47C086AE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925B6-CE8D-4ABE-A1CE-85458DE72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889DF-DF1E-4300-9805-6D1546BC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E1244-2983-47E6-900D-1813ECCC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F0B9-1FAB-4339-8C87-BC1C1A7A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6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6CD4-3254-4B17-BFFF-0CA3258FA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26812-FEA4-4019-9AD8-8691F2038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4B19A-5583-4C66-B02E-CD1CCF474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A22A0-DE3E-4C65-B813-6CD7A704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C544D-35D0-42DA-A93A-3ADB23AFB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698A3-2C8E-4E34-BE85-5BDE65B4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2D4A1-BD5E-4B24-BAF9-96A3F2A5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630E4-1F85-4C5C-8D5E-30A8FEA0F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B18EE-DFD0-4024-8A52-95626CCFE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6B758-8FC6-43EC-9555-24CBD248026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D076-E5C8-4766-A60C-9E1300139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E238E-F370-435E-B90B-1BCB31100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B7D4A-6FCE-4140-91BA-E49B857D5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5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audio" Target="../media/audio7.wav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audio" Target="../media/audio9.wav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8.wav"/><Relationship Id="rId7" Type="http://schemas.openxmlformats.org/officeDocument/2006/relationships/image" Target="../media/image2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9.wav"/><Relationship Id="rId7" Type="http://schemas.openxmlformats.org/officeDocument/2006/relationships/image" Target="../media/image2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39"/>
          <p:cNvSpPr txBox="1">
            <a:spLocks noGrp="1"/>
          </p:cNvSpPr>
          <p:nvPr>
            <p:ph type="ctrTitle"/>
          </p:nvPr>
        </p:nvSpPr>
        <p:spPr>
          <a:xfrm>
            <a:off x="2045983" y="365565"/>
            <a:ext cx="7960400" cy="359936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6267" dirty="0">
                <a:solidFill>
                  <a:srgbClr val="6B7FFF"/>
                </a:solidFill>
              </a:rPr>
              <a:t>UNIT 3</a:t>
            </a:r>
            <a:endParaRPr sz="8666" dirty="0">
              <a:solidFill>
                <a:srgbClr val="6B7FFF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" sz="9600" dirty="0"/>
              <a:t>WEATHER</a:t>
            </a:r>
            <a:endParaRPr sz="9600" dirty="0"/>
          </a:p>
        </p:txBody>
      </p:sp>
      <p:sp>
        <p:nvSpPr>
          <p:cNvPr id="1800" name="Google Shape;1800;p39"/>
          <p:cNvSpPr txBox="1">
            <a:spLocks noGrp="1"/>
          </p:cNvSpPr>
          <p:nvPr>
            <p:ph type="subTitle" idx="1"/>
          </p:nvPr>
        </p:nvSpPr>
        <p:spPr>
          <a:xfrm>
            <a:off x="4570152" y="4473256"/>
            <a:ext cx="3051697" cy="54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LESSON: 1.1</a:t>
            </a:r>
            <a:endParaRPr dirty="0"/>
          </a:p>
        </p:txBody>
      </p:sp>
      <p:grpSp>
        <p:nvGrpSpPr>
          <p:cNvPr id="1801" name="Google Shape;1801;p39"/>
          <p:cNvGrpSpPr/>
          <p:nvPr/>
        </p:nvGrpSpPr>
        <p:grpSpPr>
          <a:xfrm>
            <a:off x="9888000" y="263718"/>
            <a:ext cx="1350523" cy="1489093"/>
            <a:chOff x="7682075" y="172963"/>
            <a:chExt cx="1012892" cy="1116820"/>
          </a:xfrm>
        </p:grpSpPr>
        <p:sp>
          <p:nvSpPr>
            <p:cNvPr id="1802" name="Google Shape;1802;p39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3" name="Google Shape;1803;p39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4" name="Google Shape;1804;p39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5" name="Google Shape;1805;p39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6" name="Google Shape;1806;p39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7" name="Google Shape;1807;p39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8" name="Google Shape;1808;p39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9" name="Google Shape;1809;p39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0" name="Google Shape;1810;p39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1" name="Google Shape;1811;p39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2" name="Google Shape;1812;p39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3" name="Google Shape;1813;p39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4" name="Google Shape;1814;p39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5" name="Google Shape;1815;p39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6" name="Google Shape;1816;p39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7" name="Google Shape;1817;p39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8" name="Google Shape;1818;p39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9" name="Google Shape;1819;p39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0" name="Google Shape;1820;p39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1" name="Google Shape;1821;p39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2" name="Google Shape;1822;p39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23" name="Google Shape;1823;p39"/>
          <p:cNvGrpSpPr/>
          <p:nvPr/>
        </p:nvGrpSpPr>
        <p:grpSpPr>
          <a:xfrm>
            <a:off x="362958" y="5010789"/>
            <a:ext cx="2582341" cy="1541649"/>
            <a:chOff x="356557" y="3622094"/>
            <a:chExt cx="2085449" cy="1245006"/>
          </a:xfrm>
        </p:grpSpPr>
        <p:sp>
          <p:nvSpPr>
            <p:cNvPr id="1824" name="Google Shape;1824;p39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5" name="Google Shape;1825;p39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6" name="Google Shape;1826;p39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7" name="Google Shape;1827;p39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8" name="Google Shape;1828;p39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9" name="Google Shape;1829;p39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0" name="Google Shape;1830;p39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1" name="Google Shape;1831;p39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2" name="Google Shape;1832;p39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3" name="Google Shape;1833;p39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4" name="Google Shape;1834;p39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5" name="Google Shape;1835;p39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6" name="Google Shape;1836;p39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7" name="Google Shape;1837;p39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8" name="Google Shape;1838;p39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9" name="Google Shape;1839;p39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0" name="Google Shape;1840;p39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1" name="Google Shape;1841;p39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2" name="Google Shape;1842;p39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3" name="Google Shape;1843;p39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4" name="Google Shape;1844;p39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5" name="Google Shape;1845;p39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6" name="Google Shape;1846;p39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7" name="Google Shape;1847;p39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39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9" name="Google Shape;1849;p39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0" name="Google Shape;1850;p39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1" name="Google Shape;1851;p39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2" name="Google Shape;1852;p39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3" name="Google Shape;1853;p39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4" name="Google Shape;1854;p39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89" name="Google Shape;1889;p39"/>
          <p:cNvGrpSpPr/>
          <p:nvPr/>
        </p:nvGrpSpPr>
        <p:grpSpPr>
          <a:xfrm rot="239703">
            <a:off x="9140910" y="4640949"/>
            <a:ext cx="2464455" cy="1779220"/>
            <a:chOff x="7069300" y="3549750"/>
            <a:chExt cx="1694404" cy="1223279"/>
          </a:xfrm>
        </p:grpSpPr>
        <p:sp>
          <p:nvSpPr>
            <p:cNvPr id="1890" name="Google Shape;1890;p39"/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0" name="Google Shape;1910;p39"/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1" name="Google Shape;1911;p39"/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2" name="Google Shape;1912;p39"/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3" name="Google Shape;1913;p39"/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4" name="Google Shape;1914;p39"/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6" name="Google Shape;1916;p39"/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7" name="Google Shape;1917;p39"/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8" name="Google Shape;1918;p39"/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9" name="Google Shape;1919;p39"/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1" name="Google Shape;1921;p39"/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2" name="Google Shape;1922;p39"/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0" name="Google Shape;1940;p39"/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1" name="Google Shape;1941;p39"/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2" name="Google Shape;1942;p39"/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3" name="Google Shape;1943;p39"/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4" name="Google Shape;1944;p39"/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5" name="Google Shape;1945;p39"/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6" name="Google Shape;1946;p39"/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3E6B9D-D171-2272-2209-FCCA56A652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" y="50907"/>
            <a:ext cx="2298549" cy="1334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59954" y="166186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7570652" y="2343185"/>
            <a:ext cx="3893752" cy="169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6667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windy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81" end="8139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4480" y="3794276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6CB63-B89D-029C-216F-47DBAD500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26" y="951233"/>
            <a:ext cx="6504197" cy="4645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08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59954" y="166186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7570652" y="2343185"/>
            <a:ext cx="3893752" cy="169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6667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foggy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42" end="2767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480" y="3884989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D83F8-BA27-84C9-D9C1-3499DD59B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126" y="1037335"/>
            <a:ext cx="6532652" cy="4620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89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19314" y="247469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tisfy" panose="020B0604020202020204" charset="0"/>
            </a:endParaRPr>
          </a:p>
        </p:txBody>
      </p:sp>
      <p:pic>
        <p:nvPicPr>
          <p:cNvPr id="15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783878FB-DC4A-CBC9-AD66-389A393B7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4976" y="358235"/>
            <a:ext cx="812800" cy="812800"/>
          </a:xfrm>
          <a:prstGeom prst="rect">
            <a:avLst/>
          </a:prstGeom>
        </p:spPr>
      </p:pic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8E5667CE-04C1-FD68-3D2A-6F3D72086F9F}"/>
              </a:ext>
            </a:extLst>
          </p:cNvPr>
          <p:cNvGrpSpPr/>
          <p:nvPr/>
        </p:nvGrpSpPr>
        <p:grpSpPr>
          <a:xfrm rot="-537628">
            <a:off x="56207" y="215658"/>
            <a:ext cx="1190299" cy="821753"/>
            <a:chOff x="7069300" y="3549750"/>
            <a:chExt cx="1694404" cy="1223279"/>
          </a:xfrm>
        </p:grpSpPr>
        <p:sp>
          <p:nvSpPr>
            <p:cNvPr id="3" name="Google Shape;3302;p51">
              <a:extLst>
                <a:ext uri="{FF2B5EF4-FFF2-40B4-BE49-F238E27FC236}">
                  <a16:creationId xmlns:a16="http://schemas.microsoft.com/office/drawing/2014/main" id="{9947D55C-74D6-13AA-947B-94730D581B2E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3303;p51">
              <a:extLst>
                <a:ext uri="{FF2B5EF4-FFF2-40B4-BE49-F238E27FC236}">
                  <a16:creationId xmlns:a16="http://schemas.microsoft.com/office/drawing/2014/main" id="{E3E286A4-7124-F1F3-2F76-302678AAA5DB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3304;p51">
              <a:extLst>
                <a:ext uri="{FF2B5EF4-FFF2-40B4-BE49-F238E27FC236}">
                  <a16:creationId xmlns:a16="http://schemas.microsoft.com/office/drawing/2014/main" id="{29F603C7-3236-EDBD-0846-4EF5FDC06858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3305;p51">
              <a:extLst>
                <a:ext uri="{FF2B5EF4-FFF2-40B4-BE49-F238E27FC236}">
                  <a16:creationId xmlns:a16="http://schemas.microsoft.com/office/drawing/2014/main" id="{668A17DC-38FA-570C-5C4E-190A79709E4F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3306;p51">
              <a:extLst>
                <a:ext uri="{FF2B5EF4-FFF2-40B4-BE49-F238E27FC236}">
                  <a16:creationId xmlns:a16="http://schemas.microsoft.com/office/drawing/2014/main" id="{9D46B80E-4DBB-1482-AD3F-0F08759FC1B2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3307;p51">
              <a:extLst>
                <a:ext uri="{FF2B5EF4-FFF2-40B4-BE49-F238E27FC236}">
                  <a16:creationId xmlns:a16="http://schemas.microsoft.com/office/drawing/2014/main" id="{E4AFA9D2-6897-B401-6A09-59E333CD4B89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3308;p51">
              <a:extLst>
                <a:ext uri="{FF2B5EF4-FFF2-40B4-BE49-F238E27FC236}">
                  <a16:creationId xmlns:a16="http://schemas.microsoft.com/office/drawing/2014/main" id="{CF6103B7-B477-1C76-E768-9810FD2BFBDE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309;p51">
              <a:extLst>
                <a:ext uri="{FF2B5EF4-FFF2-40B4-BE49-F238E27FC236}">
                  <a16:creationId xmlns:a16="http://schemas.microsoft.com/office/drawing/2014/main" id="{6CC05927-64DA-E61B-040F-721489C51498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3310;p51">
              <a:extLst>
                <a:ext uri="{FF2B5EF4-FFF2-40B4-BE49-F238E27FC236}">
                  <a16:creationId xmlns:a16="http://schemas.microsoft.com/office/drawing/2014/main" id="{33297CCB-0AA1-5D78-1DA9-AF1C43E26C19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311;p51">
              <a:extLst>
                <a:ext uri="{FF2B5EF4-FFF2-40B4-BE49-F238E27FC236}">
                  <a16:creationId xmlns:a16="http://schemas.microsoft.com/office/drawing/2014/main" id="{192613DC-E157-6B87-5AD7-74D584E30242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312;p51">
              <a:extLst>
                <a:ext uri="{FF2B5EF4-FFF2-40B4-BE49-F238E27FC236}">
                  <a16:creationId xmlns:a16="http://schemas.microsoft.com/office/drawing/2014/main" id="{E7125A40-2796-1816-8CC0-8340D61B0E3A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313;p51">
              <a:extLst>
                <a:ext uri="{FF2B5EF4-FFF2-40B4-BE49-F238E27FC236}">
                  <a16:creationId xmlns:a16="http://schemas.microsoft.com/office/drawing/2014/main" id="{60D34AEE-0E2D-4028-FEF8-813CC7E07C73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314;p51">
              <a:extLst>
                <a:ext uri="{FF2B5EF4-FFF2-40B4-BE49-F238E27FC236}">
                  <a16:creationId xmlns:a16="http://schemas.microsoft.com/office/drawing/2014/main" id="{BF008C04-CCAD-759D-138E-06615720AC12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3315;p51">
              <a:extLst>
                <a:ext uri="{FF2B5EF4-FFF2-40B4-BE49-F238E27FC236}">
                  <a16:creationId xmlns:a16="http://schemas.microsoft.com/office/drawing/2014/main" id="{CB74DB29-FDBB-CD73-55F1-A4336C11D796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3316;p51">
              <a:extLst>
                <a:ext uri="{FF2B5EF4-FFF2-40B4-BE49-F238E27FC236}">
                  <a16:creationId xmlns:a16="http://schemas.microsoft.com/office/drawing/2014/main" id="{E02D3380-E3C1-909E-3519-A61070515452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317;p51">
              <a:extLst>
                <a:ext uri="{FF2B5EF4-FFF2-40B4-BE49-F238E27FC236}">
                  <a16:creationId xmlns:a16="http://schemas.microsoft.com/office/drawing/2014/main" id="{0CC8F49F-8BD9-C739-ED6D-B5D1553606DD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3318;p51">
              <a:extLst>
                <a:ext uri="{FF2B5EF4-FFF2-40B4-BE49-F238E27FC236}">
                  <a16:creationId xmlns:a16="http://schemas.microsoft.com/office/drawing/2014/main" id="{755A9CC7-9B76-FBD8-9503-2313CD190AFC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3319;p51">
              <a:extLst>
                <a:ext uri="{FF2B5EF4-FFF2-40B4-BE49-F238E27FC236}">
                  <a16:creationId xmlns:a16="http://schemas.microsoft.com/office/drawing/2014/main" id="{82F9C43A-977F-AD50-B4DC-35F3CB5FBD8C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3320;p51">
              <a:extLst>
                <a:ext uri="{FF2B5EF4-FFF2-40B4-BE49-F238E27FC236}">
                  <a16:creationId xmlns:a16="http://schemas.microsoft.com/office/drawing/2014/main" id="{82FB63FC-954B-3E19-5426-913224ED4FBE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3321;p51">
              <a:extLst>
                <a:ext uri="{FF2B5EF4-FFF2-40B4-BE49-F238E27FC236}">
                  <a16:creationId xmlns:a16="http://schemas.microsoft.com/office/drawing/2014/main" id="{1B2D4ECE-3130-695B-8BF1-E967E31186BE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3322;p51">
              <a:extLst>
                <a:ext uri="{FF2B5EF4-FFF2-40B4-BE49-F238E27FC236}">
                  <a16:creationId xmlns:a16="http://schemas.microsoft.com/office/drawing/2014/main" id="{98656507-9891-78BA-66DD-39BA4054AFA9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3323;p51">
              <a:extLst>
                <a:ext uri="{FF2B5EF4-FFF2-40B4-BE49-F238E27FC236}">
                  <a16:creationId xmlns:a16="http://schemas.microsoft.com/office/drawing/2014/main" id="{5A437323-E4AF-2104-4A07-10C134506135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3324;p51">
              <a:extLst>
                <a:ext uri="{FF2B5EF4-FFF2-40B4-BE49-F238E27FC236}">
                  <a16:creationId xmlns:a16="http://schemas.microsoft.com/office/drawing/2014/main" id="{6EB305B7-CE80-7603-E56F-2459D920DCBF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3325;p51">
              <a:extLst>
                <a:ext uri="{FF2B5EF4-FFF2-40B4-BE49-F238E27FC236}">
                  <a16:creationId xmlns:a16="http://schemas.microsoft.com/office/drawing/2014/main" id="{A9C942DC-9A63-994B-2B76-1941A87917DF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3326;p51">
              <a:extLst>
                <a:ext uri="{FF2B5EF4-FFF2-40B4-BE49-F238E27FC236}">
                  <a16:creationId xmlns:a16="http://schemas.microsoft.com/office/drawing/2014/main" id="{E536B4D9-4F06-2B70-19EC-9BA09B7B4131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3327;p51">
              <a:extLst>
                <a:ext uri="{FF2B5EF4-FFF2-40B4-BE49-F238E27FC236}">
                  <a16:creationId xmlns:a16="http://schemas.microsoft.com/office/drawing/2014/main" id="{2634D6CD-17EB-64B2-CE5D-CD268B05F006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3328;p51">
              <a:extLst>
                <a:ext uri="{FF2B5EF4-FFF2-40B4-BE49-F238E27FC236}">
                  <a16:creationId xmlns:a16="http://schemas.microsoft.com/office/drawing/2014/main" id="{A7181168-67E9-1A01-00E3-7C9D890CC7EA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3329;p51">
              <a:extLst>
                <a:ext uri="{FF2B5EF4-FFF2-40B4-BE49-F238E27FC236}">
                  <a16:creationId xmlns:a16="http://schemas.microsoft.com/office/drawing/2014/main" id="{00965960-4089-D3E3-2296-146D556613A0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3330;p51">
              <a:extLst>
                <a:ext uri="{FF2B5EF4-FFF2-40B4-BE49-F238E27FC236}">
                  <a16:creationId xmlns:a16="http://schemas.microsoft.com/office/drawing/2014/main" id="{F57897D3-0857-1273-3649-6E549CEBAD60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3331;p51">
              <a:extLst>
                <a:ext uri="{FF2B5EF4-FFF2-40B4-BE49-F238E27FC236}">
                  <a16:creationId xmlns:a16="http://schemas.microsoft.com/office/drawing/2014/main" id="{596EEB0C-15FD-F685-32B5-4C0657D09484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3332;p51">
              <a:extLst>
                <a:ext uri="{FF2B5EF4-FFF2-40B4-BE49-F238E27FC236}">
                  <a16:creationId xmlns:a16="http://schemas.microsoft.com/office/drawing/2014/main" id="{E5A2B216-CB78-FFE0-8A21-33E51202D33C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3333;p51">
              <a:extLst>
                <a:ext uri="{FF2B5EF4-FFF2-40B4-BE49-F238E27FC236}">
                  <a16:creationId xmlns:a16="http://schemas.microsoft.com/office/drawing/2014/main" id="{B74E4507-7C39-E0A7-2001-3F8D0261E41C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3334;p51">
              <a:extLst>
                <a:ext uri="{FF2B5EF4-FFF2-40B4-BE49-F238E27FC236}">
                  <a16:creationId xmlns:a16="http://schemas.microsoft.com/office/drawing/2014/main" id="{A21503B5-24DD-6B77-9727-246B3A5CC265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335;p51">
              <a:extLst>
                <a:ext uri="{FF2B5EF4-FFF2-40B4-BE49-F238E27FC236}">
                  <a16:creationId xmlns:a16="http://schemas.microsoft.com/office/drawing/2014/main" id="{C3401141-A588-FF8D-8750-F397C7714717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3336;p51">
              <a:extLst>
                <a:ext uri="{FF2B5EF4-FFF2-40B4-BE49-F238E27FC236}">
                  <a16:creationId xmlns:a16="http://schemas.microsoft.com/office/drawing/2014/main" id="{67892645-A2C0-E384-6661-11762EAD203E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3337;p51">
              <a:extLst>
                <a:ext uri="{FF2B5EF4-FFF2-40B4-BE49-F238E27FC236}">
                  <a16:creationId xmlns:a16="http://schemas.microsoft.com/office/drawing/2014/main" id="{AD2DFCDD-B5E7-2D2B-B7EE-B8249C6A6669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338;p51">
              <a:extLst>
                <a:ext uri="{FF2B5EF4-FFF2-40B4-BE49-F238E27FC236}">
                  <a16:creationId xmlns:a16="http://schemas.microsoft.com/office/drawing/2014/main" id="{D971174F-B4B9-64BA-B6A5-096EC17F0C1F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339;p51">
              <a:extLst>
                <a:ext uri="{FF2B5EF4-FFF2-40B4-BE49-F238E27FC236}">
                  <a16:creationId xmlns:a16="http://schemas.microsoft.com/office/drawing/2014/main" id="{B6EC051C-8E7B-CE1D-5E77-62D716827056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340;p51">
              <a:extLst>
                <a:ext uri="{FF2B5EF4-FFF2-40B4-BE49-F238E27FC236}">
                  <a16:creationId xmlns:a16="http://schemas.microsoft.com/office/drawing/2014/main" id="{904463C3-722B-6D8F-E9D3-E619C33E35C1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341;p51">
              <a:extLst>
                <a:ext uri="{FF2B5EF4-FFF2-40B4-BE49-F238E27FC236}">
                  <a16:creationId xmlns:a16="http://schemas.microsoft.com/office/drawing/2014/main" id="{E9077231-7E18-74B8-DBB6-2792A4877671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342;p51">
              <a:extLst>
                <a:ext uri="{FF2B5EF4-FFF2-40B4-BE49-F238E27FC236}">
                  <a16:creationId xmlns:a16="http://schemas.microsoft.com/office/drawing/2014/main" id="{2CDBC994-E51A-15BC-9A8B-411F08CDF750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343;p51">
              <a:extLst>
                <a:ext uri="{FF2B5EF4-FFF2-40B4-BE49-F238E27FC236}">
                  <a16:creationId xmlns:a16="http://schemas.microsoft.com/office/drawing/2014/main" id="{07ABA606-81C0-2D94-84C1-7B0C93ED0EA7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344;p51">
              <a:extLst>
                <a:ext uri="{FF2B5EF4-FFF2-40B4-BE49-F238E27FC236}">
                  <a16:creationId xmlns:a16="http://schemas.microsoft.com/office/drawing/2014/main" id="{ED7B2DE9-D1A4-F6A4-B803-330DC484F4DB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345;p51">
              <a:extLst>
                <a:ext uri="{FF2B5EF4-FFF2-40B4-BE49-F238E27FC236}">
                  <a16:creationId xmlns:a16="http://schemas.microsoft.com/office/drawing/2014/main" id="{E074E05C-9F76-194C-8022-EAB6AAFDB679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346;p51">
              <a:extLst>
                <a:ext uri="{FF2B5EF4-FFF2-40B4-BE49-F238E27FC236}">
                  <a16:creationId xmlns:a16="http://schemas.microsoft.com/office/drawing/2014/main" id="{FC83650B-979D-9605-488B-DE36F93E73ED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347;p51">
              <a:extLst>
                <a:ext uri="{FF2B5EF4-FFF2-40B4-BE49-F238E27FC236}">
                  <a16:creationId xmlns:a16="http://schemas.microsoft.com/office/drawing/2014/main" id="{4EB97F2B-25DC-8BBD-7069-2986CB527077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348;p51">
              <a:extLst>
                <a:ext uri="{FF2B5EF4-FFF2-40B4-BE49-F238E27FC236}">
                  <a16:creationId xmlns:a16="http://schemas.microsoft.com/office/drawing/2014/main" id="{EB8F1342-EFF2-D3F5-8589-573AC1EA05A6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349;p51">
              <a:extLst>
                <a:ext uri="{FF2B5EF4-FFF2-40B4-BE49-F238E27FC236}">
                  <a16:creationId xmlns:a16="http://schemas.microsoft.com/office/drawing/2014/main" id="{84A03D7F-7D6D-EBB9-2965-55B9BC08EEB1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350;p51">
              <a:extLst>
                <a:ext uri="{FF2B5EF4-FFF2-40B4-BE49-F238E27FC236}">
                  <a16:creationId xmlns:a16="http://schemas.microsoft.com/office/drawing/2014/main" id="{0F6BA393-75D5-F65B-FB4C-183355C0004B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351;p51">
              <a:extLst>
                <a:ext uri="{FF2B5EF4-FFF2-40B4-BE49-F238E27FC236}">
                  <a16:creationId xmlns:a16="http://schemas.microsoft.com/office/drawing/2014/main" id="{37E3A031-3A2C-15A8-1EDA-4756CD63E6CC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352;p51">
              <a:extLst>
                <a:ext uri="{FF2B5EF4-FFF2-40B4-BE49-F238E27FC236}">
                  <a16:creationId xmlns:a16="http://schemas.microsoft.com/office/drawing/2014/main" id="{29C986E2-5DC3-4AA4-4804-F4229F29C743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353;p51">
              <a:extLst>
                <a:ext uri="{FF2B5EF4-FFF2-40B4-BE49-F238E27FC236}">
                  <a16:creationId xmlns:a16="http://schemas.microsoft.com/office/drawing/2014/main" id="{6163790D-618C-DA40-441B-0FE1E7CF6E04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354;p51">
              <a:extLst>
                <a:ext uri="{FF2B5EF4-FFF2-40B4-BE49-F238E27FC236}">
                  <a16:creationId xmlns:a16="http://schemas.microsoft.com/office/drawing/2014/main" id="{D89A3D0B-3C37-AF22-A410-0E0808B6C97D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355;p51">
              <a:extLst>
                <a:ext uri="{FF2B5EF4-FFF2-40B4-BE49-F238E27FC236}">
                  <a16:creationId xmlns:a16="http://schemas.microsoft.com/office/drawing/2014/main" id="{7783D44C-53FB-8D94-D4FB-1005739BA2F6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356;p51">
              <a:extLst>
                <a:ext uri="{FF2B5EF4-FFF2-40B4-BE49-F238E27FC236}">
                  <a16:creationId xmlns:a16="http://schemas.microsoft.com/office/drawing/2014/main" id="{2E5A3156-5584-9711-B110-4871A8AB880A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357;p51">
              <a:extLst>
                <a:ext uri="{FF2B5EF4-FFF2-40B4-BE49-F238E27FC236}">
                  <a16:creationId xmlns:a16="http://schemas.microsoft.com/office/drawing/2014/main" id="{4A9BD735-6CFD-C9C8-1A93-F8D0E410509E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358;p51">
              <a:extLst>
                <a:ext uri="{FF2B5EF4-FFF2-40B4-BE49-F238E27FC236}">
                  <a16:creationId xmlns:a16="http://schemas.microsoft.com/office/drawing/2014/main" id="{38517C17-3A34-4F18-C58E-0CAE25E26D95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359;p51">
              <a:extLst>
                <a:ext uri="{FF2B5EF4-FFF2-40B4-BE49-F238E27FC236}">
                  <a16:creationId xmlns:a16="http://schemas.microsoft.com/office/drawing/2014/main" id="{67F25087-620B-2242-829D-664779C3F961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360;p51">
              <a:extLst>
                <a:ext uri="{FF2B5EF4-FFF2-40B4-BE49-F238E27FC236}">
                  <a16:creationId xmlns:a16="http://schemas.microsoft.com/office/drawing/2014/main" id="{A1166F08-832D-31DE-0AE2-A0F8858F58A0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7" name="Google Shape;3361;p51">
            <a:extLst>
              <a:ext uri="{FF2B5EF4-FFF2-40B4-BE49-F238E27FC236}">
                <a16:creationId xmlns:a16="http://schemas.microsoft.com/office/drawing/2014/main" id="{1FB2E2F0-5D17-9D7E-CB38-F7259DCAB5EC}"/>
              </a:ext>
            </a:extLst>
          </p:cNvPr>
          <p:cNvGrpSpPr/>
          <p:nvPr/>
        </p:nvGrpSpPr>
        <p:grpSpPr>
          <a:xfrm flipH="1">
            <a:off x="11018895" y="5681139"/>
            <a:ext cx="892813" cy="889741"/>
            <a:chOff x="7682075" y="172963"/>
            <a:chExt cx="1012892" cy="1116820"/>
          </a:xfrm>
        </p:grpSpPr>
        <p:sp>
          <p:nvSpPr>
            <p:cNvPr id="68" name="Google Shape;3362;p51">
              <a:extLst>
                <a:ext uri="{FF2B5EF4-FFF2-40B4-BE49-F238E27FC236}">
                  <a16:creationId xmlns:a16="http://schemas.microsoft.com/office/drawing/2014/main" id="{6935EF43-B051-352A-3F0A-8A9F6A62556D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363;p51">
              <a:extLst>
                <a:ext uri="{FF2B5EF4-FFF2-40B4-BE49-F238E27FC236}">
                  <a16:creationId xmlns:a16="http://schemas.microsoft.com/office/drawing/2014/main" id="{A6AD8301-C293-2011-79F9-B66C4A16E7F2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364;p51">
              <a:extLst>
                <a:ext uri="{FF2B5EF4-FFF2-40B4-BE49-F238E27FC236}">
                  <a16:creationId xmlns:a16="http://schemas.microsoft.com/office/drawing/2014/main" id="{8BFFC976-F05E-5081-63EA-95872B23CDB7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365;p51">
              <a:extLst>
                <a:ext uri="{FF2B5EF4-FFF2-40B4-BE49-F238E27FC236}">
                  <a16:creationId xmlns:a16="http://schemas.microsoft.com/office/drawing/2014/main" id="{35343761-EDB7-585C-A08C-A4011C1DC3A7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366;p51">
              <a:extLst>
                <a:ext uri="{FF2B5EF4-FFF2-40B4-BE49-F238E27FC236}">
                  <a16:creationId xmlns:a16="http://schemas.microsoft.com/office/drawing/2014/main" id="{F8A035F6-2E66-F56B-C1CC-4816C7903835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367;p51">
              <a:extLst>
                <a:ext uri="{FF2B5EF4-FFF2-40B4-BE49-F238E27FC236}">
                  <a16:creationId xmlns:a16="http://schemas.microsoft.com/office/drawing/2014/main" id="{42DD9473-2E14-48D0-7CBF-C180403F2485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368;p51">
              <a:extLst>
                <a:ext uri="{FF2B5EF4-FFF2-40B4-BE49-F238E27FC236}">
                  <a16:creationId xmlns:a16="http://schemas.microsoft.com/office/drawing/2014/main" id="{ED515651-2D2A-3191-E493-0C0258899E6D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369;p51">
              <a:extLst>
                <a:ext uri="{FF2B5EF4-FFF2-40B4-BE49-F238E27FC236}">
                  <a16:creationId xmlns:a16="http://schemas.microsoft.com/office/drawing/2014/main" id="{5A444261-76F4-98DF-6021-BFE37D1E49D4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370;p51">
              <a:extLst>
                <a:ext uri="{FF2B5EF4-FFF2-40B4-BE49-F238E27FC236}">
                  <a16:creationId xmlns:a16="http://schemas.microsoft.com/office/drawing/2014/main" id="{CBA341CB-F0A3-7447-39FC-D7144F7991C5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371;p51">
              <a:extLst>
                <a:ext uri="{FF2B5EF4-FFF2-40B4-BE49-F238E27FC236}">
                  <a16:creationId xmlns:a16="http://schemas.microsoft.com/office/drawing/2014/main" id="{BD23C3E9-7E16-FE92-F2E8-9ABB5A0613CF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372;p51">
              <a:extLst>
                <a:ext uri="{FF2B5EF4-FFF2-40B4-BE49-F238E27FC236}">
                  <a16:creationId xmlns:a16="http://schemas.microsoft.com/office/drawing/2014/main" id="{E8710AF1-CF09-C2EA-7BA1-342DD5792AC6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373;p51">
              <a:extLst>
                <a:ext uri="{FF2B5EF4-FFF2-40B4-BE49-F238E27FC236}">
                  <a16:creationId xmlns:a16="http://schemas.microsoft.com/office/drawing/2014/main" id="{84DCD5EA-AC26-8C95-7DE8-F272F9A209E5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3374;p51">
              <a:extLst>
                <a:ext uri="{FF2B5EF4-FFF2-40B4-BE49-F238E27FC236}">
                  <a16:creationId xmlns:a16="http://schemas.microsoft.com/office/drawing/2014/main" id="{075ED9DB-E2A1-FB55-B1FD-7DE642B253F9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3375;p51">
              <a:extLst>
                <a:ext uri="{FF2B5EF4-FFF2-40B4-BE49-F238E27FC236}">
                  <a16:creationId xmlns:a16="http://schemas.microsoft.com/office/drawing/2014/main" id="{D630E31E-3D91-0E54-E140-3F7281AF453C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3376;p51">
              <a:extLst>
                <a:ext uri="{FF2B5EF4-FFF2-40B4-BE49-F238E27FC236}">
                  <a16:creationId xmlns:a16="http://schemas.microsoft.com/office/drawing/2014/main" id="{236CEA9F-ECD3-18CD-6FB9-0E87F00D36DC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3377;p51">
              <a:extLst>
                <a:ext uri="{FF2B5EF4-FFF2-40B4-BE49-F238E27FC236}">
                  <a16:creationId xmlns:a16="http://schemas.microsoft.com/office/drawing/2014/main" id="{3A88C295-E8C7-4CFD-5282-FE84AAC60A8D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3378;p51">
              <a:extLst>
                <a:ext uri="{FF2B5EF4-FFF2-40B4-BE49-F238E27FC236}">
                  <a16:creationId xmlns:a16="http://schemas.microsoft.com/office/drawing/2014/main" id="{45572C66-667C-CE0B-0D84-2A87827FAC96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3379;p51">
              <a:extLst>
                <a:ext uri="{FF2B5EF4-FFF2-40B4-BE49-F238E27FC236}">
                  <a16:creationId xmlns:a16="http://schemas.microsoft.com/office/drawing/2014/main" id="{64975FDF-7865-9730-17D0-3D3049799632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3380;p51">
              <a:extLst>
                <a:ext uri="{FF2B5EF4-FFF2-40B4-BE49-F238E27FC236}">
                  <a16:creationId xmlns:a16="http://schemas.microsoft.com/office/drawing/2014/main" id="{0044D958-8286-2CF2-DFAE-B006748F7B77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3381;p51">
              <a:extLst>
                <a:ext uri="{FF2B5EF4-FFF2-40B4-BE49-F238E27FC236}">
                  <a16:creationId xmlns:a16="http://schemas.microsoft.com/office/drawing/2014/main" id="{097E8D93-41E3-E5FA-ED5E-FA6609B065F7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3382;p51">
              <a:extLst>
                <a:ext uri="{FF2B5EF4-FFF2-40B4-BE49-F238E27FC236}">
                  <a16:creationId xmlns:a16="http://schemas.microsoft.com/office/drawing/2014/main" id="{530625FD-14EE-7DFC-76D8-C1E045D1D172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A212BD1C-585E-75A3-D264-A045B613C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266" y="404379"/>
            <a:ext cx="4567325" cy="5168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BA463D7-A91F-2DB4-4B92-E939D5C9E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128" y="1234861"/>
            <a:ext cx="5320849" cy="236745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637EC9E-7D14-E0CB-BC62-BEDB91D8A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421" y="3731360"/>
            <a:ext cx="5670379" cy="25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1975942" y="2264376"/>
            <a:ext cx="8362511" cy="24161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8000" dirty="0">
                <a:latin typeface=".VnBodoni" panose="020B7200000000000000" pitchFamily="34" charset="0"/>
              </a:rPr>
              <a:t>Review</a:t>
            </a:r>
            <a:br>
              <a:rPr lang="en" sz="8000" dirty="0">
                <a:latin typeface=".VnBodoni" panose="020B7200000000000000" pitchFamily="34" charset="0"/>
              </a:rPr>
            </a:br>
            <a:r>
              <a:rPr lang="en" sz="8000" dirty="0">
                <a:latin typeface=".VnBodoni" panose="020B7200000000000000" pitchFamily="34" charset="0"/>
              </a:rPr>
              <a:t>Vocabulary</a:t>
            </a:r>
            <a:endParaRPr sz="8000" dirty="0">
              <a:latin typeface=".VnBodoni" panose="020B7200000000000000" pitchFamily="34" charset="0"/>
            </a:endParaRPr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870851" y="4302024"/>
            <a:ext cx="1946279" cy="1931997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9291920" y="4409342"/>
            <a:ext cx="1997241" cy="1888516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1153858" y="767722"/>
            <a:ext cx="2582341" cy="1541649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" name="Google Shape;2783;p47">
            <a:extLst>
              <a:ext uri="{FF2B5EF4-FFF2-40B4-BE49-F238E27FC236}">
                <a16:creationId xmlns:a16="http://schemas.microsoft.com/office/drawing/2014/main" id="{EE834F20-E098-68E8-223A-88E9122FAB4E}"/>
              </a:ext>
            </a:extLst>
          </p:cNvPr>
          <p:cNvGrpSpPr/>
          <p:nvPr/>
        </p:nvGrpSpPr>
        <p:grpSpPr>
          <a:xfrm rot="-337049">
            <a:off x="9206077" y="517558"/>
            <a:ext cx="2113889" cy="1975343"/>
            <a:chOff x="7613492" y="232525"/>
            <a:chExt cx="1259258" cy="1183132"/>
          </a:xfrm>
        </p:grpSpPr>
        <p:sp>
          <p:nvSpPr>
            <p:cNvPr id="3" name="Google Shape;2784;p47">
              <a:extLst>
                <a:ext uri="{FF2B5EF4-FFF2-40B4-BE49-F238E27FC236}">
                  <a16:creationId xmlns:a16="http://schemas.microsoft.com/office/drawing/2014/main" id="{823EFDA1-6235-C0F3-EC49-A204F08D7864}"/>
                </a:ext>
              </a:extLst>
            </p:cNvPr>
            <p:cNvSpPr/>
            <p:nvPr/>
          </p:nvSpPr>
          <p:spPr>
            <a:xfrm flipH="1">
              <a:off x="7656004" y="461298"/>
              <a:ext cx="1037033" cy="954298"/>
            </a:xfrm>
            <a:custGeom>
              <a:avLst/>
              <a:gdLst/>
              <a:ahLst/>
              <a:cxnLst/>
              <a:rect l="l" t="t" r="r" b="b"/>
              <a:pathLst>
                <a:path w="34829" h="32053" extrusionOk="0">
                  <a:moveTo>
                    <a:pt x="11407" y="1"/>
                  </a:moveTo>
                  <a:cubicBezTo>
                    <a:pt x="5094" y="1"/>
                    <a:pt x="239" y="5689"/>
                    <a:pt x="1291" y="11965"/>
                  </a:cubicBezTo>
                  <a:lnTo>
                    <a:pt x="1303" y="11965"/>
                  </a:lnTo>
                  <a:cubicBezTo>
                    <a:pt x="1775" y="14892"/>
                    <a:pt x="3503" y="17461"/>
                    <a:pt x="6038" y="19016"/>
                  </a:cubicBezTo>
                  <a:cubicBezTo>
                    <a:pt x="1568" y="19753"/>
                    <a:pt x="1" y="24869"/>
                    <a:pt x="3457" y="27576"/>
                  </a:cubicBezTo>
                  <a:cubicBezTo>
                    <a:pt x="3849" y="27887"/>
                    <a:pt x="4298" y="28140"/>
                    <a:pt x="4759" y="28325"/>
                  </a:cubicBezTo>
                  <a:lnTo>
                    <a:pt x="4771" y="28325"/>
                  </a:lnTo>
                  <a:cubicBezTo>
                    <a:pt x="5312" y="28555"/>
                    <a:pt x="5888" y="28693"/>
                    <a:pt x="6476" y="28716"/>
                  </a:cubicBezTo>
                  <a:lnTo>
                    <a:pt x="7271" y="28716"/>
                  </a:lnTo>
                  <a:lnTo>
                    <a:pt x="7489" y="28693"/>
                  </a:lnTo>
                  <a:lnTo>
                    <a:pt x="7605" y="28682"/>
                  </a:lnTo>
                  <a:lnTo>
                    <a:pt x="7697" y="28670"/>
                  </a:lnTo>
                  <a:lnTo>
                    <a:pt x="7812" y="28647"/>
                  </a:lnTo>
                  <a:lnTo>
                    <a:pt x="7835" y="28647"/>
                  </a:lnTo>
                  <a:cubicBezTo>
                    <a:pt x="8215" y="28601"/>
                    <a:pt x="8584" y="28498"/>
                    <a:pt x="8941" y="28348"/>
                  </a:cubicBezTo>
                  <a:lnTo>
                    <a:pt x="8976" y="28336"/>
                  </a:lnTo>
                  <a:cubicBezTo>
                    <a:pt x="9125" y="28267"/>
                    <a:pt x="9287" y="28198"/>
                    <a:pt x="9483" y="28117"/>
                  </a:cubicBezTo>
                  <a:cubicBezTo>
                    <a:pt x="9529" y="28175"/>
                    <a:pt x="9563" y="28244"/>
                    <a:pt x="9586" y="28325"/>
                  </a:cubicBezTo>
                  <a:cubicBezTo>
                    <a:pt x="9609" y="28382"/>
                    <a:pt x="9632" y="28463"/>
                    <a:pt x="9667" y="28555"/>
                  </a:cubicBezTo>
                  <a:cubicBezTo>
                    <a:pt x="9713" y="28705"/>
                    <a:pt x="9782" y="28843"/>
                    <a:pt x="9840" y="28981"/>
                  </a:cubicBezTo>
                  <a:cubicBezTo>
                    <a:pt x="10070" y="29488"/>
                    <a:pt x="10393" y="29949"/>
                    <a:pt x="10796" y="30341"/>
                  </a:cubicBezTo>
                  <a:lnTo>
                    <a:pt x="10865" y="30422"/>
                  </a:lnTo>
                  <a:lnTo>
                    <a:pt x="10934" y="30479"/>
                  </a:lnTo>
                  <a:cubicBezTo>
                    <a:pt x="12017" y="31506"/>
                    <a:pt x="13513" y="32052"/>
                    <a:pt x="15030" y="32052"/>
                  </a:cubicBezTo>
                  <a:cubicBezTo>
                    <a:pt x="15692" y="32052"/>
                    <a:pt x="16357" y="31948"/>
                    <a:pt x="16994" y="31735"/>
                  </a:cubicBezTo>
                  <a:lnTo>
                    <a:pt x="17017" y="31723"/>
                  </a:lnTo>
                  <a:cubicBezTo>
                    <a:pt x="17086" y="31700"/>
                    <a:pt x="17167" y="31666"/>
                    <a:pt x="17236" y="31643"/>
                  </a:cubicBezTo>
                  <a:lnTo>
                    <a:pt x="17397" y="31574"/>
                  </a:lnTo>
                  <a:lnTo>
                    <a:pt x="17478" y="31551"/>
                  </a:lnTo>
                  <a:cubicBezTo>
                    <a:pt x="17950" y="31343"/>
                    <a:pt x="18388" y="31078"/>
                    <a:pt x="18791" y="30767"/>
                  </a:cubicBezTo>
                  <a:cubicBezTo>
                    <a:pt x="18814" y="30744"/>
                    <a:pt x="18837" y="30721"/>
                    <a:pt x="18860" y="30698"/>
                  </a:cubicBezTo>
                  <a:lnTo>
                    <a:pt x="18930" y="30640"/>
                  </a:lnTo>
                  <a:cubicBezTo>
                    <a:pt x="19171" y="30445"/>
                    <a:pt x="19379" y="30226"/>
                    <a:pt x="19575" y="29984"/>
                  </a:cubicBezTo>
                  <a:cubicBezTo>
                    <a:pt x="19575" y="29972"/>
                    <a:pt x="19586" y="29961"/>
                    <a:pt x="19598" y="29949"/>
                  </a:cubicBezTo>
                  <a:lnTo>
                    <a:pt x="19678" y="29846"/>
                  </a:lnTo>
                  <a:cubicBezTo>
                    <a:pt x="19840" y="29627"/>
                    <a:pt x="19978" y="29396"/>
                    <a:pt x="20105" y="29154"/>
                  </a:cubicBezTo>
                  <a:cubicBezTo>
                    <a:pt x="20136" y="29107"/>
                    <a:pt x="20168" y="29081"/>
                    <a:pt x="20200" y="29081"/>
                  </a:cubicBezTo>
                  <a:cubicBezTo>
                    <a:pt x="20214" y="29081"/>
                    <a:pt x="20229" y="29086"/>
                    <a:pt x="20243" y="29097"/>
                  </a:cubicBezTo>
                  <a:lnTo>
                    <a:pt x="20254" y="29097"/>
                  </a:lnTo>
                  <a:lnTo>
                    <a:pt x="20266" y="29108"/>
                  </a:lnTo>
                  <a:lnTo>
                    <a:pt x="20277" y="29120"/>
                  </a:lnTo>
                  <a:cubicBezTo>
                    <a:pt x="20335" y="29177"/>
                    <a:pt x="20416" y="29293"/>
                    <a:pt x="20542" y="29431"/>
                  </a:cubicBezTo>
                  <a:cubicBezTo>
                    <a:pt x="21550" y="30617"/>
                    <a:pt x="22845" y="31210"/>
                    <a:pt x="24070" y="31210"/>
                  </a:cubicBezTo>
                  <a:cubicBezTo>
                    <a:pt x="24189" y="31210"/>
                    <a:pt x="24307" y="31205"/>
                    <a:pt x="24425" y="31193"/>
                  </a:cubicBezTo>
                  <a:lnTo>
                    <a:pt x="24563" y="31182"/>
                  </a:lnTo>
                  <a:lnTo>
                    <a:pt x="24586" y="31182"/>
                  </a:lnTo>
                  <a:cubicBezTo>
                    <a:pt x="25462" y="31067"/>
                    <a:pt x="26268" y="30629"/>
                    <a:pt x="26833" y="29949"/>
                  </a:cubicBezTo>
                  <a:lnTo>
                    <a:pt x="26867" y="29903"/>
                  </a:lnTo>
                  <a:cubicBezTo>
                    <a:pt x="26913" y="29846"/>
                    <a:pt x="26971" y="29776"/>
                    <a:pt x="27017" y="29719"/>
                  </a:cubicBezTo>
                  <a:lnTo>
                    <a:pt x="27063" y="29638"/>
                  </a:lnTo>
                  <a:cubicBezTo>
                    <a:pt x="27109" y="29592"/>
                    <a:pt x="27144" y="29534"/>
                    <a:pt x="27178" y="29477"/>
                  </a:cubicBezTo>
                  <a:cubicBezTo>
                    <a:pt x="27201" y="29442"/>
                    <a:pt x="27225" y="29408"/>
                    <a:pt x="27248" y="29362"/>
                  </a:cubicBezTo>
                  <a:cubicBezTo>
                    <a:pt x="27271" y="29327"/>
                    <a:pt x="27294" y="29269"/>
                    <a:pt x="27328" y="29223"/>
                  </a:cubicBezTo>
                  <a:cubicBezTo>
                    <a:pt x="27386" y="29108"/>
                    <a:pt x="27443" y="29005"/>
                    <a:pt x="27489" y="28878"/>
                  </a:cubicBezTo>
                  <a:cubicBezTo>
                    <a:pt x="27501" y="28855"/>
                    <a:pt x="27513" y="28832"/>
                    <a:pt x="27524" y="28809"/>
                  </a:cubicBezTo>
                  <a:cubicBezTo>
                    <a:pt x="27559" y="28740"/>
                    <a:pt x="27582" y="28670"/>
                    <a:pt x="27605" y="28601"/>
                  </a:cubicBezTo>
                  <a:cubicBezTo>
                    <a:pt x="27616" y="28567"/>
                    <a:pt x="27628" y="28532"/>
                    <a:pt x="27651" y="28498"/>
                  </a:cubicBezTo>
                  <a:cubicBezTo>
                    <a:pt x="27674" y="28428"/>
                    <a:pt x="27697" y="28359"/>
                    <a:pt x="27708" y="28290"/>
                  </a:cubicBezTo>
                  <a:lnTo>
                    <a:pt x="27754" y="28152"/>
                  </a:lnTo>
                  <a:cubicBezTo>
                    <a:pt x="27766" y="28083"/>
                    <a:pt x="27789" y="28014"/>
                    <a:pt x="27812" y="27945"/>
                  </a:cubicBezTo>
                  <a:lnTo>
                    <a:pt x="27847" y="27795"/>
                  </a:lnTo>
                  <a:cubicBezTo>
                    <a:pt x="27858" y="27726"/>
                    <a:pt x="27870" y="27645"/>
                    <a:pt x="27881" y="27587"/>
                  </a:cubicBezTo>
                  <a:cubicBezTo>
                    <a:pt x="27893" y="27518"/>
                    <a:pt x="27904" y="27461"/>
                    <a:pt x="27916" y="27403"/>
                  </a:cubicBezTo>
                  <a:cubicBezTo>
                    <a:pt x="27916" y="27346"/>
                    <a:pt x="27927" y="27299"/>
                    <a:pt x="27939" y="27242"/>
                  </a:cubicBezTo>
                  <a:cubicBezTo>
                    <a:pt x="27955" y="27127"/>
                    <a:pt x="27972" y="27053"/>
                    <a:pt x="28050" y="27053"/>
                  </a:cubicBezTo>
                  <a:cubicBezTo>
                    <a:pt x="28082" y="27053"/>
                    <a:pt x="28124" y="27065"/>
                    <a:pt x="28181" y="27092"/>
                  </a:cubicBezTo>
                  <a:cubicBezTo>
                    <a:pt x="28273" y="27138"/>
                    <a:pt x="28365" y="27173"/>
                    <a:pt x="28469" y="27207"/>
                  </a:cubicBezTo>
                  <a:cubicBezTo>
                    <a:pt x="28745" y="27311"/>
                    <a:pt x="29033" y="27380"/>
                    <a:pt x="29333" y="27415"/>
                  </a:cubicBezTo>
                  <a:lnTo>
                    <a:pt x="29379" y="27415"/>
                  </a:lnTo>
                  <a:lnTo>
                    <a:pt x="29506" y="27438"/>
                  </a:lnTo>
                  <a:cubicBezTo>
                    <a:pt x="29690" y="27449"/>
                    <a:pt x="29886" y="27461"/>
                    <a:pt x="30070" y="27461"/>
                  </a:cubicBezTo>
                  <a:lnTo>
                    <a:pt x="30358" y="27461"/>
                  </a:lnTo>
                  <a:cubicBezTo>
                    <a:pt x="30842" y="27438"/>
                    <a:pt x="31326" y="27334"/>
                    <a:pt x="31798" y="27161"/>
                  </a:cubicBezTo>
                  <a:cubicBezTo>
                    <a:pt x="33192" y="26643"/>
                    <a:pt x="34056" y="25710"/>
                    <a:pt x="34448" y="24661"/>
                  </a:cubicBezTo>
                  <a:cubicBezTo>
                    <a:pt x="34828" y="23740"/>
                    <a:pt x="34817" y="22714"/>
                    <a:pt x="34413" y="21816"/>
                  </a:cubicBezTo>
                  <a:cubicBezTo>
                    <a:pt x="33987" y="20779"/>
                    <a:pt x="33123" y="19972"/>
                    <a:pt x="32063" y="19615"/>
                  </a:cubicBezTo>
                  <a:cubicBezTo>
                    <a:pt x="31520" y="19412"/>
                    <a:pt x="30951" y="19310"/>
                    <a:pt x="30381" y="19310"/>
                  </a:cubicBezTo>
                  <a:cubicBezTo>
                    <a:pt x="29948" y="19310"/>
                    <a:pt x="29514" y="19369"/>
                    <a:pt x="29091" y="19488"/>
                  </a:cubicBezTo>
                  <a:cubicBezTo>
                    <a:pt x="29070" y="19492"/>
                    <a:pt x="29051" y="19494"/>
                    <a:pt x="29035" y="19494"/>
                  </a:cubicBezTo>
                  <a:cubicBezTo>
                    <a:pt x="28950" y="19494"/>
                    <a:pt x="28916" y="19444"/>
                    <a:pt x="28907" y="19339"/>
                  </a:cubicBezTo>
                  <a:cubicBezTo>
                    <a:pt x="28907" y="19281"/>
                    <a:pt x="28907" y="19223"/>
                    <a:pt x="28907" y="19166"/>
                  </a:cubicBezTo>
                  <a:cubicBezTo>
                    <a:pt x="29033" y="18590"/>
                    <a:pt x="28907" y="17173"/>
                    <a:pt x="28112" y="16193"/>
                  </a:cubicBezTo>
                  <a:cubicBezTo>
                    <a:pt x="27515" y="15451"/>
                    <a:pt x="26675" y="15067"/>
                    <a:pt x="25782" y="15067"/>
                  </a:cubicBezTo>
                  <a:cubicBezTo>
                    <a:pt x="24917" y="15067"/>
                    <a:pt x="24004" y="15427"/>
                    <a:pt x="23215" y="16170"/>
                  </a:cubicBezTo>
                  <a:cubicBezTo>
                    <a:pt x="23181" y="16182"/>
                    <a:pt x="23158" y="16205"/>
                    <a:pt x="23123" y="16205"/>
                  </a:cubicBezTo>
                  <a:cubicBezTo>
                    <a:pt x="23019" y="15951"/>
                    <a:pt x="23008" y="14949"/>
                    <a:pt x="22213" y="13659"/>
                  </a:cubicBezTo>
                  <a:cubicBezTo>
                    <a:pt x="21994" y="13290"/>
                    <a:pt x="21729" y="12945"/>
                    <a:pt x="21430" y="12634"/>
                  </a:cubicBezTo>
                  <a:cubicBezTo>
                    <a:pt x="22916" y="6320"/>
                    <a:pt x="18250" y="226"/>
                    <a:pt x="11764" y="7"/>
                  </a:cubicBezTo>
                  <a:cubicBezTo>
                    <a:pt x="11644" y="3"/>
                    <a:pt x="11526" y="1"/>
                    <a:pt x="1140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2785;p47">
              <a:extLst>
                <a:ext uri="{FF2B5EF4-FFF2-40B4-BE49-F238E27FC236}">
                  <a16:creationId xmlns:a16="http://schemas.microsoft.com/office/drawing/2014/main" id="{11A38A96-0DB9-600A-F0B4-B7952669865C}"/>
                </a:ext>
              </a:extLst>
            </p:cNvPr>
            <p:cNvSpPr/>
            <p:nvPr/>
          </p:nvSpPr>
          <p:spPr>
            <a:xfrm flipH="1">
              <a:off x="7820367" y="727644"/>
              <a:ext cx="188684" cy="44569"/>
            </a:xfrm>
            <a:custGeom>
              <a:avLst/>
              <a:gdLst/>
              <a:ahLst/>
              <a:cxnLst/>
              <a:rect l="l" t="t" r="r" b="b"/>
              <a:pathLst>
                <a:path w="6337" h="1497" extrusionOk="0">
                  <a:moveTo>
                    <a:pt x="3961" y="1"/>
                  </a:moveTo>
                  <a:cubicBezTo>
                    <a:pt x="2668" y="1"/>
                    <a:pt x="1272" y="237"/>
                    <a:pt x="334" y="542"/>
                  </a:cubicBezTo>
                  <a:cubicBezTo>
                    <a:pt x="0" y="646"/>
                    <a:pt x="0" y="1038"/>
                    <a:pt x="357" y="1130"/>
                  </a:cubicBezTo>
                  <a:cubicBezTo>
                    <a:pt x="1167" y="1346"/>
                    <a:pt x="2306" y="1496"/>
                    <a:pt x="3422" y="1496"/>
                  </a:cubicBezTo>
                  <a:cubicBezTo>
                    <a:pt x="4385" y="1496"/>
                    <a:pt x="5333" y="1384"/>
                    <a:pt x="6037" y="1107"/>
                  </a:cubicBezTo>
                  <a:cubicBezTo>
                    <a:pt x="6152" y="1049"/>
                    <a:pt x="6233" y="946"/>
                    <a:pt x="6268" y="819"/>
                  </a:cubicBezTo>
                  <a:cubicBezTo>
                    <a:pt x="6337" y="600"/>
                    <a:pt x="6222" y="370"/>
                    <a:pt x="6014" y="277"/>
                  </a:cubicBezTo>
                  <a:cubicBezTo>
                    <a:pt x="5440" y="82"/>
                    <a:pt x="4718" y="1"/>
                    <a:pt x="396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2786;p47">
              <a:extLst>
                <a:ext uri="{FF2B5EF4-FFF2-40B4-BE49-F238E27FC236}">
                  <a16:creationId xmlns:a16="http://schemas.microsoft.com/office/drawing/2014/main" id="{F968996D-9AB0-3281-292D-407450DD9455}"/>
                </a:ext>
              </a:extLst>
            </p:cNvPr>
            <p:cNvSpPr/>
            <p:nvPr/>
          </p:nvSpPr>
          <p:spPr>
            <a:xfrm flipH="1">
              <a:off x="8601209" y="993782"/>
              <a:ext cx="144290" cy="132756"/>
            </a:xfrm>
            <a:custGeom>
              <a:avLst/>
              <a:gdLst/>
              <a:ahLst/>
              <a:cxnLst/>
              <a:rect l="l" t="t" r="r" b="b"/>
              <a:pathLst>
                <a:path w="4846" h="4459" extrusionOk="0">
                  <a:moveTo>
                    <a:pt x="4477" y="1"/>
                  </a:moveTo>
                  <a:cubicBezTo>
                    <a:pt x="4418" y="1"/>
                    <a:pt x="4354" y="15"/>
                    <a:pt x="4286" y="48"/>
                  </a:cubicBezTo>
                  <a:cubicBezTo>
                    <a:pt x="2869" y="762"/>
                    <a:pt x="784" y="2375"/>
                    <a:pt x="46" y="3838"/>
                  </a:cubicBezTo>
                  <a:cubicBezTo>
                    <a:pt x="0" y="3954"/>
                    <a:pt x="0" y="4092"/>
                    <a:pt x="69" y="4196"/>
                  </a:cubicBezTo>
                  <a:cubicBezTo>
                    <a:pt x="142" y="4360"/>
                    <a:pt x="302" y="4459"/>
                    <a:pt x="474" y="4459"/>
                  </a:cubicBezTo>
                  <a:cubicBezTo>
                    <a:pt x="519" y="4459"/>
                    <a:pt x="565" y="4452"/>
                    <a:pt x="611" y="4437"/>
                  </a:cubicBezTo>
                  <a:cubicBezTo>
                    <a:pt x="2120" y="3815"/>
                    <a:pt x="3883" y="1845"/>
                    <a:pt x="4689" y="486"/>
                  </a:cubicBezTo>
                  <a:cubicBezTo>
                    <a:pt x="4845" y="229"/>
                    <a:pt x="4708" y="1"/>
                    <a:pt x="447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787;p47">
              <a:extLst>
                <a:ext uri="{FF2B5EF4-FFF2-40B4-BE49-F238E27FC236}">
                  <a16:creationId xmlns:a16="http://schemas.microsoft.com/office/drawing/2014/main" id="{70ED01BA-4680-A645-2D1B-C9687989C361}"/>
                </a:ext>
              </a:extLst>
            </p:cNvPr>
            <p:cNvSpPr/>
            <p:nvPr/>
          </p:nvSpPr>
          <p:spPr>
            <a:xfrm flipH="1">
              <a:off x="8682697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5" y="0"/>
                  </a:moveTo>
                  <a:cubicBezTo>
                    <a:pt x="3957" y="0"/>
                    <a:pt x="1456" y="461"/>
                    <a:pt x="174" y="1383"/>
                  </a:cubicBezTo>
                  <a:cubicBezTo>
                    <a:pt x="70" y="1464"/>
                    <a:pt x="12" y="1579"/>
                    <a:pt x="24" y="1706"/>
                  </a:cubicBezTo>
                  <a:cubicBezTo>
                    <a:pt x="1" y="1936"/>
                    <a:pt x="162" y="2132"/>
                    <a:pt x="393" y="2178"/>
                  </a:cubicBezTo>
                  <a:cubicBezTo>
                    <a:pt x="511" y="2189"/>
                    <a:pt x="634" y="2194"/>
                    <a:pt x="761" y="2194"/>
                  </a:cubicBezTo>
                  <a:cubicBezTo>
                    <a:pt x="2391" y="2194"/>
                    <a:pt x="4613" y="1336"/>
                    <a:pt x="5842" y="577"/>
                  </a:cubicBezTo>
                  <a:cubicBezTo>
                    <a:pt x="6142" y="393"/>
                    <a:pt x="6061" y="12"/>
                    <a:pt x="5681" y="1"/>
                  </a:cubicBezTo>
                  <a:cubicBezTo>
                    <a:pt x="5643" y="0"/>
                    <a:pt x="5604" y="0"/>
                    <a:pt x="556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788;p47">
              <a:extLst>
                <a:ext uri="{FF2B5EF4-FFF2-40B4-BE49-F238E27FC236}">
                  <a16:creationId xmlns:a16="http://schemas.microsoft.com/office/drawing/2014/main" id="{017F93E3-7C0A-292D-EEC4-CC22EA7697B8}"/>
                </a:ext>
              </a:extLst>
            </p:cNvPr>
            <p:cNvSpPr/>
            <p:nvPr/>
          </p:nvSpPr>
          <p:spPr>
            <a:xfrm flipH="1">
              <a:off x="8686806" y="634634"/>
              <a:ext cx="185617" cy="58950"/>
            </a:xfrm>
            <a:custGeom>
              <a:avLst/>
              <a:gdLst/>
              <a:ahLst/>
              <a:cxnLst/>
              <a:rect l="l" t="t" r="r" b="b"/>
              <a:pathLst>
                <a:path w="6234" h="1980" extrusionOk="0">
                  <a:moveTo>
                    <a:pt x="985" y="1"/>
                  </a:moveTo>
                  <a:cubicBezTo>
                    <a:pt x="781" y="1"/>
                    <a:pt x="587" y="12"/>
                    <a:pt x="404" y="37"/>
                  </a:cubicBezTo>
                  <a:cubicBezTo>
                    <a:pt x="277" y="60"/>
                    <a:pt x="173" y="141"/>
                    <a:pt x="116" y="256"/>
                  </a:cubicBezTo>
                  <a:cubicBezTo>
                    <a:pt x="1" y="452"/>
                    <a:pt x="47" y="706"/>
                    <a:pt x="219" y="844"/>
                  </a:cubicBezTo>
                  <a:cubicBezTo>
                    <a:pt x="1437" y="1635"/>
                    <a:pt x="3629" y="1980"/>
                    <a:pt x="5197" y="1980"/>
                  </a:cubicBezTo>
                  <a:cubicBezTo>
                    <a:pt x="5410" y="1980"/>
                    <a:pt x="5610" y="1974"/>
                    <a:pt x="5795" y="1961"/>
                  </a:cubicBezTo>
                  <a:cubicBezTo>
                    <a:pt x="6164" y="1938"/>
                    <a:pt x="6233" y="1558"/>
                    <a:pt x="5922" y="1385"/>
                  </a:cubicBezTo>
                  <a:cubicBezTo>
                    <a:pt x="4686" y="711"/>
                    <a:pt x="2572" y="1"/>
                    <a:pt x="98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789;p47">
              <a:extLst>
                <a:ext uri="{FF2B5EF4-FFF2-40B4-BE49-F238E27FC236}">
                  <a16:creationId xmlns:a16="http://schemas.microsoft.com/office/drawing/2014/main" id="{F166F528-A76E-7D2B-FF5B-C846647DE73D}"/>
                </a:ext>
              </a:extLst>
            </p:cNvPr>
            <p:cNvSpPr/>
            <p:nvPr/>
          </p:nvSpPr>
          <p:spPr>
            <a:xfrm flipH="1">
              <a:off x="8612106" y="413691"/>
              <a:ext cx="150900" cy="126742"/>
            </a:xfrm>
            <a:custGeom>
              <a:avLst/>
              <a:gdLst/>
              <a:ahLst/>
              <a:cxnLst/>
              <a:rect l="l" t="t" r="r" b="b"/>
              <a:pathLst>
                <a:path w="5068" h="4257" extrusionOk="0">
                  <a:moveTo>
                    <a:pt x="517" y="0"/>
                  </a:moveTo>
                  <a:cubicBezTo>
                    <a:pt x="431" y="0"/>
                    <a:pt x="349" y="26"/>
                    <a:pt x="277" y="74"/>
                  </a:cubicBezTo>
                  <a:cubicBezTo>
                    <a:pt x="81" y="189"/>
                    <a:pt x="1" y="442"/>
                    <a:pt x="93" y="650"/>
                  </a:cubicBezTo>
                  <a:cubicBezTo>
                    <a:pt x="911" y="2090"/>
                    <a:pt x="3100" y="3599"/>
                    <a:pt x="4517" y="4221"/>
                  </a:cubicBezTo>
                  <a:cubicBezTo>
                    <a:pt x="4576" y="4245"/>
                    <a:pt x="4633" y="4257"/>
                    <a:pt x="4685" y="4257"/>
                  </a:cubicBezTo>
                  <a:cubicBezTo>
                    <a:pt x="4926" y="4257"/>
                    <a:pt x="5068" y="4016"/>
                    <a:pt x="4897" y="3760"/>
                  </a:cubicBezTo>
                  <a:cubicBezTo>
                    <a:pt x="4033" y="2470"/>
                    <a:pt x="2178" y="569"/>
                    <a:pt x="634" y="16"/>
                  </a:cubicBezTo>
                  <a:cubicBezTo>
                    <a:pt x="595" y="5"/>
                    <a:pt x="556" y="0"/>
                    <a:pt x="51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790;p47">
              <a:extLst>
                <a:ext uri="{FF2B5EF4-FFF2-40B4-BE49-F238E27FC236}">
                  <a16:creationId xmlns:a16="http://schemas.microsoft.com/office/drawing/2014/main" id="{3383D478-4133-4C0E-1703-FB2B1FE90F0B}"/>
                </a:ext>
              </a:extLst>
            </p:cNvPr>
            <p:cNvSpPr/>
            <p:nvPr/>
          </p:nvSpPr>
          <p:spPr>
            <a:xfrm flipH="1">
              <a:off x="8476908" y="268193"/>
              <a:ext cx="84055" cy="172710"/>
            </a:xfrm>
            <a:custGeom>
              <a:avLst/>
              <a:gdLst/>
              <a:ahLst/>
              <a:cxnLst/>
              <a:rect l="l" t="t" r="r" b="b"/>
              <a:pathLst>
                <a:path w="2823" h="5801" extrusionOk="0">
                  <a:moveTo>
                    <a:pt x="492" y="1"/>
                  </a:moveTo>
                  <a:cubicBezTo>
                    <a:pt x="470" y="1"/>
                    <a:pt x="448" y="3"/>
                    <a:pt x="427" y="7"/>
                  </a:cubicBezTo>
                  <a:cubicBezTo>
                    <a:pt x="196" y="18"/>
                    <a:pt x="12" y="202"/>
                    <a:pt x="0" y="433"/>
                  </a:cubicBezTo>
                  <a:cubicBezTo>
                    <a:pt x="23" y="1343"/>
                    <a:pt x="392" y="2368"/>
                    <a:pt x="772" y="3198"/>
                  </a:cubicBezTo>
                  <a:cubicBezTo>
                    <a:pt x="1176" y="4062"/>
                    <a:pt x="1659" y="4891"/>
                    <a:pt x="2247" y="5652"/>
                  </a:cubicBezTo>
                  <a:cubicBezTo>
                    <a:pt x="2330" y="5755"/>
                    <a:pt x="2428" y="5800"/>
                    <a:pt x="2520" y="5800"/>
                  </a:cubicBezTo>
                  <a:cubicBezTo>
                    <a:pt x="2683" y="5800"/>
                    <a:pt x="2822" y="5655"/>
                    <a:pt x="2800" y="5433"/>
                  </a:cubicBezTo>
                  <a:cubicBezTo>
                    <a:pt x="2639" y="3889"/>
                    <a:pt x="1878" y="1331"/>
                    <a:pt x="772" y="122"/>
                  </a:cubicBezTo>
                  <a:cubicBezTo>
                    <a:pt x="696" y="45"/>
                    <a:pt x="596" y="1"/>
                    <a:pt x="49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791;p47">
              <a:extLst>
                <a:ext uri="{FF2B5EF4-FFF2-40B4-BE49-F238E27FC236}">
                  <a16:creationId xmlns:a16="http://schemas.microsoft.com/office/drawing/2014/main" id="{1616CBAE-67E7-B466-7444-B088CC85CC68}"/>
                </a:ext>
              </a:extLst>
            </p:cNvPr>
            <p:cNvSpPr/>
            <p:nvPr/>
          </p:nvSpPr>
          <p:spPr>
            <a:xfrm flipH="1">
              <a:off x="8277248" y="232525"/>
              <a:ext cx="58687" cy="183994"/>
            </a:xfrm>
            <a:custGeom>
              <a:avLst/>
              <a:gdLst/>
              <a:ahLst/>
              <a:cxnLst/>
              <a:rect l="l" t="t" r="r" b="b"/>
              <a:pathLst>
                <a:path w="1971" h="6180" extrusionOk="0">
                  <a:moveTo>
                    <a:pt x="1113" y="1"/>
                  </a:moveTo>
                  <a:cubicBezTo>
                    <a:pt x="962" y="1"/>
                    <a:pt x="815" y="76"/>
                    <a:pt x="726" y="214"/>
                  </a:cubicBezTo>
                  <a:cubicBezTo>
                    <a:pt x="12" y="1677"/>
                    <a:pt x="0" y="4315"/>
                    <a:pt x="300" y="5882"/>
                  </a:cubicBezTo>
                  <a:cubicBezTo>
                    <a:pt x="336" y="6078"/>
                    <a:pt x="461" y="6180"/>
                    <a:pt x="591" y="6180"/>
                  </a:cubicBezTo>
                  <a:cubicBezTo>
                    <a:pt x="705" y="6180"/>
                    <a:pt x="822" y="6101"/>
                    <a:pt x="887" y="5940"/>
                  </a:cubicBezTo>
                  <a:cubicBezTo>
                    <a:pt x="1475" y="4476"/>
                    <a:pt x="1970" y="1884"/>
                    <a:pt x="1555" y="294"/>
                  </a:cubicBezTo>
                  <a:cubicBezTo>
                    <a:pt x="1509" y="179"/>
                    <a:pt x="1417" y="76"/>
                    <a:pt x="1302" y="41"/>
                  </a:cubicBezTo>
                  <a:cubicBezTo>
                    <a:pt x="1241" y="14"/>
                    <a:pt x="1177" y="1"/>
                    <a:pt x="111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792;p47">
              <a:extLst>
                <a:ext uri="{FF2B5EF4-FFF2-40B4-BE49-F238E27FC236}">
                  <a16:creationId xmlns:a16="http://schemas.microsoft.com/office/drawing/2014/main" id="{B43B7318-89F0-2554-0EF9-62C6578F04A7}"/>
                </a:ext>
              </a:extLst>
            </p:cNvPr>
            <p:cNvSpPr/>
            <p:nvPr/>
          </p:nvSpPr>
          <p:spPr>
            <a:xfrm flipH="1">
              <a:off x="8054628" y="314846"/>
              <a:ext cx="113592" cy="158003"/>
            </a:xfrm>
            <a:custGeom>
              <a:avLst/>
              <a:gdLst/>
              <a:ahLst/>
              <a:cxnLst/>
              <a:rect l="l" t="t" r="r" b="b"/>
              <a:pathLst>
                <a:path w="3815" h="5307" extrusionOk="0">
                  <a:moveTo>
                    <a:pt x="3333" y="1"/>
                  </a:moveTo>
                  <a:cubicBezTo>
                    <a:pt x="3253" y="1"/>
                    <a:pt x="3173" y="21"/>
                    <a:pt x="3100" y="64"/>
                  </a:cubicBezTo>
                  <a:cubicBezTo>
                    <a:pt x="1775" y="1043"/>
                    <a:pt x="531" y="3394"/>
                    <a:pt x="81" y="4880"/>
                  </a:cubicBezTo>
                  <a:cubicBezTo>
                    <a:pt x="1" y="5130"/>
                    <a:pt x="141" y="5307"/>
                    <a:pt x="331" y="5307"/>
                  </a:cubicBezTo>
                  <a:cubicBezTo>
                    <a:pt x="412" y="5307"/>
                    <a:pt x="502" y="5275"/>
                    <a:pt x="588" y="5202"/>
                  </a:cubicBezTo>
                  <a:cubicBezTo>
                    <a:pt x="1752" y="4211"/>
                    <a:pt x="3422" y="2126"/>
                    <a:pt x="3791" y="513"/>
                  </a:cubicBezTo>
                  <a:cubicBezTo>
                    <a:pt x="3814" y="387"/>
                    <a:pt x="3780" y="260"/>
                    <a:pt x="3687" y="168"/>
                  </a:cubicBezTo>
                  <a:cubicBezTo>
                    <a:pt x="3601" y="59"/>
                    <a:pt x="3468" y="1"/>
                    <a:pt x="333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793;p47">
              <a:extLst>
                <a:ext uri="{FF2B5EF4-FFF2-40B4-BE49-F238E27FC236}">
                  <a16:creationId xmlns:a16="http://schemas.microsoft.com/office/drawing/2014/main" id="{BF37BBBB-83A9-6C54-BA0F-6ED9C1BA6E85}"/>
                </a:ext>
              </a:extLst>
            </p:cNvPr>
            <p:cNvSpPr/>
            <p:nvPr/>
          </p:nvSpPr>
          <p:spPr>
            <a:xfrm flipH="1">
              <a:off x="7886227" y="496102"/>
              <a:ext cx="168110" cy="101167"/>
            </a:xfrm>
            <a:custGeom>
              <a:avLst/>
              <a:gdLst/>
              <a:ahLst/>
              <a:cxnLst/>
              <a:rect l="l" t="t" r="r" b="b"/>
              <a:pathLst>
                <a:path w="5646" h="3398" extrusionOk="0">
                  <a:moveTo>
                    <a:pt x="5162" y="1"/>
                  </a:moveTo>
                  <a:cubicBezTo>
                    <a:pt x="5154" y="1"/>
                    <a:pt x="5147" y="1"/>
                    <a:pt x="5139" y="1"/>
                  </a:cubicBezTo>
                  <a:cubicBezTo>
                    <a:pt x="3537" y="255"/>
                    <a:pt x="1349" y="1729"/>
                    <a:pt x="231" y="2859"/>
                  </a:cubicBezTo>
                  <a:cubicBezTo>
                    <a:pt x="0" y="3100"/>
                    <a:pt x="132" y="3398"/>
                    <a:pt x="427" y="3398"/>
                  </a:cubicBezTo>
                  <a:cubicBezTo>
                    <a:pt x="456" y="3398"/>
                    <a:pt x="487" y="3395"/>
                    <a:pt x="519" y="3388"/>
                  </a:cubicBezTo>
                  <a:cubicBezTo>
                    <a:pt x="2063" y="3043"/>
                    <a:pt x="4482" y="1971"/>
                    <a:pt x="5542" y="727"/>
                  </a:cubicBezTo>
                  <a:cubicBezTo>
                    <a:pt x="5623" y="623"/>
                    <a:pt x="5646" y="497"/>
                    <a:pt x="5611" y="382"/>
                  </a:cubicBezTo>
                  <a:cubicBezTo>
                    <a:pt x="5578" y="159"/>
                    <a:pt x="5383" y="1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794;p47">
              <a:extLst>
                <a:ext uri="{FF2B5EF4-FFF2-40B4-BE49-F238E27FC236}">
                  <a16:creationId xmlns:a16="http://schemas.microsoft.com/office/drawing/2014/main" id="{C38CF863-E78E-3E32-DD53-1512762C7D5C}"/>
                </a:ext>
              </a:extLst>
            </p:cNvPr>
            <p:cNvSpPr/>
            <p:nvPr/>
          </p:nvSpPr>
          <p:spPr>
            <a:xfrm flipH="1">
              <a:off x="7864255" y="826965"/>
              <a:ext cx="152359" cy="47130"/>
            </a:xfrm>
            <a:custGeom>
              <a:avLst/>
              <a:gdLst/>
              <a:ahLst/>
              <a:cxnLst/>
              <a:rect l="l" t="t" r="r" b="b"/>
              <a:pathLst>
                <a:path w="5117" h="1583" extrusionOk="0">
                  <a:moveTo>
                    <a:pt x="855" y="1"/>
                  </a:moveTo>
                  <a:cubicBezTo>
                    <a:pt x="679" y="1"/>
                    <a:pt x="512" y="6"/>
                    <a:pt x="358" y="17"/>
                  </a:cubicBezTo>
                  <a:cubicBezTo>
                    <a:pt x="47" y="40"/>
                    <a:pt x="1" y="363"/>
                    <a:pt x="254" y="501"/>
                  </a:cubicBezTo>
                  <a:cubicBezTo>
                    <a:pt x="1236" y="1038"/>
                    <a:pt x="2963" y="1583"/>
                    <a:pt x="4267" y="1583"/>
                  </a:cubicBezTo>
                  <a:cubicBezTo>
                    <a:pt x="4448" y="1583"/>
                    <a:pt x="4621" y="1572"/>
                    <a:pt x="4782" y="1550"/>
                  </a:cubicBezTo>
                  <a:cubicBezTo>
                    <a:pt x="4886" y="1538"/>
                    <a:pt x="4966" y="1481"/>
                    <a:pt x="5024" y="1388"/>
                  </a:cubicBezTo>
                  <a:cubicBezTo>
                    <a:pt x="5116" y="1227"/>
                    <a:pt x="5070" y="1031"/>
                    <a:pt x="4920" y="916"/>
                  </a:cubicBezTo>
                  <a:cubicBezTo>
                    <a:pt x="3917" y="298"/>
                    <a:pt x="2139" y="1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795;p47">
              <a:extLst>
                <a:ext uri="{FF2B5EF4-FFF2-40B4-BE49-F238E27FC236}">
                  <a16:creationId xmlns:a16="http://schemas.microsoft.com/office/drawing/2014/main" id="{9DD41A8F-1CC9-BB70-06E5-7E19193F3287}"/>
                </a:ext>
              </a:extLst>
            </p:cNvPr>
            <p:cNvSpPr/>
            <p:nvPr/>
          </p:nvSpPr>
          <p:spPr>
            <a:xfrm flipH="1">
              <a:off x="8650455" y="927657"/>
              <a:ext cx="137233" cy="83095"/>
            </a:xfrm>
            <a:custGeom>
              <a:avLst/>
              <a:gdLst/>
              <a:ahLst/>
              <a:cxnLst/>
              <a:rect l="l" t="t" r="r" b="b"/>
              <a:pathLst>
                <a:path w="4609" h="2791" extrusionOk="0">
                  <a:moveTo>
                    <a:pt x="4262" y="0"/>
                  </a:moveTo>
                  <a:cubicBezTo>
                    <a:pt x="4233" y="0"/>
                    <a:pt x="4203" y="4"/>
                    <a:pt x="4171" y="11"/>
                  </a:cubicBezTo>
                  <a:cubicBezTo>
                    <a:pt x="2903" y="311"/>
                    <a:pt x="945" y="1221"/>
                    <a:pt x="81" y="2223"/>
                  </a:cubicBezTo>
                  <a:cubicBezTo>
                    <a:pt x="23" y="2304"/>
                    <a:pt x="0" y="2407"/>
                    <a:pt x="23" y="2499"/>
                  </a:cubicBezTo>
                  <a:cubicBezTo>
                    <a:pt x="55" y="2669"/>
                    <a:pt x="194" y="2790"/>
                    <a:pt x="360" y="2790"/>
                  </a:cubicBezTo>
                  <a:cubicBezTo>
                    <a:pt x="374" y="2790"/>
                    <a:pt x="389" y="2789"/>
                    <a:pt x="403" y="2787"/>
                  </a:cubicBezTo>
                  <a:cubicBezTo>
                    <a:pt x="1728" y="2557"/>
                    <a:pt x="3526" y="1347"/>
                    <a:pt x="4413" y="437"/>
                  </a:cubicBezTo>
                  <a:cubicBezTo>
                    <a:pt x="4608" y="242"/>
                    <a:pt x="4500" y="0"/>
                    <a:pt x="426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796;p47">
              <a:extLst>
                <a:ext uri="{FF2B5EF4-FFF2-40B4-BE49-F238E27FC236}">
                  <a16:creationId xmlns:a16="http://schemas.microsoft.com/office/drawing/2014/main" id="{8742C39F-4DBE-C6EC-A58E-03845FE89E9A}"/>
                </a:ext>
              </a:extLst>
            </p:cNvPr>
            <p:cNvSpPr/>
            <p:nvPr/>
          </p:nvSpPr>
          <p:spPr>
            <a:xfrm flipH="1">
              <a:off x="8696424" y="756047"/>
              <a:ext cx="154741" cy="35876"/>
            </a:xfrm>
            <a:custGeom>
              <a:avLst/>
              <a:gdLst/>
              <a:ahLst/>
              <a:cxnLst/>
              <a:rect l="l" t="t" r="r" b="b"/>
              <a:pathLst>
                <a:path w="5197" h="1205" extrusionOk="0">
                  <a:moveTo>
                    <a:pt x="2534" y="0"/>
                  </a:moveTo>
                  <a:cubicBezTo>
                    <a:pt x="1693" y="0"/>
                    <a:pt x="856" y="99"/>
                    <a:pt x="243" y="337"/>
                  </a:cubicBezTo>
                  <a:cubicBezTo>
                    <a:pt x="151" y="383"/>
                    <a:pt x="81" y="464"/>
                    <a:pt x="58" y="556"/>
                  </a:cubicBezTo>
                  <a:cubicBezTo>
                    <a:pt x="1" y="740"/>
                    <a:pt x="93" y="925"/>
                    <a:pt x="266" y="994"/>
                  </a:cubicBezTo>
                  <a:cubicBezTo>
                    <a:pt x="731" y="1142"/>
                    <a:pt x="1316" y="1205"/>
                    <a:pt x="1931" y="1205"/>
                  </a:cubicBezTo>
                  <a:cubicBezTo>
                    <a:pt x="2990" y="1205"/>
                    <a:pt x="4136" y="1019"/>
                    <a:pt x="4909" y="763"/>
                  </a:cubicBezTo>
                  <a:cubicBezTo>
                    <a:pt x="5197" y="671"/>
                    <a:pt x="5174" y="349"/>
                    <a:pt x="4897" y="268"/>
                  </a:cubicBezTo>
                  <a:cubicBezTo>
                    <a:pt x="4266" y="104"/>
                    <a:pt x="3398" y="0"/>
                    <a:pt x="253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2797;p47">
              <a:extLst>
                <a:ext uri="{FF2B5EF4-FFF2-40B4-BE49-F238E27FC236}">
                  <a16:creationId xmlns:a16="http://schemas.microsoft.com/office/drawing/2014/main" id="{89C65CF2-5B23-9AA1-2C76-8CABEF366C82}"/>
                </a:ext>
              </a:extLst>
            </p:cNvPr>
            <p:cNvSpPr/>
            <p:nvPr/>
          </p:nvSpPr>
          <p:spPr>
            <a:xfrm flipH="1">
              <a:off x="8660607" y="537248"/>
              <a:ext cx="141491" cy="76099"/>
            </a:xfrm>
            <a:custGeom>
              <a:avLst/>
              <a:gdLst/>
              <a:ahLst/>
              <a:cxnLst/>
              <a:rect l="l" t="t" r="r" b="b"/>
              <a:pathLst>
                <a:path w="4752" h="2556" extrusionOk="0">
                  <a:moveTo>
                    <a:pt x="372" y="0"/>
                  </a:moveTo>
                  <a:cubicBezTo>
                    <a:pt x="281" y="0"/>
                    <a:pt x="201" y="44"/>
                    <a:pt x="139" y="106"/>
                  </a:cubicBezTo>
                  <a:cubicBezTo>
                    <a:pt x="12" y="232"/>
                    <a:pt x="0" y="440"/>
                    <a:pt x="127" y="578"/>
                  </a:cubicBezTo>
                  <a:cubicBezTo>
                    <a:pt x="1072" y="1546"/>
                    <a:pt x="3088" y="2341"/>
                    <a:pt x="4332" y="2548"/>
                  </a:cubicBezTo>
                  <a:cubicBezTo>
                    <a:pt x="4359" y="2553"/>
                    <a:pt x="4384" y="2555"/>
                    <a:pt x="4408" y="2555"/>
                  </a:cubicBezTo>
                  <a:cubicBezTo>
                    <a:pt x="4662" y="2555"/>
                    <a:pt x="4751" y="2289"/>
                    <a:pt x="4551" y="2110"/>
                  </a:cubicBezTo>
                  <a:cubicBezTo>
                    <a:pt x="3618" y="1246"/>
                    <a:pt x="1740" y="152"/>
                    <a:pt x="404" y="2"/>
                  </a:cubicBezTo>
                  <a:cubicBezTo>
                    <a:pt x="393" y="1"/>
                    <a:pt x="382" y="0"/>
                    <a:pt x="37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798;p47">
              <a:extLst>
                <a:ext uri="{FF2B5EF4-FFF2-40B4-BE49-F238E27FC236}">
                  <a16:creationId xmlns:a16="http://schemas.microsoft.com/office/drawing/2014/main" id="{FCFA08C0-4D5A-9BC8-6B7B-E0392AE90BF9}"/>
                </a:ext>
              </a:extLst>
            </p:cNvPr>
            <p:cNvSpPr/>
            <p:nvPr/>
          </p:nvSpPr>
          <p:spPr>
            <a:xfrm flipH="1">
              <a:off x="8553514" y="358017"/>
              <a:ext cx="99389" cy="125134"/>
            </a:xfrm>
            <a:custGeom>
              <a:avLst/>
              <a:gdLst/>
              <a:ahLst/>
              <a:cxnLst/>
              <a:rect l="l" t="t" r="r" b="b"/>
              <a:pathLst>
                <a:path w="3338" h="4203" extrusionOk="0">
                  <a:moveTo>
                    <a:pt x="388" y="0"/>
                  </a:moveTo>
                  <a:cubicBezTo>
                    <a:pt x="350" y="0"/>
                    <a:pt x="312" y="7"/>
                    <a:pt x="277" y="20"/>
                  </a:cubicBezTo>
                  <a:cubicBezTo>
                    <a:pt x="105" y="77"/>
                    <a:pt x="1" y="261"/>
                    <a:pt x="47" y="434"/>
                  </a:cubicBezTo>
                  <a:cubicBezTo>
                    <a:pt x="427" y="1713"/>
                    <a:pt x="1844" y="3349"/>
                    <a:pt x="2870" y="4132"/>
                  </a:cubicBezTo>
                  <a:cubicBezTo>
                    <a:pt x="2934" y="4181"/>
                    <a:pt x="2999" y="4203"/>
                    <a:pt x="3058" y="4203"/>
                  </a:cubicBezTo>
                  <a:cubicBezTo>
                    <a:pt x="3221" y="4203"/>
                    <a:pt x="3337" y="4039"/>
                    <a:pt x="3261" y="3844"/>
                  </a:cubicBezTo>
                  <a:cubicBezTo>
                    <a:pt x="2835" y="2750"/>
                    <a:pt x="2224" y="1736"/>
                    <a:pt x="1452" y="849"/>
                  </a:cubicBezTo>
                  <a:cubicBezTo>
                    <a:pt x="1187" y="550"/>
                    <a:pt x="899" y="285"/>
                    <a:pt x="565" y="54"/>
                  </a:cubicBezTo>
                  <a:cubicBezTo>
                    <a:pt x="515" y="18"/>
                    <a:pt x="45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799;p47">
              <a:extLst>
                <a:ext uri="{FF2B5EF4-FFF2-40B4-BE49-F238E27FC236}">
                  <a16:creationId xmlns:a16="http://schemas.microsoft.com/office/drawing/2014/main" id="{720F9634-14C1-BFC6-88D8-4B87F2F0A7DB}"/>
                </a:ext>
              </a:extLst>
            </p:cNvPr>
            <p:cNvSpPr/>
            <p:nvPr/>
          </p:nvSpPr>
          <p:spPr>
            <a:xfrm flipH="1">
              <a:off x="8393186" y="268877"/>
              <a:ext cx="50826" cy="149696"/>
            </a:xfrm>
            <a:custGeom>
              <a:avLst/>
              <a:gdLst/>
              <a:ahLst/>
              <a:cxnLst/>
              <a:rect l="l" t="t" r="r" b="b"/>
              <a:pathLst>
                <a:path w="1707" h="5028" extrusionOk="0">
                  <a:moveTo>
                    <a:pt x="596" y="1"/>
                  </a:moveTo>
                  <a:cubicBezTo>
                    <a:pt x="445" y="1"/>
                    <a:pt x="307" y="108"/>
                    <a:pt x="266" y="260"/>
                  </a:cubicBezTo>
                  <a:cubicBezTo>
                    <a:pt x="1" y="1562"/>
                    <a:pt x="485" y="3659"/>
                    <a:pt x="1038" y="4845"/>
                  </a:cubicBezTo>
                  <a:cubicBezTo>
                    <a:pt x="1100" y="4969"/>
                    <a:pt x="1198" y="5028"/>
                    <a:pt x="1291" y="5028"/>
                  </a:cubicBezTo>
                  <a:cubicBezTo>
                    <a:pt x="1407" y="5028"/>
                    <a:pt x="1514" y="4937"/>
                    <a:pt x="1533" y="4765"/>
                  </a:cubicBezTo>
                  <a:cubicBezTo>
                    <a:pt x="1706" y="3486"/>
                    <a:pt x="1533" y="1320"/>
                    <a:pt x="900" y="156"/>
                  </a:cubicBezTo>
                  <a:cubicBezTo>
                    <a:pt x="854" y="76"/>
                    <a:pt x="761" y="18"/>
                    <a:pt x="658" y="7"/>
                  </a:cubicBezTo>
                  <a:cubicBezTo>
                    <a:pt x="637" y="2"/>
                    <a:pt x="616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800;p47">
              <a:extLst>
                <a:ext uri="{FF2B5EF4-FFF2-40B4-BE49-F238E27FC236}">
                  <a16:creationId xmlns:a16="http://schemas.microsoft.com/office/drawing/2014/main" id="{4B2499EC-C46D-1F09-9319-6848DE8DE5BE}"/>
                </a:ext>
              </a:extLst>
            </p:cNvPr>
            <p:cNvSpPr/>
            <p:nvPr/>
          </p:nvSpPr>
          <p:spPr>
            <a:xfrm flipH="1">
              <a:off x="8182597" y="289808"/>
              <a:ext cx="62319" cy="144039"/>
            </a:xfrm>
            <a:custGeom>
              <a:avLst/>
              <a:gdLst/>
              <a:ahLst/>
              <a:cxnLst/>
              <a:rect l="l" t="t" r="r" b="b"/>
              <a:pathLst>
                <a:path w="2093" h="4838" extrusionOk="0">
                  <a:moveTo>
                    <a:pt x="1712" y="1"/>
                  </a:moveTo>
                  <a:cubicBezTo>
                    <a:pt x="1615" y="1"/>
                    <a:pt x="1519" y="39"/>
                    <a:pt x="1448" y="110"/>
                  </a:cubicBezTo>
                  <a:cubicBezTo>
                    <a:pt x="618" y="1158"/>
                    <a:pt x="65" y="3255"/>
                    <a:pt x="8" y="4534"/>
                  </a:cubicBezTo>
                  <a:cubicBezTo>
                    <a:pt x="0" y="4725"/>
                    <a:pt x="115" y="4838"/>
                    <a:pt x="244" y="4838"/>
                  </a:cubicBezTo>
                  <a:cubicBezTo>
                    <a:pt x="326" y="4838"/>
                    <a:pt x="413" y="4793"/>
                    <a:pt x="480" y="4695"/>
                  </a:cubicBezTo>
                  <a:cubicBezTo>
                    <a:pt x="1229" y="3635"/>
                    <a:pt x="2093" y="1654"/>
                    <a:pt x="2058" y="329"/>
                  </a:cubicBezTo>
                  <a:cubicBezTo>
                    <a:pt x="2058" y="225"/>
                    <a:pt x="2012" y="133"/>
                    <a:pt x="1932" y="76"/>
                  </a:cubicBezTo>
                  <a:cubicBezTo>
                    <a:pt x="1865" y="25"/>
                    <a:pt x="1788" y="1"/>
                    <a:pt x="171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801;p47">
              <a:extLst>
                <a:ext uri="{FF2B5EF4-FFF2-40B4-BE49-F238E27FC236}">
                  <a16:creationId xmlns:a16="http://schemas.microsoft.com/office/drawing/2014/main" id="{35D306AC-E7D7-3647-F70F-292444C1F083}"/>
                </a:ext>
              </a:extLst>
            </p:cNvPr>
            <p:cNvSpPr/>
            <p:nvPr/>
          </p:nvSpPr>
          <p:spPr>
            <a:xfrm flipH="1">
              <a:off x="7987072" y="416341"/>
              <a:ext cx="117105" cy="109176"/>
            </a:xfrm>
            <a:custGeom>
              <a:avLst/>
              <a:gdLst/>
              <a:ahLst/>
              <a:cxnLst/>
              <a:rect l="l" t="t" r="r" b="b"/>
              <a:pathLst>
                <a:path w="3933" h="3667" extrusionOk="0">
                  <a:moveTo>
                    <a:pt x="3574" y="1"/>
                  </a:moveTo>
                  <a:cubicBezTo>
                    <a:pt x="3536" y="1"/>
                    <a:pt x="3498" y="7"/>
                    <a:pt x="3460" y="19"/>
                  </a:cubicBezTo>
                  <a:cubicBezTo>
                    <a:pt x="2216" y="561"/>
                    <a:pt x="753" y="2173"/>
                    <a:pt x="119" y="3268"/>
                  </a:cubicBezTo>
                  <a:cubicBezTo>
                    <a:pt x="1" y="3478"/>
                    <a:pt x="114" y="3667"/>
                    <a:pt x="298" y="3667"/>
                  </a:cubicBezTo>
                  <a:cubicBezTo>
                    <a:pt x="346" y="3667"/>
                    <a:pt x="399" y="3654"/>
                    <a:pt x="453" y="3625"/>
                  </a:cubicBezTo>
                  <a:cubicBezTo>
                    <a:pt x="1605" y="3038"/>
                    <a:pt x="3299" y="1667"/>
                    <a:pt x="3887" y="491"/>
                  </a:cubicBezTo>
                  <a:cubicBezTo>
                    <a:pt x="3933" y="399"/>
                    <a:pt x="3933" y="296"/>
                    <a:pt x="3887" y="203"/>
                  </a:cubicBezTo>
                  <a:cubicBezTo>
                    <a:pt x="3833" y="77"/>
                    <a:pt x="3708" y="1"/>
                    <a:pt x="357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802;p47">
              <a:extLst>
                <a:ext uri="{FF2B5EF4-FFF2-40B4-BE49-F238E27FC236}">
                  <a16:creationId xmlns:a16="http://schemas.microsoft.com/office/drawing/2014/main" id="{788704C9-44BB-3800-CDEC-C32C4C388EC1}"/>
                </a:ext>
              </a:extLst>
            </p:cNvPr>
            <p:cNvSpPr/>
            <p:nvPr/>
          </p:nvSpPr>
          <p:spPr>
            <a:xfrm flipH="1">
              <a:off x="7872502" y="619331"/>
              <a:ext cx="149590" cy="53829"/>
            </a:xfrm>
            <a:custGeom>
              <a:avLst/>
              <a:gdLst/>
              <a:ahLst/>
              <a:cxnLst/>
              <a:rect l="l" t="t" r="r" b="b"/>
              <a:pathLst>
                <a:path w="5024" h="1808" extrusionOk="0">
                  <a:moveTo>
                    <a:pt x="4439" y="0"/>
                  </a:moveTo>
                  <a:cubicBezTo>
                    <a:pt x="3100" y="0"/>
                    <a:pt x="1246" y="697"/>
                    <a:pt x="242" y="1323"/>
                  </a:cubicBezTo>
                  <a:cubicBezTo>
                    <a:pt x="1" y="1484"/>
                    <a:pt x="58" y="1796"/>
                    <a:pt x="381" y="1807"/>
                  </a:cubicBezTo>
                  <a:cubicBezTo>
                    <a:pt x="398" y="1807"/>
                    <a:pt x="415" y="1807"/>
                    <a:pt x="432" y="1807"/>
                  </a:cubicBezTo>
                  <a:cubicBezTo>
                    <a:pt x="1727" y="1807"/>
                    <a:pt x="3805" y="1382"/>
                    <a:pt x="4874" y="632"/>
                  </a:cubicBezTo>
                  <a:cubicBezTo>
                    <a:pt x="4954" y="574"/>
                    <a:pt x="5001" y="471"/>
                    <a:pt x="5012" y="379"/>
                  </a:cubicBezTo>
                  <a:cubicBezTo>
                    <a:pt x="5024" y="194"/>
                    <a:pt x="4885" y="33"/>
                    <a:pt x="4701" y="10"/>
                  </a:cubicBezTo>
                  <a:cubicBezTo>
                    <a:pt x="4616" y="3"/>
                    <a:pt x="4529" y="0"/>
                    <a:pt x="44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803;p47">
              <a:extLst>
                <a:ext uri="{FF2B5EF4-FFF2-40B4-BE49-F238E27FC236}">
                  <a16:creationId xmlns:a16="http://schemas.microsoft.com/office/drawing/2014/main" id="{D9E1C5D4-CF56-708B-A851-A9FC07C60095}"/>
                </a:ext>
              </a:extLst>
            </p:cNvPr>
            <p:cNvSpPr/>
            <p:nvPr/>
          </p:nvSpPr>
          <p:spPr>
            <a:xfrm flipH="1">
              <a:off x="8023071" y="461387"/>
              <a:ext cx="658623" cy="611825"/>
            </a:xfrm>
            <a:custGeom>
              <a:avLst/>
              <a:gdLst/>
              <a:ahLst/>
              <a:cxnLst/>
              <a:rect l="l" t="t" r="r" b="b"/>
              <a:pathLst>
                <a:path w="22120" h="20550" extrusionOk="0">
                  <a:moveTo>
                    <a:pt x="11091" y="0"/>
                  </a:moveTo>
                  <a:cubicBezTo>
                    <a:pt x="10526" y="0"/>
                    <a:pt x="9953" y="47"/>
                    <a:pt x="9378" y="142"/>
                  </a:cubicBezTo>
                  <a:cubicBezTo>
                    <a:pt x="3790" y="1075"/>
                    <a:pt x="0" y="6363"/>
                    <a:pt x="933" y="11962"/>
                  </a:cubicBezTo>
                  <a:cubicBezTo>
                    <a:pt x="1463" y="15234"/>
                    <a:pt x="3514" y="17884"/>
                    <a:pt x="6221" y="19336"/>
                  </a:cubicBezTo>
                  <a:cubicBezTo>
                    <a:pt x="7683" y="20110"/>
                    <a:pt x="9328" y="20549"/>
                    <a:pt x="11049" y="20549"/>
                  </a:cubicBezTo>
                  <a:cubicBezTo>
                    <a:pt x="11607" y="20549"/>
                    <a:pt x="12172" y="20503"/>
                    <a:pt x="12742" y="20407"/>
                  </a:cubicBezTo>
                  <a:cubicBezTo>
                    <a:pt x="18330" y="19474"/>
                    <a:pt x="22120" y="14186"/>
                    <a:pt x="21187" y="8587"/>
                  </a:cubicBezTo>
                  <a:cubicBezTo>
                    <a:pt x="20553" y="4796"/>
                    <a:pt x="17926" y="1847"/>
                    <a:pt x="14585" y="614"/>
                  </a:cubicBezTo>
                  <a:cubicBezTo>
                    <a:pt x="13485" y="214"/>
                    <a:pt x="12305" y="0"/>
                    <a:pt x="110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804;p47">
              <a:extLst>
                <a:ext uri="{FF2B5EF4-FFF2-40B4-BE49-F238E27FC236}">
                  <a16:creationId xmlns:a16="http://schemas.microsoft.com/office/drawing/2014/main" id="{28471AE2-BCC6-F5C2-BCEA-4C5E83220973}"/>
                </a:ext>
              </a:extLst>
            </p:cNvPr>
            <p:cNvSpPr/>
            <p:nvPr/>
          </p:nvSpPr>
          <p:spPr>
            <a:xfrm flipH="1">
              <a:off x="8409648" y="747889"/>
              <a:ext cx="116063" cy="63535"/>
            </a:xfrm>
            <a:custGeom>
              <a:avLst/>
              <a:gdLst/>
              <a:ahLst/>
              <a:cxnLst/>
              <a:rect l="l" t="t" r="r" b="b"/>
              <a:pathLst>
                <a:path w="3898" h="2134" extrusionOk="0">
                  <a:moveTo>
                    <a:pt x="2230" y="0"/>
                  </a:moveTo>
                  <a:cubicBezTo>
                    <a:pt x="1548" y="0"/>
                    <a:pt x="819" y="273"/>
                    <a:pt x="464" y="819"/>
                  </a:cubicBezTo>
                  <a:cubicBezTo>
                    <a:pt x="1" y="1535"/>
                    <a:pt x="714" y="2134"/>
                    <a:pt x="1694" y="2134"/>
                  </a:cubicBezTo>
                  <a:cubicBezTo>
                    <a:pt x="2054" y="2134"/>
                    <a:pt x="2450" y="2053"/>
                    <a:pt x="2837" y="1867"/>
                  </a:cubicBezTo>
                  <a:cubicBezTo>
                    <a:pt x="3897" y="1360"/>
                    <a:pt x="3782" y="427"/>
                    <a:pt x="2987" y="127"/>
                  </a:cubicBezTo>
                  <a:cubicBezTo>
                    <a:pt x="2759" y="43"/>
                    <a:pt x="2498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805;p47">
              <a:extLst>
                <a:ext uri="{FF2B5EF4-FFF2-40B4-BE49-F238E27FC236}">
                  <a16:creationId xmlns:a16="http://schemas.microsoft.com/office/drawing/2014/main" id="{29B1FE74-0304-01CC-DE25-FC4D6A713277}"/>
                </a:ext>
              </a:extLst>
            </p:cNvPr>
            <p:cNvSpPr/>
            <p:nvPr/>
          </p:nvSpPr>
          <p:spPr>
            <a:xfrm flipH="1">
              <a:off x="8173246" y="709661"/>
              <a:ext cx="122911" cy="63237"/>
            </a:xfrm>
            <a:custGeom>
              <a:avLst/>
              <a:gdLst/>
              <a:ahLst/>
              <a:cxnLst/>
              <a:rect l="l" t="t" r="r" b="b"/>
              <a:pathLst>
                <a:path w="4128" h="2124" extrusionOk="0">
                  <a:moveTo>
                    <a:pt x="2178" y="1"/>
                  </a:moveTo>
                  <a:cubicBezTo>
                    <a:pt x="1624" y="1"/>
                    <a:pt x="1048" y="190"/>
                    <a:pt x="657" y="501"/>
                  </a:cubicBezTo>
                  <a:cubicBezTo>
                    <a:pt x="0" y="1054"/>
                    <a:pt x="196" y="1964"/>
                    <a:pt x="1371" y="2103"/>
                  </a:cubicBezTo>
                  <a:cubicBezTo>
                    <a:pt x="1487" y="2117"/>
                    <a:pt x="1601" y="2124"/>
                    <a:pt x="1712" y="2124"/>
                  </a:cubicBezTo>
                  <a:cubicBezTo>
                    <a:pt x="3129" y="2124"/>
                    <a:pt x="4128" y="1024"/>
                    <a:pt x="3284" y="340"/>
                  </a:cubicBezTo>
                  <a:cubicBezTo>
                    <a:pt x="2985" y="105"/>
                    <a:pt x="2588" y="1"/>
                    <a:pt x="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2806;p47">
              <a:extLst>
                <a:ext uri="{FF2B5EF4-FFF2-40B4-BE49-F238E27FC236}">
                  <a16:creationId xmlns:a16="http://schemas.microsoft.com/office/drawing/2014/main" id="{263E9B85-B313-2AAD-3422-52BECD0CC76D}"/>
                </a:ext>
              </a:extLst>
            </p:cNvPr>
            <p:cNvSpPr/>
            <p:nvPr/>
          </p:nvSpPr>
          <p:spPr>
            <a:xfrm flipH="1">
              <a:off x="8413097" y="525220"/>
              <a:ext cx="192793" cy="195844"/>
            </a:xfrm>
            <a:custGeom>
              <a:avLst/>
              <a:gdLst/>
              <a:ahLst/>
              <a:cxnLst/>
              <a:rect l="l" t="t" r="r" b="b"/>
              <a:pathLst>
                <a:path w="6475" h="6578" extrusionOk="0">
                  <a:moveTo>
                    <a:pt x="6093" y="0"/>
                  </a:moveTo>
                  <a:cubicBezTo>
                    <a:pt x="2986" y="0"/>
                    <a:pt x="227" y="3119"/>
                    <a:pt x="0" y="6339"/>
                  </a:cubicBezTo>
                  <a:cubicBezTo>
                    <a:pt x="0" y="6420"/>
                    <a:pt x="58" y="6523"/>
                    <a:pt x="150" y="6558"/>
                  </a:cubicBezTo>
                  <a:cubicBezTo>
                    <a:pt x="187" y="6571"/>
                    <a:pt x="219" y="6577"/>
                    <a:pt x="248" y="6577"/>
                  </a:cubicBezTo>
                  <a:cubicBezTo>
                    <a:pt x="531" y="6577"/>
                    <a:pt x="469" y="5941"/>
                    <a:pt x="1348" y="4392"/>
                  </a:cubicBezTo>
                  <a:cubicBezTo>
                    <a:pt x="2535" y="2318"/>
                    <a:pt x="4194" y="970"/>
                    <a:pt x="6279" y="475"/>
                  </a:cubicBezTo>
                  <a:lnTo>
                    <a:pt x="6279" y="475"/>
                  </a:lnTo>
                  <a:cubicBezTo>
                    <a:pt x="6278" y="476"/>
                    <a:pt x="6279" y="476"/>
                    <a:pt x="6280" y="476"/>
                  </a:cubicBezTo>
                  <a:cubicBezTo>
                    <a:pt x="6300" y="476"/>
                    <a:pt x="6475" y="414"/>
                    <a:pt x="6475" y="245"/>
                  </a:cubicBezTo>
                  <a:cubicBezTo>
                    <a:pt x="6475" y="118"/>
                    <a:pt x="6371" y="3"/>
                    <a:pt x="6244" y="3"/>
                  </a:cubicBezTo>
                  <a:cubicBezTo>
                    <a:pt x="6194" y="1"/>
                    <a:pt x="6143" y="0"/>
                    <a:pt x="609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807;p47">
              <a:extLst>
                <a:ext uri="{FF2B5EF4-FFF2-40B4-BE49-F238E27FC236}">
                  <a16:creationId xmlns:a16="http://schemas.microsoft.com/office/drawing/2014/main" id="{87F144A1-C8B9-C679-0A2A-6D0084680220}"/>
                </a:ext>
              </a:extLst>
            </p:cNvPr>
            <p:cNvSpPr/>
            <p:nvPr/>
          </p:nvSpPr>
          <p:spPr>
            <a:xfrm flipH="1">
              <a:off x="8023080" y="480352"/>
              <a:ext cx="473393" cy="592860"/>
            </a:xfrm>
            <a:custGeom>
              <a:avLst/>
              <a:gdLst/>
              <a:ahLst/>
              <a:cxnLst/>
              <a:rect l="l" t="t" r="r" b="b"/>
              <a:pathLst>
                <a:path w="15899" h="19913" extrusionOk="0">
                  <a:moveTo>
                    <a:pt x="8364" y="0"/>
                  </a:moveTo>
                  <a:lnTo>
                    <a:pt x="8364" y="0"/>
                  </a:lnTo>
                  <a:cubicBezTo>
                    <a:pt x="13192" y="5196"/>
                    <a:pt x="14989" y="16682"/>
                    <a:pt x="0" y="18699"/>
                  </a:cubicBezTo>
                  <a:cubicBezTo>
                    <a:pt x="1462" y="19473"/>
                    <a:pt x="3107" y="19912"/>
                    <a:pt x="4828" y="19912"/>
                  </a:cubicBezTo>
                  <a:cubicBezTo>
                    <a:pt x="5386" y="19912"/>
                    <a:pt x="5951" y="19866"/>
                    <a:pt x="6521" y="19770"/>
                  </a:cubicBezTo>
                  <a:cubicBezTo>
                    <a:pt x="12109" y="18837"/>
                    <a:pt x="15899" y="13549"/>
                    <a:pt x="14966" y="7950"/>
                  </a:cubicBezTo>
                  <a:cubicBezTo>
                    <a:pt x="14332" y="4159"/>
                    <a:pt x="11705" y="1210"/>
                    <a:pt x="8364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808;p47">
              <a:extLst>
                <a:ext uri="{FF2B5EF4-FFF2-40B4-BE49-F238E27FC236}">
                  <a16:creationId xmlns:a16="http://schemas.microsoft.com/office/drawing/2014/main" id="{71503C20-704E-778C-811D-1ECB5F0B6EA2}"/>
                </a:ext>
              </a:extLst>
            </p:cNvPr>
            <p:cNvSpPr/>
            <p:nvPr/>
          </p:nvSpPr>
          <p:spPr>
            <a:xfrm flipH="1">
              <a:off x="8222732" y="633622"/>
              <a:ext cx="74854" cy="63922"/>
            </a:xfrm>
            <a:custGeom>
              <a:avLst/>
              <a:gdLst/>
              <a:ahLst/>
              <a:cxnLst/>
              <a:rect l="l" t="t" r="r" b="b"/>
              <a:pathLst>
                <a:path w="2514" h="2147" extrusionOk="0">
                  <a:moveTo>
                    <a:pt x="1806" y="0"/>
                  </a:moveTo>
                  <a:cubicBezTo>
                    <a:pt x="1747" y="0"/>
                    <a:pt x="1687" y="36"/>
                    <a:pt x="1650" y="94"/>
                  </a:cubicBezTo>
                  <a:lnTo>
                    <a:pt x="1327" y="544"/>
                  </a:lnTo>
                  <a:cubicBezTo>
                    <a:pt x="1247" y="509"/>
                    <a:pt x="1154" y="475"/>
                    <a:pt x="1051" y="475"/>
                  </a:cubicBezTo>
                  <a:cubicBezTo>
                    <a:pt x="1035" y="474"/>
                    <a:pt x="1018" y="473"/>
                    <a:pt x="1002" y="473"/>
                  </a:cubicBezTo>
                  <a:cubicBezTo>
                    <a:pt x="614" y="473"/>
                    <a:pt x="217" y="736"/>
                    <a:pt x="118" y="1200"/>
                  </a:cubicBezTo>
                  <a:cubicBezTo>
                    <a:pt x="0" y="1764"/>
                    <a:pt x="441" y="2146"/>
                    <a:pt x="916" y="2146"/>
                  </a:cubicBezTo>
                  <a:cubicBezTo>
                    <a:pt x="1140" y="2146"/>
                    <a:pt x="1373" y="2061"/>
                    <a:pt x="1558" y="1869"/>
                  </a:cubicBezTo>
                  <a:cubicBezTo>
                    <a:pt x="1742" y="1684"/>
                    <a:pt x="1800" y="1431"/>
                    <a:pt x="1777" y="1200"/>
                  </a:cubicBezTo>
                  <a:lnTo>
                    <a:pt x="2364" y="924"/>
                  </a:lnTo>
                  <a:cubicBezTo>
                    <a:pt x="2468" y="878"/>
                    <a:pt x="2514" y="763"/>
                    <a:pt x="2468" y="682"/>
                  </a:cubicBezTo>
                  <a:cubicBezTo>
                    <a:pt x="2442" y="596"/>
                    <a:pt x="2372" y="549"/>
                    <a:pt x="2300" y="549"/>
                  </a:cubicBezTo>
                  <a:cubicBezTo>
                    <a:pt x="2275" y="549"/>
                    <a:pt x="2250" y="555"/>
                    <a:pt x="2226" y="567"/>
                  </a:cubicBezTo>
                  <a:lnTo>
                    <a:pt x="1661" y="820"/>
                  </a:lnTo>
                  <a:cubicBezTo>
                    <a:pt x="1650" y="809"/>
                    <a:pt x="1650" y="797"/>
                    <a:pt x="1627" y="786"/>
                  </a:cubicBezTo>
                  <a:lnTo>
                    <a:pt x="1961" y="290"/>
                  </a:lnTo>
                  <a:cubicBezTo>
                    <a:pt x="2019" y="210"/>
                    <a:pt x="1995" y="94"/>
                    <a:pt x="1903" y="37"/>
                  </a:cubicBezTo>
                  <a:cubicBezTo>
                    <a:pt x="1874" y="12"/>
                    <a:pt x="1840" y="0"/>
                    <a:pt x="1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2809;p47">
              <a:extLst>
                <a:ext uri="{FF2B5EF4-FFF2-40B4-BE49-F238E27FC236}">
                  <a16:creationId xmlns:a16="http://schemas.microsoft.com/office/drawing/2014/main" id="{1C9D2FEA-776A-7FF6-72BC-6B8E211B4F2A}"/>
                </a:ext>
              </a:extLst>
            </p:cNvPr>
            <p:cNvSpPr/>
            <p:nvPr/>
          </p:nvSpPr>
          <p:spPr>
            <a:xfrm flipH="1">
              <a:off x="8427454" y="675155"/>
              <a:ext cx="82745" cy="53680"/>
            </a:xfrm>
            <a:custGeom>
              <a:avLst/>
              <a:gdLst/>
              <a:ahLst/>
              <a:cxnLst/>
              <a:rect l="l" t="t" r="r" b="b"/>
              <a:pathLst>
                <a:path w="2779" h="1803" extrusionOk="0">
                  <a:moveTo>
                    <a:pt x="490" y="1"/>
                  </a:moveTo>
                  <a:cubicBezTo>
                    <a:pt x="434" y="1"/>
                    <a:pt x="376" y="27"/>
                    <a:pt x="335" y="82"/>
                  </a:cubicBezTo>
                  <a:cubicBezTo>
                    <a:pt x="277" y="162"/>
                    <a:pt x="288" y="278"/>
                    <a:pt x="381" y="347"/>
                  </a:cubicBezTo>
                  <a:lnTo>
                    <a:pt x="853" y="715"/>
                  </a:lnTo>
                  <a:cubicBezTo>
                    <a:pt x="853" y="727"/>
                    <a:pt x="841" y="739"/>
                    <a:pt x="841" y="750"/>
                  </a:cubicBezTo>
                  <a:lnTo>
                    <a:pt x="219" y="692"/>
                  </a:lnTo>
                  <a:cubicBezTo>
                    <a:pt x="116" y="692"/>
                    <a:pt x="12" y="773"/>
                    <a:pt x="12" y="865"/>
                  </a:cubicBezTo>
                  <a:cubicBezTo>
                    <a:pt x="0" y="969"/>
                    <a:pt x="93" y="1073"/>
                    <a:pt x="185" y="1073"/>
                  </a:cubicBezTo>
                  <a:lnTo>
                    <a:pt x="841" y="1130"/>
                  </a:lnTo>
                  <a:cubicBezTo>
                    <a:pt x="876" y="1361"/>
                    <a:pt x="1026" y="1591"/>
                    <a:pt x="1268" y="1706"/>
                  </a:cubicBezTo>
                  <a:cubicBezTo>
                    <a:pt x="1401" y="1773"/>
                    <a:pt x="1537" y="1802"/>
                    <a:pt x="1669" y="1802"/>
                  </a:cubicBezTo>
                  <a:cubicBezTo>
                    <a:pt x="2270" y="1802"/>
                    <a:pt x="2779" y="1186"/>
                    <a:pt x="2420" y="600"/>
                  </a:cubicBezTo>
                  <a:cubicBezTo>
                    <a:pt x="2236" y="292"/>
                    <a:pt x="1926" y="146"/>
                    <a:pt x="1629" y="146"/>
                  </a:cubicBezTo>
                  <a:cubicBezTo>
                    <a:pt x="1515" y="146"/>
                    <a:pt x="1404" y="167"/>
                    <a:pt x="1302" y="209"/>
                  </a:cubicBezTo>
                  <a:cubicBezTo>
                    <a:pt x="1199" y="255"/>
                    <a:pt x="1130" y="301"/>
                    <a:pt x="1049" y="370"/>
                  </a:cubicBezTo>
                  <a:lnTo>
                    <a:pt x="600" y="36"/>
                  </a:lnTo>
                  <a:cubicBezTo>
                    <a:pt x="567" y="13"/>
                    <a:pt x="529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2810;p47">
              <a:extLst>
                <a:ext uri="{FF2B5EF4-FFF2-40B4-BE49-F238E27FC236}">
                  <a16:creationId xmlns:a16="http://schemas.microsoft.com/office/drawing/2014/main" id="{E029B8F7-F524-030B-045A-2355A735C186}"/>
                </a:ext>
              </a:extLst>
            </p:cNvPr>
            <p:cNvSpPr/>
            <p:nvPr/>
          </p:nvSpPr>
          <p:spPr>
            <a:xfrm flipH="1">
              <a:off x="8311545" y="686468"/>
              <a:ext cx="99181" cy="69340"/>
            </a:xfrm>
            <a:custGeom>
              <a:avLst/>
              <a:gdLst/>
              <a:ahLst/>
              <a:cxnLst/>
              <a:rect l="l" t="t" r="r" b="b"/>
              <a:pathLst>
                <a:path w="3331" h="2329" extrusionOk="0">
                  <a:moveTo>
                    <a:pt x="2993" y="0"/>
                  </a:moveTo>
                  <a:cubicBezTo>
                    <a:pt x="2986" y="0"/>
                    <a:pt x="2980" y="1"/>
                    <a:pt x="2973" y="1"/>
                  </a:cubicBezTo>
                  <a:cubicBezTo>
                    <a:pt x="2869" y="13"/>
                    <a:pt x="2800" y="117"/>
                    <a:pt x="2812" y="220"/>
                  </a:cubicBezTo>
                  <a:cubicBezTo>
                    <a:pt x="2927" y="877"/>
                    <a:pt x="2650" y="1695"/>
                    <a:pt x="1924" y="1902"/>
                  </a:cubicBezTo>
                  <a:cubicBezTo>
                    <a:pt x="1833" y="1928"/>
                    <a:pt x="1746" y="1939"/>
                    <a:pt x="1664" y="1939"/>
                  </a:cubicBezTo>
                  <a:cubicBezTo>
                    <a:pt x="1414" y="1939"/>
                    <a:pt x="1208" y="1839"/>
                    <a:pt x="1060" y="1753"/>
                  </a:cubicBezTo>
                  <a:cubicBezTo>
                    <a:pt x="703" y="1522"/>
                    <a:pt x="450" y="1084"/>
                    <a:pt x="392" y="635"/>
                  </a:cubicBezTo>
                  <a:cubicBezTo>
                    <a:pt x="371" y="539"/>
                    <a:pt x="290" y="472"/>
                    <a:pt x="196" y="472"/>
                  </a:cubicBezTo>
                  <a:cubicBezTo>
                    <a:pt x="188" y="472"/>
                    <a:pt x="181" y="473"/>
                    <a:pt x="173" y="474"/>
                  </a:cubicBezTo>
                  <a:cubicBezTo>
                    <a:pt x="70" y="485"/>
                    <a:pt x="1" y="589"/>
                    <a:pt x="12" y="693"/>
                  </a:cubicBezTo>
                  <a:cubicBezTo>
                    <a:pt x="81" y="1257"/>
                    <a:pt x="415" y="1787"/>
                    <a:pt x="865" y="2087"/>
                  </a:cubicBezTo>
                  <a:cubicBezTo>
                    <a:pt x="1107" y="2248"/>
                    <a:pt x="1383" y="2329"/>
                    <a:pt x="1659" y="2329"/>
                  </a:cubicBezTo>
                  <a:cubicBezTo>
                    <a:pt x="1786" y="2329"/>
                    <a:pt x="1901" y="2317"/>
                    <a:pt x="2028" y="2271"/>
                  </a:cubicBezTo>
                  <a:cubicBezTo>
                    <a:pt x="2984" y="2018"/>
                    <a:pt x="3330" y="992"/>
                    <a:pt x="3180" y="151"/>
                  </a:cubicBezTo>
                  <a:cubicBezTo>
                    <a:pt x="3170" y="66"/>
                    <a:pt x="3080" y="0"/>
                    <a:pt x="2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811;p47">
              <a:extLst>
                <a:ext uri="{FF2B5EF4-FFF2-40B4-BE49-F238E27FC236}">
                  <a16:creationId xmlns:a16="http://schemas.microsoft.com/office/drawing/2014/main" id="{32BDD32A-7167-EBA2-F3FC-1FD7CDB33760}"/>
                </a:ext>
              </a:extLst>
            </p:cNvPr>
            <p:cNvSpPr/>
            <p:nvPr/>
          </p:nvSpPr>
          <p:spPr>
            <a:xfrm flipH="1">
              <a:off x="7820367" y="727971"/>
              <a:ext cx="188684" cy="44361"/>
            </a:xfrm>
            <a:custGeom>
              <a:avLst/>
              <a:gdLst/>
              <a:ahLst/>
              <a:cxnLst/>
              <a:rect l="l" t="t" r="r" b="b"/>
              <a:pathLst>
                <a:path w="6337" h="1490" extrusionOk="0">
                  <a:moveTo>
                    <a:pt x="3964" y="1"/>
                  </a:moveTo>
                  <a:cubicBezTo>
                    <a:pt x="2673" y="1"/>
                    <a:pt x="1281" y="234"/>
                    <a:pt x="346" y="531"/>
                  </a:cubicBezTo>
                  <a:cubicBezTo>
                    <a:pt x="0" y="635"/>
                    <a:pt x="0" y="1027"/>
                    <a:pt x="369" y="1119"/>
                  </a:cubicBezTo>
                  <a:cubicBezTo>
                    <a:pt x="1174" y="1340"/>
                    <a:pt x="2304" y="1489"/>
                    <a:pt x="3412" y="1489"/>
                  </a:cubicBezTo>
                  <a:cubicBezTo>
                    <a:pt x="4381" y="1489"/>
                    <a:pt x="5333" y="1375"/>
                    <a:pt x="6037" y="1096"/>
                  </a:cubicBezTo>
                  <a:cubicBezTo>
                    <a:pt x="6141" y="1050"/>
                    <a:pt x="6222" y="958"/>
                    <a:pt x="6268" y="819"/>
                  </a:cubicBezTo>
                  <a:cubicBezTo>
                    <a:pt x="6337" y="589"/>
                    <a:pt x="6210" y="347"/>
                    <a:pt x="6026" y="278"/>
                  </a:cubicBezTo>
                  <a:cubicBezTo>
                    <a:pt x="5449" y="82"/>
                    <a:pt x="4724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812;p47">
              <a:extLst>
                <a:ext uri="{FF2B5EF4-FFF2-40B4-BE49-F238E27FC236}">
                  <a16:creationId xmlns:a16="http://schemas.microsoft.com/office/drawing/2014/main" id="{EC3E8FDA-5EEE-B351-7A2C-C549B8E2A3C6}"/>
                </a:ext>
              </a:extLst>
            </p:cNvPr>
            <p:cNvSpPr/>
            <p:nvPr/>
          </p:nvSpPr>
          <p:spPr>
            <a:xfrm flipH="1">
              <a:off x="8033370" y="1039244"/>
              <a:ext cx="121095" cy="153835"/>
            </a:xfrm>
            <a:custGeom>
              <a:avLst/>
              <a:gdLst/>
              <a:ahLst/>
              <a:cxnLst/>
              <a:rect l="l" t="t" r="r" b="b"/>
              <a:pathLst>
                <a:path w="4067" h="5167" extrusionOk="0">
                  <a:moveTo>
                    <a:pt x="339" y="0"/>
                  </a:moveTo>
                  <a:cubicBezTo>
                    <a:pt x="149" y="0"/>
                    <a:pt x="0" y="184"/>
                    <a:pt x="92" y="434"/>
                  </a:cubicBezTo>
                  <a:cubicBezTo>
                    <a:pt x="391" y="1251"/>
                    <a:pt x="910" y="2231"/>
                    <a:pt x="1405" y="2980"/>
                  </a:cubicBezTo>
                  <a:cubicBezTo>
                    <a:pt x="1659" y="3371"/>
                    <a:pt x="1935" y="3763"/>
                    <a:pt x="2258" y="4120"/>
                  </a:cubicBezTo>
                  <a:cubicBezTo>
                    <a:pt x="2569" y="4477"/>
                    <a:pt x="2914" y="4811"/>
                    <a:pt x="3329" y="5099"/>
                  </a:cubicBezTo>
                  <a:cubicBezTo>
                    <a:pt x="3392" y="5142"/>
                    <a:pt x="3464" y="5167"/>
                    <a:pt x="3542" y="5167"/>
                  </a:cubicBezTo>
                  <a:cubicBezTo>
                    <a:pt x="3592" y="5167"/>
                    <a:pt x="3644" y="5156"/>
                    <a:pt x="3698" y="5134"/>
                  </a:cubicBezTo>
                  <a:cubicBezTo>
                    <a:pt x="3940" y="5053"/>
                    <a:pt x="4066" y="4811"/>
                    <a:pt x="4009" y="4616"/>
                  </a:cubicBezTo>
                  <a:cubicBezTo>
                    <a:pt x="3871" y="4120"/>
                    <a:pt x="3652" y="3705"/>
                    <a:pt x="3410" y="3291"/>
                  </a:cubicBezTo>
                  <a:cubicBezTo>
                    <a:pt x="2672" y="2058"/>
                    <a:pt x="1474" y="791"/>
                    <a:pt x="564" y="88"/>
                  </a:cubicBezTo>
                  <a:cubicBezTo>
                    <a:pt x="491" y="27"/>
                    <a:pt x="412" y="0"/>
                    <a:pt x="339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0" name="Google Shape;2813;p47">
              <a:extLst>
                <a:ext uri="{FF2B5EF4-FFF2-40B4-BE49-F238E27FC236}">
                  <a16:creationId xmlns:a16="http://schemas.microsoft.com/office/drawing/2014/main" id="{79288C40-4D00-1F0E-7BF7-6F1C23039EA0}"/>
                </a:ext>
              </a:extLst>
            </p:cNvPr>
            <p:cNvSpPr/>
            <p:nvPr/>
          </p:nvSpPr>
          <p:spPr>
            <a:xfrm flipH="1">
              <a:off x="8254620" y="1103375"/>
              <a:ext cx="62468" cy="182863"/>
            </a:xfrm>
            <a:custGeom>
              <a:avLst/>
              <a:gdLst/>
              <a:ahLst/>
              <a:cxnLst/>
              <a:rect l="l" t="t" r="r" b="b"/>
              <a:pathLst>
                <a:path w="2098" h="6142" extrusionOk="0">
                  <a:moveTo>
                    <a:pt x="524" y="0"/>
                  </a:moveTo>
                  <a:cubicBezTo>
                    <a:pt x="390" y="0"/>
                    <a:pt x="263" y="110"/>
                    <a:pt x="231" y="307"/>
                  </a:cubicBezTo>
                  <a:cubicBezTo>
                    <a:pt x="1" y="1897"/>
                    <a:pt x="150" y="4512"/>
                    <a:pt x="934" y="5941"/>
                  </a:cubicBezTo>
                  <a:cubicBezTo>
                    <a:pt x="991" y="6044"/>
                    <a:pt x="1107" y="6114"/>
                    <a:pt x="1233" y="6137"/>
                  </a:cubicBezTo>
                  <a:cubicBezTo>
                    <a:pt x="1257" y="6140"/>
                    <a:pt x="1280" y="6142"/>
                    <a:pt x="1304" y="6142"/>
                  </a:cubicBezTo>
                  <a:cubicBezTo>
                    <a:pt x="1518" y="6142"/>
                    <a:pt x="1710" y="6002"/>
                    <a:pt x="1752" y="5826"/>
                  </a:cubicBezTo>
                  <a:cubicBezTo>
                    <a:pt x="2097" y="4259"/>
                    <a:pt x="1498" y="1690"/>
                    <a:pt x="819" y="227"/>
                  </a:cubicBezTo>
                  <a:cubicBezTo>
                    <a:pt x="747" y="72"/>
                    <a:pt x="633" y="0"/>
                    <a:pt x="524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1" name="Google Shape;2814;p47">
              <a:extLst>
                <a:ext uri="{FF2B5EF4-FFF2-40B4-BE49-F238E27FC236}">
                  <a16:creationId xmlns:a16="http://schemas.microsoft.com/office/drawing/2014/main" id="{5D48B5BD-2AF5-519E-0025-A3AF55326386}"/>
                </a:ext>
              </a:extLst>
            </p:cNvPr>
            <p:cNvSpPr/>
            <p:nvPr/>
          </p:nvSpPr>
          <p:spPr>
            <a:xfrm flipH="1">
              <a:off x="8461575" y="1086970"/>
              <a:ext cx="77087" cy="175747"/>
            </a:xfrm>
            <a:custGeom>
              <a:avLst/>
              <a:gdLst/>
              <a:ahLst/>
              <a:cxnLst/>
              <a:rect l="l" t="t" r="r" b="b"/>
              <a:pathLst>
                <a:path w="2589" h="5903" extrusionOk="0">
                  <a:moveTo>
                    <a:pt x="2299" y="1"/>
                  </a:moveTo>
                  <a:cubicBezTo>
                    <a:pt x="2203" y="1"/>
                    <a:pt x="2100" y="53"/>
                    <a:pt x="2016" y="167"/>
                  </a:cubicBezTo>
                  <a:cubicBezTo>
                    <a:pt x="1106" y="1434"/>
                    <a:pt x="0" y="3842"/>
                    <a:pt x="23" y="5489"/>
                  </a:cubicBezTo>
                  <a:cubicBezTo>
                    <a:pt x="23" y="5582"/>
                    <a:pt x="92" y="5697"/>
                    <a:pt x="196" y="5801"/>
                  </a:cubicBezTo>
                  <a:cubicBezTo>
                    <a:pt x="287" y="5870"/>
                    <a:pt x="394" y="5902"/>
                    <a:pt x="496" y="5902"/>
                  </a:cubicBezTo>
                  <a:cubicBezTo>
                    <a:pt x="615" y="5902"/>
                    <a:pt x="727" y="5858"/>
                    <a:pt x="795" y="5778"/>
                  </a:cubicBezTo>
                  <a:cubicBezTo>
                    <a:pt x="1844" y="4510"/>
                    <a:pt x="2500" y="1953"/>
                    <a:pt x="2581" y="374"/>
                  </a:cubicBezTo>
                  <a:cubicBezTo>
                    <a:pt x="2588" y="139"/>
                    <a:pt x="2454" y="1"/>
                    <a:pt x="2299" y="1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2" name="Google Shape;2815;p47">
              <a:extLst>
                <a:ext uri="{FF2B5EF4-FFF2-40B4-BE49-F238E27FC236}">
                  <a16:creationId xmlns:a16="http://schemas.microsoft.com/office/drawing/2014/main" id="{1B91299C-79F7-D240-0C29-A60FB1514A26}"/>
                </a:ext>
              </a:extLst>
            </p:cNvPr>
            <p:cNvSpPr/>
            <p:nvPr/>
          </p:nvSpPr>
          <p:spPr>
            <a:xfrm flipH="1">
              <a:off x="8601209" y="993782"/>
              <a:ext cx="144290" cy="132815"/>
            </a:xfrm>
            <a:custGeom>
              <a:avLst/>
              <a:gdLst/>
              <a:ahLst/>
              <a:cxnLst/>
              <a:rect l="l" t="t" r="r" b="b"/>
              <a:pathLst>
                <a:path w="4846" h="4461" extrusionOk="0">
                  <a:moveTo>
                    <a:pt x="4478" y="1"/>
                  </a:moveTo>
                  <a:cubicBezTo>
                    <a:pt x="4419" y="1"/>
                    <a:pt x="4354" y="15"/>
                    <a:pt x="4286" y="48"/>
                  </a:cubicBezTo>
                  <a:cubicBezTo>
                    <a:pt x="2880" y="751"/>
                    <a:pt x="795" y="2375"/>
                    <a:pt x="58" y="3838"/>
                  </a:cubicBezTo>
                  <a:cubicBezTo>
                    <a:pt x="0" y="3931"/>
                    <a:pt x="0" y="4069"/>
                    <a:pt x="69" y="4196"/>
                  </a:cubicBezTo>
                  <a:cubicBezTo>
                    <a:pt x="159" y="4366"/>
                    <a:pt x="326" y="4460"/>
                    <a:pt x="489" y="4460"/>
                  </a:cubicBezTo>
                  <a:cubicBezTo>
                    <a:pt x="534" y="4460"/>
                    <a:pt x="579" y="4453"/>
                    <a:pt x="622" y="4437"/>
                  </a:cubicBezTo>
                  <a:cubicBezTo>
                    <a:pt x="2120" y="3804"/>
                    <a:pt x="3883" y="1834"/>
                    <a:pt x="4689" y="474"/>
                  </a:cubicBezTo>
                  <a:cubicBezTo>
                    <a:pt x="4845" y="226"/>
                    <a:pt x="4709" y="1"/>
                    <a:pt x="447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3" name="Google Shape;2816;p47">
              <a:extLst>
                <a:ext uri="{FF2B5EF4-FFF2-40B4-BE49-F238E27FC236}">
                  <a16:creationId xmlns:a16="http://schemas.microsoft.com/office/drawing/2014/main" id="{BEABB90B-B53D-6E0D-A774-C222802B8A42}"/>
                </a:ext>
              </a:extLst>
            </p:cNvPr>
            <p:cNvSpPr/>
            <p:nvPr/>
          </p:nvSpPr>
          <p:spPr>
            <a:xfrm flipH="1">
              <a:off x="8682340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7" y="0"/>
                  </a:moveTo>
                  <a:cubicBezTo>
                    <a:pt x="3958" y="0"/>
                    <a:pt x="1445" y="472"/>
                    <a:pt x="162" y="1383"/>
                  </a:cubicBezTo>
                  <a:cubicBezTo>
                    <a:pt x="70" y="1441"/>
                    <a:pt x="12" y="1556"/>
                    <a:pt x="0" y="1706"/>
                  </a:cubicBezTo>
                  <a:cubicBezTo>
                    <a:pt x="0" y="1948"/>
                    <a:pt x="162" y="2167"/>
                    <a:pt x="381" y="2178"/>
                  </a:cubicBezTo>
                  <a:cubicBezTo>
                    <a:pt x="498" y="2189"/>
                    <a:pt x="620" y="2194"/>
                    <a:pt x="745" y="2194"/>
                  </a:cubicBezTo>
                  <a:cubicBezTo>
                    <a:pt x="2375" y="2194"/>
                    <a:pt x="4600" y="1326"/>
                    <a:pt x="5830" y="577"/>
                  </a:cubicBezTo>
                  <a:cubicBezTo>
                    <a:pt x="6141" y="393"/>
                    <a:pt x="6049" y="24"/>
                    <a:pt x="5680" y="1"/>
                  </a:cubicBezTo>
                  <a:cubicBezTo>
                    <a:pt x="5643" y="0"/>
                    <a:pt x="5605" y="0"/>
                    <a:pt x="5567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4" name="Google Shape;2817;p47">
              <a:extLst>
                <a:ext uri="{FF2B5EF4-FFF2-40B4-BE49-F238E27FC236}">
                  <a16:creationId xmlns:a16="http://schemas.microsoft.com/office/drawing/2014/main" id="{E41E46C6-C5DC-A8CD-C2D8-F0B9DE50E651}"/>
                </a:ext>
              </a:extLst>
            </p:cNvPr>
            <p:cNvSpPr/>
            <p:nvPr/>
          </p:nvSpPr>
          <p:spPr>
            <a:xfrm flipH="1">
              <a:off x="8686806" y="634724"/>
              <a:ext cx="185945" cy="58771"/>
            </a:xfrm>
            <a:custGeom>
              <a:avLst/>
              <a:gdLst/>
              <a:ahLst/>
              <a:cxnLst/>
              <a:rect l="l" t="t" r="r" b="b"/>
              <a:pathLst>
                <a:path w="6245" h="1974" extrusionOk="0">
                  <a:moveTo>
                    <a:pt x="982" y="1"/>
                  </a:moveTo>
                  <a:cubicBezTo>
                    <a:pt x="784" y="1"/>
                    <a:pt x="594" y="11"/>
                    <a:pt x="415" y="34"/>
                  </a:cubicBezTo>
                  <a:cubicBezTo>
                    <a:pt x="300" y="57"/>
                    <a:pt x="196" y="126"/>
                    <a:pt x="104" y="242"/>
                  </a:cubicBezTo>
                  <a:cubicBezTo>
                    <a:pt x="0" y="438"/>
                    <a:pt x="58" y="714"/>
                    <a:pt x="230" y="829"/>
                  </a:cubicBezTo>
                  <a:cubicBezTo>
                    <a:pt x="1459" y="1638"/>
                    <a:pt x="3670" y="1974"/>
                    <a:pt x="5239" y="1974"/>
                  </a:cubicBezTo>
                  <a:cubicBezTo>
                    <a:pt x="5436" y="1974"/>
                    <a:pt x="5622" y="1969"/>
                    <a:pt x="5795" y="1958"/>
                  </a:cubicBezTo>
                  <a:cubicBezTo>
                    <a:pt x="6175" y="1935"/>
                    <a:pt x="6244" y="1555"/>
                    <a:pt x="5933" y="1382"/>
                  </a:cubicBezTo>
                  <a:cubicBezTo>
                    <a:pt x="4704" y="696"/>
                    <a:pt x="2573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5" name="Google Shape;2818;p47">
              <a:extLst>
                <a:ext uri="{FF2B5EF4-FFF2-40B4-BE49-F238E27FC236}">
                  <a16:creationId xmlns:a16="http://schemas.microsoft.com/office/drawing/2014/main" id="{0749E687-6E89-937C-2E3F-F9E7A5905778}"/>
                </a:ext>
              </a:extLst>
            </p:cNvPr>
            <p:cNvSpPr/>
            <p:nvPr/>
          </p:nvSpPr>
          <p:spPr>
            <a:xfrm flipH="1">
              <a:off x="8612403" y="413364"/>
              <a:ext cx="151287" cy="127158"/>
            </a:xfrm>
            <a:custGeom>
              <a:avLst/>
              <a:gdLst/>
              <a:ahLst/>
              <a:cxnLst/>
              <a:rect l="l" t="t" r="r" b="b"/>
              <a:pathLst>
                <a:path w="5081" h="4271" extrusionOk="0">
                  <a:moveTo>
                    <a:pt x="532" y="1"/>
                  </a:moveTo>
                  <a:cubicBezTo>
                    <a:pt x="456" y="1"/>
                    <a:pt x="371" y="27"/>
                    <a:pt x="277" y="85"/>
                  </a:cubicBezTo>
                  <a:cubicBezTo>
                    <a:pt x="81" y="211"/>
                    <a:pt x="1" y="488"/>
                    <a:pt x="104" y="661"/>
                  </a:cubicBezTo>
                  <a:cubicBezTo>
                    <a:pt x="922" y="2101"/>
                    <a:pt x="3100" y="3610"/>
                    <a:pt x="4528" y="4232"/>
                  </a:cubicBezTo>
                  <a:cubicBezTo>
                    <a:pt x="4588" y="4259"/>
                    <a:pt x="4645" y="4271"/>
                    <a:pt x="4698" y="4271"/>
                  </a:cubicBezTo>
                  <a:cubicBezTo>
                    <a:pt x="4939" y="4271"/>
                    <a:pt x="5081" y="4017"/>
                    <a:pt x="4920" y="3771"/>
                  </a:cubicBezTo>
                  <a:cubicBezTo>
                    <a:pt x="4056" y="2481"/>
                    <a:pt x="2190" y="591"/>
                    <a:pt x="657" y="27"/>
                  </a:cubicBezTo>
                  <a:cubicBezTo>
                    <a:pt x="619" y="10"/>
                    <a:pt x="577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6" name="Google Shape;2819;p47">
              <a:extLst>
                <a:ext uri="{FF2B5EF4-FFF2-40B4-BE49-F238E27FC236}">
                  <a16:creationId xmlns:a16="http://schemas.microsoft.com/office/drawing/2014/main" id="{ACABA645-1EB7-E261-24B0-6E51C0CA7510}"/>
                </a:ext>
              </a:extLst>
            </p:cNvPr>
            <p:cNvSpPr/>
            <p:nvPr/>
          </p:nvSpPr>
          <p:spPr>
            <a:xfrm flipH="1">
              <a:off x="8476908" y="268312"/>
              <a:ext cx="83727" cy="172829"/>
            </a:xfrm>
            <a:custGeom>
              <a:avLst/>
              <a:gdLst/>
              <a:ahLst/>
              <a:cxnLst/>
              <a:rect l="l" t="t" r="r" b="b"/>
              <a:pathLst>
                <a:path w="2812" h="5805" extrusionOk="0">
                  <a:moveTo>
                    <a:pt x="458" y="1"/>
                  </a:moveTo>
                  <a:cubicBezTo>
                    <a:pt x="444" y="1"/>
                    <a:pt x="430" y="1"/>
                    <a:pt x="416" y="3"/>
                  </a:cubicBezTo>
                  <a:cubicBezTo>
                    <a:pt x="185" y="37"/>
                    <a:pt x="1" y="233"/>
                    <a:pt x="1" y="440"/>
                  </a:cubicBezTo>
                  <a:cubicBezTo>
                    <a:pt x="24" y="1339"/>
                    <a:pt x="404" y="2376"/>
                    <a:pt x="773" y="3205"/>
                  </a:cubicBezTo>
                  <a:cubicBezTo>
                    <a:pt x="1141" y="4000"/>
                    <a:pt x="1694" y="4968"/>
                    <a:pt x="2247" y="5659"/>
                  </a:cubicBezTo>
                  <a:cubicBezTo>
                    <a:pt x="2328" y="5760"/>
                    <a:pt x="2423" y="5805"/>
                    <a:pt x="2511" y="5805"/>
                  </a:cubicBezTo>
                  <a:cubicBezTo>
                    <a:pt x="2674" y="5805"/>
                    <a:pt x="2811" y="5653"/>
                    <a:pt x="2789" y="5429"/>
                  </a:cubicBezTo>
                  <a:cubicBezTo>
                    <a:pt x="2628" y="3897"/>
                    <a:pt x="1867" y="1339"/>
                    <a:pt x="761" y="118"/>
                  </a:cubicBezTo>
                  <a:cubicBezTo>
                    <a:pt x="699" y="45"/>
                    <a:pt x="58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7" name="Google Shape;2820;p47">
              <a:extLst>
                <a:ext uri="{FF2B5EF4-FFF2-40B4-BE49-F238E27FC236}">
                  <a16:creationId xmlns:a16="http://schemas.microsoft.com/office/drawing/2014/main" id="{16D25563-BE9B-F6F2-4D10-47BF39C2D9AC}"/>
                </a:ext>
              </a:extLst>
            </p:cNvPr>
            <p:cNvSpPr/>
            <p:nvPr/>
          </p:nvSpPr>
          <p:spPr>
            <a:xfrm flipH="1">
              <a:off x="8277248" y="233091"/>
              <a:ext cx="59044" cy="183428"/>
            </a:xfrm>
            <a:custGeom>
              <a:avLst/>
              <a:gdLst/>
              <a:ahLst/>
              <a:cxnLst/>
              <a:rect l="l" t="t" r="r" b="b"/>
              <a:pathLst>
                <a:path w="1983" h="6161" extrusionOk="0">
                  <a:moveTo>
                    <a:pt x="1120" y="0"/>
                  </a:moveTo>
                  <a:cubicBezTo>
                    <a:pt x="955" y="0"/>
                    <a:pt x="804" y="73"/>
                    <a:pt x="738" y="206"/>
                  </a:cubicBezTo>
                  <a:cubicBezTo>
                    <a:pt x="35" y="1658"/>
                    <a:pt x="1" y="4308"/>
                    <a:pt x="312" y="5863"/>
                  </a:cubicBezTo>
                  <a:cubicBezTo>
                    <a:pt x="348" y="6059"/>
                    <a:pt x="473" y="6161"/>
                    <a:pt x="603" y="6161"/>
                  </a:cubicBezTo>
                  <a:cubicBezTo>
                    <a:pt x="717" y="6161"/>
                    <a:pt x="834" y="6082"/>
                    <a:pt x="899" y="5921"/>
                  </a:cubicBezTo>
                  <a:cubicBezTo>
                    <a:pt x="1487" y="4457"/>
                    <a:pt x="1982" y="1865"/>
                    <a:pt x="1567" y="275"/>
                  </a:cubicBezTo>
                  <a:cubicBezTo>
                    <a:pt x="1533" y="160"/>
                    <a:pt x="1452" y="80"/>
                    <a:pt x="1314" y="34"/>
                  </a:cubicBezTo>
                  <a:cubicBezTo>
                    <a:pt x="1250" y="11"/>
                    <a:pt x="118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8" name="Google Shape;2821;p47">
              <a:extLst>
                <a:ext uri="{FF2B5EF4-FFF2-40B4-BE49-F238E27FC236}">
                  <a16:creationId xmlns:a16="http://schemas.microsoft.com/office/drawing/2014/main" id="{B80EC5F4-8D0E-D143-CE2A-E186A7124699}"/>
                </a:ext>
              </a:extLst>
            </p:cNvPr>
            <p:cNvSpPr/>
            <p:nvPr/>
          </p:nvSpPr>
          <p:spPr>
            <a:xfrm flipH="1">
              <a:off x="8054628" y="314876"/>
              <a:ext cx="113711" cy="158241"/>
            </a:xfrm>
            <a:custGeom>
              <a:avLst/>
              <a:gdLst/>
              <a:ahLst/>
              <a:cxnLst/>
              <a:rect l="l" t="t" r="r" b="b"/>
              <a:pathLst>
                <a:path w="3819" h="5315" extrusionOk="0">
                  <a:moveTo>
                    <a:pt x="3290" y="0"/>
                  </a:moveTo>
                  <a:cubicBezTo>
                    <a:pt x="3213" y="0"/>
                    <a:pt x="3140" y="21"/>
                    <a:pt x="3081" y="63"/>
                  </a:cubicBezTo>
                  <a:cubicBezTo>
                    <a:pt x="1756" y="1042"/>
                    <a:pt x="512" y="3393"/>
                    <a:pt x="74" y="4879"/>
                  </a:cubicBezTo>
                  <a:cubicBezTo>
                    <a:pt x="0" y="5131"/>
                    <a:pt x="135" y="5315"/>
                    <a:pt x="322" y="5315"/>
                  </a:cubicBezTo>
                  <a:cubicBezTo>
                    <a:pt x="399" y="5315"/>
                    <a:pt x="485" y="5284"/>
                    <a:pt x="569" y="5213"/>
                  </a:cubicBezTo>
                  <a:cubicBezTo>
                    <a:pt x="1756" y="4199"/>
                    <a:pt x="3415" y="2125"/>
                    <a:pt x="3784" y="512"/>
                  </a:cubicBezTo>
                  <a:cubicBezTo>
                    <a:pt x="3818" y="397"/>
                    <a:pt x="3784" y="282"/>
                    <a:pt x="3668" y="178"/>
                  </a:cubicBezTo>
                  <a:cubicBezTo>
                    <a:pt x="3566" y="62"/>
                    <a:pt x="3422" y="0"/>
                    <a:pt x="329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9" name="Google Shape;2822;p47">
              <a:extLst>
                <a:ext uri="{FF2B5EF4-FFF2-40B4-BE49-F238E27FC236}">
                  <a16:creationId xmlns:a16="http://schemas.microsoft.com/office/drawing/2014/main" id="{EB6DCB8F-2575-99AB-3C44-106270DF2C0F}"/>
                </a:ext>
              </a:extLst>
            </p:cNvPr>
            <p:cNvSpPr/>
            <p:nvPr/>
          </p:nvSpPr>
          <p:spPr>
            <a:xfrm flipH="1">
              <a:off x="7886227" y="495983"/>
              <a:ext cx="168259" cy="100780"/>
            </a:xfrm>
            <a:custGeom>
              <a:avLst/>
              <a:gdLst/>
              <a:ahLst/>
              <a:cxnLst/>
              <a:rect l="l" t="t" r="r" b="b"/>
              <a:pathLst>
                <a:path w="5651" h="3385" extrusionOk="0">
                  <a:moveTo>
                    <a:pt x="5197" y="1"/>
                  </a:moveTo>
                  <a:cubicBezTo>
                    <a:pt x="5180" y="1"/>
                    <a:pt x="5162" y="2"/>
                    <a:pt x="5144" y="5"/>
                  </a:cubicBezTo>
                  <a:cubicBezTo>
                    <a:pt x="3531" y="247"/>
                    <a:pt x="1354" y="1722"/>
                    <a:pt x="236" y="2851"/>
                  </a:cubicBezTo>
                  <a:cubicBezTo>
                    <a:pt x="1" y="3086"/>
                    <a:pt x="129" y="3385"/>
                    <a:pt x="410" y="3385"/>
                  </a:cubicBezTo>
                  <a:cubicBezTo>
                    <a:pt x="446" y="3385"/>
                    <a:pt x="484" y="3380"/>
                    <a:pt x="524" y="3369"/>
                  </a:cubicBezTo>
                  <a:cubicBezTo>
                    <a:pt x="2068" y="3024"/>
                    <a:pt x="4487" y="1964"/>
                    <a:pt x="5547" y="720"/>
                  </a:cubicBezTo>
                  <a:cubicBezTo>
                    <a:pt x="5616" y="639"/>
                    <a:pt x="5651" y="512"/>
                    <a:pt x="5616" y="374"/>
                  </a:cubicBezTo>
                  <a:cubicBezTo>
                    <a:pt x="5564" y="163"/>
                    <a:pt x="5386" y="1"/>
                    <a:pt x="5197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0" name="Google Shape;2823;p47">
              <a:extLst>
                <a:ext uri="{FF2B5EF4-FFF2-40B4-BE49-F238E27FC236}">
                  <a16:creationId xmlns:a16="http://schemas.microsoft.com/office/drawing/2014/main" id="{540CC3BD-399C-5484-7FEE-1DD94186BE66}"/>
                </a:ext>
              </a:extLst>
            </p:cNvPr>
            <p:cNvSpPr/>
            <p:nvPr/>
          </p:nvSpPr>
          <p:spPr>
            <a:xfrm flipH="1">
              <a:off x="7966141" y="980473"/>
              <a:ext cx="123745" cy="102566"/>
            </a:xfrm>
            <a:custGeom>
              <a:avLst/>
              <a:gdLst/>
              <a:ahLst/>
              <a:cxnLst/>
              <a:rect l="l" t="t" r="r" b="b"/>
              <a:pathLst>
                <a:path w="4156" h="3445" extrusionOk="0">
                  <a:moveTo>
                    <a:pt x="299" y="0"/>
                  </a:moveTo>
                  <a:cubicBezTo>
                    <a:pt x="101" y="0"/>
                    <a:pt x="1" y="206"/>
                    <a:pt x="123" y="403"/>
                  </a:cubicBezTo>
                  <a:cubicBezTo>
                    <a:pt x="849" y="1463"/>
                    <a:pt x="2404" y="2972"/>
                    <a:pt x="3660" y="3433"/>
                  </a:cubicBezTo>
                  <a:cubicBezTo>
                    <a:pt x="3687" y="3441"/>
                    <a:pt x="3716" y="3444"/>
                    <a:pt x="3748" y="3444"/>
                  </a:cubicBezTo>
                  <a:cubicBezTo>
                    <a:pt x="3810" y="3444"/>
                    <a:pt x="3879" y="3429"/>
                    <a:pt x="3948" y="3398"/>
                  </a:cubicBezTo>
                  <a:cubicBezTo>
                    <a:pt x="4098" y="3295"/>
                    <a:pt x="4155" y="3087"/>
                    <a:pt x="4075" y="2937"/>
                  </a:cubicBezTo>
                  <a:cubicBezTo>
                    <a:pt x="3384" y="1785"/>
                    <a:pt x="1609" y="541"/>
                    <a:pt x="446" y="34"/>
                  </a:cubicBezTo>
                  <a:cubicBezTo>
                    <a:pt x="393" y="11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1" name="Google Shape;2824;p47">
              <a:extLst>
                <a:ext uri="{FF2B5EF4-FFF2-40B4-BE49-F238E27FC236}">
                  <a16:creationId xmlns:a16="http://schemas.microsoft.com/office/drawing/2014/main" id="{B0EA3456-617F-8DAD-3210-950E475CCEC7}"/>
                </a:ext>
              </a:extLst>
            </p:cNvPr>
            <p:cNvSpPr/>
            <p:nvPr/>
          </p:nvSpPr>
          <p:spPr>
            <a:xfrm flipH="1">
              <a:off x="8154104" y="1080092"/>
              <a:ext cx="70120" cy="141241"/>
            </a:xfrm>
            <a:custGeom>
              <a:avLst/>
              <a:gdLst/>
              <a:ahLst/>
              <a:cxnLst/>
              <a:rect l="l" t="t" r="r" b="b"/>
              <a:pathLst>
                <a:path w="2355" h="4744" extrusionOk="0">
                  <a:moveTo>
                    <a:pt x="255" y="0"/>
                  </a:moveTo>
                  <a:cubicBezTo>
                    <a:pt x="118" y="0"/>
                    <a:pt x="0" y="129"/>
                    <a:pt x="15" y="317"/>
                  </a:cubicBezTo>
                  <a:cubicBezTo>
                    <a:pt x="84" y="1032"/>
                    <a:pt x="315" y="1919"/>
                    <a:pt x="580" y="2587"/>
                  </a:cubicBezTo>
                  <a:cubicBezTo>
                    <a:pt x="833" y="3301"/>
                    <a:pt x="1225" y="4108"/>
                    <a:pt x="1720" y="4649"/>
                  </a:cubicBezTo>
                  <a:cubicBezTo>
                    <a:pt x="1772" y="4701"/>
                    <a:pt x="1851" y="4743"/>
                    <a:pt x="1967" y="4743"/>
                  </a:cubicBezTo>
                  <a:cubicBezTo>
                    <a:pt x="1980" y="4743"/>
                    <a:pt x="1994" y="4742"/>
                    <a:pt x="2008" y="4741"/>
                  </a:cubicBezTo>
                  <a:cubicBezTo>
                    <a:pt x="2193" y="4718"/>
                    <a:pt x="2354" y="4557"/>
                    <a:pt x="2331" y="4396"/>
                  </a:cubicBezTo>
                  <a:cubicBezTo>
                    <a:pt x="2308" y="3969"/>
                    <a:pt x="2216" y="3601"/>
                    <a:pt x="2101" y="3220"/>
                  </a:cubicBezTo>
                  <a:cubicBezTo>
                    <a:pt x="1743" y="2103"/>
                    <a:pt x="1064" y="859"/>
                    <a:pt x="476" y="121"/>
                  </a:cubicBezTo>
                  <a:cubicBezTo>
                    <a:pt x="408" y="37"/>
                    <a:pt x="329" y="0"/>
                    <a:pt x="255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2" name="Google Shape;2825;p47">
              <a:extLst>
                <a:ext uri="{FF2B5EF4-FFF2-40B4-BE49-F238E27FC236}">
                  <a16:creationId xmlns:a16="http://schemas.microsoft.com/office/drawing/2014/main" id="{5C34447F-300C-AC24-1DE7-0A971100D845}"/>
                </a:ext>
              </a:extLst>
            </p:cNvPr>
            <p:cNvSpPr/>
            <p:nvPr/>
          </p:nvSpPr>
          <p:spPr>
            <a:xfrm flipH="1">
              <a:off x="8369546" y="1105756"/>
              <a:ext cx="46657" cy="150679"/>
            </a:xfrm>
            <a:custGeom>
              <a:avLst/>
              <a:gdLst/>
              <a:ahLst/>
              <a:cxnLst/>
              <a:rect l="l" t="t" r="r" b="b"/>
              <a:pathLst>
                <a:path w="1567" h="5061" extrusionOk="0">
                  <a:moveTo>
                    <a:pt x="1067" y="1"/>
                  </a:moveTo>
                  <a:cubicBezTo>
                    <a:pt x="972" y="1"/>
                    <a:pt x="873" y="67"/>
                    <a:pt x="818" y="204"/>
                  </a:cubicBezTo>
                  <a:cubicBezTo>
                    <a:pt x="357" y="1414"/>
                    <a:pt x="0" y="3545"/>
                    <a:pt x="323" y="4824"/>
                  </a:cubicBezTo>
                  <a:cubicBezTo>
                    <a:pt x="357" y="4916"/>
                    <a:pt x="415" y="4985"/>
                    <a:pt x="519" y="5031"/>
                  </a:cubicBezTo>
                  <a:cubicBezTo>
                    <a:pt x="567" y="5051"/>
                    <a:pt x="617" y="5060"/>
                    <a:pt x="666" y="5060"/>
                  </a:cubicBezTo>
                  <a:cubicBezTo>
                    <a:pt x="791" y="5060"/>
                    <a:pt x="907" y="4998"/>
                    <a:pt x="956" y="4882"/>
                  </a:cubicBezTo>
                  <a:cubicBezTo>
                    <a:pt x="1521" y="3672"/>
                    <a:pt x="1567" y="1517"/>
                    <a:pt x="1302" y="239"/>
                  </a:cubicBezTo>
                  <a:cubicBezTo>
                    <a:pt x="1272" y="82"/>
                    <a:pt x="1172" y="1"/>
                    <a:pt x="1067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3" name="Google Shape;2826;p47">
              <a:extLst>
                <a:ext uri="{FF2B5EF4-FFF2-40B4-BE49-F238E27FC236}">
                  <a16:creationId xmlns:a16="http://schemas.microsoft.com/office/drawing/2014/main" id="{10987AD2-BA2D-1A72-8941-BE45223B8891}"/>
                </a:ext>
              </a:extLst>
            </p:cNvPr>
            <p:cNvSpPr/>
            <p:nvPr/>
          </p:nvSpPr>
          <p:spPr>
            <a:xfrm flipH="1">
              <a:off x="8535948" y="1050796"/>
              <a:ext cx="91558" cy="130076"/>
            </a:xfrm>
            <a:custGeom>
              <a:avLst/>
              <a:gdLst/>
              <a:ahLst/>
              <a:cxnLst/>
              <a:rect l="l" t="t" r="r" b="b"/>
              <a:pathLst>
                <a:path w="3075" h="4369" extrusionOk="0">
                  <a:moveTo>
                    <a:pt x="2813" y="1"/>
                  </a:moveTo>
                  <a:cubicBezTo>
                    <a:pt x="2747" y="1"/>
                    <a:pt x="2674" y="29"/>
                    <a:pt x="2604" y="92"/>
                  </a:cubicBezTo>
                  <a:cubicBezTo>
                    <a:pt x="1613" y="944"/>
                    <a:pt x="311" y="2672"/>
                    <a:pt x="12" y="3951"/>
                  </a:cubicBezTo>
                  <a:cubicBezTo>
                    <a:pt x="0" y="4032"/>
                    <a:pt x="12" y="4135"/>
                    <a:pt x="81" y="4239"/>
                  </a:cubicBezTo>
                  <a:cubicBezTo>
                    <a:pt x="158" y="4323"/>
                    <a:pt x="268" y="4368"/>
                    <a:pt x="372" y="4368"/>
                  </a:cubicBezTo>
                  <a:cubicBezTo>
                    <a:pt x="439" y="4368"/>
                    <a:pt x="503" y="4349"/>
                    <a:pt x="553" y="4308"/>
                  </a:cubicBezTo>
                  <a:cubicBezTo>
                    <a:pt x="1636" y="3490"/>
                    <a:pt x="2662" y="1566"/>
                    <a:pt x="3019" y="357"/>
                  </a:cubicBezTo>
                  <a:cubicBezTo>
                    <a:pt x="3075" y="148"/>
                    <a:pt x="2963" y="1"/>
                    <a:pt x="2813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4" name="Google Shape;2827;p47">
              <a:extLst>
                <a:ext uri="{FF2B5EF4-FFF2-40B4-BE49-F238E27FC236}">
                  <a16:creationId xmlns:a16="http://schemas.microsoft.com/office/drawing/2014/main" id="{260B5912-25D1-EECC-2CBE-6DE518DD4EE5}"/>
                </a:ext>
              </a:extLst>
            </p:cNvPr>
            <p:cNvSpPr/>
            <p:nvPr/>
          </p:nvSpPr>
          <p:spPr>
            <a:xfrm flipH="1">
              <a:off x="7618130" y="790970"/>
              <a:ext cx="1075592" cy="624687"/>
            </a:xfrm>
            <a:custGeom>
              <a:avLst/>
              <a:gdLst/>
              <a:ahLst/>
              <a:cxnLst/>
              <a:rect l="l" t="t" r="r" b="b"/>
              <a:pathLst>
                <a:path w="36124" h="20982" extrusionOk="0">
                  <a:moveTo>
                    <a:pt x="17873" y="0"/>
                  </a:moveTo>
                  <a:cubicBezTo>
                    <a:pt x="16111" y="0"/>
                    <a:pt x="14339" y="977"/>
                    <a:pt x="13261" y="2955"/>
                  </a:cubicBezTo>
                  <a:cubicBezTo>
                    <a:pt x="12787" y="3828"/>
                    <a:pt x="12805" y="4271"/>
                    <a:pt x="12691" y="4271"/>
                  </a:cubicBezTo>
                  <a:cubicBezTo>
                    <a:pt x="12666" y="4271"/>
                    <a:pt x="12636" y="4251"/>
                    <a:pt x="12593" y="4210"/>
                  </a:cubicBezTo>
                  <a:cubicBezTo>
                    <a:pt x="11827" y="3519"/>
                    <a:pt x="10948" y="3206"/>
                    <a:pt x="10102" y="3206"/>
                  </a:cubicBezTo>
                  <a:cubicBezTo>
                    <a:pt x="8211" y="3206"/>
                    <a:pt x="6485" y="4771"/>
                    <a:pt x="6556" y="7183"/>
                  </a:cubicBezTo>
                  <a:cubicBezTo>
                    <a:pt x="6556" y="7378"/>
                    <a:pt x="6556" y="7563"/>
                    <a:pt x="6602" y="7736"/>
                  </a:cubicBezTo>
                  <a:cubicBezTo>
                    <a:pt x="6625" y="7897"/>
                    <a:pt x="6441" y="7874"/>
                    <a:pt x="6084" y="7931"/>
                  </a:cubicBezTo>
                  <a:cubicBezTo>
                    <a:pt x="1602" y="8657"/>
                    <a:pt x="1" y="13796"/>
                    <a:pt x="3469" y="16503"/>
                  </a:cubicBezTo>
                  <a:cubicBezTo>
                    <a:pt x="4440" y="17257"/>
                    <a:pt x="5627" y="17657"/>
                    <a:pt x="6880" y="17657"/>
                  </a:cubicBezTo>
                  <a:cubicBezTo>
                    <a:pt x="7157" y="17657"/>
                    <a:pt x="7438" y="17637"/>
                    <a:pt x="7720" y="17597"/>
                  </a:cubicBezTo>
                  <a:cubicBezTo>
                    <a:pt x="8572" y="17471"/>
                    <a:pt x="8860" y="17309"/>
                    <a:pt x="9506" y="17044"/>
                  </a:cubicBezTo>
                  <a:cubicBezTo>
                    <a:pt x="9678" y="17194"/>
                    <a:pt x="9770" y="18438"/>
                    <a:pt x="11164" y="19602"/>
                  </a:cubicBezTo>
                  <a:cubicBezTo>
                    <a:pt x="12274" y="20537"/>
                    <a:pt x="13663" y="20982"/>
                    <a:pt x="15035" y="20982"/>
                  </a:cubicBezTo>
                  <a:cubicBezTo>
                    <a:pt x="17110" y="20982"/>
                    <a:pt x="19145" y="19965"/>
                    <a:pt x="20116" y="18093"/>
                  </a:cubicBezTo>
                  <a:cubicBezTo>
                    <a:pt x="20144" y="18036"/>
                    <a:pt x="20170" y="17999"/>
                    <a:pt x="20206" y="17999"/>
                  </a:cubicBezTo>
                  <a:cubicBezTo>
                    <a:pt x="20244" y="17999"/>
                    <a:pt x="20293" y="18039"/>
                    <a:pt x="20370" y="18139"/>
                  </a:cubicBezTo>
                  <a:cubicBezTo>
                    <a:pt x="21403" y="19470"/>
                    <a:pt x="22791" y="20144"/>
                    <a:pt x="24101" y="20144"/>
                  </a:cubicBezTo>
                  <a:cubicBezTo>
                    <a:pt x="25931" y="20144"/>
                    <a:pt x="27608" y="18830"/>
                    <a:pt x="27950" y="16157"/>
                  </a:cubicBezTo>
                  <a:cubicBezTo>
                    <a:pt x="27975" y="16058"/>
                    <a:pt x="27994" y="15982"/>
                    <a:pt x="28076" y="15982"/>
                  </a:cubicBezTo>
                  <a:cubicBezTo>
                    <a:pt x="28108" y="15982"/>
                    <a:pt x="28149" y="15993"/>
                    <a:pt x="28204" y="16019"/>
                  </a:cubicBezTo>
                  <a:cubicBezTo>
                    <a:pt x="28791" y="16273"/>
                    <a:pt x="29436" y="16388"/>
                    <a:pt x="30082" y="16388"/>
                  </a:cubicBezTo>
                  <a:cubicBezTo>
                    <a:pt x="31510" y="16376"/>
                    <a:pt x="32939" y="15743"/>
                    <a:pt x="33849" y="14660"/>
                  </a:cubicBezTo>
                  <a:cubicBezTo>
                    <a:pt x="36124" y="11852"/>
                    <a:pt x="33823" y="8251"/>
                    <a:pt x="30434" y="8251"/>
                  </a:cubicBezTo>
                  <a:cubicBezTo>
                    <a:pt x="30012" y="8251"/>
                    <a:pt x="29574" y="8307"/>
                    <a:pt x="29125" y="8427"/>
                  </a:cubicBezTo>
                  <a:cubicBezTo>
                    <a:pt x="29109" y="8430"/>
                    <a:pt x="29093" y="8432"/>
                    <a:pt x="29079" y="8432"/>
                  </a:cubicBezTo>
                  <a:cubicBezTo>
                    <a:pt x="28995" y="8432"/>
                    <a:pt x="28953" y="8376"/>
                    <a:pt x="28953" y="8277"/>
                  </a:cubicBezTo>
                  <a:cubicBezTo>
                    <a:pt x="28953" y="8220"/>
                    <a:pt x="28930" y="8162"/>
                    <a:pt x="28953" y="8104"/>
                  </a:cubicBezTo>
                  <a:cubicBezTo>
                    <a:pt x="29068" y="7528"/>
                    <a:pt x="28930" y="6123"/>
                    <a:pt x="28146" y="5132"/>
                  </a:cubicBezTo>
                  <a:cubicBezTo>
                    <a:pt x="27544" y="4383"/>
                    <a:pt x="26706" y="4000"/>
                    <a:pt x="25817" y="4000"/>
                  </a:cubicBezTo>
                  <a:cubicBezTo>
                    <a:pt x="24955" y="4000"/>
                    <a:pt x="24044" y="4360"/>
                    <a:pt x="23250" y="5097"/>
                  </a:cubicBezTo>
                  <a:lnTo>
                    <a:pt x="23158" y="5143"/>
                  </a:lnTo>
                  <a:cubicBezTo>
                    <a:pt x="23042" y="4878"/>
                    <a:pt x="23042" y="3876"/>
                    <a:pt x="22247" y="2597"/>
                  </a:cubicBezTo>
                  <a:cubicBezTo>
                    <a:pt x="21195" y="873"/>
                    <a:pt x="19538" y="0"/>
                    <a:pt x="1787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5" name="Google Shape;2828;p47">
              <a:extLst>
                <a:ext uri="{FF2B5EF4-FFF2-40B4-BE49-F238E27FC236}">
                  <a16:creationId xmlns:a16="http://schemas.microsoft.com/office/drawing/2014/main" id="{C203E610-1FD3-006C-C92C-8295606B8D90}"/>
                </a:ext>
              </a:extLst>
            </p:cNvPr>
            <p:cNvSpPr/>
            <p:nvPr/>
          </p:nvSpPr>
          <p:spPr>
            <a:xfrm flipH="1">
              <a:off x="7613492" y="1037041"/>
              <a:ext cx="944374" cy="378230"/>
            </a:xfrm>
            <a:custGeom>
              <a:avLst/>
              <a:gdLst/>
              <a:ahLst/>
              <a:cxnLst/>
              <a:rect l="l" t="t" r="r" b="b"/>
              <a:pathLst>
                <a:path w="31717" h="12704" extrusionOk="0">
                  <a:moveTo>
                    <a:pt x="26164" y="1"/>
                  </a:moveTo>
                  <a:lnTo>
                    <a:pt x="26164" y="1"/>
                  </a:lnTo>
                  <a:cubicBezTo>
                    <a:pt x="27120" y="1982"/>
                    <a:pt x="25899" y="4171"/>
                    <a:pt x="23848" y="4690"/>
                  </a:cubicBezTo>
                  <a:cubicBezTo>
                    <a:pt x="23543" y="4760"/>
                    <a:pt x="23243" y="4785"/>
                    <a:pt x="22943" y="4785"/>
                  </a:cubicBezTo>
                  <a:cubicBezTo>
                    <a:pt x="22609" y="4785"/>
                    <a:pt x="22276" y="4754"/>
                    <a:pt x="21936" y="4724"/>
                  </a:cubicBezTo>
                  <a:cubicBezTo>
                    <a:pt x="21472" y="4687"/>
                    <a:pt x="21057" y="4668"/>
                    <a:pt x="20676" y="4668"/>
                  </a:cubicBezTo>
                  <a:cubicBezTo>
                    <a:pt x="18547" y="4668"/>
                    <a:pt x="17486" y="5284"/>
                    <a:pt x="15023" y="6994"/>
                  </a:cubicBezTo>
                  <a:cubicBezTo>
                    <a:pt x="13822" y="7822"/>
                    <a:pt x="12602" y="8855"/>
                    <a:pt x="11113" y="8855"/>
                  </a:cubicBezTo>
                  <a:cubicBezTo>
                    <a:pt x="10945" y="8855"/>
                    <a:pt x="10774" y="8842"/>
                    <a:pt x="10599" y="8814"/>
                  </a:cubicBezTo>
                  <a:cubicBezTo>
                    <a:pt x="9493" y="8641"/>
                    <a:pt x="8710" y="7881"/>
                    <a:pt x="7834" y="7247"/>
                  </a:cubicBezTo>
                  <a:cubicBezTo>
                    <a:pt x="6719" y="6427"/>
                    <a:pt x="5552" y="5768"/>
                    <a:pt x="4215" y="5768"/>
                  </a:cubicBezTo>
                  <a:cubicBezTo>
                    <a:pt x="3881" y="5768"/>
                    <a:pt x="3537" y="5809"/>
                    <a:pt x="3180" y="5899"/>
                  </a:cubicBezTo>
                  <a:cubicBezTo>
                    <a:pt x="1774" y="6256"/>
                    <a:pt x="795" y="7397"/>
                    <a:pt x="115" y="8618"/>
                  </a:cubicBezTo>
                  <a:cubicBezTo>
                    <a:pt x="0" y="8837"/>
                    <a:pt x="12" y="8872"/>
                    <a:pt x="231" y="8975"/>
                  </a:cubicBezTo>
                  <a:cubicBezTo>
                    <a:pt x="807" y="9241"/>
                    <a:pt x="1546" y="9382"/>
                    <a:pt x="2308" y="9382"/>
                  </a:cubicBezTo>
                  <a:cubicBezTo>
                    <a:pt x="3130" y="9382"/>
                    <a:pt x="3978" y="9218"/>
                    <a:pt x="4678" y="8872"/>
                  </a:cubicBezTo>
                  <a:cubicBezTo>
                    <a:pt x="4821" y="8800"/>
                    <a:pt x="4895" y="8757"/>
                    <a:pt x="4940" y="8757"/>
                  </a:cubicBezTo>
                  <a:cubicBezTo>
                    <a:pt x="5018" y="8757"/>
                    <a:pt x="5010" y="8884"/>
                    <a:pt x="5127" y="9206"/>
                  </a:cubicBezTo>
                  <a:cubicBezTo>
                    <a:pt x="5953" y="11461"/>
                    <a:pt x="8191" y="12703"/>
                    <a:pt x="10479" y="12703"/>
                  </a:cubicBezTo>
                  <a:cubicBezTo>
                    <a:pt x="11510" y="12703"/>
                    <a:pt x="12552" y="12451"/>
                    <a:pt x="13479" y="11925"/>
                  </a:cubicBezTo>
                  <a:cubicBezTo>
                    <a:pt x="15279" y="10910"/>
                    <a:pt x="15454" y="9733"/>
                    <a:pt x="15661" y="9733"/>
                  </a:cubicBezTo>
                  <a:cubicBezTo>
                    <a:pt x="15682" y="9733"/>
                    <a:pt x="15703" y="9745"/>
                    <a:pt x="15726" y="9770"/>
                  </a:cubicBezTo>
                  <a:cubicBezTo>
                    <a:pt x="15853" y="9908"/>
                    <a:pt x="16129" y="10346"/>
                    <a:pt x="16832" y="10876"/>
                  </a:cubicBezTo>
                  <a:cubicBezTo>
                    <a:pt x="17727" y="11549"/>
                    <a:pt x="18686" y="11876"/>
                    <a:pt x="19590" y="11876"/>
                  </a:cubicBezTo>
                  <a:cubicBezTo>
                    <a:pt x="21456" y="11876"/>
                    <a:pt x="23084" y="10481"/>
                    <a:pt x="23410" y="7858"/>
                  </a:cubicBezTo>
                  <a:cubicBezTo>
                    <a:pt x="23424" y="7757"/>
                    <a:pt x="23452" y="7719"/>
                    <a:pt x="23510" y="7719"/>
                  </a:cubicBezTo>
                  <a:cubicBezTo>
                    <a:pt x="23697" y="7719"/>
                    <a:pt x="24195" y="8123"/>
                    <a:pt x="25507" y="8123"/>
                  </a:cubicBezTo>
                  <a:cubicBezTo>
                    <a:pt x="26095" y="8123"/>
                    <a:pt x="26705" y="8008"/>
                    <a:pt x="27247" y="7812"/>
                  </a:cubicBezTo>
                  <a:cubicBezTo>
                    <a:pt x="31717" y="6141"/>
                    <a:pt x="30807" y="254"/>
                    <a:pt x="2616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6" name="Google Shape;2829;p47">
              <a:extLst>
                <a:ext uri="{FF2B5EF4-FFF2-40B4-BE49-F238E27FC236}">
                  <a16:creationId xmlns:a16="http://schemas.microsoft.com/office/drawing/2014/main" id="{1D866C5D-976F-97B8-6770-886BBE20AABC}"/>
                </a:ext>
              </a:extLst>
            </p:cNvPr>
            <p:cNvSpPr/>
            <p:nvPr/>
          </p:nvSpPr>
          <p:spPr>
            <a:xfrm flipH="1">
              <a:off x="8082493" y="853820"/>
              <a:ext cx="182521" cy="110545"/>
            </a:xfrm>
            <a:custGeom>
              <a:avLst/>
              <a:gdLst/>
              <a:ahLst/>
              <a:cxnLst/>
              <a:rect l="l" t="t" r="r" b="b"/>
              <a:pathLst>
                <a:path w="6130" h="3713" extrusionOk="0">
                  <a:moveTo>
                    <a:pt x="3362" y="1"/>
                  </a:moveTo>
                  <a:cubicBezTo>
                    <a:pt x="1738" y="1"/>
                    <a:pt x="306" y="1281"/>
                    <a:pt x="14" y="3505"/>
                  </a:cubicBezTo>
                  <a:cubicBezTo>
                    <a:pt x="1" y="3635"/>
                    <a:pt x="101" y="3712"/>
                    <a:pt x="199" y="3712"/>
                  </a:cubicBezTo>
                  <a:cubicBezTo>
                    <a:pt x="266" y="3712"/>
                    <a:pt x="332" y="3676"/>
                    <a:pt x="360" y="3597"/>
                  </a:cubicBezTo>
                  <a:cubicBezTo>
                    <a:pt x="360" y="3597"/>
                    <a:pt x="360" y="3597"/>
                    <a:pt x="360" y="3597"/>
                  </a:cubicBezTo>
                  <a:cubicBezTo>
                    <a:pt x="364" y="3597"/>
                    <a:pt x="708" y="2625"/>
                    <a:pt x="1189" y="1973"/>
                  </a:cubicBezTo>
                  <a:cubicBezTo>
                    <a:pt x="1890" y="988"/>
                    <a:pt x="2714" y="687"/>
                    <a:pt x="3472" y="687"/>
                  </a:cubicBezTo>
                  <a:cubicBezTo>
                    <a:pt x="4647" y="687"/>
                    <a:pt x="5662" y="1410"/>
                    <a:pt x="5809" y="1431"/>
                  </a:cubicBezTo>
                  <a:cubicBezTo>
                    <a:pt x="5839" y="1449"/>
                    <a:pt x="5868" y="1456"/>
                    <a:pt x="5895" y="1456"/>
                  </a:cubicBezTo>
                  <a:cubicBezTo>
                    <a:pt x="6031" y="1456"/>
                    <a:pt x="6130" y="1271"/>
                    <a:pt x="6005" y="1166"/>
                  </a:cubicBezTo>
                  <a:cubicBezTo>
                    <a:pt x="5167" y="372"/>
                    <a:pt x="4236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7" name="Google Shape;2830;p47">
              <a:extLst>
                <a:ext uri="{FF2B5EF4-FFF2-40B4-BE49-F238E27FC236}">
                  <a16:creationId xmlns:a16="http://schemas.microsoft.com/office/drawing/2014/main" id="{61277141-DB8D-654C-9988-D4E5CCDE6001}"/>
                </a:ext>
              </a:extLst>
            </p:cNvPr>
            <p:cNvSpPr/>
            <p:nvPr/>
          </p:nvSpPr>
          <p:spPr>
            <a:xfrm flipH="1">
              <a:off x="8499533" y="1077502"/>
              <a:ext cx="139258" cy="176402"/>
            </a:xfrm>
            <a:custGeom>
              <a:avLst/>
              <a:gdLst/>
              <a:ahLst/>
              <a:cxnLst/>
              <a:rect l="l" t="t" r="r" b="b"/>
              <a:pathLst>
                <a:path w="4677" h="5925" extrusionOk="0">
                  <a:moveTo>
                    <a:pt x="4142" y="0"/>
                  </a:moveTo>
                  <a:cubicBezTo>
                    <a:pt x="1781" y="0"/>
                    <a:pt x="0" y="3489"/>
                    <a:pt x="1969" y="5854"/>
                  </a:cubicBezTo>
                  <a:cubicBezTo>
                    <a:pt x="2013" y="5904"/>
                    <a:pt x="2064" y="5925"/>
                    <a:pt x="2113" y="5925"/>
                  </a:cubicBezTo>
                  <a:cubicBezTo>
                    <a:pt x="2232" y="5925"/>
                    <a:pt x="2337" y="5800"/>
                    <a:pt x="2280" y="5669"/>
                  </a:cubicBezTo>
                  <a:lnTo>
                    <a:pt x="2280" y="5669"/>
                  </a:lnTo>
                  <a:cubicBezTo>
                    <a:pt x="2281" y="5670"/>
                    <a:pt x="2281" y="5670"/>
                    <a:pt x="2280" y="5670"/>
                  </a:cubicBezTo>
                  <a:cubicBezTo>
                    <a:pt x="2274" y="5670"/>
                    <a:pt x="1876" y="4923"/>
                    <a:pt x="1819" y="4033"/>
                  </a:cubicBezTo>
                  <a:cubicBezTo>
                    <a:pt x="1739" y="2916"/>
                    <a:pt x="2142" y="1787"/>
                    <a:pt x="2983" y="1049"/>
                  </a:cubicBezTo>
                  <a:cubicBezTo>
                    <a:pt x="3686" y="416"/>
                    <a:pt x="4412" y="393"/>
                    <a:pt x="4481" y="358"/>
                  </a:cubicBezTo>
                  <a:cubicBezTo>
                    <a:pt x="4665" y="347"/>
                    <a:pt x="4677" y="59"/>
                    <a:pt x="4481" y="24"/>
                  </a:cubicBezTo>
                  <a:cubicBezTo>
                    <a:pt x="4367" y="8"/>
                    <a:pt x="4253" y="0"/>
                    <a:pt x="414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8" name="Google Shape;2831;p47">
              <a:extLst>
                <a:ext uri="{FF2B5EF4-FFF2-40B4-BE49-F238E27FC236}">
                  <a16:creationId xmlns:a16="http://schemas.microsoft.com/office/drawing/2014/main" id="{B481E554-96CD-EC76-077B-7A389D7978ED}"/>
                </a:ext>
              </a:extLst>
            </p:cNvPr>
            <p:cNvSpPr/>
            <p:nvPr/>
          </p:nvSpPr>
          <p:spPr>
            <a:xfrm flipH="1">
              <a:off x="8358883" y="930009"/>
              <a:ext cx="121631" cy="115071"/>
            </a:xfrm>
            <a:custGeom>
              <a:avLst/>
              <a:gdLst/>
              <a:ahLst/>
              <a:cxnLst/>
              <a:rect l="l" t="t" r="r" b="b"/>
              <a:pathLst>
                <a:path w="4085" h="3865" extrusionOk="0">
                  <a:moveTo>
                    <a:pt x="3188" y="1"/>
                  </a:moveTo>
                  <a:cubicBezTo>
                    <a:pt x="1446" y="1"/>
                    <a:pt x="0" y="2040"/>
                    <a:pt x="732" y="3757"/>
                  </a:cubicBezTo>
                  <a:cubicBezTo>
                    <a:pt x="769" y="3831"/>
                    <a:pt x="834" y="3865"/>
                    <a:pt x="899" y="3865"/>
                  </a:cubicBezTo>
                  <a:cubicBezTo>
                    <a:pt x="993" y="3865"/>
                    <a:pt x="1084" y="3793"/>
                    <a:pt x="1077" y="3676"/>
                  </a:cubicBezTo>
                  <a:cubicBezTo>
                    <a:pt x="962" y="2040"/>
                    <a:pt x="1987" y="520"/>
                    <a:pt x="3854" y="450"/>
                  </a:cubicBezTo>
                  <a:cubicBezTo>
                    <a:pt x="4050" y="450"/>
                    <a:pt x="4084" y="174"/>
                    <a:pt x="3900" y="116"/>
                  </a:cubicBezTo>
                  <a:cubicBezTo>
                    <a:pt x="3660" y="37"/>
                    <a:pt x="3421" y="1"/>
                    <a:pt x="318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9" name="Google Shape;2832;p47">
              <a:extLst>
                <a:ext uri="{FF2B5EF4-FFF2-40B4-BE49-F238E27FC236}">
                  <a16:creationId xmlns:a16="http://schemas.microsoft.com/office/drawing/2014/main" id="{A5D6C60E-8403-F1D5-B20A-677C2DE59BFD}"/>
                </a:ext>
              </a:extLst>
            </p:cNvPr>
            <p:cNvSpPr/>
            <p:nvPr/>
          </p:nvSpPr>
          <p:spPr>
            <a:xfrm flipH="1">
              <a:off x="8219098" y="1120524"/>
              <a:ext cx="104153" cy="57550"/>
            </a:xfrm>
            <a:custGeom>
              <a:avLst/>
              <a:gdLst/>
              <a:ahLst/>
              <a:cxnLst/>
              <a:rect l="l" t="t" r="r" b="b"/>
              <a:pathLst>
                <a:path w="3498" h="1933" extrusionOk="0">
                  <a:moveTo>
                    <a:pt x="1732" y="1"/>
                  </a:moveTo>
                  <a:cubicBezTo>
                    <a:pt x="1168" y="1"/>
                    <a:pt x="592" y="183"/>
                    <a:pt x="277" y="595"/>
                  </a:cubicBezTo>
                  <a:cubicBezTo>
                    <a:pt x="0" y="964"/>
                    <a:pt x="127" y="1482"/>
                    <a:pt x="749" y="1747"/>
                  </a:cubicBezTo>
                  <a:cubicBezTo>
                    <a:pt x="1036" y="1877"/>
                    <a:pt x="1344" y="1933"/>
                    <a:pt x="1643" y="1933"/>
                  </a:cubicBezTo>
                  <a:cubicBezTo>
                    <a:pt x="2379" y="1933"/>
                    <a:pt x="3059" y="1596"/>
                    <a:pt x="3215" y="1194"/>
                  </a:cubicBezTo>
                  <a:cubicBezTo>
                    <a:pt x="3498" y="465"/>
                    <a:pt x="2631" y="1"/>
                    <a:pt x="1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0" name="Google Shape;2833;p47">
              <a:extLst>
                <a:ext uri="{FF2B5EF4-FFF2-40B4-BE49-F238E27FC236}">
                  <a16:creationId xmlns:a16="http://schemas.microsoft.com/office/drawing/2014/main" id="{FB2DD4A3-1517-CA80-6552-E1FCB54DB708}"/>
                </a:ext>
              </a:extLst>
            </p:cNvPr>
            <p:cNvSpPr/>
            <p:nvPr/>
          </p:nvSpPr>
          <p:spPr>
            <a:xfrm flipH="1">
              <a:off x="7997017" y="1120524"/>
              <a:ext cx="103825" cy="57550"/>
            </a:xfrm>
            <a:custGeom>
              <a:avLst/>
              <a:gdLst/>
              <a:ahLst/>
              <a:cxnLst/>
              <a:rect l="l" t="t" r="r" b="b"/>
              <a:pathLst>
                <a:path w="3487" h="1933" extrusionOk="0">
                  <a:moveTo>
                    <a:pt x="1762" y="1"/>
                  </a:moveTo>
                  <a:cubicBezTo>
                    <a:pt x="863" y="1"/>
                    <a:pt x="0" y="465"/>
                    <a:pt x="284" y="1194"/>
                  </a:cubicBezTo>
                  <a:cubicBezTo>
                    <a:pt x="431" y="1596"/>
                    <a:pt x="1114" y="1933"/>
                    <a:pt x="1849" y="1933"/>
                  </a:cubicBezTo>
                  <a:cubicBezTo>
                    <a:pt x="2148" y="1933"/>
                    <a:pt x="2455" y="1877"/>
                    <a:pt x="2738" y="1747"/>
                  </a:cubicBezTo>
                  <a:cubicBezTo>
                    <a:pt x="3360" y="1482"/>
                    <a:pt x="3487" y="964"/>
                    <a:pt x="3222" y="595"/>
                  </a:cubicBezTo>
                  <a:cubicBezTo>
                    <a:pt x="2902" y="183"/>
                    <a:pt x="2325" y="1"/>
                    <a:pt x="1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1" name="Google Shape;2834;p47">
              <a:extLst>
                <a:ext uri="{FF2B5EF4-FFF2-40B4-BE49-F238E27FC236}">
                  <a16:creationId xmlns:a16="http://schemas.microsoft.com/office/drawing/2014/main" id="{F5B99188-6BA0-2E76-1F62-2115B7D5C2DA}"/>
                </a:ext>
              </a:extLst>
            </p:cNvPr>
            <p:cNvSpPr/>
            <p:nvPr/>
          </p:nvSpPr>
          <p:spPr>
            <a:xfrm flipH="1">
              <a:off x="8110544" y="1081641"/>
              <a:ext cx="99508" cy="63475"/>
            </a:xfrm>
            <a:custGeom>
              <a:avLst/>
              <a:gdLst/>
              <a:ahLst/>
              <a:cxnLst/>
              <a:rect l="l" t="t" r="r" b="b"/>
              <a:pathLst>
                <a:path w="3342" h="2132" extrusionOk="0">
                  <a:moveTo>
                    <a:pt x="208" y="0"/>
                  </a:moveTo>
                  <a:cubicBezTo>
                    <a:pt x="104" y="0"/>
                    <a:pt x="12" y="69"/>
                    <a:pt x="12" y="173"/>
                  </a:cubicBezTo>
                  <a:cubicBezTo>
                    <a:pt x="0" y="761"/>
                    <a:pt x="242" y="1360"/>
                    <a:pt x="645" y="1728"/>
                  </a:cubicBezTo>
                  <a:cubicBezTo>
                    <a:pt x="933" y="1993"/>
                    <a:pt x="1279" y="2132"/>
                    <a:pt x="1659" y="2132"/>
                  </a:cubicBezTo>
                  <a:cubicBezTo>
                    <a:pt x="1705" y="2132"/>
                    <a:pt x="1763" y="2132"/>
                    <a:pt x="1797" y="2120"/>
                  </a:cubicBezTo>
                  <a:cubicBezTo>
                    <a:pt x="2811" y="2016"/>
                    <a:pt x="3341" y="1037"/>
                    <a:pt x="3330" y="173"/>
                  </a:cubicBezTo>
                  <a:cubicBezTo>
                    <a:pt x="3318" y="92"/>
                    <a:pt x="3238" y="0"/>
                    <a:pt x="3145" y="0"/>
                  </a:cubicBezTo>
                  <a:cubicBezTo>
                    <a:pt x="3042" y="0"/>
                    <a:pt x="2973" y="92"/>
                    <a:pt x="2973" y="185"/>
                  </a:cubicBezTo>
                  <a:cubicBezTo>
                    <a:pt x="2984" y="899"/>
                    <a:pt x="2569" y="1705"/>
                    <a:pt x="1774" y="1774"/>
                  </a:cubicBezTo>
                  <a:cubicBezTo>
                    <a:pt x="1732" y="1779"/>
                    <a:pt x="1692" y="1781"/>
                    <a:pt x="1652" y="1781"/>
                  </a:cubicBezTo>
                  <a:cubicBezTo>
                    <a:pt x="1302" y="1781"/>
                    <a:pt x="1054" y="1610"/>
                    <a:pt x="899" y="1475"/>
                  </a:cubicBezTo>
                  <a:cubicBezTo>
                    <a:pt x="565" y="1175"/>
                    <a:pt x="357" y="668"/>
                    <a:pt x="380" y="185"/>
                  </a:cubicBezTo>
                  <a:cubicBezTo>
                    <a:pt x="380" y="92"/>
                    <a:pt x="300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4" name="Google Shape;2835;p47">
              <a:extLst>
                <a:ext uri="{FF2B5EF4-FFF2-40B4-BE49-F238E27FC236}">
                  <a16:creationId xmlns:a16="http://schemas.microsoft.com/office/drawing/2014/main" id="{54E31DF6-0967-2EEC-6B35-54613F290FA8}"/>
                </a:ext>
              </a:extLst>
            </p:cNvPr>
            <p:cNvSpPr/>
            <p:nvPr/>
          </p:nvSpPr>
          <p:spPr>
            <a:xfrm flipH="1">
              <a:off x="8021016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55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1" y="1352"/>
                    <a:pt x="773" y="1233"/>
                  </a:cubicBezTo>
                  <a:cubicBezTo>
                    <a:pt x="519" y="1003"/>
                    <a:pt x="369" y="599"/>
                    <a:pt x="381" y="208"/>
                  </a:cubicBezTo>
                  <a:cubicBezTo>
                    <a:pt x="381" y="104"/>
                    <a:pt x="312" y="23"/>
                    <a:pt x="208" y="23"/>
                  </a:cubicBezTo>
                  <a:cubicBezTo>
                    <a:pt x="104" y="23"/>
                    <a:pt x="24" y="93"/>
                    <a:pt x="24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15" y="1659"/>
                    <a:pt x="957" y="1763"/>
                    <a:pt x="1199" y="1763"/>
                  </a:cubicBezTo>
                  <a:cubicBezTo>
                    <a:pt x="1233" y="1763"/>
                    <a:pt x="1268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6" name="Google Shape;2836;p47">
              <a:extLst>
                <a:ext uri="{FF2B5EF4-FFF2-40B4-BE49-F238E27FC236}">
                  <a16:creationId xmlns:a16="http://schemas.microsoft.com/office/drawing/2014/main" id="{73616AAE-4CCB-B80A-BABA-F50DC451C460}"/>
                </a:ext>
              </a:extLst>
            </p:cNvPr>
            <p:cNvSpPr/>
            <p:nvPr/>
          </p:nvSpPr>
          <p:spPr>
            <a:xfrm flipH="1">
              <a:off x="8227168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44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0" y="1352"/>
                    <a:pt x="761" y="1233"/>
                  </a:cubicBezTo>
                  <a:cubicBezTo>
                    <a:pt x="519" y="1003"/>
                    <a:pt x="358" y="599"/>
                    <a:pt x="381" y="208"/>
                  </a:cubicBezTo>
                  <a:cubicBezTo>
                    <a:pt x="381" y="104"/>
                    <a:pt x="300" y="23"/>
                    <a:pt x="208" y="23"/>
                  </a:cubicBezTo>
                  <a:cubicBezTo>
                    <a:pt x="196" y="21"/>
                    <a:pt x="184" y="20"/>
                    <a:pt x="173" y="20"/>
                  </a:cubicBezTo>
                  <a:cubicBezTo>
                    <a:pt x="77" y="20"/>
                    <a:pt x="12" y="103"/>
                    <a:pt x="12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04" y="1659"/>
                    <a:pt x="957" y="1763"/>
                    <a:pt x="1199" y="1763"/>
                  </a:cubicBezTo>
                  <a:cubicBezTo>
                    <a:pt x="1245" y="1763"/>
                    <a:pt x="1280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7" name="Google Shape;2837;p47">
              <a:extLst>
                <a:ext uri="{FF2B5EF4-FFF2-40B4-BE49-F238E27FC236}">
                  <a16:creationId xmlns:a16="http://schemas.microsoft.com/office/drawing/2014/main" id="{C2D36E03-F7C7-29B9-0E9B-D19BD5088FF5}"/>
                </a:ext>
              </a:extLst>
            </p:cNvPr>
            <p:cNvSpPr/>
            <p:nvPr/>
          </p:nvSpPr>
          <p:spPr>
            <a:xfrm flipH="1">
              <a:off x="7864255" y="827085"/>
              <a:ext cx="152359" cy="47249"/>
            </a:xfrm>
            <a:custGeom>
              <a:avLst/>
              <a:gdLst/>
              <a:ahLst/>
              <a:cxnLst/>
              <a:rect l="l" t="t" r="r" b="b"/>
              <a:pathLst>
                <a:path w="5117" h="1587" extrusionOk="0">
                  <a:moveTo>
                    <a:pt x="803" y="0"/>
                  </a:moveTo>
                  <a:cubicBezTo>
                    <a:pt x="646" y="0"/>
                    <a:pt x="497" y="5"/>
                    <a:pt x="358" y="13"/>
                  </a:cubicBezTo>
                  <a:cubicBezTo>
                    <a:pt x="58" y="48"/>
                    <a:pt x="1" y="359"/>
                    <a:pt x="254" y="509"/>
                  </a:cubicBezTo>
                  <a:cubicBezTo>
                    <a:pt x="1243" y="1039"/>
                    <a:pt x="2988" y="1587"/>
                    <a:pt x="4295" y="1587"/>
                  </a:cubicBezTo>
                  <a:cubicBezTo>
                    <a:pt x="4466" y="1587"/>
                    <a:pt x="4629" y="1577"/>
                    <a:pt x="4782" y="1557"/>
                  </a:cubicBezTo>
                  <a:cubicBezTo>
                    <a:pt x="4886" y="1546"/>
                    <a:pt x="4966" y="1488"/>
                    <a:pt x="5024" y="1396"/>
                  </a:cubicBezTo>
                  <a:cubicBezTo>
                    <a:pt x="5116" y="1223"/>
                    <a:pt x="5070" y="1004"/>
                    <a:pt x="4920" y="924"/>
                  </a:cubicBezTo>
                  <a:cubicBezTo>
                    <a:pt x="3914" y="297"/>
                    <a:pt x="2093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8" name="Google Shape;2838;p47">
              <a:extLst>
                <a:ext uri="{FF2B5EF4-FFF2-40B4-BE49-F238E27FC236}">
                  <a16:creationId xmlns:a16="http://schemas.microsoft.com/office/drawing/2014/main" id="{3140F175-0F27-E424-0D2F-5C204865321D}"/>
                </a:ext>
              </a:extLst>
            </p:cNvPr>
            <p:cNvSpPr/>
            <p:nvPr/>
          </p:nvSpPr>
          <p:spPr>
            <a:xfrm flipH="1">
              <a:off x="8650217" y="927537"/>
              <a:ext cx="137471" cy="83214"/>
            </a:xfrm>
            <a:custGeom>
              <a:avLst/>
              <a:gdLst/>
              <a:ahLst/>
              <a:cxnLst/>
              <a:rect l="l" t="t" r="r" b="b"/>
              <a:pathLst>
                <a:path w="4617" h="2795" extrusionOk="0">
                  <a:moveTo>
                    <a:pt x="4285" y="1"/>
                  </a:moveTo>
                  <a:cubicBezTo>
                    <a:pt x="4253" y="1"/>
                    <a:pt x="4219" y="5"/>
                    <a:pt x="4182" y="15"/>
                  </a:cubicBezTo>
                  <a:cubicBezTo>
                    <a:pt x="2915" y="315"/>
                    <a:pt x="956" y="1225"/>
                    <a:pt x="92" y="2227"/>
                  </a:cubicBezTo>
                  <a:cubicBezTo>
                    <a:pt x="35" y="2296"/>
                    <a:pt x="0" y="2400"/>
                    <a:pt x="35" y="2503"/>
                  </a:cubicBezTo>
                  <a:cubicBezTo>
                    <a:pt x="56" y="2673"/>
                    <a:pt x="204" y="2794"/>
                    <a:pt x="363" y="2794"/>
                  </a:cubicBezTo>
                  <a:cubicBezTo>
                    <a:pt x="376" y="2794"/>
                    <a:pt x="390" y="2793"/>
                    <a:pt x="403" y="2791"/>
                  </a:cubicBezTo>
                  <a:cubicBezTo>
                    <a:pt x="1751" y="2561"/>
                    <a:pt x="3549" y="1351"/>
                    <a:pt x="4424" y="441"/>
                  </a:cubicBezTo>
                  <a:cubicBezTo>
                    <a:pt x="4617" y="239"/>
                    <a:pt x="4515" y="1"/>
                    <a:pt x="42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9" name="Google Shape;2839;p47">
              <a:extLst>
                <a:ext uri="{FF2B5EF4-FFF2-40B4-BE49-F238E27FC236}">
                  <a16:creationId xmlns:a16="http://schemas.microsoft.com/office/drawing/2014/main" id="{4B9EA267-58C8-0DA7-D787-010C163A57F2}"/>
                </a:ext>
              </a:extLst>
            </p:cNvPr>
            <p:cNvSpPr/>
            <p:nvPr/>
          </p:nvSpPr>
          <p:spPr>
            <a:xfrm flipH="1">
              <a:off x="8696067" y="756166"/>
              <a:ext cx="154741" cy="35757"/>
            </a:xfrm>
            <a:custGeom>
              <a:avLst/>
              <a:gdLst/>
              <a:ahLst/>
              <a:cxnLst/>
              <a:rect l="l" t="t" r="r" b="b"/>
              <a:pathLst>
                <a:path w="5197" h="1201" extrusionOk="0">
                  <a:moveTo>
                    <a:pt x="2504" y="0"/>
                  </a:moveTo>
                  <a:cubicBezTo>
                    <a:pt x="1672" y="0"/>
                    <a:pt x="845" y="96"/>
                    <a:pt x="242" y="333"/>
                  </a:cubicBezTo>
                  <a:cubicBezTo>
                    <a:pt x="150" y="379"/>
                    <a:pt x="81" y="448"/>
                    <a:pt x="46" y="552"/>
                  </a:cubicBezTo>
                  <a:cubicBezTo>
                    <a:pt x="0" y="736"/>
                    <a:pt x="104" y="932"/>
                    <a:pt x="265" y="990"/>
                  </a:cubicBezTo>
                  <a:cubicBezTo>
                    <a:pt x="731" y="1138"/>
                    <a:pt x="1314" y="1201"/>
                    <a:pt x="1927" y="1201"/>
                  </a:cubicBezTo>
                  <a:cubicBezTo>
                    <a:pt x="2984" y="1201"/>
                    <a:pt x="4128" y="1015"/>
                    <a:pt x="4908" y="759"/>
                  </a:cubicBezTo>
                  <a:cubicBezTo>
                    <a:pt x="5196" y="667"/>
                    <a:pt x="5173" y="333"/>
                    <a:pt x="4885" y="264"/>
                  </a:cubicBezTo>
                  <a:cubicBezTo>
                    <a:pt x="4250" y="105"/>
                    <a:pt x="3374" y="0"/>
                    <a:pt x="250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0" name="Google Shape;2840;p47">
              <a:extLst>
                <a:ext uri="{FF2B5EF4-FFF2-40B4-BE49-F238E27FC236}">
                  <a16:creationId xmlns:a16="http://schemas.microsoft.com/office/drawing/2014/main" id="{4A6202DA-0670-60BF-4307-DFD0A02FB70F}"/>
                </a:ext>
              </a:extLst>
            </p:cNvPr>
            <p:cNvSpPr/>
            <p:nvPr/>
          </p:nvSpPr>
          <p:spPr>
            <a:xfrm flipH="1">
              <a:off x="8660518" y="537218"/>
              <a:ext cx="141580" cy="76039"/>
            </a:xfrm>
            <a:custGeom>
              <a:avLst/>
              <a:gdLst/>
              <a:ahLst/>
              <a:cxnLst/>
              <a:rect l="l" t="t" r="r" b="b"/>
              <a:pathLst>
                <a:path w="4755" h="2554" extrusionOk="0">
                  <a:moveTo>
                    <a:pt x="369" y="1"/>
                  </a:moveTo>
                  <a:cubicBezTo>
                    <a:pt x="288" y="1"/>
                    <a:pt x="208" y="36"/>
                    <a:pt x="127" y="107"/>
                  </a:cubicBezTo>
                  <a:cubicBezTo>
                    <a:pt x="0" y="233"/>
                    <a:pt x="0" y="464"/>
                    <a:pt x="115" y="579"/>
                  </a:cubicBezTo>
                  <a:cubicBezTo>
                    <a:pt x="1060" y="1547"/>
                    <a:pt x="3099" y="2330"/>
                    <a:pt x="4332" y="2549"/>
                  </a:cubicBezTo>
                  <a:cubicBezTo>
                    <a:pt x="4354" y="2552"/>
                    <a:pt x="4375" y="2554"/>
                    <a:pt x="4394" y="2554"/>
                  </a:cubicBezTo>
                  <a:cubicBezTo>
                    <a:pt x="4650" y="2554"/>
                    <a:pt x="4754" y="2292"/>
                    <a:pt x="4551" y="2100"/>
                  </a:cubicBezTo>
                  <a:cubicBezTo>
                    <a:pt x="3618" y="1259"/>
                    <a:pt x="1740" y="141"/>
                    <a:pt x="404" y="3"/>
                  </a:cubicBezTo>
                  <a:cubicBezTo>
                    <a:pt x="392" y="1"/>
                    <a:pt x="380" y="1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1" name="Google Shape;2841;p47">
              <a:extLst>
                <a:ext uri="{FF2B5EF4-FFF2-40B4-BE49-F238E27FC236}">
                  <a16:creationId xmlns:a16="http://schemas.microsoft.com/office/drawing/2014/main" id="{53DCB4C9-EDAA-2EA5-EC9E-5CEEEC89CA2A}"/>
                </a:ext>
              </a:extLst>
            </p:cNvPr>
            <p:cNvSpPr/>
            <p:nvPr/>
          </p:nvSpPr>
          <p:spPr>
            <a:xfrm flipH="1">
              <a:off x="8553454" y="358076"/>
              <a:ext cx="99449" cy="125640"/>
            </a:xfrm>
            <a:custGeom>
              <a:avLst/>
              <a:gdLst/>
              <a:ahLst/>
              <a:cxnLst/>
              <a:rect l="l" t="t" r="r" b="b"/>
              <a:pathLst>
                <a:path w="3340" h="4220" extrusionOk="0">
                  <a:moveTo>
                    <a:pt x="410" y="1"/>
                  </a:moveTo>
                  <a:cubicBezTo>
                    <a:pt x="369" y="1"/>
                    <a:pt x="325" y="10"/>
                    <a:pt x="277" y="29"/>
                  </a:cubicBezTo>
                  <a:cubicBezTo>
                    <a:pt x="105" y="87"/>
                    <a:pt x="1" y="283"/>
                    <a:pt x="47" y="444"/>
                  </a:cubicBezTo>
                  <a:cubicBezTo>
                    <a:pt x="427" y="1723"/>
                    <a:pt x="1844" y="3370"/>
                    <a:pt x="2870" y="4142"/>
                  </a:cubicBezTo>
                  <a:cubicBezTo>
                    <a:pt x="2939" y="4196"/>
                    <a:pt x="3008" y="4219"/>
                    <a:pt x="3069" y="4219"/>
                  </a:cubicBezTo>
                  <a:cubicBezTo>
                    <a:pt x="3230" y="4219"/>
                    <a:pt x="3340" y="4055"/>
                    <a:pt x="3273" y="3854"/>
                  </a:cubicBezTo>
                  <a:cubicBezTo>
                    <a:pt x="2939" y="2978"/>
                    <a:pt x="2236" y="1746"/>
                    <a:pt x="1452" y="859"/>
                  </a:cubicBezTo>
                  <a:cubicBezTo>
                    <a:pt x="1176" y="559"/>
                    <a:pt x="911" y="283"/>
                    <a:pt x="565" y="52"/>
                  </a:cubicBezTo>
                  <a:cubicBezTo>
                    <a:pt x="518" y="19"/>
                    <a:pt x="467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2" name="Google Shape;2842;p47">
              <a:extLst>
                <a:ext uri="{FF2B5EF4-FFF2-40B4-BE49-F238E27FC236}">
                  <a16:creationId xmlns:a16="http://schemas.microsoft.com/office/drawing/2014/main" id="{E98F8E12-FBB6-C93E-F7F9-82CC62043E74}"/>
                </a:ext>
              </a:extLst>
            </p:cNvPr>
            <p:cNvSpPr/>
            <p:nvPr/>
          </p:nvSpPr>
          <p:spPr>
            <a:xfrm flipH="1">
              <a:off x="8393186" y="269235"/>
              <a:ext cx="50469" cy="149517"/>
            </a:xfrm>
            <a:custGeom>
              <a:avLst/>
              <a:gdLst/>
              <a:ahLst/>
              <a:cxnLst/>
              <a:rect l="l" t="t" r="r" b="b"/>
              <a:pathLst>
                <a:path w="1695" h="5022" extrusionOk="0">
                  <a:moveTo>
                    <a:pt x="591" y="0"/>
                  </a:moveTo>
                  <a:cubicBezTo>
                    <a:pt x="431" y="0"/>
                    <a:pt x="284" y="108"/>
                    <a:pt x="254" y="260"/>
                  </a:cubicBezTo>
                  <a:cubicBezTo>
                    <a:pt x="1" y="1538"/>
                    <a:pt x="484" y="3647"/>
                    <a:pt x="1037" y="4833"/>
                  </a:cubicBezTo>
                  <a:cubicBezTo>
                    <a:pt x="1094" y="4962"/>
                    <a:pt x="1187" y="5022"/>
                    <a:pt x="1277" y="5022"/>
                  </a:cubicBezTo>
                  <a:cubicBezTo>
                    <a:pt x="1389" y="5022"/>
                    <a:pt x="1496" y="4930"/>
                    <a:pt x="1521" y="4764"/>
                  </a:cubicBezTo>
                  <a:cubicBezTo>
                    <a:pt x="1694" y="3485"/>
                    <a:pt x="1521" y="1331"/>
                    <a:pt x="888" y="156"/>
                  </a:cubicBezTo>
                  <a:cubicBezTo>
                    <a:pt x="853" y="75"/>
                    <a:pt x="761" y="18"/>
                    <a:pt x="657" y="6"/>
                  </a:cubicBezTo>
                  <a:cubicBezTo>
                    <a:pt x="635" y="2"/>
                    <a:pt x="613" y="0"/>
                    <a:pt x="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3" name="Google Shape;2843;p47">
              <a:extLst>
                <a:ext uri="{FF2B5EF4-FFF2-40B4-BE49-F238E27FC236}">
                  <a16:creationId xmlns:a16="http://schemas.microsoft.com/office/drawing/2014/main" id="{0B3CE479-8090-5491-CF7F-EFBBE511352B}"/>
                </a:ext>
              </a:extLst>
            </p:cNvPr>
            <p:cNvSpPr/>
            <p:nvPr/>
          </p:nvSpPr>
          <p:spPr>
            <a:xfrm flipH="1">
              <a:off x="8182925" y="289986"/>
              <a:ext cx="61634" cy="143712"/>
            </a:xfrm>
            <a:custGeom>
              <a:avLst/>
              <a:gdLst/>
              <a:ahLst/>
              <a:cxnLst/>
              <a:rect l="l" t="t" r="r" b="b"/>
              <a:pathLst>
                <a:path w="2070" h="4827" extrusionOk="0">
                  <a:moveTo>
                    <a:pt x="1697" y="1"/>
                  </a:moveTo>
                  <a:cubicBezTo>
                    <a:pt x="1599" y="1"/>
                    <a:pt x="1505" y="38"/>
                    <a:pt x="1447" y="116"/>
                  </a:cubicBezTo>
                  <a:cubicBezTo>
                    <a:pt x="618" y="1164"/>
                    <a:pt x="65" y="3249"/>
                    <a:pt x="7" y="4528"/>
                  </a:cubicBezTo>
                  <a:cubicBezTo>
                    <a:pt x="0" y="4718"/>
                    <a:pt x="109" y="4827"/>
                    <a:pt x="235" y="4827"/>
                  </a:cubicBezTo>
                  <a:cubicBezTo>
                    <a:pt x="315" y="4827"/>
                    <a:pt x="401" y="4783"/>
                    <a:pt x="468" y="4689"/>
                  </a:cubicBezTo>
                  <a:cubicBezTo>
                    <a:pt x="1205" y="3641"/>
                    <a:pt x="2069" y="1648"/>
                    <a:pt x="2058" y="323"/>
                  </a:cubicBezTo>
                  <a:cubicBezTo>
                    <a:pt x="2058" y="231"/>
                    <a:pt x="2012" y="139"/>
                    <a:pt x="1920" y="70"/>
                  </a:cubicBezTo>
                  <a:cubicBezTo>
                    <a:pt x="1854" y="24"/>
                    <a:pt x="1774" y="1"/>
                    <a:pt x="16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4" name="Google Shape;2844;p47">
              <a:extLst>
                <a:ext uri="{FF2B5EF4-FFF2-40B4-BE49-F238E27FC236}">
                  <a16:creationId xmlns:a16="http://schemas.microsoft.com/office/drawing/2014/main" id="{DC5FE358-74B0-92F2-65FB-73931B5DEB55}"/>
                </a:ext>
              </a:extLst>
            </p:cNvPr>
            <p:cNvSpPr/>
            <p:nvPr/>
          </p:nvSpPr>
          <p:spPr>
            <a:xfrm flipH="1">
              <a:off x="7987072" y="416490"/>
              <a:ext cx="117075" cy="109176"/>
            </a:xfrm>
            <a:custGeom>
              <a:avLst/>
              <a:gdLst/>
              <a:ahLst/>
              <a:cxnLst/>
              <a:rect l="l" t="t" r="r" b="b"/>
              <a:pathLst>
                <a:path w="3932" h="3667" extrusionOk="0">
                  <a:moveTo>
                    <a:pt x="3564" y="1"/>
                  </a:moveTo>
                  <a:cubicBezTo>
                    <a:pt x="3524" y="1"/>
                    <a:pt x="3484" y="9"/>
                    <a:pt x="3448" y="26"/>
                  </a:cubicBezTo>
                  <a:cubicBezTo>
                    <a:pt x="2204" y="556"/>
                    <a:pt x="752" y="2168"/>
                    <a:pt x="118" y="3263"/>
                  </a:cubicBezTo>
                  <a:cubicBezTo>
                    <a:pt x="0" y="3472"/>
                    <a:pt x="111" y="3666"/>
                    <a:pt x="299" y="3666"/>
                  </a:cubicBezTo>
                  <a:cubicBezTo>
                    <a:pt x="349" y="3666"/>
                    <a:pt x="405" y="3652"/>
                    <a:pt x="464" y="3620"/>
                  </a:cubicBezTo>
                  <a:cubicBezTo>
                    <a:pt x="1616" y="3021"/>
                    <a:pt x="3298" y="1662"/>
                    <a:pt x="3886" y="486"/>
                  </a:cubicBezTo>
                  <a:cubicBezTo>
                    <a:pt x="3932" y="417"/>
                    <a:pt x="3932" y="302"/>
                    <a:pt x="3874" y="210"/>
                  </a:cubicBezTo>
                  <a:cubicBezTo>
                    <a:pt x="3822" y="79"/>
                    <a:pt x="3690" y="1"/>
                    <a:pt x="35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5" name="Google Shape;2845;p47">
              <a:extLst>
                <a:ext uri="{FF2B5EF4-FFF2-40B4-BE49-F238E27FC236}">
                  <a16:creationId xmlns:a16="http://schemas.microsoft.com/office/drawing/2014/main" id="{3C891F01-66C9-2774-F688-8D3B4EC1E9CF}"/>
                </a:ext>
              </a:extLst>
            </p:cNvPr>
            <p:cNvSpPr/>
            <p:nvPr/>
          </p:nvSpPr>
          <p:spPr>
            <a:xfrm flipH="1">
              <a:off x="7872502" y="619391"/>
              <a:ext cx="149232" cy="53769"/>
            </a:xfrm>
            <a:custGeom>
              <a:avLst/>
              <a:gdLst/>
              <a:ahLst/>
              <a:cxnLst/>
              <a:rect l="l" t="t" r="r" b="b"/>
              <a:pathLst>
                <a:path w="5012" h="1806" extrusionOk="0">
                  <a:moveTo>
                    <a:pt x="4475" y="0"/>
                  </a:moveTo>
                  <a:cubicBezTo>
                    <a:pt x="3125" y="0"/>
                    <a:pt x="1253" y="702"/>
                    <a:pt x="242" y="1333"/>
                  </a:cubicBezTo>
                  <a:cubicBezTo>
                    <a:pt x="0" y="1471"/>
                    <a:pt x="58" y="1805"/>
                    <a:pt x="369" y="1805"/>
                  </a:cubicBezTo>
                  <a:cubicBezTo>
                    <a:pt x="386" y="1805"/>
                    <a:pt x="403" y="1805"/>
                    <a:pt x="420" y="1805"/>
                  </a:cubicBezTo>
                  <a:cubicBezTo>
                    <a:pt x="1715" y="1805"/>
                    <a:pt x="3805" y="1380"/>
                    <a:pt x="4862" y="630"/>
                  </a:cubicBezTo>
                  <a:cubicBezTo>
                    <a:pt x="4942" y="584"/>
                    <a:pt x="5000" y="480"/>
                    <a:pt x="5012" y="377"/>
                  </a:cubicBezTo>
                  <a:cubicBezTo>
                    <a:pt x="5012" y="181"/>
                    <a:pt x="4885" y="19"/>
                    <a:pt x="4712" y="8"/>
                  </a:cubicBezTo>
                  <a:cubicBezTo>
                    <a:pt x="4635" y="3"/>
                    <a:pt x="4556" y="0"/>
                    <a:pt x="447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4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4AE433F-1EB7-4BCF-BEC1-9C0B31C40AF7}"/>
              </a:ext>
            </a:extLst>
          </p:cNvPr>
          <p:cNvSpPr/>
          <p:nvPr/>
        </p:nvSpPr>
        <p:spPr>
          <a:xfrm>
            <a:off x="2469775" y="3363986"/>
            <a:ext cx="2064811" cy="299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AU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CE962-7158-48FC-B1A6-F67E3D9F4233}"/>
              </a:ext>
            </a:extLst>
          </p:cNvPr>
          <p:cNvSpPr/>
          <p:nvPr/>
        </p:nvSpPr>
        <p:spPr>
          <a:xfrm>
            <a:off x="1524002" y="2841559"/>
            <a:ext cx="9143999" cy="58744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defTabSz="914377"/>
            <a:r>
              <a:rPr lang="en-GB" sz="2400" b="1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196ECA9-96B5-42F1-BD42-31A33AB7BCED}"/>
              </a:ext>
            </a:extLst>
          </p:cNvPr>
          <p:cNvSpPr/>
          <p:nvPr/>
        </p:nvSpPr>
        <p:spPr>
          <a:xfrm>
            <a:off x="4828703" y="925067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F288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7200" b="1" dirty="0">
                <a:solidFill>
                  <a:prstClr val="white"/>
                </a:solidFill>
                <a:latin typeface="Twinkl"/>
              </a:rPr>
              <a:t>rai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A7EF88-5E39-4CAB-AF95-2AA4F4BFC0F6}"/>
              </a:ext>
            </a:extLst>
          </p:cNvPr>
          <p:cNvSpPr txBox="1"/>
          <p:nvPr/>
        </p:nvSpPr>
        <p:spPr>
          <a:xfrm>
            <a:off x="5638800" y="29731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AU" dirty="0">
              <a:solidFill>
                <a:srgbClr val="1C1C1C"/>
              </a:solidFill>
              <a:latin typeface="Twinkl"/>
            </a:endParaRPr>
          </a:p>
        </p:txBody>
      </p:sp>
      <p:sp>
        <p:nvSpPr>
          <p:cNvPr id="25" name="Puzzle 1">
            <a:extLst>
              <a:ext uri="{FF2B5EF4-FFF2-40B4-BE49-F238E27FC236}">
                <a16:creationId xmlns:a16="http://schemas.microsoft.com/office/drawing/2014/main" id="{B1DE7549-410B-4D4A-AAEE-206F12F76F4D}"/>
              </a:ext>
            </a:extLst>
          </p:cNvPr>
          <p:cNvSpPr/>
          <p:nvPr/>
        </p:nvSpPr>
        <p:spPr>
          <a:xfrm>
            <a:off x="2469775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85BD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4000" b="1" dirty="0">
                <a:solidFill>
                  <a:prstClr val="white"/>
                </a:solidFill>
                <a:latin typeface="Twinkl"/>
              </a:rPr>
              <a:t>a. ne</a:t>
            </a:r>
          </a:p>
        </p:txBody>
      </p:sp>
      <p:sp>
        <p:nvSpPr>
          <p:cNvPr id="26" name="puzzle 2">
            <a:extLst>
              <a:ext uri="{FF2B5EF4-FFF2-40B4-BE49-F238E27FC236}">
                <a16:creationId xmlns:a16="http://schemas.microsoft.com/office/drawing/2014/main" id="{3D148E7F-11B5-4FA1-9C12-5CD2F6E108DE}"/>
              </a:ext>
            </a:extLst>
          </p:cNvPr>
          <p:cNvSpPr/>
          <p:nvPr/>
        </p:nvSpPr>
        <p:spPr>
          <a:xfrm>
            <a:off x="4952121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D47D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4000" b="1" dirty="0">
                <a:solidFill>
                  <a:prstClr val="white"/>
                </a:solidFill>
                <a:latin typeface="Twinkl"/>
              </a:rPr>
              <a:t>b. </a:t>
            </a:r>
            <a:r>
              <a:rPr lang="en-AU" sz="4000" b="1" dirty="0" err="1">
                <a:solidFill>
                  <a:prstClr val="white"/>
                </a:solidFill>
                <a:latin typeface="Twinkl"/>
              </a:rPr>
              <a:t>ny</a:t>
            </a:r>
            <a:endParaRPr lang="en-AU" sz="4000" b="1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7" name="puzzle 3">
            <a:extLst>
              <a:ext uri="{FF2B5EF4-FFF2-40B4-BE49-F238E27FC236}">
                <a16:creationId xmlns:a16="http://schemas.microsoft.com/office/drawing/2014/main" id="{ACC3712F-18D0-40D4-B98E-4D2AF35BA48F}"/>
              </a:ext>
            </a:extLst>
          </p:cNvPr>
          <p:cNvSpPr/>
          <p:nvPr/>
        </p:nvSpPr>
        <p:spPr>
          <a:xfrm>
            <a:off x="7434469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47B1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4000" b="1" dirty="0" err="1">
                <a:solidFill>
                  <a:prstClr val="white"/>
                </a:solidFill>
                <a:latin typeface="Twinkl"/>
              </a:rPr>
              <a:t>c.yn</a:t>
            </a:r>
            <a:endParaRPr lang="en-AU" sz="4000" b="1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9" name="Arrow: Right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FF1742-D2C7-444B-8744-5A4B427DC710}"/>
              </a:ext>
            </a:extLst>
          </p:cNvPr>
          <p:cNvSpPr/>
          <p:nvPr/>
        </p:nvSpPr>
        <p:spPr>
          <a:xfrm>
            <a:off x="9048924" y="1204446"/>
            <a:ext cx="1057013" cy="923036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AU" b="1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0B576-377C-64F9-DBB2-6C91BCF24A0B}"/>
              </a:ext>
            </a:extLst>
          </p:cNvPr>
          <p:cNvSpPr txBox="1"/>
          <p:nvPr/>
        </p:nvSpPr>
        <p:spPr>
          <a:xfrm>
            <a:off x="3433739" y="5772149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6110C-6E11-2CB2-EF16-424F827E9FEE}"/>
              </a:ext>
            </a:extLst>
          </p:cNvPr>
          <p:cNvSpPr txBox="1"/>
          <p:nvPr/>
        </p:nvSpPr>
        <p:spPr>
          <a:xfrm>
            <a:off x="59320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BF4E0-0BF4-65CD-4465-6681C5B7D841}"/>
              </a:ext>
            </a:extLst>
          </p:cNvPr>
          <p:cNvSpPr txBox="1"/>
          <p:nvPr/>
        </p:nvSpPr>
        <p:spPr>
          <a:xfrm>
            <a:off x="84457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20924-FA52-B734-7EDD-6A69B8457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063" y="877451"/>
            <a:ext cx="2226560" cy="1577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6C739-F4B9-920B-FE0C-AA8E4947C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449" y="6654784"/>
            <a:ext cx="1473328" cy="2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03 L -0.00434 0.00093 C -0.00313 -0.00895 -0.00243 -0.01882 -0.00017 -0.02654 C 0.00816 -0.05463 0.01858 -0.06913 0.03073 -0.08703 C 0.04965 -0.11419 0.06128 -0.12469 0.07882 -0.15617 C 0.0875 -0.17191 0.10139 -0.20555 0.10729 -0.22716 C 0.11354 -0.24969 0.12048 -0.27129 0.12413 -0.2966 C 0.13055 -0.34043 0.12812 -0.32006 0.13194 -0.35833 C 0.13316 -0.40401 0.13351 -0.40648 0.13194 -0.475 C 0.13177 -0.47901 0.13055 -0.4824 0.13003 -0.48642 C 0.12969 -0.48796 0.12934 -0.49074 0.12934 -0.49043 L 0.12934 -0.49074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-244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328871-30A8-4D2F-B6AE-1501EB7E4228}"/>
              </a:ext>
            </a:extLst>
          </p:cNvPr>
          <p:cNvSpPr/>
          <p:nvPr/>
        </p:nvSpPr>
        <p:spPr>
          <a:xfrm>
            <a:off x="2469775" y="3363986"/>
            <a:ext cx="2064811" cy="299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D18412-F037-4D02-A1D3-1718E83CA0BC}"/>
              </a:ext>
            </a:extLst>
          </p:cNvPr>
          <p:cNvSpPr/>
          <p:nvPr/>
        </p:nvSpPr>
        <p:spPr>
          <a:xfrm>
            <a:off x="1524002" y="2841559"/>
            <a:ext cx="9143999" cy="58744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endParaRPr lang="en-US" sz="2400" dirty="0">
              <a:solidFill>
                <a:schemeClr val="accent4">
                  <a:lumMod val="10000"/>
                </a:schemeClr>
              </a:solidFill>
              <a:latin typeface="Alata" panose="00000500000000000000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210D02-6FCD-467B-A093-249F4B514CD9}"/>
              </a:ext>
            </a:extLst>
          </p:cNvPr>
          <p:cNvSpPr/>
          <p:nvPr/>
        </p:nvSpPr>
        <p:spPr>
          <a:xfrm>
            <a:off x="4828703" y="925067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EA51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733" b="1" dirty="0">
                <a:solidFill>
                  <a:prstClr val="white"/>
                </a:solidFill>
                <a:latin typeface="Twinkl"/>
              </a:rPr>
              <a:t>listen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2C929-68C1-4ACD-810D-E24547BC6351}"/>
              </a:ext>
            </a:extLst>
          </p:cNvPr>
          <p:cNvSpPr txBox="1"/>
          <p:nvPr/>
        </p:nvSpPr>
        <p:spPr>
          <a:xfrm>
            <a:off x="4390937" y="2915467"/>
            <a:ext cx="34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sz="2400" b="1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18" name="Puzzle 1">
            <a:extLst>
              <a:ext uri="{FF2B5EF4-FFF2-40B4-BE49-F238E27FC236}">
                <a16:creationId xmlns:a16="http://schemas.microsoft.com/office/drawing/2014/main" id="{9F1AB2D1-3F03-4A86-959F-7130F0C2DF24}"/>
              </a:ext>
            </a:extLst>
          </p:cNvPr>
          <p:cNvSpPr/>
          <p:nvPr/>
        </p:nvSpPr>
        <p:spPr>
          <a:xfrm>
            <a:off x="2457903" y="427479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F188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a.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    snowy</a:t>
            </a:r>
          </a:p>
        </p:txBody>
      </p:sp>
      <p:sp>
        <p:nvSpPr>
          <p:cNvPr id="21" name="puzzle 2">
            <a:extLst>
              <a:ext uri="{FF2B5EF4-FFF2-40B4-BE49-F238E27FC236}">
                <a16:creationId xmlns:a16="http://schemas.microsoft.com/office/drawing/2014/main" id="{4D70026C-0022-4D44-93BC-BA98C0E3AC93}"/>
              </a:ext>
            </a:extLst>
          </p:cNvPr>
          <p:cNvSpPr/>
          <p:nvPr/>
        </p:nvSpPr>
        <p:spPr>
          <a:xfrm>
            <a:off x="4952121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7B6B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b. </a:t>
            </a:r>
          </a:p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foggy  </a:t>
            </a:r>
          </a:p>
        </p:txBody>
      </p:sp>
      <p:sp>
        <p:nvSpPr>
          <p:cNvPr id="30" name="puzzle 3">
            <a:extLst>
              <a:ext uri="{FF2B5EF4-FFF2-40B4-BE49-F238E27FC236}">
                <a16:creationId xmlns:a16="http://schemas.microsoft.com/office/drawing/2014/main" id="{A097CBC9-F0BD-426A-81DB-9042F8C535B4}"/>
              </a:ext>
            </a:extLst>
          </p:cNvPr>
          <p:cNvSpPr/>
          <p:nvPr/>
        </p:nvSpPr>
        <p:spPr>
          <a:xfrm>
            <a:off x="7458212" y="4306097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25B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c.</a:t>
            </a:r>
          </a:p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 windy</a:t>
            </a:r>
          </a:p>
        </p:txBody>
      </p:sp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90E379-6FC5-4AF1-A623-97B9E17F9228}"/>
              </a:ext>
            </a:extLst>
          </p:cNvPr>
          <p:cNvSpPr/>
          <p:nvPr/>
        </p:nvSpPr>
        <p:spPr>
          <a:xfrm>
            <a:off x="9048924" y="1204446"/>
            <a:ext cx="1057013" cy="923036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AU" b="1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23B27-0CFB-FFD5-6E69-78ACBF0AD2AC}"/>
              </a:ext>
            </a:extLst>
          </p:cNvPr>
          <p:cNvSpPr txBox="1"/>
          <p:nvPr/>
        </p:nvSpPr>
        <p:spPr>
          <a:xfrm>
            <a:off x="3433739" y="5772149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D0E2A-FF16-23D3-5EDF-6EA7A395701C}"/>
              </a:ext>
            </a:extLst>
          </p:cNvPr>
          <p:cNvSpPr txBox="1"/>
          <p:nvPr/>
        </p:nvSpPr>
        <p:spPr>
          <a:xfrm>
            <a:off x="59320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113A2-45DC-016D-1C50-9B6B234B54A2}"/>
              </a:ext>
            </a:extLst>
          </p:cNvPr>
          <p:cNvSpPr txBox="1"/>
          <p:nvPr/>
        </p:nvSpPr>
        <p:spPr>
          <a:xfrm>
            <a:off x="84457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C</a:t>
            </a:r>
          </a:p>
        </p:txBody>
      </p:sp>
      <p:pic>
        <p:nvPicPr>
          <p:cNvPr id="7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7E25DFF8-C909-9517-D248-8584F566FD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81" end="8139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4597" y="1259563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534CB1-EF26-C4D6-30FD-715FDC81D4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2449" y="6654784"/>
            <a:ext cx="1473328" cy="2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3 -0.06358 L -0.01093 -0.06327 C -0.00885 -0.07685 -0.00625 -0.0895 -0.00486 -0.10247 C -0.00034 -0.14135 -0.00156 -0.2071 -0.00347 -0.23642 C -0.00486 -0.25679 -0.00989 -0.27716 -0.01336 -0.29753 C -0.01527 -0.30833 -0.01701 -0.31975 -0.01944 -0.33086 C -0.02274 -0.34475 -0.0427 -0.41172 -0.04791 -0.41975 C -0.05607 -0.4321 -0.06319 -0.44568 -0.07257 -0.4571 C -0.07569 -0.46142 -0.07934 -0.46543 -0.08229 -0.47006 C -0.0842 -0.47253 -0.08524 -0.47561 -0.08715 -0.47808 C -0.08906 -0.48055 -0.09097 -0.48333 -0.09322 -0.48487 C -0.10781 -0.49691 -0.09739 -0.4858 -0.10173 -0.49043 L -0.10173 -0.49012 " pathEditMode="relative" rAng="0" ptsTypes="AAAAAAAAAAA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-2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61D33F-B121-440D-9227-887DBB5BF7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871" y="1450583"/>
            <a:ext cx="1959736" cy="2437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94C541-FC8B-4876-AEAF-57A4AEC050B1}"/>
              </a:ext>
            </a:extLst>
          </p:cNvPr>
          <p:cNvSpPr/>
          <p:nvPr/>
        </p:nvSpPr>
        <p:spPr>
          <a:xfrm>
            <a:off x="2469775" y="3363986"/>
            <a:ext cx="2064811" cy="299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B7B380-EBE3-471D-9121-924BA729B2F8}"/>
              </a:ext>
            </a:extLst>
          </p:cNvPr>
          <p:cNvSpPr/>
          <p:nvPr/>
        </p:nvSpPr>
        <p:spPr>
          <a:xfrm>
            <a:off x="1524002" y="2841559"/>
            <a:ext cx="9143999" cy="58744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defTabSz="914377"/>
            <a:r>
              <a:rPr lang="en-GB" sz="2400" b="1" dirty="0">
                <a:solidFill>
                  <a:prstClr val="white"/>
                </a:solidFill>
              </a:rPr>
              <a:t>Look and choose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CCC31C8-68A4-4A4F-884D-CABF1F2C84E5}"/>
              </a:ext>
            </a:extLst>
          </p:cNvPr>
          <p:cNvSpPr/>
          <p:nvPr/>
        </p:nvSpPr>
        <p:spPr>
          <a:xfrm>
            <a:off x="4828703" y="925067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D47D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4000" b="1" dirty="0">
                <a:solidFill>
                  <a:prstClr val="white"/>
                </a:solidFill>
                <a:latin typeface="Twinkl"/>
              </a:rPr>
              <a:t>foggy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6FC785-81EB-4C00-8125-D155EA515601}"/>
              </a:ext>
            </a:extLst>
          </p:cNvPr>
          <p:cNvSpPr txBox="1"/>
          <p:nvPr/>
        </p:nvSpPr>
        <p:spPr>
          <a:xfrm>
            <a:off x="5638800" y="29731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AU" dirty="0">
              <a:solidFill>
                <a:srgbClr val="1C1C1C"/>
              </a:solidFill>
              <a:latin typeface="Twinkl"/>
            </a:endParaRPr>
          </a:p>
        </p:txBody>
      </p:sp>
      <p:sp>
        <p:nvSpPr>
          <p:cNvPr id="18" name="Puzzle 1">
            <a:extLst>
              <a:ext uri="{FF2B5EF4-FFF2-40B4-BE49-F238E27FC236}">
                <a16:creationId xmlns:a16="http://schemas.microsoft.com/office/drawing/2014/main" id="{2353067D-2B9E-4715-AD5E-2300F2379CD9}"/>
              </a:ext>
            </a:extLst>
          </p:cNvPr>
          <p:cNvSpPr/>
          <p:nvPr/>
        </p:nvSpPr>
        <p:spPr>
          <a:xfrm>
            <a:off x="2469775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srgbClr val="FF0000"/>
                </a:solidFill>
                <a:latin typeface="Twinkl"/>
              </a:rPr>
              <a:t>a</a:t>
            </a:r>
          </a:p>
        </p:txBody>
      </p:sp>
      <p:sp>
        <p:nvSpPr>
          <p:cNvPr id="21" name="puzzle 2">
            <a:extLst>
              <a:ext uri="{FF2B5EF4-FFF2-40B4-BE49-F238E27FC236}">
                <a16:creationId xmlns:a16="http://schemas.microsoft.com/office/drawing/2014/main" id="{B993C3E2-C2DA-4994-85B5-73C3C8F0E933}"/>
              </a:ext>
            </a:extLst>
          </p:cNvPr>
          <p:cNvSpPr/>
          <p:nvPr/>
        </p:nvSpPr>
        <p:spPr>
          <a:xfrm>
            <a:off x="4899641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srgbClr val="FF0000"/>
                </a:solidFill>
                <a:latin typeface="Twinkl"/>
              </a:rPr>
              <a:t>b</a:t>
            </a:r>
          </a:p>
        </p:txBody>
      </p:sp>
      <p:sp>
        <p:nvSpPr>
          <p:cNvPr id="30" name="puzzle 3">
            <a:extLst>
              <a:ext uri="{FF2B5EF4-FFF2-40B4-BE49-F238E27FC236}">
                <a16:creationId xmlns:a16="http://schemas.microsoft.com/office/drawing/2014/main" id="{D4CC4369-3FA0-4295-A165-CC43E17A9CED}"/>
              </a:ext>
            </a:extLst>
          </p:cNvPr>
          <p:cNvSpPr/>
          <p:nvPr/>
        </p:nvSpPr>
        <p:spPr>
          <a:xfrm>
            <a:off x="7434469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srgbClr val="FF0000"/>
                </a:solidFill>
                <a:latin typeface="Twinkl"/>
              </a:rPr>
              <a:t>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E27D4A9-8284-437C-8DC9-F1DB810700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503" y="1035202"/>
            <a:ext cx="1498471" cy="429439"/>
          </a:xfrm>
          <a:prstGeom prst="rect">
            <a:avLst/>
          </a:prstGeom>
        </p:spPr>
      </p:pic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1B85F8-791E-48F3-957F-3E5C5A987F3F}"/>
              </a:ext>
            </a:extLst>
          </p:cNvPr>
          <p:cNvSpPr/>
          <p:nvPr/>
        </p:nvSpPr>
        <p:spPr>
          <a:xfrm>
            <a:off x="10353682" y="1520129"/>
            <a:ext cx="1057013" cy="923036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AU" b="1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A6A47-B4A5-9A20-9DD9-BABB049AF9EE}"/>
              </a:ext>
            </a:extLst>
          </p:cNvPr>
          <p:cNvSpPr txBox="1"/>
          <p:nvPr/>
        </p:nvSpPr>
        <p:spPr>
          <a:xfrm>
            <a:off x="3433739" y="5772149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7496B-D017-58B7-259C-44A6106BD048}"/>
              </a:ext>
            </a:extLst>
          </p:cNvPr>
          <p:cNvSpPr txBox="1"/>
          <p:nvPr/>
        </p:nvSpPr>
        <p:spPr>
          <a:xfrm>
            <a:off x="59320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C95AF-DA58-C8A0-4F5A-3D4297235712}"/>
              </a:ext>
            </a:extLst>
          </p:cNvPr>
          <p:cNvSpPr txBox="1"/>
          <p:nvPr/>
        </p:nvSpPr>
        <p:spPr>
          <a:xfrm>
            <a:off x="84457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A060E-8DB7-24AB-0F24-E876C43C62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2449" y="6654784"/>
            <a:ext cx="1473328" cy="2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1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9 -0.00277 L -0.11319 -0.00185 C -0.03038 -0.04845 -0.00902 -0.05092 0.05486 -0.11142 C 0.16632 -0.21759 0.01042 -0.09321 0.18021 -0.26913 C 0.19497 -0.28456 0.21025 -0.29907 0.22448 -0.31481 C 0.25278 -0.34691 0.24341 -0.33919 0.26146 -0.36851 C 0.26493 -0.37407 0.26927 -0.37901 0.27292 -0.38518 C 0.28976 -0.41543 0.26598 -0.38086 0.28455 -0.4108 C 0.28733 -0.41574 0.29098 -0.41913 0.2941 -0.42407 C 0.30018 -0.43456 0.30556 -0.4466 0.31163 -0.45679 C 0.31354 -0.45987 0.31528 -0.46296 0.31719 -0.46543 C 0.31841 -0.46728 0.31997 -0.46851 0.32118 -0.47006 C 0.32188 -0.47129 0.32188 -0.47314 0.3224 -0.47407 C 0.32431 -0.4787 0.32743 -0.48209 0.32882 -0.48703 C 0.32986 -0.49197 0.329 -0.49043 0.33108 -0.49259 L 0.33108 -0.49228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5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3718C4-BEEF-4C86-B361-7B7263B733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2804" y="1433093"/>
            <a:ext cx="1576025" cy="2437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328871-30A8-4D2F-B6AE-1501EB7E4228}"/>
              </a:ext>
            </a:extLst>
          </p:cNvPr>
          <p:cNvSpPr/>
          <p:nvPr/>
        </p:nvSpPr>
        <p:spPr>
          <a:xfrm>
            <a:off x="2469775" y="3363986"/>
            <a:ext cx="2064811" cy="299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D18412-F037-4D02-A1D3-1718E83CA0BC}"/>
              </a:ext>
            </a:extLst>
          </p:cNvPr>
          <p:cNvSpPr/>
          <p:nvPr/>
        </p:nvSpPr>
        <p:spPr>
          <a:xfrm>
            <a:off x="1524002" y="2841559"/>
            <a:ext cx="9143999" cy="58744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defTabSz="914377"/>
            <a:r>
              <a:rPr lang="en-GB" sz="2400" b="1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210D02-6FCD-467B-A093-249F4B514CD9}"/>
              </a:ext>
            </a:extLst>
          </p:cNvPr>
          <p:cNvSpPr/>
          <p:nvPr/>
        </p:nvSpPr>
        <p:spPr>
          <a:xfrm>
            <a:off x="4828703" y="925067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2800" b="1" dirty="0">
                <a:solidFill>
                  <a:prstClr val="white"/>
                </a:solidFill>
                <a:latin typeface="Twinkl"/>
              </a:rPr>
              <a:t>Listen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2C929-68C1-4ACD-810D-E24547BC6351}"/>
              </a:ext>
            </a:extLst>
          </p:cNvPr>
          <p:cNvSpPr txBox="1"/>
          <p:nvPr/>
        </p:nvSpPr>
        <p:spPr>
          <a:xfrm>
            <a:off x="5638800" y="29731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AU" dirty="0">
              <a:solidFill>
                <a:srgbClr val="1C1C1C"/>
              </a:solidFill>
              <a:latin typeface="Twinkl"/>
            </a:endParaRPr>
          </a:p>
        </p:txBody>
      </p:sp>
      <p:sp>
        <p:nvSpPr>
          <p:cNvPr id="18" name="Puzzle 1">
            <a:extLst>
              <a:ext uri="{FF2B5EF4-FFF2-40B4-BE49-F238E27FC236}">
                <a16:creationId xmlns:a16="http://schemas.microsoft.com/office/drawing/2014/main" id="{9F1AB2D1-3F03-4A86-959F-7130F0C2DF24}"/>
              </a:ext>
            </a:extLst>
          </p:cNvPr>
          <p:cNvSpPr/>
          <p:nvPr/>
        </p:nvSpPr>
        <p:spPr>
          <a:xfrm>
            <a:off x="2469775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a. </a:t>
            </a:r>
          </a:p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windy</a:t>
            </a:r>
          </a:p>
        </p:txBody>
      </p:sp>
      <p:sp>
        <p:nvSpPr>
          <p:cNvPr id="21" name="puzzle 2">
            <a:extLst>
              <a:ext uri="{FF2B5EF4-FFF2-40B4-BE49-F238E27FC236}">
                <a16:creationId xmlns:a16="http://schemas.microsoft.com/office/drawing/2014/main" id="{4D70026C-0022-4D44-93BC-BA98C0E3AC93}"/>
              </a:ext>
            </a:extLst>
          </p:cNvPr>
          <p:cNvSpPr/>
          <p:nvPr/>
        </p:nvSpPr>
        <p:spPr>
          <a:xfrm>
            <a:off x="4952121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         b. </a:t>
            </a:r>
          </a:p>
          <a:p>
            <a:pPr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    cloudy</a:t>
            </a:r>
          </a:p>
        </p:txBody>
      </p:sp>
      <p:sp>
        <p:nvSpPr>
          <p:cNvPr id="30" name="puzzle 3">
            <a:extLst>
              <a:ext uri="{FF2B5EF4-FFF2-40B4-BE49-F238E27FC236}">
                <a16:creationId xmlns:a16="http://schemas.microsoft.com/office/drawing/2014/main" id="{A097CBC9-F0BD-426A-81DB-9042F8C535B4}"/>
              </a:ext>
            </a:extLst>
          </p:cNvPr>
          <p:cNvSpPr/>
          <p:nvPr/>
        </p:nvSpPr>
        <p:spPr>
          <a:xfrm>
            <a:off x="7434469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c.</a:t>
            </a:r>
          </a:p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 sunny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5957818-93BD-4CD6-AEF9-77D79E559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503" y="1035202"/>
            <a:ext cx="1498471" cy="429439"/>
          </a:xfrm>
          <a:prstGeom prst="rect">
            <a:avLst/>
          </a:prstGeom>
        </p:spPr>
      </p:pic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90E379-6FC5-4AF1-A623-97B9E17F9228}"/>
              </a:ext>
            </a:extLst>
          </p:cNvPr>
          <p:cNvSpPr/>
          <p:nvPr/>
        </p:nvSpPr>
        <p:spPr>
          <a:xfrm>
            <a:off x="9048924" y="1204446"/>
            <a:ext cx="1057013" cy="923036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AU" b="1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23B27-0CFB-FFD5-6E69-78ACBF0AD2AC}"/>
              </a:ext>
            </a:extLst>
          </p:cNvPr>
          <p:cNvSpPr txBox="1"/>
          <p:nvPr/>
        </p:nvSpPr>
        <p:spPr>
          <a:xfrm>
            <a:off x="3433739" y="5772149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D0E2A-FF16-23D3-5EDF-6EA7A395701C}"/>
              </a:ext>
            </a:extLst>
          </p:cNvPr>
          <p:cNvSpPr txBox="1"/>
          <p:nvPr/>
        </p:nvSpPr>
        <p:spPr>
          <a:xfrm>
            <a:off x="59320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113A2-45DC-016D-1C50-9B6B234B54A2}"/>
              </a:ext>
            </a:extLst>
          </p:cNvPr>
          <p:cNvSpPr txBox="1"/>
          <p:nvPr/>
        </p:nvSpPr>
        <p:spPr>
          <a:xfrm>
            <a:off x="84457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C</a:t>
            </a:r>
          </a:p>
        </p:txBody>
      </p:sp>
      <p:pic>
        <p:nvPicPr>
          <p:cNvPr id="2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C1E7B2CB-1B8B-4039-EEB8-69C77EF60B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2901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4819" y="118062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04B46-C666-E625-C57A-6D35246F36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2449" y="6654784"/>
            <a:ext cx="1473328" cy="2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6366 L -0.01094 -0.0632 C -0.00885 -0.07685 -0.00625 -0.08959 -0.00486 -0.10255 C -0.00035 -0.14121 -0.00156 -0.20695 -0.00347 -0.23635 C -0.00486 -0.25672 -0.00989 -0.27709 -0.01337 -0.29746 C -0.01528 -0.30834 -0.01701 -0.31968 -0.01944 -0.33079 C -0.02274 -0.34468 -0.04271 -0.41181 -0.04792 -0.41968 C -0.05607 -0.43218 -0.06319 -0.4456 -0.07257 -0.45718 C -0.07569 -0.46135 -0.07934 -0.46528 -0.08229 -0.46991 C -0.0842 -0.47246 -0.08524 -0.4757 -0.08715 -0.47824 C -0.08906 -0.48056 -0.09097 -0.48334 -0.09323 -0.48496 C -0.10781 -0.49699 -0.09739 -0.48565 -0.10173 -0.49051 L -0.10173 -0.49028 " pathEditMode="relative" rAng="0" ptsTypes="AAAAAAAAAAA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-2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4AE433F-1EB7-4BCF-BEC1-9C0B31C40AF7}"/>
              </a:ext>
            </a:extLst>
          </p:cNvPr>
          <p:cNvSpPr/>
          <p:nvPr/>
        </p:nvSpPr>
        <p:spPr>
          <a:xfrm>
            <a:off x="2469775" y="3363986"/>
            <a:ext cx="2064811" cy="299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AU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CE962-7158-48FC-B1A6-F67E3D9F4233}"/>
              </a:ext>
            </a:extLst>
          </p:cNvPr>
          <p:cNvSpPr/>
          <p:nvPr/>
        </p:nvSpPr>
        <p:spPr>
          <a:xfrm>
            <a:off x="1524002" y="2841559"/>
            <a:ext cx="9143999" cy="58744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defTabSz="914377"/>
            <a:r>
              <a:rPr lang="en-GB" sz="2400" b="1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196ECA9-96B5-42F1-BD42-31A33AB7BCED}"/>
              </a:ext>
            </a:extLst>
          </p:cNvPr>
          <p:cNvSpPr/>
          <p:nvPr/>
        </p:nvSpPr>
        <p:spPr>
          <a:xfrm>
            <a:off x="4828703" y="925067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733" b="1" dirty="0">
                <a:solidFill>
                  <a:prstClr val="white"/>
                </a:solidFill>
                <a:latin typeface="Twinkl"/>
              </a:rPr>
              <a:t>snowy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A7EF88-5E39-4CAB-AF95-2AA4F4BFC0F6}"/>
              </a:ext>
            </a:extLst>
          </p:cNvPr>
          <p:cNvSpPr txBox="1"/>
          <p:nvPr/>
        </p:nvSpPr>
        <p:spPr>
          <a:xfrm>
            <a:off x="5638800" y="29731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AU" dirty="0">
              <a:solidFill>
                <a:srgbClr val="1C1C1C"/>
              </a:solidFill>
              <a:latin typeface="Twinkl"/>
            </a:endParaRPr>
          </a:p>
        </p:txBody>
      </p:sp>
      <p:sp>
        <p:nvSpPr>
          <p:cNvPr id="25" name="Puzzle 1">
            <a:extLst>
              <a:ext uri="{FF2B5EF4-FFF2-40B4-BE49-F238E27FC236}">
                <a16:creationId xmlns:a16="http://schemas.microsoft.com/office/drawing/2014/main" id="{B1DE7549-410B-4D4A-AAEE-206F12F76F4D}"/>
              </a:ext>
            </a:extLst>
          </p:cNvPr>
          <p:cNvSpPr/>
          <p:nvPr/>
        </p:nvSpPr>
        <p:spPr>
          <a:xfrm>
            <a:off x="2453871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srgbClr val="FF0000"/>
                </a:solidFill>
                <a:latin typeface="Twinkl"/>
              </a:rPr>
              <a:t>  a.</a:t>
            </a:r>
          </a:p>
        </p:txBody>
      </p:sp>
      <p:sp>
        <p:nvSpPr>
          <p:cNvPr id="26" name="puzzle 2">
            <a:extLst>
              <a:ext uri="{FF2B5EF4-FFF2-40B4-BE49-F238E27FC236}">
                <a16:creationId xmlns:a16="http://schemas.microsoft.com/office/drawing/2014/main" id="{3D148E7F-11B5-4FA1-9C12-5CD2F6E108DE}"/>
              </a:ext>
            </a:extLst>
          </p:cNvPr>
          <p:cNvSpPr/>
          <p:nvPr/>
        </p:nvSpPr>
        <p:spPr>
          <a:xfrm>
            <a:off x="4952121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srgbClr val="FF0000"/>
                </a:solidFill>
                <a:latin typeface="Twinkl"/>
              </a:rPr>
              <a:t> b.</a:t>
            </a:r>
          </a:p>
        </p:txBody>
      </p:sp>
      <p:sp>
        <p:nvSpPr>
          <p:cNvPr id="27" name="puzzle 3">
            <a:extLst>
              <a:ext uri="{FF2B5EF4-FFF2-40B4-BE49-F238E27FC236}">
                <a16:creationId xmlns:a16="http://schemas.microsoft.com/office/drawing/2014/main" id="{ACC3712F-18D0-40D4-B98E-4D2AF35BA48F}"/>
              </a:ext>
            </a:extLst>
          </p:cNvPr>
          <p:cNvSpPr/>
          <p:nvPr/>
        </p:nvSpPr>
        <p:spPr>
          <a:xfrm>
            <a:off x="7434469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srgbClr val="FF0000"/>
                </a:solidFill>
                <a:latin typeface="Twinkl"/>
              </a:rPr>
              <a:t>c.</a:t>
            </a:r>
          </a:p>
        </p:txBody>
      </p:sp>
      <p:sp>
        <p:nvSpPr>
          <p:cNvPr id="29" name="Arrow: Right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FF1742-D2C7-444B-8744-5A4B427DC710}"/>
              </a:ext>
            </a:extLst>
          </p:cNvPr>
          <p:cNvSpPr/>
          <p:nvPr/>
        </p:nvSpPr>
        <p:spPr>
          <a:xfrm>
            <a:off x="9048924" y="1204446"/>
            <a:ext cx="1057013" cy="923036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AU" b="1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0B576-377C-64F9-DBB2-6C91BCF24A0B}"/>
              </a:ext>
            </a:extLst>
          </p:cNvPr>
          <p:cNvSpPr txBox="1"/>
          <p:nvPr/>
        </p:nvSpPr>
        <p:spPr>
          <a:xfrm>
            <a:off x="3433739" y="5772149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6110C-6E11-2CB2-EF16-424F827E9FEE}"/>
              </a:ext>
            </a:extLst>
          </p:cNvPr>
          <p:cNvSpPr txBox="1"/>
          <p:nvPr/>
        </p:nvSpPr>
        <p:spPr>
          <a:xfrm>
            <a:off x="59320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BF4E0-0BF4-65CD-4465-6681C5B7D841}"/>
              </a:ext>
            </a:extLst>
          </p:cNvPr>
          <p:cNvSpPr txBox="1"/>
          <p:nvPr/>
        </p:nvSpPr>
        <p:spPr>
          <a:xfrm>
            <a:off x="84457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03647-C15B-A283-08D5-2ED5213588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-1938" r="-3354" b="47733"/>
          <a:stretch/>
        </p:blipFill>
        <p:spPr>
          <a:xfrm>
            <a:off x="2086063" y="1633879"/>
            <a:ext cx="1836612" cy="1197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BD239-13C1-8A01-BA2A-ADD3CE6675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527" y="1186033"/>
            <a:ext cx="1498471" cy="429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F5E2A-59B3-6124-19B5-A282ED27A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2449" y="6654784"/>
            <a:ext cx="1473328" cy="2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-4.5679E-6 L -0.03854 0.00093 C -0.03698 -0.00864 -0.03611 -0.01851 -0.03316 -0.02623 C -0.02274 -0.05432 -0.00972 -0.06882 0.00573 -0.08672 C 0.02934 -0.11388 0.0441 -0.12438 0.06614 -0.15586 C 0.07691 -0.1716 0.09444 -0.20524 0.10191 -0.22685 C 0.10972 -0.24907 0.1184 -0.27067 0.12292 -0.29598 C 0.13108 -0.33981 0.12795 -0.31944 0.13281 -0.35771 C 0.13437 -0.40339 0.13489 -0.40586 0.13281 -0.47438 C 0.13264 -0.47839 0.13108 -0.48179 0.13038 -0.4858 C 0.13003 -0.48734 0.12951 -0.49012 0.12951 -0.48981 L 0.12951 -0.49012 " pathEditMode="relative" rAng="0" ptsTypes="AAAAAAAAAA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-244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94C541-FC8B-4876-AEAF-57A4AEC050B1}"/>
              </a:ext>
            </a:extLst>
          </p:cNvPr>
          <p:cNvSpPr/>
          <p:nvPr/>
        </p:nvSpPr>
        <p:spPr>
          <a:xfrm>
            <a:off x="2469775" y="3363986"/>
            <a:ext cx="2064811" cy="299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B7B380-EBE3-471D-9121-924BA729B2F8}"/>
              </a:ext>
            </a:extLst>
          </p:cNvPr>
          <p:cNvSpPr/>
          <p:nvPr/>
        </p:nvSpPr>
        <p:spPr>
          <a:xfrm>
            <a:off x="1524002" y="2841559"/>
            <a:ext cx="9143999" cy="58744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defTabSz="914377"/>
            <a:r>
              <a:rPr lang="en-GB" sz="2400" b="1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CCC31C8-68A4-4A4F-884D-CABF1F2C84E5}"/>
              </a:ext>
            </a:extLst>
          </p:cNvPr>
          <p:cNvSpPr/>
          <p:nvPr/>
        </p:nvSpPr>
        <p:spPr>
          <a:xfrm>
            <a:off x="4828703" y="925067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4000" b="1" dirty="0">
                <a:solidFill>
                  <a:prstClr val="white"/>
                </a:solidFill>
                <a:latin typeface="Twinkl"/>
              </a:rPr>
              <a:t>win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6FC785-81EB-4C00-8125-D155EA515601}"/>
              </a:ext>
            </a:extLst>
          </p:cNvPr>
          <p:cNvSpPr txBox="1"/>
          <p:nvPr/>
        </p:nvSpPr>
        <p:spPr>
          <a:xfrm>
            <a:off x="5638800" y="29731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AU" dirty="0">
              <a:solidFill>
                <a:srgbClr val="1C1C1C"/>
              </a:solidFill>
              <a:latin typeface="Twinkl"/>
            </a:endParaRPr>
          </a:p>
        </p:txBody>
      </p:sp>
      <p:sp>
        <p:nvSpPr>
          <p:cNvPr id="18" name="Puzzle 1">
            <a:extLst>
              <a:ext uri="{FF2B5EF4-FFF2-40B4-BE49-F238E27FC236}">
                <a16:creationId xmlns:a16="http://schemas.microsoft.com/office/drawing/2014/main" id="{2353067D-2B9E-4715-AD5E-2300F2379CD9}"/>
              </a:ext>
            </a:extLst>
          </p:cNvPr>
          <p:cNvSpPr/>
          <p:nvPr/>
        </p:nvSpPr>
        <p:spPr>
          <a:xfrm>
            <a:off x="2469775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a. </a:t>
            </a:r>
            <a:r>
              <a:rPr lang="en-AU" sz="3200" b="1" dirty="0" err="1">
                <a:solidFill>
                  <a:prstClr val="white"/>
                </a:solidFill>
                <a:latin typeface="Twinkl"/>
              </a:rPr>
              <a:t>dy</a:t>
            </a:r>
            <a:endParaRPr lang="en-AU" sz="3200" b="1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1" name="puzzle 2">
            <a:extLst>
              <a:ext uri="{FF2B5EF4-FFF2-40B4-BE49-F238E27FC236}">
                <a16:creationId xmlns:a16="http://schemas.microsoft.com/office/drawing/2014/main" id="{B993C3E2-C2DA-4994-85B5-73C3C8F0E933}"/>
              </a:ext>
            </a:extLst>
          </p:cNvPr>
          <p:cNvSpPr/>
          <p:nvPr/>
        </p:nvSpPr>
        <p:spPr>
          <a:xfrm>
            <a:off x="4952121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85BD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b. </a:t>
            </a:r>
            <a:r>
              <a:rPr lang="en-AU" sz="3200" b="1" dirty="0" err="1">
                <a:solidFill>
                  <a:prstClr val="white"/>
                </a:solidFill>
                <a:latin typeface="Twinkl"/>
              </a:rPr>
              <a:t>gy</a:t>
            </a:r>
            <a:r>
              <a:rPr lang="en-AU" sz="3200" b="1" dirty="0">
                <a:solidFill>
                  <a:prstClr val="white"/>
                </a:solidFill>
                <a:latin typeface="Twinkl"/>
              </a:rPr>
              <a:t> </a:t>
            </a:r>
          </a:p>
        </p:txBody>
      </p:sp>
      <p:sp>
        <p:nvSpPr>
          <p:cNvPr id="30" name="puzzle 3">
            <a:extLst>
              <a:ext uri="{FF2B5EF4-FFF2-40B4-BE49-F238E27FC236}">
                <a16:creationId xmlns:a16="http://schemas.microsoft.com/office/drawing/2014/main" id="{D4CC4369-3FA0-4295-A165-CC43E17A9CED}"/>
              </a:ext>
            </a:extLst>
          </p:cNvPr>
          <p:cNvSpPr/>
          <p:nvPr/>
        </p:nvSpPr>
        <p:spPr>
          <a:xfrm>
            <a:off x="7434469" y="4288912"/>
            <a:ext cx="2064811" cy="1383056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r>
              <a:rPr lang="en-AU" sz="3200" b="1" dirty="0">
                <a:solidFill>
                  <a:prstClr val="white"/>
                </a:solidFill>
                <a:latin typeface="Twinkl"/>
              </a:rPr>
              <a:t>c. </a:t>
            </a:r>
            <a:r>
              <a:rPr lang="en-AU" sz="3200" b="1" dirty="0" err="1">
                <a:solidFill>
                  <a:prstClr val="white"/>
                </a:solidFill>
                <a:latin typeface="Twinkl"/>
              </a:rPr>
              <a:t>ny</a:t>
            </a:r>
            <a:endParaRPr lang="en-AU" sz="3200" b="1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1B85F8-791E-48F3-957F-3E5C5A987F3F}"/>
              </a:ext>
            </a:extLst>
          </p:cNvPr>
          <p:cNvSpPr/>
          <p:nvPr/>
        </p:nvSpPr>
        <p:spPr>
          <a:xfrm>
            <a:off x="9048924" y="1204446"/>
            <a:ext cx="1057013" cy="923036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AU" b="1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A6A47-B4A5-9A20-9DD9-BABB049AF9EE}"/>
              </a:ext>
            </a:extLst>
          </p:cNvPr>
          <p:cNvSpPr txBox="1"/>
          <p:nvPr/>
        </p:nvSpPr>
        <p:spPr>
          <a:xfrm>
            <a:off x="3433739" y="5772149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7496B-D017-58B7-259C-44A6106BD048}"/>
              </a:ext>
            </a:extLst>
          </p:cNvPr>
          <p:cNvSpPr txBox="1"/>
          <p:nvPr/>
        </p:nvSpPr>
        <p:spPr>
          <a:xfrm>
            <a:off x="59320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C95AF-DA58-C8A0-4F5A-3D4297235712}"/>
              </a:ext>
            </a:extLst>
          </p:cNvPr>
          <p:cNvSpPr txBox="1"/>
          <p:nvPr/>
        </p:nvSpPr>
        <p:spPr>
          <a:xfrm>
            <a:off x="8445747" y="5748267"/>
            <a:ext cx="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1C1C1C"/>
                </a:solidFill>
                <a:latin typeface="Twinkl"/>
              </a:rPr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E1F38-DB3F-7583-DB01-1D5421E68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711" y="681393"/>
            <a:ext cx="2757167" cy="1969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90C26-E4AF-919C-2416-C25F438B1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449" y="6654784"/>
            <a:ext cx="1473328" cy="2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15 -0.00154 L -0.11215 -0.00061 C -0.02934 -0.04753 -0.00798 -0.05 0.05591 -0.11018 C 0.16736 -0.21635 0.01146 -0.09197 0.18125 -0.26821 C 0.19601 -0.28364 0.21129 -0.29783 0.22552 -0.31358 C 0.25382 -0.34567 0.24445 -0.33796 0.2625 -0.36728 C 0.26598 -0.37283 0.27032 -0.37777 0.27396 -0.38395 C 0.2908 -0.41419 0.26702 -0.37963 0.28559 -0.40956 C 0.28837 -0.4145 0.29202 -0.4179 0.29514 -0.42283 C 0.30122 -0.43333 0.3066 -0.44537 0.31268 -0.45555 C 0.31459 -0.45864 0.31632 -0.46172 0.31823 -0.46419 C 0.31945 -0.46604 0.32101 -0.46728 0.32223 -0.46882 C 0.32292 -0.47006 0.32292 -0.47191 0.32344 -0.47283 C 0.32535 -0.47746 0.32848 -0.48086 0.32986 -0.4858 C 0.33091 -0.49074 0.33004 -0.48919 0.33212 -0.49135 L 0.33212 -0.49104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5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41"/>
          <p:cNvSpPr txBox="1">
            <a:spLocks noGrp="1"/>
          </p:cNvSpPr>
          <p:nvPr>
            <p:ph type="subTitle" idx="6"/>
          </p:nvPr>
        </p:nvSpPr>
        <p:spPr>
          <a:xfrm>
            <a:off x="956733" y="3482767"/>
            <a:ext cx="3115200" cy="59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3733" dirty="0"/>
              <a:t>Warm Up</a:t>
            </a:r>
          </a:p>
        </p:txBody>
      </p:sp>
      <p:sp>
        <p:nvSpPr>
          <p:cNvPr id="2021" name="Google Shape;2021;p41"/>
          <p:cNvSpPr txBox="1">
            <a:spLocks noGrp="1"/>
          </p:cNvSpPr>
          <p:nvPr>
            <p:ph type="subTitle" idx="7"/>
          </p:nvPr>
        </p:nvSpPr>
        <p:spPr>
          <a:xfrm>
            <a:off x="4538400" y="3482767"/>
            <a:ext cx="3115200" cy="59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endParaRPr dirty="0"/>
          </a:p>
          <a:p>
            <a:pPr marL="0" indent="0"/>
            <a:r>
              <a:rPr lang="en-US" sz="3733" dirty="0"/>
              <a:t>Vocabulary</a:t>
            </a:r>
          </a:p>
        </p:txBody>
      </p:sp>
      <p:sp>
        <p:nvSpPr>
          <p:cNvPr id="2022" name="Google Shape;2022;p41"/>
          <p:cNvSpPr txBox="1">
            <a:spLocks noGrp="1"/>
          </p:cNvSpPr>
          <p:nvPr>
            <p:ph type="subTitle" idx="8"/>
          </p:nvPr>
        </p:nvSpPr>
        <p:spPr>
          <a:xfrm>
            <a:off x="8120067" y="3482767"/>
            <a:ext cx="3115200" cy="59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3733" dirty="0"/>
              <a:t>Grammar</a:t>
            </a:r>
          </a:p>
        </p:txBody>
      </p:sp>
      <p:sp>
        <p:nvSpPr>
          <p:cNvPr id="2023" name="Google Shape;2023;p41"/>
          <p:cNvSpPr txBox="1">
            <a:spLocks noGrp="1"/>
          </p:cNvSpPr>
          <p:nvPr>
            <p:ph type="title"/>
          </p:nvPr>
        </p:nvSpPr>
        <p:spPr>
          <a:xfrm>
            <a:off x="1947133" y="2275233"/>
            <a:ext cx="1134400" cy="9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2024" name="Google Shape;2024;p41"/>
          <p:cNvSpPr txBox="1">
            <a:spLocks noGrp="1"/>
          </p:cNvSpPr>
          <p:nvPr>
            <p:ph type="title" idx="2"/>
          </p:nvPr>
        </p:nvSpPr>
        <p:spPr>
          <a:xfrm>
            <a:off x="5528800" y="2275233"/>
            <a:ext cx="1134400" cy="9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2025" name="Google Shape;2025;p41"/>
          <p:cNvSpPr txBox="1">
            <a:spLocks noGrp="1"/>
          </p:cNvSpPr>
          <p:nvPr>
            <p:ph type="title" idx="4"/>
          </p:nvPr>
        </p:nvSpPr>
        <p:spPr>
          <a:xfrm>
            <a:off x="9110467" y="2275233"/>
            <a:ext cx="1134400" cy="9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2026" name="Google Shape;2026;p41"/>
          <p:cNvSpPr txBox="1">
            <a:spLocks noGrp="1"/>
          </p:cNvSpPr>
          <p:nvPr>
            <p:ph type="title" idx="9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Table </a:t>
            </a:r>
            <a:r>
              <a:rPr lang="en" dirty="0">
                <a:solidFill>
                  <a:schemeClr val="lt1"/>
                </a:solidFill>
              </a:rPr>
              <a:t>of contents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027" name="Google Shape;2027;p41"/>
          <p:cNvGrpSpPr/>
          <p:nvPr/>
        </p:nvGrpSpPr>
        <p:grpSpPr>
          <a:xfrm>
            <a:off x="10151323" y="310034"/>
            <a:ext cx="1679011" cy="1577509"/>
            <a:chOff x="7613492" y="232525"/>
            <a:chExt cx="1259258" cy="1183132"/>
          </a:xfrm>
        </p:grpSpPr>
        <p:sp>
          <p:nvSpPr>
            <p:cNvPr id="2028" name="Google Shape;2028;p41"/>
            <p:cNvSpPr/>
            <p:nvPr/>
          </p:nvSpPr>
          <p:spPr>
            <a:xfrm flipH="1">
              <a:off x="7656004" y="461298"/>
              <a:ext cx="1037033" cy="954298"/>
            </a:xfrm>
            <a:custGeom>
              <a:avLst/>
              <a:gdLst/>
              <a:ahLst/>
              <a:cxnLst/>
              <a:rect l="l" t="t" r="r" b="b"/>
              <a:pathLst>
                <a:path w="34829" h="32053" extrusionOk="0">
                  <a:moveTo>
                    <a:pt x="11407" y="1"/>
                  </a:moveTo>
                  <a:cubicBezTo>
                    <a:pt x="5094" y="1"/>
                    <a:pt x="239" y="5689"/>
                    <a:pt x="1291" y="11965"/>
                  </a:cubicBezTo>
                  <a:lnTo>
                    <a:pt x="1303" y="11965"/>
                  </a:lnTo>
                  <a:cubicBezTo>
                    <a:pt x="1775" y="14892"/>
                    <a:pt x="3503" y="17461"/>
                    <a:pt x="6038" y="19016"/>
                  </a:cubicBezTo>
                  <a:cubicBezTo>
                    <a:pt x="1568" y="19753"/>
                    <a:pt x="1" y="24869"/>
                    <a:pt x="3457" y="27576"/>
                  </a:cubicBezTo>
                  <a:cubicBezTo>
                    <a:pt x="3849" y="27887"/>
                    <a:pt x="4298" y="28140"/>
                    <a:pt x="4759" y="28325"/>
                  </a:cubicBezTo>
                  <a:lnTo>
                    <a:pt x="4771" y="28325"/>
                  </a:lnTo>
                  <a:cubicBezTo>
                    <a:pt x="5312" y="28555"/>
                    <a:pt x="5888" y="28693"/>
                    <a:pt x="6476" y="28716"/>
                  </a:cubicBezTo>
                  <a:lnTo>
                    <a:pt x="7271" y="28716"/>
                  </a:lnTo>
                  <a:lnTo>
                    <a:pt x="7489" y="28693"/>
                  </a:lnTo>
                  <a:lnTo>
                    <a:pt x="7605" y="28682"/>
                  </a:lnTo>
                  <a:lnTo>
                    <a:pt x="7697" y="28670"/>
                  </a:lnTo>
                  <a:lnTo>
                    <a:pt x="7812" y="28647"/>
                  </a:lnTo>
                  <a:lnTo>
                    <a:pt x="7835" y="28647"/>
                  </a:lnTo>
                  <a:cubicBezTo>
                    <a:pt x="8215" y="28601"/>
                    <a:pt x="8584" y="28498"/>
                    <a:pt x="8941" y="28348"/>
                  </a:cubicBezTo>
                  <a:lnTo>
                    <a:pt x="8976" y="28336"/>
                  </a:lnTo>
                  <a:cubicBezTo>
                    <a:pt x="9125" y="28267"/>
                    <a:pt x="9287" y="28198"/>
                    <a:pt x="9483" y="28117"/>
                  </a:cubicBezTo>
                  <a:cubicBezTo>
                    <a:pt x="9529" y="28175"/>
                    <a:pt x="9563" y="28244"/>
                    <a:pt x="9586" y="28325"/>
                  </a:cubicBezTo>
                  <a:cubicBezTo>
                    <a:pt x="9609" y="28382"/>
                    <a:pt x="9632" y="28463"/>
                    <a:pt x="9667" y="28555"/>
                  </a:cubicBezTo>
                  <a:cubicBezTo>
                    <a:pt x="9713" y="28705"/>
                    <a:pt x="9782" y="28843"/>
                    <a:pt x="9840" y="28981"/>
                  </a:cubicBezTo>
                  <a:cubicBezTo>
                    <a:pt x="10070" y="29488"/>
                    <a:pt x="10393" y="29949"/>
                    <a:pt x="10796" y="30341"/>
                  </a:cubicBezTo>
                  <a:lnTo>
                    <a:pt x="10865" y="30422"/>
                  </a:lnTo>
                  <a:lnTo>
                    <a:pt x="10934" y="30479"/>
                  </a:lnTo>
                  <a:cubicBezTo>
                    <a:pt x="12017" y="31506"/>
                    <a:pt x="13513" y="32052"/>
                    <a:pt x="15030" y="32052"/>
                  </a:cubicBezTo>
                  <a:cubicBezTo>
                    <a:pt x="15692" y="32052"/>
                    <a:pt x="16357" y="31948"/>
                    <a:pt x="16994" y="31735"/>
                  </a:cubicBezTo>
                  <a:lnTo>
                    <a:pt x="17017" y="31723"/>
                  </a:lnTo>
                  <a:cubicBezTo>
                    <a:pt x="17086" y="31700"/>
                    <a:pt x="17167" y="31666"/>
                    <a:pt x="17236" y="31643"/>
                  </a:cubicBezTo>
                  <a:lnTo>
                    <a:pt x="17397" y="31574"/>
                  </a:lnTo>
                  <a:lnTo>
                    <a:pt x="17478" y="31551"/>
                  </a:lnTo>
                  <a:cubicBezTo>
                    <a:pt x="17950" y="31343"/>
                    <a:pt x="18388" y="31078"/>
                    <a:pt x="18791" y="30767"/>
                  </a:cubicBezTo>
                  <a:cubicBezTo>
                    <a:pt x="18814" y="30744"/>
                    <a:pt x="18837" y="30721"/>
                    <a:pt x="18860" y="30698"/>
                  </a:cubicBezTo>
                  <a:lnTo>
                    <a:pt x="18930" y="30640"/>
                  </a:lnTo>
                  <a:cubicBezTo>
                    <a:pt x="19171" y="30445"/>
                    <a:pt x="19379" y="30226"/>
                    <a:pt x="19575" y="29984"/>
                  </a:cubicBezTo>
                  <a:cubicBezTo>
                    <a:pt x="19575" y="29972"/>
                    <a:pt x="19586" y="29961"/>
                    <a:pt x="19598" y="29949"/>
                  </a:cubicBezTo>
                  <a:lnTo>
                    <a:pt x="19678" y="29846"/>
                  </a:lnTo>
                  <a:cubicBezTo>
                    <a:pt x="19840" y="29627"/>
                    <a:pt x="19978" y="29396"/>
                    <a:pt x="20105" y="29154"/>
                  </a:cubicBezTo>
                  <a:cubicBezTo>
                    <a:pt x="20136" y="29107"/>
                    <a:pt x="20168" y="29081"/>
                    <a:pt x="20200" y="29081"/>
                  </a:cubicBezTo>
                  <a:cubicBezTo>
                    <a:pt x="20214" y="29081"/>
                    <a:pt x="20229" y="29086"/>
                    <a:pt x="20243" y="29097"/>
                  </a:cubicBezTo>
                  <a:lnTo>
                    <a:pt x="20254" y="29097"/>
                  </a:lnTo>
                  <a:lnTo>
                    <a:pt x="20266" y="29108"/>
                  </a:lnTo>
                  <a:lnTo>
                    <a:pt x="20277" y="29120"/>
                  </a:lnTo>
                  <a:cubicBezTo>
                    <a:pt x="20335" y="29177"/>
                    <a:pt x="20416" y="29293"/>
                    <a:pt x="20542" y="29431"/>
                  </a:cubicBezTo>
                  <a:cubicBezTo>
                    <a:pt x="21550" y="30617"/>
                    <a:pt x="22845" y="31210"/>
                    <a:pt x="24070" y="31210"/>
                  </a:cubicBezTo>
                  <a:cubicBezTo>
                    <a:pt x="24189" y="31210"/>
                    <a:pt x="24307" y="31205"/>
                    <a:pt x="24425" y="31193"/>
                  </a:cubicBezTo>
                  <a:lnTo>
                    <a:pt x="24563" y="31182"/>
                  </a:lnTo>
                  <a:lnTo>
                    <a:pt x="24586" y="31182"/>
                  </a:lnTo>
                  <a:cubicBezTo>
                    <a:pt x="25462" y="31067"/>
                    <a:pt x="26268" y="30629"/>
                    <a:pt x="26833" y="29949"/>
                  </a:cubicBezTo>
                  <a:lnTo>
                    <a:pt x="26867" y="29903"/>
                  </a:lnTo>
                  <a:cubicBezTo>
                    <a:pt x="26913" y="29846"/>
                    <a:pt x="26971" y="29776"/>
                    <a:pt x="27017" y="29719"/>
                  </a:cubicBezTo>
                  <a:lnTo>
                    <a:pt x="27063" y="29638"/>
                  </a:lnTo>
                  <a:cubicBezTo>
                    <a:pt x="27109" y="29592"/>
                    <a:pt x="27144" y="29534"/>
                    <a:pt x="27178" y="29477"/>
                  </a:cubicBezTo>
                  <a:cubicBezTo>
                    <a:pt x="27201" y="29442"/>
                    <a:pt x="27225" y="29408"/>
                    <a:pt x="27248" y="29362"/>
                  </a:cubicBezTo>
                  <a:cubicBezTo>
                    <a:pt x="27271" y="29327"/>
                    <a:pt x="27294" y="29269"/>
                    <a:pt x="27328" y="29223"/>
                  </a:cubicBezTo>
                  <a:cubicBezTo>
                    <a:pt x="27386" y="29108"/>
                    <a:pt x="27443" y="29005"/>
                    <a:pt x="27489" y="28878"/>
                  </a:cubicBezTo>
                  <a:cubicBezTo>
                    <a:pt x="27501" y="28855"/>
                    <a:pt x="27513" y="28832"/>
                    <a:pt x="27524" y="28809"/>
                  </a:cubicBezTo>
                  <a:cubicBezTo>
                    <a:pt x="27559" y="28740"/>
                    <a:pt x="27582" y="28670"/>
                    <a:pt x="27605" y="28601"/>
                  </a:cubicBezTo>
                  <a:cubicBezTo>
                    <a:pt x="27616" y="28567"/>
                    <a:pt x="27628" y="28532"/>
                    <a:pt x="27651" y="28498"/>
                  </a:cubicBezTo>
                  <a:cubicBezTo>
                    <a:pt x="27674" y="28428"/>
                    <a:pt x="27697" y="28359"/>
                    <a:pt x="27708" y="28290"/>
                  </a:cubicBezTo>
                  <a:lnTo>
                    <a:pt x="27754" y="28152"/>
                  </a:lnTo>
                  <a:cubicBezTo>
                    <a:pt x="27766" y="28083"/>
                    <a:pt x="27789" y="28014"/>
                    <a:pt x="27812" y="27945"/>
                  </a:cubicBezTo>
                  <a:lnTo>
                    <a:pt x="27847" y="27795"/>
                  </a:lnTo>
                  <a:cubicBezTo>
                    <a:pt x="27858" y="27726"/>
                    <a:pt x="27870" y="27645"/>
                    <a:pt x="27881" y="27587"/>
                  </a:cubicBezTo>
                  <a:cubicBezTo>
                    <a:pt x="27893" y="27518"/>
                    <a:pt x="27904" y="27461"/>
                    <a:pt x="27916" y="27403"/>
                  </a:cubicBezTo>
                  <a:cubicBezTo>
                    <a:pt x="27916" y="27346"/>
                    <a:pt x="27927" y="27299"/>
                    <a:pt x="27939" y="27242"/>
                  </a:cubicBezTo>
                  <a:cubicBezTo>
                    <a:pt x="27955" y="27127"/>
                    <a:pt x="27972" y="27053"/>
                    <a:pt x="28050" y="27053"/>
                  </a:cubicBezTo>
                  <a:cubicBezTo>
                    <a:pt x="28082" y="27053"/>
                    <a:pt x="28124" y="27065"/>
                    <a:pt x="28181" y="27092"/>
                  </a:cubicBezTo>
                  <a:cubicBezTo>
                    <a:pt x="28273" y="27138"/>
                    <a:pt x="28365" y="27173"/>
                    <a:pt x="28469" y="27207"/>
                  </a:cubicBezTo>
                  <a:cubicBezTo>
                    <a:pt x="28745" y="27311"/>
                    <a:pt x="29033" y="27380"/>
                    <a:pt x="29333" y="27415"/>
                  </a:cubicBezTo>
                  <a:lnTo>
                    <a:pt x="29379" y="27415"/>
                  </a:lnTo>
                  <a:lnTo>
                    <a:pt x="29506" y="27438"/>
                  </a:lnTo>
                  <a:cubicBezTo>
                    <a:pt x="29690" y="27449"/>
                    <a:pt x="29886" y="27461"/>
                    <a:pt x="30070" y="27461"/>
                  </a:cubicBezTo>
                  <a:lnTo>
                    <a:pt x="30358" y="27461"/>
                  </a:lnTo>
                  <a:cubicBezTo>
                    <a:pt x="30842" y="27438"/>
                    <a:pt x="31326" y="27334"/>
                    <a:pt x="31798" y="27161"/>
                  </a:cubicBezTo>
                  <a:cubicBezTo>
                    <a:pt x="33192" y="26643"/>
                    <a:pt x="34056" y="25710"/>
                    <a:pt x="34448" y="24661"/>
                  </a:cubicBezTo>
                  <a:cubicBezTo>
                    <a:pt x="34828" y="23740"/>
                    <a:pt x="34817" y="22714"/>
                    <a:pt x="34413" y="21816"/>
                  </a:cubicBezTo>
                  <a:cubicBezTo>
                    <a:pt x="33987" y="20779"/>
                    <a:pt x="33123" y="19972"/>
                    <a:pt x="32063" y="19615"/>
                  </a:cubicBezTo>
                  <a:cubicBezTo>
                    <a:pt x="31520" y="19412"/>
                    <a:pt x="30951" y="19310"/>
                    <a:pt x="30381" y="19310"/>
                  </a:cubicBezTo>
                  <a:cubicBezTo>
                    <a:pt x="29948" y="19310"/>
                    <a:pt x="29514" y="19369"/>
                    <a:pt x="29091" y="19488"/>
                  </a:cubicBezTo>
                  <a:cubicBezTo>
                    <a:pt x="29070" y="19492"/>
                    <a:pt x="29051" y="19494"/>
                    <a:pt x="29035" y="19494"/>
                  </a:cubicBezTo>
                  <a:cubicBezTo>
                    <a:pt x="28950" y="19494"/>
                    <a:pt x="28916" y="19444"/>
                    <a:pt x="28907" y="19339"/>
                  </a:cubicBezTo>
                  <a:cubicBezTo>
                    <a:pt x="28907" y="19281"/>
                    <a:pt x="28907" y="19223"/>
                    <a:pt x="28907" y="19166"/>
                  </a:cubicBezTo>
                  <a:cubicBezTo>
                    <a:pt x="29033" y="18590"/>
                    <a:pt x="28907" y="17173"/>
                    <a:pt x="28112" y="16193"/>
                  </a:cubicBezTo>
                  <a:cubicBezTo>
                    <a:pt x="27515" y="15451"/>
                    <a:pt x="26675" y="15067"/>
                    <a:pt x="25782" y="15067"/>
                  </a:cubicBezTo>
                  <a:cubicBezTo>
                    <a:pt x="24917" y="15067"/>
                    <a:pt x="24004" y="15427"/>
                    <a:pt x="23215" y="16170"/>
                  </a:cubicBezTo>
                  <a:cubicBezTo>
                    <a:pt x="23181" y="16182"/>
                    <a:pt x="23158" y="16205"/>
                    <a:pt x="23123" y="16205"/>
                  </a:cubicBezTo>
                  <a:cubicBezTo>
                    <a:pt x="23019" y="15951"/>
                    <a:pt x="23008" y="14949"/>
                    <a:pt x="22213" y="13659"/>
                  </a:cubicBezTo>
                  <a:cubicBezTo>
                    <a:pt x="21994" y="13290"/>
                    <a:pt x="21729" y="12945"/>
                    <a:pt x="21430" y="12634"/>
                  </a:cubicBezTo>
                  <a:cubicBezTo>
                    <a:pt x="22916" y="6320"/>
                    <a:pt x="18250" y="226"/>
                    <a:pt x="11764" y="7"/>
                  </a:cubicBezTo>
                  <a:cubicBezTo>
                    <a:pt x="11644" y="3"/>
                    <a:pt x="11526" y="1"/>
                    <a:pt x="1140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41"/>
            <p:cNvSpPr/>
            <p:nvPr/>
          </p:nvSpPr>
          <p:spPr>
            <a:xfrm flipH="1">
              <a:off x="7820367" y="727644"/>
              <a:ext cx="188684" cy="44569"/>
            </a:xfrm>
            <a:custGeom>
              <a:avLst/>
              <a:gdLst/>
              <a:ahLst/>
              <a:cxnLst/>
              <a:rect l="l" t="t" r="r" b="b"/>
              <a:pathLst>
                <a:path w="6337" h="1497" extrusionOk="0">
                  <a:moveTo>
                    <a:pt x="3961" y="1"/>
                  </a:moveTo>
                  <a:cubicBezTo>
                    <a:pt x="2668" y="1"/>
                    <a:pt x="1272" y="237"/>
                    <a:pt x="334" y="542"/>
                  </a:cubicBezTo>
                  <a:cubicBezTo>
                    <a:pt x="0" y="646"/>
                    <a:pt x="0" y="1038"/>
                    <a:pt x="357" y="1130"/>
                  </a:cubicBezTo>
                  <a:cubicBezTo>
                    <a:pt x="1167" y="1346"/>
                    <a:pt x="2306" y="1496"/>
                    <a:pt x="3422" y="1496"/>
                  </a:cubicBezTo>
                  <a:cubicBezTo>
                    <a:pt x="4385" y="1496"/>
                    <a:pt x="5333" y="1384"/>
                    <a:pt x="6037" y="1107"/>
                  </a:cubicBezTo>
                  <a:cubicBezTo>
                    <a:pt x="6152" y="1049"/>
                    <a:pt x="6233" y="946"/>
                    <a:pt x="6268" y="819"/>
                  </a:cubicBezTo>
                  <a:cubicBezTo>
                    <a:pt x="6337" y="600"/>
                    <a:pt x="6222" y="370"/>
                    <a:pt x="6014" y="277"/>
                  </a:cubicBezTo>
                  <a:cubicBezTo>
                    <a:pt x="5440" y="82"/>
                    <a:pt x="4718" y="1"/>
                    <a:pt x="396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41"/>
            <p:cNvSpPr/>
            <p:nvPr/>
          </p:nvSpPr>
          <p:spPr>
            <a:xfrm flipH="1">
              <a:off x="8601209" y="993782"/>
              <a:ext cx="144290" cy="132756"/>
            </a:xfrm>
            <a:custGeom>
              <a:avLst/>
              <a:gdLst/>
              <a:ahLst/>
              <a:cxnLst/>
              <a:rect l="l" t="t" r="r" b="b"/>
              <a:pathLst>
                <a:path w="4846" h="4459" extrusionOk="0">
                  <a:moveTo>
                    <a:pt x="4477" y="1"/>
                  </a:moveTo>
                  <a:cubicBezTo>
                    <a:pt x="4418" y="1"/>
                    <a:pt x="4354" y="15"/>
                    <a:pt x="4286" y="48"/>
                  </a:cubicBezTo>
                  <a:cubicBezTo>
                    <a:pt x="2869" y="762"/>
                    <a:pt x="784" y="2375"/>
                    <a:pt x="46" y="3838"/>
                  </a:cubicBezTo>
                  <a:cubicBezTo>
                    <a:pt x="0" y="3954"/>
                    <a:pt x="0" y="4092"/>
                    <a:pt x="69" y="4196"/>
                  </a:cubicBezTo>
                  <a:cubicBezTo>
                    <a:pt x="142" y="4360"/>
                    <a:pt x="302" y="4459"/>
                    <a:pt x="474" y="4459"/>
                  </a:cubicBezTo>
                  <a:cubicBezTo>
                    <a:pt x="519" y="4459"/>
                    <a:pt x="565" y="4452"/>
                    <a:pt x="611" y="4437"/>
                  </a:cubicBezTo>
                  <a:cubicBezTo>
                    <a:pt x="2120" y="3815"/>
                    <a:pt x="3883" y="1845"/>
                    <a:pt x="4689" y="486"/>
                  </a:cubicBezTo>
                  <a:cubicBezTo>
                    <a:pt x="4845" y="229"/>
                    <a:pt x="4708" y="1"/>
                    <a:pt x="447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41"/>
            <p:cNvSpPr/>
            <p:nvPr/>
          </p:nvSpPr>
          <p:spPr>
            <a:xfrm flipH="1">
              <a:off x="8682697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5" y="0"/>
                  </a:moveTo>
                  <a:cubicBezTo>
                    <a:pt x="3957" y="0"/>
                    <a:pt x="1456" y="461"/>
                    <a:pt x="174" y="1383"/>
                  </a:cubicBezTo>
                  <a:cubicBezTo>
                    <a:pt x="70" y="1464"/>
                    <a:pt x="12" y="1579"/>
                    <a:pt x="24" y="1706"/>
                  </a:cubicBezTo>
                  <a:cubicBezTo>
                    <a:pt x="1" y="1936"/>
                    <a:pt x="162" y="2132"/>
                    <a:pt x="393" y="2178"/>
                  </a:cubicBezTo>
                  <a:cubicBezTo>
                    <a:pt x="511" y="2189"/>
                    <a:pt x="634" y="2194"/>
                    <a:pt x="761" y="2194"/>
                  </a:cubicBezTo>
                  <a:cubicBezTo>
                    <a:pt x="2391" y="2194"/>
                    <a:pt x="4613" y="1336"/>
                    <a:pt x="5842" y="577"/>
                  </a:cubicBezTo>
                  <a:cubicBezTo>
                    <a:pt x="6142" y="393"/>
                    <a:pt x="6061" y="12"/>
                    <a:pt x="5681" y="1"/>
                  </a:cubicBezTo>
                  <a:cubicBezTo>
                    <a:pt x="5643" y="0"/>
                    <a:pt x="5604" y="0"/>
                    <a:pt x="556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41"/>
            <p:cNvSpPr/>
            <p:nvPr/>
          </p:nvSpPr>
          <p:spPr>
            <a:xfrm flipH="1">
              <a:off x="8686806" y="634634"/>
              <a:ext cx="185617" cy="58950"/>
            </a:xfrm>
            <a:custGeom>
              <a:avLst/>
              <a:gdLst/>
              <a:ahLst/>
              <a:cxnLst/>
              <a:rect l="l" t="t" r="r" b="b"/>
              <a:pathLst>
                <a:path w="6234" h="1980" extrusionOk="0">
                  <a:moveTo>
                    <a:pt x="985" y="1"/>
                  </a:moveTo>
                  <a:cubicBezTo>
                    <a:pt x="781" y="1"/>
                    <a:pt x="587" y="12"/>
                    <a:pt x="404" y="37"/>
                  </a:cubicBezTo>
                  <a:cubicBezTo>
                    <a:pt x="277" y="60"/>
                    <a:pt x="173" y="141"/>
                    <a:pt x="116" y="256"/>
                  </a:cubicBezTo>
                  <a:cubicBezTo>
                    <a:pt x="1" y="452"/>
                    <a:pt x="47" y="706"/>
                    <a:pt x="219" y="844"/>
                  </a:cubicBezTo>
                  <a:cubicBezTo>
                    <a:pt x="1437" y="1635"/>
                    <a:pt x="3629" y="1980"/>
                    <a:pt x="5197" y="1980"/>
                  </a:cubicBezTo>
                  <a:cubicBezTo>
                    <a:pt x="5410" y="1980"/>
                    <a:pt x="5610" y="1974"/>
                    <a:pt x="5795" y="1961"/>
                  </a:cubicBezTo>
                  <a:cubicBezTo>
                    <a:pt x="6164" y="1938"/>
                    <a:pt x="6233" y="1558"/>
                    <a:pt x="5922" y="1385"/>
                  </a:cubicBezTo>
                  <a:cubicBezTo>
                    <a:pt x="4686" y="711"/>
                    <a:pt x="2572" y="1"/>
                    <a:pt x="98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41"/>
            <p:cNvSpPr/>
            <p:nvPr/>
          </p:nvSpPr>
          <p:spPr>
            <a:xfrm flipH="1">
              <a:off x="8612106" y="413691"/>
              <a:ext cx="150900" cy="126742"/>
            </a:xfrm>
            <a:custGeom>
              <a:avLst/>
              <a:gdLst/>
              <a:ahLst/>
              <a:cxnLst/>
              <a:rect l="l" t="t" r="r" b="b"/>
              <a:pathLst>
                <a:path w="5068" h="4257" extrusionOk="0">
                  <a:moveTo>
                    <a:pt x="517" y="0"/>
                  </a:moveTo>
                  <a:cubicBezTo>
                    <a:pt x="431" y="0"/>
                    <a:pt x="349" y="26"/>
                    <a:pt x="277" y="74"/>
                  </a:cubicBezTo>
                  <a:cubicBezTo>
                    <a:pt x="81" y="189"/>
                    <a:pt x="1" y="442"/>
                    <a:pt x="93" y="650"/>
                  </a:cubicBezTo>
                  <a:cubicBezTo>
                    <a:pt x="911" y="2090"/>
                    <a:pt x="3100" y="3599"/>
                    <a:pt x="4517" y="4221"/>
                  </a:cubicBezTo>
                  <a:cubicBezTo>
                    <a:pt x="4576" y="4245"/>
                    <a:pt x="4633" y="4257"/>
                    <a:pt x="4685" y="4257"/>
                  </a:cubicBezTo>
                  <a:cubicBezTo>
                    <a:pt x="4926" y="4257"/>
                    <a:pt x="5068" y="4016"/>
                    <a:pt x="4897" y="3760"/>
                  </a:cubicBezTo>
                  <a:cubicBezTo>
                    <a:pt x="4033" y="2470"/>
                    <a:pt x="2178" y="569"/>
                    <a:pt x="634" y="16"/>
                  </a:cubicBezTo>
                  <a:cubicBezTo>
                    <a:pt x="595" y="5"/>
                    <a:pt x="556" y="0"/>
                    <a:pt x="51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41"/>
            <p:cNvSpPr/>
            <p:nvPr/>
          </p:nvSpPr>
          <p:spPr>
            <a:xfrm flipH="1">
              <a:off x="8476908" y="268193"/>
              <a:ext cx="84055" cy="172710"/>
            </a:xfrm>
            <a:custGeom>
              <a:avLst/>
              <a:gdLst/>
              <a:ahLst/>
              <a:cxnLst/>
              <a:rect l="l" t="t" r="r" b="b"/>
              <a:pathLst>
                <a:path w="2823" h="5801" extrusionOk="0">
                  <a:moveTo>
                    <a:pt x="492" y="1"/>
                  </a:moveTo>
                  <a:cubicBezTo>
                    <a:pt x="470" y="1"/>
                    <a:pt x="448" y="3"/>
                    <a:pt x="427" y="7"/>
                  </a:cubicBezTo>
                  <a:cubicBezTo>
                    <a:pt x="196" y="18"/>
                    <a:pt x="12" y="202"/>
                    <a:pt x="0" y="433"/>
                  </a:cubicBezTo>
                  <a:cubicBezTo>
                    <a:pt x="23" y="1343"/>
                    <a:pt x="392" y="2368"/>
                    <a:pt x="772" y="3198"/>
                  </a:cubicBezTo>
                  <a:cubicBezTo>
                    <a:pt x="1176" y="4062"/>
                    <a:pt x="1659" y="4891"/>
                    <a:pt x="2247" y="5652"/>
                  </a:cubicBezTo>
                  <a:cubicBezTo>
                    <a:pt x="2330" y="5755"/>
                    <a:pt x="2428" y="5800"/>
                    <a:pt x="2520" y="5800"/>
                  </a:cubicBezTo>
                  <a:cubicBezTo>
                    <a:pt x="2683" y="5800"/>
                    <a:pt x="2822" y="5655"/>
                    <a:pt x="2800" y="5433"/>
                  </a:cubicBezTo>
                  <a:cubicBezTo>
                    <a:pt x="2639" y="3889"/>
                    <a:pt x="1878" y="1331"/>
                    <a:pt x="772" y="122"/>
                  </a:cubicBezTo>
                  <a:cubicBezTo>
                    <a:pt x="696" y="45"/>
                    <a:pt x="596" y="1"/>
                    <a:pt x="49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41"/>
            <p:cNvSpPr/>
            <p:nvPr/>
          </p:nvSpPr>
          <p:spPr>
            <a:xfrm flipH="1">
              <a:off x="8277248" y="232525"/>
              <a:ext cx="58687" cy="183994"/>
            </a:xfrm>
            <a:custGeom>
              <a:avLst/>
              <a:gdLst/>
              <a:ahLst/>
              <a:cxnLst/>
              <a:rect l="l" t="t" r="r" b="b"/>
              <a:pathLst>
                <a:path w="1971" h="6180" extrusionOk="0">
                  <a:moveTo>
                    <a:pt x="1113" y="1"/>
                  </a:moveTo>
                  <a:cubicBezTo>
                    <a:pt x="962" y="1"/>
                    <a:pt x="815" y="76"/>
                    <a:pt x="726" y="214"/>
                  </a:cubicBezTo>
                  <a:cubicBezTo>
                    <a:pt x="12" y="1677"/>
                    <a:pt x="0" y="4315"/>
                    <a:pt x="300" y="5882"/>
                  </a:cubicBezTo>
                  <a:cubicBezTo>
                    <a:pt x="336" y="6078"/>
                    <a:pt x="461" y="6180"/>
                    <a:pt x="591" y="6180"/>
                  </a:cubicBezTo>
                  <a:cubicBezTo>
                    <a:pt x="705" y="6180"/>
                    <a:pt x="822" y="6101"/>
                    <a:pt x="887" y="5940"/>
                  </a:cubicBezTo>
                  <a:cubicBezTo>
                    <a:pt x="1475" y="4476"/>
                    <a:pt x="1970" y="1884"/>
                    <a:pt x="1555" y="294"/>
                  </a:cubicBezTo>
                  <a:cubicBezTo>
                    <a:pt x="1509" y="179"/>
                    <a:pt x="1417" y="76"/>
                    <a:pt x="1302" y="41"/>
                  </a:cubicBezTo>
                  <a:cubicBezTo>
                    <a:pt x="1241" y="14"/>
                    <a:pt x="1177" y="1"/>
                    <a:pt x="111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41"/>
            <p:cNvSpPr/>
            <p:nvPr/>
          </p:nvSpPr>
          <p:spPr>
            <a:xfrm flipH="1">
              <a:off x="8054628" y="314846"/>
              <a:ext cx="113592" cy="158003"/>
            </a:xfrm>
            <a:custGeom>
              <a:avLst/>
              <a:gdLst/>
              <a:ahLst/>
              <a:cxnLst/>
              <a:rect l="l" t="t" r="r" b="b"/>
              <a:pathLst>
                <a:path w="3815" h="5307" extrusionOk="0">
                  <a:moveTo>
                    <a:pt x="3333" y="1"/>
                  </a:moveTo>
                  <a:cubicBezTo>
                    <a:pt x="3253" y="1"/>
                    <a:pt x="3173" y="21"/>
                    <a:pt x="3100" y="64"/>
                  </a:cubicBezTo>
                  <a:cubicBezTo>
                    <a:pt x="1775" y="1043"/>
                    <a:pt x="531" y="3394"/>
                    <a:pt x="81" y="4880"/>
                  </a:cubicBezTo>
                  <a:cubicBezTo>
                    <a:pt x="1" y="5130"/>
                    <a:pt x="141" y="5307"/>
                    <a:pt x="331" y="5307"/>
                  </a:cubicBezTo>
                  <a:cubicBezTo>
                    <a:pt x="412" y="5307"/>
                    <a:pt x="502" y="5275"/>
                    <a:pt x="588" y="5202"/>
                  </a:cubicBezTo>
                  <a:cubicBezTo>
                    <a:pt x="1752" y="4211"/>
                    <a:pt x="3422" y="2126"/>
                    <a:pt x="3791" y="513"/>
                  </a:cubicBezTo>
                  <a:cubicBezTo>
                    <a:pt x="3814" y="387"/>
                    <a:pt x="3780" y="260"/>
                    <a:pt x="3687" y="168"/>
                  </a:cubicBezTo>
                  <a:cubicBezTo>
                    <a:pt x="3601" y="59"/>
                    <a:pt x="3468" y="1"/>
                    <a:pt x="333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41"/>
            <p:cNvSpPr/>
            <p:nvPr/>
          </p:nvSpPr>
          <p:spPr>
            <a:xfrm flipH="1">
              <a:off x="7886227" y="496102"/>
              <a:ext cx="168110" cy="101167"/>
            </a:xfrm>
            <a:custGeom>
              <a:avLst/>
              <a:gdLst/>
              <a:ahLst/>
              <a:cxnLst/>
              <a:rect l="l" t="t" r="r" b="b"/>
              <a:pathLst>
                <a:path w="5646" h="3398" extrusionOk="0">
                  <a:moveTo>
                    <a:pt x="5162" y="1"/>
                  </a:moveTo>
                  <a:cubicBezTo>
                    <a:pt x="5154" y="1"/>
                    <a:pt x="5147" y="1"/>
                    <a:pt x="5139" y="1"/>
                  </a:cubicBezTo>
                  <a:cubicBezTo>
                    <a:pt x="3537" y="255"/>
                    <a:pt x="1349" y="1729"/>
                    <a:pt x="231" y="2859"/>
                  </a:cubicBezTo>
                  <a:cubicBezTo>
                    <a:pt x="0" y="3100"/>
                    <a:pt x="132" y="3398"/>
                    <a:pt x="427" y="3398"/>
                  </a:cubicBezTo>
                  <a:cubicBezTo>
                    <a:pt x="456" y="3398"/>
                    <a:pt x="487" y="3395"/>
                    <a:pt x="519" y="3388"/>
                  </a:cubicBezTo>
                  <a:cubicBezTo>
                    <a:pt x="2063" y="3043"/>
                    <a:pt x="4482" y="1971"/>
                    <a:pt x="5542" y="727"/>
                  </a:cubicBezTo>
                  <a:cubicBezTo>
                    <a:pt x="5623" y="623"/>
                    <a:pt x="5646" y="497"/>
                    <a:pt x="5611" y="382"/>
                  </a:cubicBezTo>
                  <a:cubicBezTo>
                    <a:pt x="5578" y="159"/>
                    <a:pt x="5383" y="1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41"/>
            <p:cNvSpPr/>
            <p:nvPr/>
          </p:nvSpPr>
          <p:spPr>
            <a:xfrm flipH="1">
              <a:off x="7864255" y="826965"/>
              <a:ext cx="152359" cy="47130"/>
            </a:xfrm>
            <a:custGeom>
              <a:avLst/>
              <a:gdLst/>
              <a:ahLst/>
              <a:cxnLst/>
              <a:rect l="l" t="t" r="r" b="b"/>
              <a:pathLst>
                <a:path w="5117" h="1583" extrusionOk="0">
                  <a:moveTo>
                    <a:pt x="855" y="1"/>
                  </a:moveTo>
                  <a:cubicBezTo>
                    <a:pt x="679" y="1"/>
                    <a:pt x="512" y="6"/>
                    <a:pt x="358" y="17"/>
                  </a:cubicBezTo>
                  <a:cubicBezTo>
                    <a:pt x="47" y="40"/>
                    <a:pt x="1" y="363"/>
                    <a:pt x="254" y="501"/>
                  </a:cubicBezTo>
                  <a:cubicBezTo>
                    <a:pt x="1236" y="1038"/>
                    <a:pt x="2963" y="1583"/>
                    <a:pt x="4267" y="1583"/>
                  </a:cubicBezTo>
                  <a:cubicBezTo>
                    <a:pt x="4448" y="1583"/>
                    <a:pt x="4621" y="1572"/>
                    <a:pt x="4782" y="1550"/>
                  </a:cubicBezTo>
                  <a:cubicBezTo>
                    <a:pt x="4886" y="1538"/>
                    <a:pt x="4966" y="1481"/>
                    <a:pt x="5024" y="1388"/>
                  </a:cubicBezTo>
                  <a:cubicBezTo>
                    <a:pt x="5116" y="1227"/>
                    <a:pt x="5070" y="1031"/>
                    <a:pt x="4920" y="916"/>
                  </a:cubicBezTo>
                  <a:cubicBezTo>
                    <a:pt x="3917" y="298"/>
                    <a:pt x="2139" y="1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41"/>
            <p:cNvSpPr/>
            <p:nvPr/>
          </p:nvSpPr>
          <p:spPr>
            <a:xfrm flipH="1">
              <a:off x="8650455" y="927657"/>
              <a:ext cx="137233" cy="83095"/>
            </a:xfrm>
            <a:custGeom>
              <a:avLst/>
              <a:gdLst/>
              <a:ahLst/>
              <a:cxnLst/>
              <a:rect l="l" t="t" r="r" b="b"/>
              <a:pathLst>
                <a:path w="4609" h="2791" extrusionOk="0">
                  <a:moveTo>
                    <a:pt x="4262" y="0"/>
                  </a:moveTo>
                  <a:cubicBezTo>
                    <a:pt x="4233" y="0"/>
                    <a:pt x="4203" y="4"/>
                    <a:pt x="4171" y="11"/>
                  </a:cubicBezTo>
                  <a:cubicBezTo>
                    <a:pt x="2903" y="311"/>
                    <a:pt x="945" y="1221"/>
                    <a:pt x="81" y="2223"/>
                  </a:cubicBezTo>
                  <a:cubicBezTo>
                    <a:pt x="23" y="2304"/>
                    <a:pt x="0" y="2407"/>
                    <a:pt x="23" y="2499"/>
                  </a:cubicBezTo>
                  <a:cubicBezTo>
                    <a:pt x="55" y="2669"/>
                    <a:pt x="194" y="2790"/>
                    <a:pt x="360" y="2790"/>
                  </a:cubicBezTo>
                  <a:cubicBezTo>
                    <a:pt x="374" y="2790"/>
                    <a:pt x="389" y="2789"/>
                    <a:pt x="403" y="2787"/>
                  </a:cubicBezTo>
                  <a:cubicBezTo>
                    <a:pt x="1728" y="2557"/>
                    <a:pt x="3526" y="1347"/>
                    <a:pt x="4413" y="437"/>
                  </a:cubicBezTo>
                  <a:cubicBezTo>
                    <a:pt x="4608" y="242"/>
                    <a:pt x="4500" y="0"/>
                    <a:pt x="426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41"/>
            <p:cNvSpPr/>
            <p:nvPr/>
          </p:nvSpPr>
          <p:spPr>
            <a:xfrm flipH="1">
              <a:off x="8696424" y="756047"/>
              <a:ext cx="154741" cy="35876"/>
            </a:xfrm>
            <a:custGeom>
              <a:avLst/>
              <a:gdLst/>
              <a:ahLst/>
              <a:cxnLst/>
              <a:rect l="l" t="t" r="r" b="b"/>
              <a:pathLst>
                <a:path w="5197" h="1205" extrusionOk="0">
                  <a:moveTo>
                    <a:pt x="2534" y="0"/>
                  </a:moveTo>
                  <a:cubicBezTo>
                    <a:pt x="1693" y="0"/>
                    <a:pt x="856" y="99"/>
                    <a:pt x="243" y="337"/>
                  </a:cubicBezTo>
                  <a:cubicBezTo>
                    <a:pt x="151" y="383"/>
                    <a:pt x="81" y="464"/>
                    <a:pt x="58" y="556"/>
                  </a:cubicBezTo>
                  <a:cubicBezTo>
                    <a:pt x="1" y="740"/>
                    <a:pt x="93" y="925"/>
                    <a:pt x="266" y="994"/>
                  </a:cubicBezTo>
                  <a:cubicBezTo>
                    <a:pt x="731" y="1142"/>
                    <a:pt x="1316" y="1205"/>
                    <a:pt x="1931" y="1205"/>
                  </a:cubicBezTo>
                  <a:cubicBezTo>
                    <a:pt x="2990" y="1205"/>
                    <a:pt x="4136" y="1019"/>
                    <a:pt x="4909" y="763"/>
                  </a:cubicBezTo>
                  <a:cubicBezTo>
                    <a:pt x="5197" y="671"/>
                    <a:pt x="5174" y="349"/>
                    <a:pt x="4897" y="268"/>
                  </a:cubicBezTo>
                  <a:cubicBezTo>
                    <a:pt x="4266" y="104"/>
                    <a:pt x="3398" y="0"/>
                    <a:pt x="253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41"/>
            <p:cNvSpPr/>
            <p:nvPr/>
          </p:nvSpPr>
          <p:spPr>
            <a:xfrm flipH="1">
              <a:off x="8660607" y="537248"/>
              <a:ext cx="141491" cy="76099"/>
            </a:xfrm>
            <a:custGeom>
              <a:avLst/>
              <a:gdLst/>
              <a:ahLst/>
              <a:cxnLst/>
              <a:rect l="l" t="t" r="r" b="b"/>
              <a:pathLst>
                <a:path w="4752" h="2556" extrusionOk="0">
                  <a:moveTo>
                    <a:pt x="372" y="0"/>
                  </a:moveTo>
                  <a:cubicBezTo>
                    <a:pt x="281" y="0"/>
                    <a:pt x="201" y="44"/>
                    <a:pt x="139" y="106"/>
                  </a:cubicBezTo>
                  <a:cubicBezTo>
                    <a:pt x="12" y="232"/>
                    <a:pt x="0" y="440"/>
                    <a:pt x="127" y="578"/>
                  </a:cubicBezTo>
                  <a:cubicBezTo>
                    <a:pt x="1072" y="1546"/>
                    <a:pt x="3088" y="2341"/>
                    <a:pt x="4332" y="2548"/>
                  </a:cubicBezTo>
                  <a:cubicBezTo>
                    <a:pt x="4359" y="2553"/>
                    <a:pt x="4384" y="2555"/>
                    <a:pt x="4408" y="2555"/>
                  </a:cubicBezTo>
                  <a:cubicBezTo>
                    <a:pt x="4662" y="2555"/>
                    <a:pt x="4751" y="2289"/>
                    <a:pt x="4551" y="2110"/>
                  </a:cubicBezTo>
                  <a:cubicBezTo>
                    <a:pt x="3618" y="1246"/>
                    <a:pt x="1740" y="152"/>
                    <a:pt x="404" y="2"/>
                  </a:cubicBezTo>
                  <a:cubicBezTo>
                    <a:pt x="393" y="1"/>
                    <a:pt x="382" y="0"/>
                    <a:pt x="37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41"/>
            <p:cNvSpPr/>
            <p:nvPr/>
          </p:nvSpPr>
          <p:spPr>
            <a:xfrm flipH="1">
              <a:off x="8553514" y="358017"/>
              <a:ext cx="99389" cy="125134"/>
            </a:xfrm>
            <a:custGeom>
              <a:avLst/>
              <a:gdLst/>
              <a:ahLst/>
              <a:cxnLst/>
              <a:rect l="l" t="t" r="r" b="b"/>
              <a:pathLst>
                <a:path w="3338" h="4203" extrusionOk="0">
                  <a:moveTo>
                    <a:pt x="388" y="0"/>
                  </a:moveTo>
                  <a:cubicBezTo>
                    <a:pt x="350" y="0"/>
                    <a:pt x="312" y="7"/>
                    <a:pt x="277" y="20"/>
                  </a:cubicBezTo>
                  <a:cubicBezTo>
                    <a:pt x="105" y="77"/>
                    <a:pt x="1" y="261"/>
                    <a:pt x="47" y="434"/>
                  </a:cubicBezTo>
                  <a:cubicBezTo>
                    <a:pt x="427" y="1713"/>
                    <a:pt x="1844" y="3349"/>
                    <a:pt x="2870" y="4132"/>
                  </a:cubicBezTo>
                  <a:cubicBezTo>
                    <a:pt x="2934" y="4181"/>
                    <a:pt x="2999" y="4203"/>
                    <a:pt x="3058" y="4203"/>
                  </a:cubicBezTo>
                  <a:cubicBezTo>
                    <a:pt x="3221" y="4203"/>
                    <a:pt x="3337" y="4039"/>
                    <a:pt x="3261" y="3844"/>
                  </a:cubicBezTo>
                  <a:cubicBezTo>
                    <a:pt x="2835" y="2750"/>
                    <a:pt x="2224" y="1736"/>
                    <a:pt x="1452" y="849"/>
                  </a:cubicBezTo>
                  <a:cubicBezTo>
                    <a:pt x="1187" y="550"/>
                    <a:pt x="899" y="285"/>
                    <a:pt x="565" y="54"/>
                  </a:cubicBezTo>
                  <a:cubicBezTo>
                    <a:pt x="515" y="18"/>
                    <a:pt x="45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41"/>
            <p:cNvSpPr/>
            <p:nvPr/>
          </p:nvSpPr>
          <p:spPr>
            <a:xfrm flipH="1">
              <a:off x="8393186" y="268877"/>
              <a:ext cx="50826" cy="149696"/>
            </a:xfrm>
            <a:custGeom>
              <a:avLst/>
              <a:gdLst/>
              <a:ahLst/>
              <a:cxnLst/>
              <a:rect l="l" t="t" r="r" b="b"/>
              <a:pathLst>
                <a:path w="1707" h="5028" extrusionOk="0">
                  <a:moveTo>
                    <a:pt x="596" y="1"/>
                  </a:moveTo>
                  <a:cubicBezTo>
                    <a:pt x="445" y="1"/>
                    <a:pt x="307" y="108"/>
                    <a:pt x="266" y="260"/>
                  </a:cubicBezTo>
                  <a:cubicBezTo>
                    <a:pt x="1" y="1562"/>
                    <a:pt x="485" y="3659"/>
                    <a:pt x="1038" y="4845"/>
                  </a:cubicBezTo>
                  <a:cubicBezTo>
                    <a:pt x="1100" y="4969"/>
                    <a:pt x="1198" y="5028"/>
                    <a:pt x="1291" y="5028"/>
                  </a:cubicBezTo>
                  <a:cubicBezTo>
                    <a:pt x="1407" y="5028"/>
                    <a:pt x="1514" y="4937"/>
                    <a:pt x="1533" y="4765"/>
                  </a:cubicBezTo>
                  <a:cubicBezTo>
                    <a:pt x="1706" y="3486"/>
                    <a:pt x="1533" y="1320"/>
                    <a:pt x="900" y="156"/>
                  </a:cubicBezTo>
                  <a:cubicBezTo>
                    <a:pt x="854" y="76"/>
                    <a:pt x="761" y="18"/>
                    <a:pt x="658" y="7"/>
                  </a:cubicBezTo>
                  <a:cubicBezTo>
                    <a:pt x="637" y="2"/>
                    <a:pt x="616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41"/>
            <p:cNvSpPr/>
            <p:nvPr/>
          </p:nvSpPr>
          <p:spPr>
            <a:xfrm flipH="1">
              <a:off x="8182597" y="289808"/>
              <a:ext cx="62319" cy="144039"/>
            </a:xfrm>
            <a:custGeom>
              <a:avLst/>
              <a:gdLst/>
              <a:ahLst/>
              <a:cxnLst/>
              <a:rect l="l" t="t" r="r" b="b"/>
              <a:pathLst>
                <a:path w="2093" h="4838" extrusionOk="0">
                  <a:moveTo>
                    <a:pt x="1712" y="1"/>
                  </a:moveTo>
                  <a:cubicBezTo>
                    <a:pt x="1615" y="1"/>
                    <a:pt x="1519" y="39"/>
                    <a:pt x="1448" y="110"/>
                  </a:cubicBezTo>
                  <a:cubicBezTo>
                    <a:pt x="618" y="1158"/>
                    <a:pt x="65" y="3255"/>
                    <a:pt x="8" y="4534"/>
                  </a:cubicBezTo>
                  <a:cubicBezTo>
                    <a:pt x="0" y="4725"/>
                    <a:pt x="115" y="4838"/>
                    <a:pt x="244" y="4838"/>
                  </a:cubicBezTo>
                  <a:cubicBezTo>
                    <a:pt x="326" y="4838"/>
                    <a:pt x="413" y="4793"/>
                    <a:pt x="480" y="4695"/>
                  </a:cubicBezTo>
                  <a:cubicBezTo>
                    <a:pt x="1229" y="3635"/>
                    <a:pt x="2093" y="1654"/>
                    <a:pt x="2058" y="329"/>
                  </a:cubicBezTo>
                  <a:cubicBezTo>
                    <a:pt x="2058" y="225"/>
                    <a:pt x="2012" y="133"/>
                    <a:pt x="1932" y="76"/>
                  </a:cubicBezTo>
                  <a:cubicBezTo>
                    <a:pt x="1865" y="25"/>
                    <a:pt x="1788" y="1"/>
                    <a:pt x="171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41"/>
            <p:cNvSpPr/>
            <p:nvPr/>
          </p:nvSpPr>
          <p:spPr>
            <a:xfrm flipH="1">
              <a:off x="7987072" y="416341"/>
              <a:ext cx="117105" cy="109176"/>
            </a:xfrm>
            <a:custGeom>
              <a:avLst/>
              <a:gdLst/>
              <a:ahLst/>
              <a:cxnLst/>
              <a:rect l="l" t="t" r="r" b="b"/>
              <a:pathLst>
                <a:path w="3933" h="3667" extrusionOk="0">
                  <a:moveTo>
                    <a:pt x="3574" y="1"/>
                  </a:moveTo>
                  <a:cubicBezTo>
                    <a:pt x="3536" y="1"/>
                    <a:pt x="3498" y="7"/>
                    <a:pt x="3460" y="19"/>
                  </a:cubicBezTo>
                  <a:cubicBezTo>
                    <a:pt x="2216" y="561"/>
                    <a:pt x="753" y="2173"/>
                    <a:pt x="119" y="3268"/>
                  </a:cubicBezTo>
                  <a:cubicBezTo>
                    <a:pt x="1" y="3478"/>
                    <a:pt x="114" y="3667"/>
                    <a:pt x="298" y="3667"/>
                  </a:cubicBezTo>
                  <a:cubicBezTo>
                    <a:pt x="346" y="3667"/>
                    <a:pt x="399" y="3654"/>
                    <a:pt x="453" y="3625"/>
                  </a:cubicBezTo>
                  <a:cubicBezTo>
                    <a:pt x="1605" y="3038"/>
                    <a:pt x="3299" y="1667"/>
                    <a:pt x="3887" y="491"/>
                  </a:cubicBezTo>
                  <a:cubicBezTo>
                    <a:pt x="3933" y="399"/>
                    <a:pt x="3933" y="296"/>
                    <a:pt x="3887" y="203"/>
                  </a:cubicBezTo>
                  <a:cubicBezTo>
                    <a:pt x="3833" y="77"/>
                    <a:pt x="3708" y="1"/>
                    <a:pt x="357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41"/>
            <p:cNvSpPr/>
            <p:nvPr/>
          </p:nvSpPr>
          <p:spPr>
            <a:xfrm flipH="1">
              <a:off x="7872502" y="619331"/>
              <a:ext cx="149590" cy="53829"/>
            </a:xfrm>
            <a:custGeom>
              <a:avLst/>
              <a:gdLst/>
              <a:ahLst/>
              <a:cxnLst/>
              <a:rect l="l" t="t" r="r" b="b"/>
              <a:pathLst>
                <a:path w="5024" h="1808" extrusionOk="0">
                  <a:moveTo>
                    <a:pt x="4439" y="0"/>
                  </a:moveTo>
                  <a:cubicBezTo>
                    <a:pt x="3100" y="0"/>
                    <a:pt x="1246" y="697"/>
                    <a:pt x="242" y="1323"/>
                  </a:cubicBezTo>
                  <a:cubicBezTo>
                    <a:pt x="1" y="1484"/>
                    <a:pt x="58" y="1796"/>
                    <a:pt x="381" y="1807"/>
                  </a:cubicBezTo>
                  <a:cubicBezTo>
                    <a:pt x="398" y="1807"/>
                    <a:pt x="415" y="1807"/>
                    <a:pt x="432" y="1807"/>
                  </a:cubicBezTo>
                  <a:cubicBezTo>
                    <a:pt x="1727" y="1807"/>
                    <a:pt x="3805" y="1382"/>
                    <a:pt x="4874" y="632"/>
                  </a:cubicBezTo>
                  <a:cubicBezTo>
                    <a:pt x="4954" y="574"/>
                    <a:pt x="5001" y="471"/>
                    <a:pt x="5012" y="379"/>
                  </a:cubicBezTo>
                  <a:cubicBezTo>
                    <a:pt x="5024" y="194"/>
                    <a:pt x="4885" y="33"/>
                    <a:pt x="4701" y="10"/>
                  </a:cubicBezTo>
                  <a:cubicBezTo>
                    <a:pt x="4616" y="3"/>
                    <a:pt x="4529" y="0"/>
                    <a:pt x="44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41"/>
            <p:cNvSpPr/>
            <p:nvPr/>
          </p:nvSpPr>
          <p:spPr>
            <a:xfrm flipH="1">
              <a:off x="8023071" y="461387"/>
              <a:ext cx="658623" cy="611825"/>
            </a:xfrm>
            <a:custGeom>
              <a:avLst/>
              <a:gdLst/>
              <a:ahLst/>
              <a:cxnLst/>
              <a:rect l="l" t="t" r="r" b="b"/>
              <a:pathLst>
                <a:path w="22120" h="20550" extrusionOk="0">
                  <a:moveTo>
                    <a:pt x="11091" y="0"/>
                  </a:moveTo>
                  <a:cubicBezTo>
                    <a:pt x="10526" y="0"/>
                    <a:pt x="9953" y="47"/>
                    <a:pt x="9378" y="142"/>
                  </a:cubicBezTo>
                  <a:cubicBezTo>
                    <a:pt x="3790" y="1075"/>
                    <a:pt x="0" y="6363"/>
                    <a:pt x="933" y="11962"/>
                  </a:cubicBezTo>
                  <a:cubicBezTo>
                    <a:pt x="1463" y="15234"/>
                    <a:pt x="3514" y="17884"/>
                    <a:pt x="6221" y="19336"/>
                  </a:cubicBezTo>
                  <a:cubicBezTo>
                    <a:pt x="7683" y="20110"/>
                    <a:pt x="9328" y="20549"/>
                    <a:pt x="11049" y="20549"/>
                  </a:cubicBezTo>
                  <a:cubicBezTo>
                    <a:pt x="11607" y="20549"/>
                    <a:pt x="12172" y="20503"/>
                    <a:pt x="12742" y="20407"/>
                  </a:cubicBezTo>
                  <a:cubicBezTo>
                    <a:pt x="18330" y="19474"/>
                    <a:pt x="22120" y="14186"/>
                    <a:pt x="21187" y="8587"/>
                  </a:cubicBezTo>
                  <a:cubicBezTo>
                    <a:pt x="20553" y="4796"/>
                    <a:pt x="17926" y="1847"/>
                    <a:pt x="14585" y="614"/>
                  </a:cubicBezTo>
                  <a:cubicBezTo>
                    <a:pt x="13485" y="214"/>
                    <a:pt x="12305" y="0"/>
                    <a:pt x="110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41"/>
            <p:cNvSpPr/>
            <p:nvPr/>
          </p:nvSpPr>
          <p:spPr>
            <a:xfrm flipH="1">
              <a:off x="8409648" y="747889"/>
              <a:ext cx="116063" cy="63535"/>
            </a:xfrm>
            <a:custGeom>
              <a:avLst/>
              <a:gdLst/>
              <a:ahLst/>
              <a:cxnLst/>
              <a:rect l="l" t="t" r="r" b="b"/>
              <a:pathLst>
                <a:path w="3898" h="2134" extrusionOk="0">
                  <a:moveTo>
                    <a:pt x="2230" y="0"/>
                  </a:moveTo>
                  <a:cubicBezTo>
                    <a:pt x="1548" y="0"/>
                    <a:pt x="819" y="273"/>
                    <a:pt x="464" y="819"/>
                  </a:cubicBezTo>
                  <a:cubicBezTo>
                    <a:pt x="1" y="1535"/>
                    <a:pt x="714" y="2134"/>
                    <a:pt x="1694" y="2134"/>
                  </a:cubicBezTo>
                  <a:cubicBezTo>
                    <a:pt x="2054" y="2134"/>
                    <a:pt x="2450" y="2053"/>
                    <a:pt x="2837" y="1867"/>
                  </a:cubicBezTo>
                  <a:cubicBezTo>
                    <a:pt x="3897" y="1360"/>
                    <a:pt x="3782" y="427"/>
                    <a:pt x="2987" y="127"/>
                  </a:cubicBezTo>
                  <a:cubicBezTo>
                    <a:pt x="2759" y="43"/>
                    <a:pt x="2498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41"/>
            <p:cNvSpPr/>
            <p:nvPr/>
          </p:nvSpPr>
          <p:spPr>
            <a:xfrm flipH="1">
              <a:off x="8173246" y="709661"/>
              <a:ext cx="122911" cy="63237"/>
            </a:xfrm>
            <a:custGeom>
              <a:avLst/>
              <a:gdLst/>
              <a:ahLst/>
              <a:cxnLst/>
              <a:rect l="l" t="t" r="r" b="b"/>
              <a:pathLst>
                <a:path w="4128" h="2124" extrusionOk="0">
                  <a:moveTo>
                    <a:pt x="2178" y="1"/>
                  </a:moveTo>
                  <a:cubicBezTo>
                    <a:pt x="1624" y="1"/>
                    <a:pt x="1048" y="190"/>
                    <a:pt x="657" y="501"/>
                  </a:cubicBezTo>
                  <a:cubicBezTo>
                    <a:pt x="0" y="1054"/>
                    <a:pt x="196" y="1964"/>
                    <a:pt x="1371" y="2103"/>
                  </a:cubicBezTo>
                  <a:cubicBezTo>
                    <a:pt x="1487" y="2117"/>
                    <a:pt x="1601" y="2124"/>
                    <a:pt x="1712" y="2124"/>
                  </a:cubicBezTo>
                  <a:cubicBezTo>
                    <a:pt x="3129" y="2124"/>
                    <a:pt x="4128" y="1024"/>
                    <a:pt x="3284" y="340"/>
                  </a:cubicBezTo>
                  <a:cubicBezTo>
                    <a:pt x="2985" y="105"/>
                    <a:pt x="2588" y="1"/>
                    <a:pt x="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41"/>
            <p:cNvSpPr/>
            <p:nvPr/>
          </p:nvSpPr>
          <p:spPr>
            <a:xfrm flipH="1">
              <a:off x="8413097" y="525220"/>
              <a:ext cx="192793" cy="195844"/>
            </a:xfrm>
            <a:custGeom>
              <a:avLst/>
              <a:gdLst/>
              <a:ahLst/>
              <a:cxnLst/>
              <a:rect l="l" t="t" r="r" b="b"/>
              <a:pathLst>
                <a:path w="6475" h="6578" extrusionOk="0">
                  <a:moveTo>
                    <a:pt x="6093" y="0"/>
                  </a:moveTo>
                  <a:cubicBezTo>
                    <a:pt x="2986" y="0"/>
                    <a:pt x="227" y="3119"/>
                    <a:pt x="0" y="6339"/>
                  </a:cubicBezTo>
                  <a:cubicBezTo>
                    <a:pt x="0" y="6420"/>
                    <a:pt x="58" y="6523"/>
                    <a:pt x="150" y="6558"/>
                  </a:cubicBezTo>
                  <a:cubicBezTo>
                    <a:pt x="187" y="6571"/>
                    <a:pt x="219" y="6577"/>
                    <a:pt x="248" y="6577"/>
                  </a:cubicBezTo>
                  <a:cubicBezTo>
                    <a:pt x="531" y="6577"/>
                    <a:pt x="469" y="5941"/>
                    <a:pt x="1348" y="4392"/>
                  </a:cubicBezTo>
                  <a:cubicBezTo>
                    <a:pt x="2535" y="2318"/>
                    <a:pt x="4194" y="970"/>
                    <a:pt x="6279" y="475"/>
                  </a:cubicBezTo>
                  <a:lnTo>
                    <a:pt x="6279" y="475"/>
                  </a:lnTo>
                  <a:cubicBezTo>
                    <a:pt x="6278" y="476"/>
                    <a:pt x="6279" y="476"/>
                    <a:pt x="6280" y="476"/>
                  </a:cubicBezTo>
                  <a:cubicBezTo>
                    <a:pt x="6300" y="476"/>
                    <a:pt x="6475" y="414"/>
                    <a:pt x="6475" y="245"/>
                  </a:cubicBezTo>
                  <a:cubicBezTo>
                    <a:pt x="6475" y="118"/>
                    <a:pt x="6371" y="3"/>
                    <a:pt x="6244" y="3"/>
                  </a:cubicBezTo>
                  <a:cubicBezTo>
                    <a:pt x="6194" y="1"/>
                    <a:pt x="6143" y="0"/>
                    <a:pt x="609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41"/>
            <p:cNvSpPr/>
            <p:nvPr/>
          </p:nvSpPr>
          <p:spPr>
            <a:xfrm flipH="1">
              <a:off x="8023080" y="480352"/>
              <a:ext cx="473393" cy="592860"/>
            </a:xfrm>
            <a:custGeom>
              <a:avLst/>
              <a:gdLst/>
              <a:ahLst/>
              <a:cxnLst/>
              <a:rect l="l" t="t" r="r" b="b"/>
              <a:pathLst>
                <a:path w="15899" h="19913" extrusionOk="0">
                  <a:moveTo>
                    <a:pt x="8364" y="0"/>
                  </a:moveTo>
                  <a:lnTo>
                    <a:pt x="8364" y="0"/>
                  </a:lnTo>
                  <a:cubicBezTo>
                    <a:pt x="13192" y="5196"/>
                    <a:pt x="14989" y="16682"/>
                    <a:pt x="0" y="18699"/>
                  </a:cubicBezTo>
                  <a:cubicBezTo>
                    <a:pt x="1462" y="19473"/>
                    <a:pt x="3107" y="19912"/>
                    <a:pt x="4828" y="19912"/>
                  </a:cubicBezTo>
                  <a:cubicBezTo>
                    <a:pt x="5386" y="19912"/>
                    <a:pt x="5951" y="19866"/>
                    <a:pt x="6521" y="19770"/>
                  </a:cubicBezTo>
                  <a:cubicBezTo>
                    <a:pt x="12109" y="18837"/>
                    <a:pt x="15899" y="13549"/>
                    <a:pt x="14966" y="7950"/>
                  </a:cubicBezTo>
                  <a:cubicBezTo>
                    <a:pt x="14332" y="4159"/>
                    <a:pt x="11705" y="1210"/>
                    <a:pt x="8364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41"/>
            <p:cNvSpPr/>
            <p:nvPr/>
          </p:nvSpPr>
          <p:spPr>
            <a:xfrm flipH="1">
              <a:off x="8222732" y="633622"/>
              <a:ext cx="74854" cy="63922"/>
            </a:xfrm>
            <a:custGeom>
              <a:avLst/>
              <a:gdLst/>
              <a:ahLst/>
              <a:cxnLst/>
              <a:rect l="l" t="t" r="r" b="b"/>
              <a:pathLst>
                <a:path w="2514" h="2147" extrusionOk="0">
                  <a:moveTo>
                    <a:pt x="1806" y="0"/>
                  </a:moveTo>
                  <a:cubicBezTo>
                    <a:pt x="1747" y="0"/>
                    <a:pt x="1687" y="36"/>
                    <a:pt x="1650" y="94"/>
                  </a:cubicBezTo>
                  <a:lnTo>
                    <a:pt x="1327" y="544"/>
                  </a:lnTo>
                  <a:cubicBezTo>
                    <a:pt x="1247" y="509"/>
                    <a:pt x="1154" y="475"/>
                    <a:pt x="1051" y="475"/>
                  </a:cubicBezTo>
                  <a:cubicBezTo>
                    <a:pt x="1035" y="474"/>
                    <a:pt x="1018" y="473"/>
                    <a:pt x="1002" y="473"/>
                  </a:cubicBezTo>
                  <a:cubicBezTo>
                    <a:pt x="614" y="473"/>
                    <a:pt x="217" y="736"/>
                    <a:pt x="118" y="1200"/>
                  </a:cubicBezTo>
                  <a:cubicBezTo>
                    <a:pt x="0" y="1764"/>
                    <a:pt x="441" y="2146"/>
                    <a:pt x="916" y="2146"/>
                  </a:cubicBezTo>
                  <a:cubicBezTo>
                    <a:pt x="1140" y="2146"/>
                    <a:pt x="1373" y="2061"/>
                    <a:pt x="1558" y="1869"/>
                  </a:cubicBezTo>
                  <a:cubicBezTo>
                    <a:pt x="1742" y="1684"/>
                    <a:pt x="1800" y="1431"/>
                    <a:pt x="1777" y="1200"/>
                  </a:cubicBezTo>
                  <a:lnTo>
                    <a:pt x="2364" y="924"/>
                  </a:lnTo>
                  <a:cubicBezTo>
                    <a:pt x="2468" y="878"/>
                    <a:pt x="2514" y="763"/>
                    <a:pt x="2468" y="682"/>
                  </a:cubicBezTo>
                  <a:cubicBezTo>
                    <a:pt x="2442" y="596"/>
                    <a:pt x="2372" y="549"/>
                    <a:pt x="2300" y="549"/>
                  </a:cubicBezTo>
                  <a:cubicBezTo>
                    <a:pt x="2275" y="549"/>
                    <a:pt x="2250" y="555"/>
                    <a:pt x="2226" y="567"/>
                  </a:cubicBezTo>
                  <a:lnTo>
                    <a:pt x="1661" y="820"/>
                  </a:lnTo>
                  <a:cubicBezTo>
                    <a:pt x="1650" y="809"/>
                    <a:pt x="1650" y="797"/>
                    <a:pt x="1627" y="786"/>
                  </a:cubicBezTo>
                  <a:lnTo>
                    <a:pt x="1961" y="290"/>
                  </a:lnTo>
                  <a:cubicBezTo>
                    <a:pt x="2019" y="210"/>
                    <a:pt x="1995" y="94"/>
                    <a:pt x="1903" y="37"/>
                  </a:cubicBezTo>
                  <a:cubicBezTo>
                    <a:pt x="1874" y="12"/>
                    <a:pt x="1840" y="0"/>
                    <a:pt x="1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41"/>
            <p:cNvSpPr/>
            <p:nvPr/>
          </p:nvSpPr>
          <p:spPr>
            <a:xfrm flipH="1">
              <a:off x="8427454" y="675155"/>
              <a:ext cx="82745" cy="53680"/>
            </a:xfrm>
            <a:custGeom>
              <a:avLst/>
              <a:gdLst/>
              <a:ahLst/>
              <a:cxnLst/>
              <a:rect l="l" t="t" r="r" b="b"/>
              <a:pathLst>
                <a:path w="2779" h="1803" extrusionOk="0">
                  <a:moveTo>
                    <a:pt x="490" y="1"/>
                  </a:moveTo>
                  <a:cubicBezTo>
                    <a:pt x="434" y="1"/>
                    <a:pt x="376" y="27"/>
                    <a:pt x="335" y="82"/>
                  </a:cubicBezTo>
                  <a:cubicBezTo>
                    <a:pt x="277" y="162"/>
                    <a:pt x="288" y="278"/>
                    <a:pt x="381" y="347"/>
                  </a:cubicBezTo>
                  <a:lnTo>
                    <a:pt x="853" y="715"/>
                  </a:lnTo>
                  <a:cubicBezTo>
                    <a:pt x="853" y="727"/>
                    <a:pt x="841" y="739"/>
                    <a:pt x="841" y="750"/>
                  </a:cubicBezTo>
                  <a:lnTo>
                    <a:pt x="219" y="692"/>
                  </a:lnTo>
                  <a:cubicBezTo>
                    <a:pt x="116" y="692"/>
                    <a:pt x="12" y="773"/>
                    <a:pt x="12" y="865"/>
                  </a:cubicBezTo>
                  <a:cubicBezTo>
                    <a:pt x="0" y="969"/>
                    <a:pt x="93" y="1073"/>
                    <a:pt x="185" y="1073"/>
                  </a:cubicBezTo>
                  <a:lnTo>
                    <a:pt x="841" y="1130"/>
                  </a:lnTo>
                  <a:cubicBezTo>
                    <a:pt x="876" y="1361"/>
                    <a:pt x="1026" y="1591"/>
                    <a:pt x="1268" y="1706"/>
                  </a:cubicBezTo>
                  <a:cubicBezTo>
                    <a:pt x="1401" y="1773"/>
                    <a:pt x="1537" y="1802"/>
                    <a:pt x="1669" y="1802"/>
                  </a:cubicBezTo>
                  <a:cubicBezTo>
                    <a:pt x="2270" y="1802"/>
                    <a:pt x="2779" y="1186"/>
                    <a:pt x="2420" y="600"/>
                  </a:cubicBezTo>
                  <a:cubicBezTo>
                    <a:pt x="2236" y="292"/>
                    <a:pt x="1926" y="146"/>
                    <a:pt x="1629" y="146"/>
                  </a:cubicBezTo>
                  <a:cubicBezTo>
                    <a:pt x="1515" y="146"/>
                    <a:pt x="1404" y="167"/>
                    <a:pt x="1302" y="209"/>
                  </a:cubicBezTo>
                  <a:cubicBezTo>
                    <a:pt x="1199" y="255"/>
                    <a:pt x="1130" y="301"/>
                    <a:pt x="1049" y="370"/>
                  </a:cubicBezTo>
                  <a:lnTo>
                    <a:pt x="600" y="36"/>
                  </a:lnTo>
                  <a:cubicBezTo>
                    <a:pt x="567" y="13"/>
                    <a:pt x="529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41"/>
            <p:cNvSpPr/>
            <p:nvPr/>
          </p:nvSpPr>
          <p:spPr>
            <a:xfrm flipH="1">
              <a:off x="8311545" y="686468"/>
              <a:ext cx="99181" cy="69340"/>
            </a:xfrm>
            <a:custGeom>
              <a:avLst/>
              <a:gdLst/>
              <a:ahLst/>
              <a:cxnLst/>
              <a:rect l="l" t="t" r="r" b="b"/>
              <a:pathLst>
                <a:path w="3331" h="2329" extrusionOk="0">
                  <a:moveTo>
                    <a:pt x="2993" y="0"/>
                  </a:moveTo>
                  <a:cubicBezTo>
                    <a:pt x="2986" y="0"/>
                    <a:pt x="2980" y="1"/>
                    <a:pt x="2973" y="1"/>
                  </a:cubicBezTo>
                  <a:cubicBezTo>
                    <a:pt x="2869" y="13"/>
                    <a:pt x="2800" y="117"/>
                    <a:pt x="2812" y="220"/>
                  </a:cubicBezTo>
                  <a:cubicBezTo>
                    <a:pt x="2927" y="877"/>
                    <a:pt x="2650" y="1695"/>
                    <a:pt x="1924" y="1902"/>
                  </a:cubicBezTo>
                  <a:cubicBezTo>
                    <a:pt x="1833" y="1928"/>
                    <a:pt x="1746" y="1939"/>
                    <a:pt x="1664" y="1939"/>
                  </a:cubicBezTo>
                  <a:cubicBezTo>
                    <a:pt x="1414" y="1939"/>
                    <a:pt x="1208" y="1839"/>
                    <a:pt x="1060" y="1753"/>
                  </a:cubicBezTo>
                  <a:cubicBezTo>
                    <a:pt x="703" y="1522"/>
                    <a:pt x="450" y="1084"/>
                    <a:pt x="392" y="635"/>
                  </a:cubicBezTo>
                  <a:cubicBezTo>
                    <a:pt x="371" y="539"/>
                    <a:pt x="290" y="472"/>
                    <a:pt x="196" y="472"/>
                  </a:cubicBezTo>
                  <a:cubicBezTo>
                    <a:pt x="188" y="472"/>
                    <a:pt x="181" y="473"/>
                    <a:pt x="173" y="474"/>
                  </a:cubicBezTo>
                  <a:cubicBezTo>
                    <a:pt x="70" y="485"/>
                    <a:pt x="1" y="589"/>
                    <a:pt x="12" y="693"/>
                  </a:cubicBezTo>
                  <a:cubicBezTo>
                    <a:pt x="81" y="1257"/>
                    <a:pt x="415" y="1787"/>
                    <a:pt x="865" y="2087"/>
                  </a:cubicBezTo>
                  <a:cubicBezTo>
                    <a:pt x="1107" y="2248"/>
                    <a:pt x="1383" y="2329"/>
                    <a:pt x="1659" y="2329"/>
                  </a:cubicBezTo>
                  <a:cubicBezTo>
                    <a:pt x="1786" y="2329"/>
                    <a:pt x="1901" y="2317"/>
                    <a:pt x="2028" y="2271"/>
                  </a:cubicBezTo>
                  <a:cubicBezTo>
                    <a:pt x="2984" y="2018"/>
                    <a:pt x="3330" y="992"/>
                    <a:pt x="3180" y="151"/>
                  </a:cubicBezTo>
                  <a:cubicBezTo>
                    <a:pt x="3170" y="66"/>
                    <a:pt x="3080" y="0"/>
                    <a:pt x="2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41"/>
            <p:cNvSpPr/>
            <p:nvPr/>
          </p:nvSpPr>
          <p:spPr>
            <a:xfrm flipH="1">
              <a:off x="7820367" y="727971"/>
              <a:ext cx="188684" cy="44361"/>
            </a:xfrm>
            <a:custGeom>
              <a:avLst/>
              <a:gdLst/>
              <a:ahLst/>
              <a:cxnLst/>
              <a:rect l="l" t="t" r="r" b="b"/>
              <a:pathLst>
                <a:path w="6337" h="1490" extrusionOk="0">
                  <a:moveTo>
                    <a:pt x="3964" y="1"/>
                  </a:moveTo>
                  <a:cubicBezTo>
                    <a:pt x="2673" y="1"/>
                    <a:pt x="1281" y="234"/>
                    <a:pt x="346" y="531"/>
                  </a:cubicBezTo>
                  <a:cubicBezTo>
                    <a:pt x="0" y="635"/>
                    <a:pt x="0" y="1027"/>
                    <a:pt x="369" y="1119"/>
                  </a:cubicBezTo>
                  <a:cubicBezTo>
                    <a:pt x="1174" y="1340"/>
                    <a:pt x="2304" y="1489"/>
                    <a:pt x="3412" y="1489"/>
                  </a:cubicBezTo>
                  <a:cubicBezTo>
                    <a:pt x="4381" y="1489"/>
                    <a:pt x="5333" y="1375"/>
                    <a:pt x="6037" y="1096"/>
                  </a:cubicBezTo>
                  <a:cubicBezTo>
                    <a:pt x="6141" y="1050"/>
                    <a:pt x="6222" y="958"/>
                    <a:pt x="6268" y="819"/>
                  </a:cubicBezTo>
                  <a:cubicBezTo>
                    <a:pt x="6337" y="589"/>
                    <a:pt x="6210" y="347"/>
                    <a:pt x="6026" y="278"/>
                  </a:cubicBezTo>
                  <a:cubicBezTo>
                    <a:pt x="5449" y="82"/>
                    <a:pt x="4724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41"/>
            <p:cNvSpPr/>
            <p:nvPr/>
          </p:nvSpPr>
          <p:spPr>
            <a:xfrm flipH="1">
              <a:off x="8033370" y="1039244"/>
              <a:ext cx="121095" cy="153835"/>
            </a:xfrm>
            <a:custGeom>
              <a:avLst/>
              <a:gdLst/>
              <a:ahLst/>
              <a:cxnLst/>
              <a:rect l="l" t="t" r="r" b="b"/>
              <a:pathLst>
                <a:path w="4067" h="5167" extrusionOk="0">
                  <a:moveTo>
                    <a:pt x="339" y="0"/>
                  </a:moveTo>
                  <a:cubicBezTo>
                    <a:pt x="149" y="0"/>
                    <a:pt x="0" y="184"/>
                    <a:pt x="92" y="434"/>
                  </a:cubicBezTo>
                  <a:cubicBezTo>
                    <a:pt x="391" y="1251"/>
                    <a:pt x="910" y="2231"/>
                    <a:pt x="1405" y="2980"/>
                  </a:cubicBezTo>
                  <a:cubicBezTo>
                    <a:pt x="1659" y="3371"/>
                    <a:pt x="1935" y="3763"/>
                    <a:pt x="2258" y="4120"/>
                  </a:cubicBezTo>
                  <a:cubicBezTo>
                    <a:pt x="2569" y="4477"/>
                    <a:pt x="2914" y="4811"/>
                    <a:pt x="3329" y="5099"/>
                  </a:cubicBezTo>
                  <a:cubicBezTo>
                    <a:pt x="3392" y="5142"/>
                    <a:pt x="3464" y="5167"/>
                    <a:pt x="3542" y="5167"/>
                  </a:cubicBezTo>
                  <a:cubicBezTo>
                    <a:pt x="3592" y="5167"/>
                    <a:pt x="3644" y="5156"/>
                    <a:pt x="3698" y="5134"/>
                  </a:cubicBezTo>
                  <a:cubicBezTo>
                    <a:pt x="3940" y="5053"/>
                    <a:pt x="4066" y="4811"/>
                    <a:pt x="4009" y="4616"/>
                  </a:cubicBezTo>
                  <a:cubicBezTo>
                    <a:pt x="3871" y="4120"/>
                    <a:pt x="3652" y="3705"/>
                    <a:pt x="3410" y="3291"/>
                  </a:cubicBezTo>
                  <a:cubicBezTo>
                    <a:pt x="2672" y="2058"/>
                    <a:pt x="1474" y="791"/>
                    <a:pt x="564" y="88"/>
                  </a:cubicBezTo>
                  <a:cubicBezTo>
                    <a:pt x="491" y="27"/>
                    <a:pt x="412" y="0"/>
                    <a:pt x="339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41"/>
            <p:cNvSpPr/>
            <p:nvPr/>
          </p:nvSpPr>
          <p:spPr>
            <a:xfrm flipH="1">
              <a:off x="8254620" y="1103375"/>
              <a:ext cx="62468" cy="182863"/>
            </a:xfrm>
            <a:custGeom>
              <a:avLst/>
              <a:gdLst/>
              <a:ahLst/>
              <a:cxnLst/>
              <a:rect l="l" t="t" r="r" b="b"/>
              <a:pathLst>
                <a:path w="2098" h="6142" extrusionOk="0">
                  <a:moveTo>
                    <a:pt x="524" y="0"/>
                  </a:moveTo>
                  <a:cubicBezTo>
                    <a:pt x="390" y="0"/>
                    <a:pt x="263" y="110"/>
                    <a:pt x="231" y="307"/>
                  </a:cubicBezTo>
                  <a:cubicBezTo>
                    <a:pt x="1" y="1897"/>
                    <a:pt x="150" y="4512"/>
                    <a:pt x="934" y="5941"/>
                  </a:cubicBezTo>
                  <a:cubicBezTo>
                    <a:pt x="991" y="6044"/>
                    <a:pt x="1107" y="6114"/>
                    <a:pt x="1233" y="6137"/>
                  </a:cubicBezTo>
                  <a:cubicBezTo>
                    <a:pt x="1257" y="6140"/>
                    <a:pt x="1280" y="6142"/>
                    <a:pt x="1304" y="6142"/>
                  </a:cubicBezTo>
                  <a:cubicBezTo>
                    <a:pt x="1518" y="6142"/>
                    <a:pt x="1710" y="6002"/>
                    <a:pt x="1752" y="5826"/>
                  </a:cubicBezTo>
                  <a:cubicBezTo>
                    <a:pt x="2097" y="4259"/>
                    <a:pt x="1498" y="1690"/>
                    <a:pt x="819" y="227"/>
                  </a:cubicBezTo>
                  <a:cubicBezTo>
                    <a:pt x="747" y="72"/>
                    <a:pt x="633" y="0"/>
                    <a:pt x="524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41"/>
            <p:cNvSpPr/>
            <p:nvPr/>
          </p:nvSpPr>
          <p:spPr>
            <a:xfrm flipH="1">
              <a:off x="8461575" y="1086970"/>
              <a:ext cx="77087" cy="175747"/>
            </a:xfrm>
            <a:custGeom>
              <a:avLst/>
              <a:gdLst/>
              <a:ahLst/>
              <a:cxnLst/>
              <a:rect l="l" t="t" r="r" b="b"/>
              <a:pathLst>
                <a:path w="2589" h="5903" extrusionOk="0">
                  <a:moveTo>
                    <a:pt x="2299" y="1"/>
                  </a:moveTo>
                  <a:cubicBezTo>
                    <a:pt x="2203" y="1"/>
                    <a:pt x="2100" y="53"/>
                    <a:pt x="2016" y="167"/>
                  </a:cubicBezTo>
                  <a:cubicBezTo>
                    <a:pt x="1106" y="1434"/>
                    <a:pt x="0" y="3842"/>
                    <a:pt x="23" y="5489"/>
                  </a:cubicBezTo>
                  <a:cubicBezTo>
                    <a:pt x="23" y="5582"/>
                    <a:pt x="92" y="5697"/>
                    <a:pt x="196" y="5801"/>
                  </a:cubicBezTo>
                  <a:cubicBezTo>
                    <a:pt x="287" y="5870"/>
                    <a:pt x="394" y="5902"/>
                    <a:pt x="496" y="5902"/>
                  </a:cubicBezTo>
                  <a:cubicBezTo>
                    <a:pt x="615" y="5902"/>
                    <a:pt x="727" y="5858"/>
                    <a:pt x="795" y="5778"/>
                  </a:cubicBezTo>
                  <a:cubicBezTo>
                    <a:pt x="1844" y="4510"/>
                    <a:pt x="2500" y="1953"/>
                    <a:pt x="2581" y="374"/>
                  </a:cubicBezTo>
                  <a:cubicBezTo>
                    <a:pt x="2588" y="139"/>
                    <a:pt x="2454" y="1"/>
                    <a:pt x="2299" y="1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41"/>
            <p:cNvSpPr/>
            <p:nvPr/>
          </p:nvSpPr>
          <p:spPr>
            <a:xfrm flipH="1">
              <a:off x="8601209" y="993782"/>
              <a:ext cx="144290" cy="132815"/>
            </a:xfrm>
            <a:custGeom>
              <a:avLst/>
              <a:gdLst/>
              <a:ahLst/>
              <a:cxnLst/>
              <a:rect l="l" t="t" r="r" b="b"/>
              <a:pathLst>
                <a:path w="4846" h="4461" extrusionOk="0">
                  <a:moveTo>
                    <a:pt x="4478" y="1"/>
                  </a:moveTo>
                  <a:cubicBezTo>
                    <a:pt x="4419" y="1"/>
                    <a:pt x="4354" y="15"/>
                    <a:pt x="4286" y="48"/>
                  </a:cubicBezTo>
                  <a:cubicBezTo>
                    <a:pt x="2880" y="751"/>
                    <a:pt x="795" y="2375"/>
                    <a:pt x="58" y="3838"/>
                  </a:cubicBezTo>
                  <a:cubicBezTo>
                    <a:pt x="0" y="3931"/>
                    <a:pt x="0" y="4069"/>
                    <a:pt x="69" y="4196"/>
                  </a:cubicBezTo>
                  <a:cubicBezTo>
                    <a:pt x="159" y="4366"/>
                    <a:pt x="326" y="4460"/>
                    <a:pt x="489" y="4460"/>
                  </a:cubicBezTo>
                  <a:cubicBezTo>
                    <a:pt x="534" y="4460"/>
                    <a:pt x="579" y="4453"/>
                    <a:pt x="622" y="4437"/>
                  </a:cubicBezTo>
                  <a:cubicBezTo>
                    <a:pt x="2120" y="3804"/>
                    <a:pt x="3883" y="1834"/>
                    <a:pt x="4689" y="474"/>
                  </a:cubicBezTo>
                  <a:cubicBezTo>
                    <a:pt x="4845" y="226"/>
                    <a:pt x="4709" y="1"/>
                    <a:pt x="447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41"/>
            <p:cNvSpPr/>
            <p:nvPr/>
          </p:nvSpPr>
          <p:spPr>
            <a:xfrm flipH="1">
              <a:off x="8682340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7" y="0"/>
                  </a:moveTo>
                  <a:cubicBezTo>
                    <a:pt x="3958" y="0"/>
                    <a:pt x="1445" y="472"/>
                    <a:pt x="162" y="1383"/>
                  </a:cubicBezTo>
                  <a:cubicBezTo>
                    <a:pt x="70" y="1441"/>
                    <a:pt x="12" y="1556"/>
                    <a:pt x="0" y="1706"/>
                  </a:cubicBezTo>
                  <a:cubicBezTo>
                    <a:pt x="0" y="1948"/>
                    <a:pt x="162" y="2167"/>
                    <a:pt x="381" y="2178"/>
                  </a:cubicBezTo>
                  <a:cubicBezTo>
                    <a:pt x="498" y="2189"/>
                    <a:pt x="620" y="2194"/>
                    <a:pt x="745" y="2194"/>
                  </a:cubicBezTo>
                  <a:cubicBezTo>
                    <a:pt x="2375" y="2194"/>
                    <a:pt x="4600" y="1326"/>
                    <a:pt x="5830" y="577"/>
                  </a:cubicBezTo>
                  <a:cubicBezTo>
                    <a:pt x="6141" y="393"/>
                    <a:pt x="6049" y="24"/>
                    <a:pt x="5680" y="1"/>
                  </a:cubicBezTo>
                  <a:cubicBezTo>
                    <a:pt x="5643" y="0"/>
                    <a:pt x="5605" y="0"/>
                    <a:pt x="5567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41"/>
            <p:cNvSpPr/>
            <p:nvPr/>
          </p:nvSpPr>
          <p:spPr>
            <a:xfrm flipH="1">
              <a:off x="8686806" y="634724"/>
              <a:ext cx="185945" cy="58771"/>
            </a:xfrm>
            <a:custGeom>
              <a:avLst/>
              <a:gdLst/>
              <a:ahLst/>
              <a:cxnLst/>
              <a:rect l="l" t="t" r="r" b="b"/>
              <a:pathLst>
                <a:path w="6245" h="1974" extrusionOk="0">
                  <a:moveTo>
                    <a:pt x="982" y="1"/>
                  </a:moveTo>
                  <a:cubicBezTo>
                    <a:pt x="784" y="1"/>
                    <a:pt x="594" y="11"/>
                    <a:pt x="415" y="34"/>
                  </a:cubicBezTo>
                  <a:cubicBezTo>
                    <a:pt x="300" y="57"/>
                    <a:pt x="196" y="126"/>
                    <a:pt x="104" y="242"/>
                  </a:cubicBezTo>
                  <a:cubicBezTo>
                    <a:pt x="0" y="438"/>
                    <a:pt x="58" y="714"/>
                    <a:pt x="230" y="829"/>
                  </a:cubicBezTo>
                  <a:cubicBezTo>
                    <a:pt x="1459" y="1638"/>
                    <a:pt x="3670" y="1974"/>
                    <a:pt x="5239" y="1974"/>
                  </a:cubicBezTo>
                  <a:cubicBezTo>
                    <a:pt x="5436" y="1974"/>
                    <a:pt x="5622" y="1969"/>
                    <a:pt x="5795" y="1958"/>
                  </a:cubicBezTo>
                  <a:cubicBezTo>
                    <a:pt x="6175" y="1935"/>
                    <a:pt x="6244" y="1555"/>
                    <a:pt x="5933" y="1382"/>
                  </a:cubicBezTo>
                  <a:cubicBezTo>
                    <a:pt x="4704" y="696"/>
                    <a:pt x="2573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41"/>
            <p:cNvSpPr/>
            <p:nvPr/>
          </p:nvSpPr>
          <p:spPr>
            <a:xfrm flipH="1">
              <a:off x="8612403" y="413364"/>
              <a:ext cx="151287" cy="127158"/>
            </a:xfrm>
            <a:custGeom>
              <a:avLst/>
              <a:gdLst/>
              <a:ahLst/>
              <a:cxnLst/>
              <a:rect l="l" t="t" r="r" b="b"/>
              <a:pathLst>
                <a:path w="5081" h="4271" extrusionOk="0">
                  <a:moveTo>
                    <a:pt x="532" y="1"/>
                  </a:moveTo>
                  <a:cubicBezTo>
                    <a:pt x="456" y="1"/>
                    <a:pt x="371" y="27"/>
                    <a:pt x="277" y="85"/>
                  </a:cubicBezTo>
                  <a:cubicBezTo>
                    <a:pt x="81" y="211"/>
                    <a:pt x="1" y="488"/>
                    <a:pt x="104" y="661"/>
                  </a:cubicBezTo>
                  <a:cubicBezTo>
                    <a:pt x="922" y="2101"/>
                    <a:pt x="3100" y="3610"/>
                    <a:pt x="4528" y="4232"/>
                  </a:cubicBezTo>
                  <a:cubicBezTo>
                    <a:pt x="4588" y="4259"/>
                    <a:pt x="4645" y="4271"/>
                    <a:pt x="4698" y="4271"/>
                  </a:cubicBezTo>
                  <a:cubicBezTo>
                    <a:pt x="4939" y="4271"/>
                    <a:pt x="5081" y="4017"/>
                    <a:pt x="4920" y="3771"/>
                  </a:cubicBezTo>
                  <a:cubicBezTo>
                    <a:pt x="4056" y="2481"/>
                    <a:pt x="2190" y="591"/>
                    <a:pt x="657" y="27"/>
                  </a:cubicBezTo>
                  <a:cubicBezTo>
                    <a:pt x="619" y="10"/>
                    <a:pt x="577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41"/>
            <p:cNvSpPr/>
            <p:nvPr/>
          </p:nvSpPr>
          <p:spPr>
            <a:xfrm flipH="1">
              <a:off x="8476908" y="268312"/>
              <a:ext cx="83727" cy="172829"/>
            </a:xfrm>
            <a:custGeom>
              <a:avLst/>
              <a:gdLst/>
              <a:ahLst/>
              <a:cxnLst/>
              <a:rect l="l" t="t" r="r" b="b"/>
              <a:pathLst>
                <a:path w="2812" h="5805" extrusionOk="0">
                  <a:moveTo>
                    <a:pt x="458" y="1"/>
                  </a:moveTo>
                  <a:cubicBezTo>
                    <a:pt x="444" y="1"/>
                    <a:pt x="430" y="1"/>
                    <a:pt x="416" y="3"/>
                  </a:cubicBezTo>
                  <a:cubicBezTo>
                    <a:pt x="185" y="37"/>
                    <a:pt x="1" y="233"/>
                    <a:pt x="1" y="440"/>
                  </a:cubicBezTo>
                  <a:cubicBezTo>
                    <a:pt x="24" y="1339"/>
                    <a:pt x="404" y="2376"/>
                    <a:pt x="773" y="3205"/>
                  </a:cubicBezTo>
                  <a:cubicBezTo>
                    <a:pt x="1141" y="4000"/>
                    <a:pt x="1694" y="4968"/>
                    <a:pt x="2247" y="5659"/>
                  </a:cubicBezTo>
                  <a:cubicBezTo>
                    <a:pt x="2328" y="5760"/>
                    <a:pt x="2423" y="5805"/>
                    <a:pt x="2511" y="5805"/>
                  </a:cubicBezTo>
                  <a:cubicBezTo>
                    <a:pt x="2674" y="5805"/>
                    <a:pt x="2811" y="5653"/>
                    <a:pt x="2789" y="5429"/>
                  </a:cubicBezTo>
                  <a:cubicBezTo>
                    <a:pt x="2628" y="3897"/>
                    <a:pt x="1867" y="1339"/>
                    <a:pt x="761" y="118"/>
                  </a:cubicBezTo>
                  <a:cubicBezTo>
                    <a:pt x="699" y="45"/>
                    <a:pt x="58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41"/>
            <p:cNvSpPr/>
            <p:nvPr/>
          </p:nvSpPr>
          <p:spPr>
            <a:xfrm flipH="1">
              <a:off x="8277248" y="233091"/>
              <a:ext cx="59044" cy="183428"/>
            </a:xfrm>
            <a:custGeom>
              <a:avLst/>
              <a:gdLst/>
              <a:ahLst/>
              <a:cxnLst/>
              <a:rect l="l" t="t" r="r" b="b"/>
              <a:pathLst>
                <a:path w="1983" h="6161" extrusionOk="0">
                  <a:moveTo>
                    <a:pt x="1120" y="0"/>
                  </a:moveTo>
                  <a:cubicBezTo>
                    <a:pt x="955" y="0"/>
                    <a:pt x="804" y="73"/>
                    <a:pt x="738" y="206"/>
                  </a:cubicBezTo>
                  <a:cubicBezTo>
                    <a:pt x="35" y="1658"/>
                    <a:pt x="1" y="4308"/>
                    <a:pt x="312" y="5863"/>
                  </a:cubicBezTo>
                  <a:cubicBezTo>
                    <a:pt x="348" y="6059"/>
                    <a:pt x="473" y="6161"/>
                    <a:pt x="603" y="6161"/>
                  </a:cubicBezTo>
                  <a:cubicBezTo>
                    <a:pt x="717" y="6161"/>
                    <a:pt x="834" y="6082"/>
                    <a:pt x="899" y="5921"/>
                  </a:cubicBezTo>
                  <a:cubicBezTo>
                    <a:pt x="1487" y="4457"/>
                    <a:pt x="1982" y="1865"/>
                    <a:pt x="1567" y="275"/>
                  </a:cubicBezTo>
                  <a:cubicBezTo>
                    <a:pt x="1533" y="160"/>
                    <a:pt x="1452" y="80"/>
                    <a:pt x="1314" y="34"/>
                  </a:cubicBezTo>
                  <a:cubicBezTo>
                    <a:pt x="1250" y="11"/>
                    <a:pt x="118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41"/>
            <p:cNvSpPr/>
            <p:nvPr/>
          </p:nvSpPr>
          <p:spPr>
            <a:xfrm flipH="1">
              <a:off x="8054628" y="314876"/>
              <a:ext cx="113711" cy="158241"/>
            </a:xfrm>
            <a:custGeom>
              <a:avLst/>
              <a:gdLst/>
              <a:ahLst/>
              <a:cxnLst/>
              <a:rect l="l" t="t" r="r" b="b"/>
              <a:pathLst>
                <a:path w="3819" h="5315" extrusionOk="0">
                  <a:moveTo>
                    <a:pt x="3290" y="0"/>
                  </a:moveTo>
                  <a:cubicBezTo>
                    <a:pt x="3213" y="0"/>
                    <a:pt x="3140" y="21"/>
                    <a:pt x="3081" y="63"/>
                  </a:cubicBezTo>
                  <a:cubicBezTo>
                    <a:pt x="1756" y="1042"/>
                    <a:pt x="512" y="3393"/>
                    <a:pt x="74" y="4879"/>
                  </a:cubicBezTo>
                  <a:cubicBezTo>
                    <a:pt x="0" y="5131"/>
                    <a:pt x="135" y="5315"/>
                    <a:pt x="322" y="5315"/>
                  </a:cubicBezTo>
                  <a:cubicBezTo>
                    <a:pt x="399" y="5315"/>
                    <a:pt x="485" y="5284"/>
                    <a:pt x="569" y="5213"/>
                  </a:cubicBezTo>
                  <a:cubicBezTo>
                    <a:pt x="1756" y="4199"/>
                    <a:pt x="3415" y="2125"/>
                    <a:pt x="3784" y="512"/>
                  </a:cubicBezTo>
                  <a:cubicBezTo>
                    <a:pt x="3818" y="397"/>
                    <a:pt x="3784" y="282"/>
                    <a:pt x="3668" y="178"/>
                  </a:cubicBezTo>
                  <a:cubicBezTo>
                    <a:pt x="3566" y="62"/>
                    <a:pt x="3422" y="0"/>
                    <a:pt x="329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41"/>
            <p:cNvSpPr/>
            <p:nvPr/>
          </p:nvSpPr>
          <p:spPr>
            <a:xfrm flipH="1">
              <a:off x="7886227" y="495983"/>
              <a:ext cx="168259" cy="100780"/>
            </a:xfrm>
            <a:custGeom>
              <a:avLst/>
              <a:gdLst/>
              <a:ahLst/>
              <a:cxnLst/>
              <a:rect l="l" t="t" r="r" b="b"/>
              <a:pathLst>
                <a:path w="5651" h="3385" extrusionOk="0">
                  <a:moveTo>
                    <a:pt x="5197" y="1"/>
                  </a:moveTo>
                  <a:cubicBezTo>
                    <a:pt x="5180" y="1"/>
                    <a:pt x="5162" y="2"/>
                    <a:pt x="5144" y="5"/>
                  </a:cubicBezTo>
                  <a:cubicBezTo>
                    <a:pt x="3531" y="247"/>
                    <a:pt x="1354" y="1722"/>
                    <a:pt x="236" y="2851"/>
                  </a:cubicBezTo>
                  <a:cubicBezTo>
                    <a:pt x="1" y="3086"/>
                    <a:pt x="129" y="3385"/>
                    <a:pt x="410" y="3385"/>
                  </a:cubicBezTo>
                  <a:cubicBezTo>
                    <a:pt x="446" y="3385"/>
                    <a:pt x="484" y="3380"/>
                    <a:pt x="524" y="3369"/>
                  </a:cubicBezTo>
                  <a:cubicBezTo>
                    <a:pt x="2068" y="3024"/>
                    <a:pt x="4487" y="1964"/>
                    <a:pt x="5547" y="720"/>
                  </a:cubicBezTo>
                  <a:cubicBezTo>
                    <a:pt x="5616" y="639"/>
                    <a:pt x="5651" y="512"/>
                    <a:pt x="5616" y="374"/>
                  </a:cubicBezTo>
                  <a:cubicBezTo>
                    <a:pt x="5564" y="163"/>
                    <a:pt x="5386" y="1"/>
                    <a:pt x="5197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41"/>
            <p:cNvSpPr/>
            <p:nvPr/>
          </p:nvSpPr>
          <p:spPr>
            <a:xfrm flipH="1">
              <a:off x="7966141" y="980473"/>
              <a:ext cx="123745" cy="102566"/>
            </a:xfrm>
            <a:custGeom>
              <a:avLst/>
              <a:gdLst/>
              <a:ahLst/>
              <a:cxnLst/>
              <a:rect l="l" t="t" r="r" b="b"/>
              <a:pathLst>
                <a:path w="4156" h="3445" extrusionOk="0">
                  <a:moveTo>
                    <a:pt x="299" y="0"/>
                  </a:moveTo>
                  <a:cubicBezTo>
                    <a:pt x="101" y="0"/>
                    <a:pt x="1" y="206"/>
                    <a:pt x="123" y="403"/>
                  </a:cubicBezTo>
                  <a:cubicBezTo>
                    <a:pt x="849" y="1463"/>
                    <a:pt x="2404" y="2972"/>
                    <a:pt x="3660" y="3433"/>
                  </a:cubicBezTo>
                  <a:cubicBezTo>
                    <a:pt x="3687" y="3441"/>
                    <a:pt x="3716" y="3444"/>
                    <a:pt x="3748" y="3444"/>
                  </a:cubicBezTo>
                  <a:cubicBezTo>
                    <a:pt x="3810" y="3444"/>
                    <a:pt x="3879" y="3429"/>
                    <a:pt x="3948" y="3398"/>
                  </a:cubicBezTo>
                  <a:cubicBezTo>
                    <a:pt x="4098" y="3295"/>
                    <a:pt x="4155" y="3087"/>
                    <a:pt x="4075" y="2937"/>
                  </a:cubicBezTo>
                  <a:cubicBezTo>
                    <a:pt x="3384" y="1785"/>
                    <a:pt x="1609" y="541"/>
                    <a:pt x="446" y="34"/>
                  </a:cubicBezTo>
                  <a:cubicBezTo>
                    <a:pt x="393" y="11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41"/>
            <p:cNvSpPr/>
            <p:nvPr/>
          </p:nvSpPr>
          <p:spPr>
            <a:xfrm flipH="1">
              <a:off x="8154104" y="1080092"/>
              <a:ext cx="70120" cy="141241"/>
            </a:xfrm>
            <a:custGeom>
              <a:avLst/>
              <a:gdLst/>
              <a:ahLst/>
              <a:cxnLst/>
              <a:rect l="l" t="t" r="r" b="b"/>
              <a:pathLst>
                <a:path w="2355" h="4744" extrusionOk="0">
                  <a:moveTo>
                    <a:pt x="255" y="0"/>
                  </a:moveTo>
                  <a:cubicBezTo>
                    <a:pt x="118" y="0"/>
                    <a:pt x="0" y="129"/>
                    <a:pt x="15" y="317"/>
                  </a:cubicBezTo>
                  <a:cubicBezTo>
                    <a:pt x="84" y="1032"/>
                    <a:pt x="315" y="1919"/>
                    <a:pt x="580" y="2587"/>
                  </a:cubicBezTo>
                  <a:cubicBezTo>
                    <a:pt x="833" y="3301"/>
                    <a:pt x="1225" y="4108"/>
                    <a:pt x="1720" y="4649"/>
                  </a:cubicBezTo>
                  <a:cubicBezTo>
                    <a:pt x="1772" y="4701"/>
                    <a:pt x="1851" y="4743"/>
                    <a:pt x="1967" y="4743"/>
                  </a:cubicBezTo>
                  <a:cubicBezTo>
                    <a:pt x="1980" y="4743"/>
                    <a:pt x="1994" y="4742"/>
                    <a:pt x="2008" y="4741"/>
                  </a:cubicBezTo>
                  <a:cubicBezTo>
                    <a:pt x="2193" y="4718"/>
                    <a:pt x="2354" y="4557"/>
                    <a:pt x="2331" y="4396"/>
                  </a:cubicBezTo>
                  <a:cubicBezTo>
                    <a:pt x="2308" y="3969"/>
                    <a:pt x="2216" y="3601"/>
                    <a:pt x="2101" y="3220"/>
                  </a:cubicBezTo>
                  <a:cubicBezTo>
                    <a:pt x="1743" y="2103"/>
                    <a:pt x="1064" y="859"/>
                    <a:pt x="476" y="121"/>
                  </a:cubicBezTo>
                  <a:cubicBezTo>
                    <a:pt x="408" y="37"/>
                    <a:pt x="329" y="0"/>
                    <a:pt x="255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41"/>
            <p:cNvSpPr/>
            <p:nvPr/>
          </p:nvSpPr>
          <p:spPr>
            <a:xfrm flipH="1">
              <a:off x="8369546" y="1105756"/>
              <a:ext cx="46657" cy="150679"/>
            </a:xfrm>
            <a:custGeom>
              <a:avLst/>
              <a:gdLst/>
              <a:ahLst/>
              <a:cxnLst/>
              <a:rect l="l" t="t" r="r" b="b"/>
              <a:pathLst>
                <a:path w="1567" h="5061" extrusionOk="0">
                  <a:moveTo>
                    <a:pt x="1067" y="1"/>
                  </a:moveTo>
                  <a:cubicBezTo>
                    <a:pt x="972" y="1"/>
                    <a:pt x="873" y="67"/>
                    <a:pt x="818" y="204"/>
                  </a:cubicBezTo>
                  <a:cubicBezTo>
                    <a:pt x="357" y="1414"/>
                    <a:pt x="0" y="3545"/>
                    <a:pt x="323" y="4824"/>
                  </a:cubicBezTo>
                  <a:cubicBezTo>
                    <a:pt x="357" y="4916"/>
                    <a:pt x="415" y="4985"/>
                    <a:pt x="519" y="5031"/>
                  </a:cubicBezTo>
                  <a:cubicBezTo>
                    <a:pt x="567" y="5051"/>
                    <a:pt x="617" y="5060"/>
                    <a:pt x="666" y="5060"/>
                  </a:cubicBezTo>
                  <a:cubicBezTo>
                    <a:pt x="791" y="5060"/>
                    <a:pt x="907" y="4998"/>
                    <a:pt x="956" y="4882"/>
                  </a:cubicBezTo>
                  <a:cubicBezTo>
                    <a:pt x="1521" y="3672"/>
                    <a:pt x="1567" y="1517"/>
                    <a:pt x="1302" y="239"/>
                  </a:cubicBezTo>
                  <a:cubicBezTo>
                    <a:pt x="1272" y="82"/>
                    <a:pt x="1172" y="1"/>
                    <a:pt x="1067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41"/>
            <p:cNvSpPr/>
            <p:nvPr/>
          </p:nvSpPr>
          <p:spPr>
            <a:xfrm flipH="1">
              <a:off x="8535948" y="1050796"/>
              <a:ext cx="91558" cy="130076"/>
            </a:xfrm>
            <a:custGeom>
              <a:avLst/>
              <a:gdLst/>
              <a:ahLst/>
              <a:cxnLst/>
              <a:rect l="l" t="t" r="r" b="b"/>
              <a:pathLst>
                <a:path w="3075" h="4369" extrusionOk="0">
                  <a:moveTo>
                    <a:pt x="2813" y="1"/>
                  </a:moveTo>
                  <a:cubicBezTo>
                    <a:pt x="2747" y="1"/>
                    <a:pt x="2674" y="29"/>
                    <a:pt x="2604" y="92"/>
                  </a:cubicBezTo>
                  <a:cubicBezTo>
                    <a:pt x="1613" y="944"/>
                    <a:pt x="311" y="2672"/>
                    <a:pt x="12" y="3951"/>
                  </a:cubicBezTo>
                  <a:cubicBezTo>
                    <a:pt x="0" y="4032"/>
                    <a:pt x="12" y="4135"/>
                    <a:pt x="81" y="4239"/>
                  </a:cubicBezTo>
                  <a:cubicBezTo>
                    <a:pt x="158" y="4323"/>
                    <a:pt x="268" y="4368"/>
                    <a:pt x="372" y="4368"/>
                  </a:cubicBezTo>
                  <a:cubicBezTo>
                    <a:pt x="439" y="4368"/>
                    <a:pt x="503" y="4349"/>
                    <a:pt x="553" y="4308"/>
                  </a:cubicBezTo>
                  <a:cubicBezTo>
                    <a:pt x="1636" y="3490"/>
                    <a:pt x="2662" y="1566"/>
                    <a:pt x="3019" y="357"/>
                  </a:cubicBezTo>
                  <a:cubicBezTo>
                    <a:pt x="3075" y="148"/>
                    <a:pt x="2963" y="1"/>
                    <a:pt x="2813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1" name="Google Shape;2071;p41"/>
            <p:cNvSpPr/>
            <p:nvPr/>
          </p:nvSpPr>
          <p:spPr>
            <a:xfrm flipH="1">
              <a:off x="7618130" y="790970"/>
              <a:ext cx="1075592" cy="624687"/>
            </a:xfrm>
            <a:custGeom>
              <a:avLst/>
              <a:gdLst/>
              <a:ahLst/>
              <a:cxnLst/>
              <a:rect l="l" t="t" r="r" b="b"/>
              <a:pathLst>
                <a:path w="36124" h="20982" extrusionOk="0">
                  <a:moveTo>
                    <a:pt x="17873" y="0"/>
                  </a:moveTo>
                  <a:cubicBezTo>
                    <a:pt x="16111" y="0"/>
                    <a:pt x="14339" y="977"/>
                    <a:pt x="13261" y="2955"/>
                  </a:cubicBezTo>
                  <a:cubicBezTo>
                    <a:pt x="12787" y="3828"/>
                    <a:pt x="12805" y="4271"/>
                    <a:pt x="12691" y="4271"/>
                  </a:cubicBezTo>
                  <a:cubicBezTo>
                    <a:pt x="12666" y="4271"/>
                    <a:pt x="12636" y="4251"/>
                    <a:pt x="12593" y="4210"/>
                  </a:cubicBezTo>
                  <a:cubicBezTo>
                    <a:pt x="11827" y="3519"/>
                    <a:pt x="10948" y="3206"/>
                    <a:pt x="10102" y="3206"/>
                  </a:cubicBezTo>
                  <a:cubicBezTo>
                    <a:pt x="8211" y="3206"/>
                    <a:pt x="6485" y="4771"/>
                    <a:pt x="6556" y="7183"/>
                  </a:cubicBezTo>
                  <a:cubicBezTo>
                    <a:pt x="6556" y="7378"/>
                    <a:pt x="6556" y="7563"/>
                    <a:pt x="6602" y="7736"/>
                  </a:cubicBezTo>
                  <a:cubicBezTo>
                    <a:pt x="6625" y="7897"/>
                    <a:pt x="6441" y="7874"/>
                    <a:pt x="6084" y="7931"/>
                  </a:cubicBezTo>
                  <a:cubicBezTo>
                    <a:pt x="1602" y="8657"/>
                    <a:pt x="1" y="13796"/>
                    <a:pt x="3469" y="16503"/>
                  </a:cubicBezTo>
                  <a:cubicBezTo>
                    <a:pt x="4440" y="17257"/>
                    <a:pt x="5627" y="17657"/>
                    <a:pt x="6880" y="17657"/>
                  </a:cubicBezTo>
                  <a:cubicBezTo>
                    <a:pt x="7157" y="17657"/>
                    <a:pt x="7438" y="17637"/>
                    <a:pt x="7720" y="17597"/>
                  </a:cubicBezTo>
                  <a:cubicBezTo>
                    <a:pt x="8572" y="17471"/>
                    <a:pt x="8860" y="17309"/>
                    <a:pt x="9506" y="17044"/>
                  </a:cubicBezTo>
                  <a:cubicBezTo>
                    <a:pt x="9678" y="17194"/>
                    <a:pt x="9770" y="18438"/>
                    <a:pt x="11164" y="19602"/>
                  </a:cubicBezTo>
                  <a:cubicBezTo>
                    <a:pt x="12274" y="20537"/>
                    <a:pt x="13663" y="20982"/>
                    <a:pt x="15035" y="20982"/>
                  </a:cubicBezTo>
                  <a:cubicBezTo>
                    <a:pt x="17110" y="20982"/>
                    <a:pt x="19145" y="19965"/>
                    <a:pt x="20116" y="18093"/>
                  </a:cubicBezTo>
                  <a:cubicBezTo>
                    <a:pt x="20144" y="18036"/>
                    <a:pt x="20170" y="17999"/>
                    <a:pt x="20206" y="17999"/>
                  </a:cubicBezTo>
                  <a:cubicBezTo>
                    <a:pt x="20244" y="17999"/>
                    <a:pt x="20293" y="18039"/>
                    <a:pt x="20370" y="18139"/>
                  </a:cubicBezTo>
                  <a:cubicBezTo>
                    <a:pt x="21403" y="19470"/>
                    <a:pt x="22791" y="20144"/>
                    <a:pt x="24101" y="20144"/>
                  </a:cubicBezTo>
                  <a:cubicBezTo>
                    <a:pt x="25931" y="20144"/>
                    <a:pt x="27608" y="18830"/>
                    <a:pt x="27950" y="16157"/>
                  </a:cubicBezTo>
                  <a:cubicBezTo>
                    <a:pt x="27975" y="16058"/>
                    <a:pt x="27994" y="15982"/>
                    <a:pt x="28076" y="15982"/>
                  </a:cubicBezTo>
                  <a:cubicBezTo>
                    <a:pt x="28108" y="15982"/>
                    <a:pt x="28149" y="15993"/>
                    <a:pt x="28204" y="16019"/>
                  </a:cubicBezTo>
                  <a:cubicBezTo>
                    <a:pt x="28791" y="16273"/>
                    <a:pt x="29436" y="16388"/>
                    <a:pt x="30082" y="16388"/>
                  </a:cubicBezTo>
                  <a:cubicBezTo>
                    <a:pt x="31510" y="16376"/>
                    <a:pt x="32939" y="15743"/>
                    <a:pt x="33849" y="14660"/>
                  </a:cubicBezTo>
                  <a:cubicBezTo>
                    <a:pt x="36124" y="11852"/>
                    <a:pt x="33823" y="8251"/>
                    <a:pt x="30434" y="8251"/>
                  </a:cubicBezTo>
                  <a:cubicBezTo>
                    <a:pt x="30012" y="8251"/>
                    <a:pt x="29574" y="8307"/>
                    <a:pt x="29125" y="8427"/>
                  </a:cubicBezTo>
                  <a:cubicBezTo>
                    <a:pt x="29109" y="8430"/>
                    <a:pt x="29093" y="8432"/>
                    <a:pt x="29079" y="8432"/>
                  </a:cubicBezTo>
                  <a:cubicBezTo>
                    <a:pt x="28995" y="8432"/>
                    <a:pt x="28953" y="8376"/>
                    <a:pt x="28953" y="8277"/>
                  </a:cubicBezTo>
                  <a:cubicBezTo>
                    <a:pt x="28953" y="8220"/>
                    <a:pt x="28930" y="8162"/>
                    <a:pt x="28953" y="8104"/>
                  </a:cubicBezTo>
                  <a:cubicBezTo>
                    <a:pt x="29068" y="7528"/>
                    <a:pt x="28930" y="6123"/>
                    <a:pt x="28146" y="5132"/>
                  </a:cubicBezTo>
                  <a:cubicBezTo>
                    <a:pt x="27544" y="4383"/>
                    <a:pt x="26706" y="4000"/>
                    <a:pt x="25817" y="4000"/>
                  </a:cubicBezTo>
                  <a:cubicBezTo>
                    <a:pt x="24955" y="4000"/>
                    <a:pt x="24044" y="4360"/>
                    <a:pt x="23250" y="5097"/>
                  </a:cubicBezTo>
                  <a:lnTo>
                    <a:pt x="23158" y="5143"/>
                  </a:lnTo>
                  <a:cubicBezTo>
                    <a:pt x="23042" y="4878"/>
                    <a:pt x="23042" y="3876"/>
                    <a:pt x="22247" y="2597"/>
                  </a:cubicBezTo>
                  <a:cubicBezTo>
                    <a:pt x="21195" y="873"/>
                    <a:pt x="19538" y="0"/>
                    <a:pt x="1787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2" name="Google Shape;2072;p41"/>
            <p:cNvSpPr/>
            <p:nvPr/>
          </p:nvSpPr>
          <p:spPr>
            <a:xfrm flipH="1">
              <a:off x="7613492" y="1037041"/>
              <a:ext cx="944374" cy="378230"/>
            </a:xfrm>
            <a:custGeom>
              <a:avLst/>
              <a:gdLst/>
              <a:ahLst/>
              <a:cxnLst/>
              <a:rect l="l" t="t" r="r" b="b"/>
              <a:pathLst>
                <a:path w="31717" h="12704" extrusionOk="0">
                  <a:moveTo>
                    <a:pt x="26164" y="1"/>
                  </a:moveTo>
                  <a:lnTo>
                    <a:pt x="26164" y="1"/>
                  </a:lnTo>
                  <a:cubicBezTo>
                    <a:pt x="27120" y="1982"/>
                    <a:pt x="25899" y="4171"/>
                    <a:pt x="23848" y="4690"/>
                  </a:cubicBezTo>
                  <a:cubicBezTo>
                    <a:pt x="23543" y="4760"/>
                    <a:pt x="23243" y="4785"/>
                    <a:pt x="22943" y="4785"/>
                  </a:cubicBezTo>
                  <a:cubicBezTo>
                    <a:pt x="22609" y="4785"/>
                    <a:pt x="22276" y="4754"/>
                    <a:pt x="21936" y="4724"/>
                  </a:cubicBezTo>
                  <a:cubicBezTo>
                    <a:pt x="21472" y="4687"/>
                    <a:pt x="21057" y="4668"/>
                    <a:pt x="20676" y="4668"/>
                  </a:cubicBezTo>
                  <a:cubicBezTo>
                    <a:pt x="18547" y="4668"/>
                    <a:pt x="17486" y="5284"/>
                    <a:pt x="15023" y="6994"/>
                  </a:cubicBezTo>
                  <a:cubicBezTo>
                    <a:pt x="13822" y="7822"/>
                    <a:pt x="12602" y="8855"/>
                    <a:pt x="11113" y="8855"/>
                  </a:cubicBezTo>
                  <a:cubicBezTo>
                    <a:pt x="10945" y="8855"/>
                    <a:pt x="10774" y="8842"/>
                    <a:pt x="10599" y="8814"/>
                  </a:cubicBezTo>
                  <a:cubicBezTo>
                    <a:pt x="9493" y="8641"/>
                    <a:pt x="8710" y="7881"/>
                    <a:pt x="7834" y="7247"/>
                  </a:cubicBezTo>
                  <a:cubicBezTo>
                    <a:pt x="6719" y="6427"/>
                    <a:pt x="5552" y="5768"/>
                    <a:pt x="4215" y="5768"/>
                  </a:cubicBezTo>
                  <a:cubicBezTo>
                    <a:pt x="3881" y="5768"/>
                    <a:pt x="3537" y="5809"/>
                    <a:pt x="3180" y="5899"/>
                  </a:cubicBezTo>
                  <a:cubicBezTo>
                    <a:pt x="1774" y="6256"/>
                    <a:pt x="795" y="7397"/>
                    <a:pt x="115" y="8618"/>
                  </a:cubicBezTo>
                  <a:cubicBezTo>
                    <a:pt x="0" y="8837"/>
                    <a:pt x="12" y="8872"/>
                    <a:pt x="231" y="8975"/>
                  </a:cubicBezTo>
                  <a:cubicBezTo>
                    <a:pt x="807" y="9241"/>
                    <a:pt x="1546" y="9382"/>
                    <a:pt x="2308" y="9382"/>
                  </a:cubicBezTo>
                  <a:cubicBezTo>
                    <a:pt x="3130" y="9382"/>
                    <a:pt x="3978" y="9218"/>
                    <a:pt x="4678" y="8872"/>
                  </a:cubicBezTo>
                  <a:cubicBezTo>
                    <a:pt x="4821" y="8800"/>
                    <a:pt x="4895" y="8757"/>
                    <a:pt x="4940" y="8757"/>
                  </a:cubicBezTo>
                  <a:cubicBezTo>
                    <a:pt x="5018" y="8757"/>
                    <a:pt x="5010" y="8884"/>
                    <a:pt x="5127" y="9206"/>
                  </a:cubicBezTo>
                  <a:cubicBezTo>
                    <a:pt x="5953" y="11461"/>
                    <a:pt x="8191" y="12703"/>
                    <a:pt x="10479" y="12703"/>
                  </a:cubicBezTo>
                  <a:cubicBezTo>
                    <a:pt x="11510" y="12703"/>
                    <a:pt x="12552" y="12451"/>
                    <a:pt x="13479" y="11925"/>
                  </a:cubicBezTo>
                  <a:cubicBezTo>
                    <a:pt x="15279" y="10910"/>
                    <a:pt x="15454" y="9733"/>
                    <a:pt x="15661" y="9733"/>
                  </a:cubicBezTo>
                  <a:cubicBezTo>
                    <a:pt x="15682" y="9733"/>
                    <a:pt x="15703" y="9745"/>
                    <a:pt x="15726" y="9770"/>
                  </a:cubicBezTo>
                  <a:cubicBezTo>
                    <a:pt x="15853" y="9908"/>
                    <a:pt x="16129" y="10346"/>
                    <a:pt x="16832" y="10876"/>
                  </a:cubicBezTo>
                  <a:cubicBezTo>
                    <a:pt x="17727" y="11549"/>
                    <a:pt x="18686" y="11876"/>
                    <a:pt x="19590" y="11876"/>
                  </a:cubicBezTo>
                  <a:cubicBezTo>
                    <a:pt x="21456" y="11876"/>
                    <a:pt x="23084" y="10481"/>
                    <a:pt x="23410" y="7858"/>
                  </a:cubicBezTo>
                  <a:cubicBezTo>
                    <a:pt x="23424" y="7757"/>
                    <a:pt x="23452" y="7719"/>
                    <a:pt x="23510" y="7719"/>
                  </a:cubicBezTo>
                  <a:cubicBezTo>
                    <a:pt x="23697" y="7719"/>
                    <a:pt x="24195" y="8123"/>
                    <a:pt x="25507" y="8123"/>
                  </a:cubicBezTo>
                  <a:cubicBezTo>
                    <a:pt x="26095" y="8123"/>
                    <a:pt x="26705" y="8008"/>
                    <a:pt x="27247" y="7812"/>
                  </a:cubicBezTo>
                  <a:cubicBezTo>
                    <a:pt x="31717" y="6141"/>
                    <a:pt x="30807" y="254"/>
                    <a:pt x="2616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3" name="Google Shape;2073;p41"/>
            <p:cNvSpPr/>
            <p:nvPr/>
          </p:nvSpPr>
          <p:spPr>
            <a:xfrm flipH="1">
              <a:off x="8082493" y="853820"/>
              <a:ext cx="182521" cy="110545"/>
            </a:xfrm>
            <a:custGeom>
              <a:avLst/>
              <a:gdLst/>
              <a:ahLst/>
              <a:cxnLst/>
              <a:rect l="l" t="t" r="r" b="b"/>
              <a:pathLst>
                <a:path w="6130" h="3713" extrusionOk="0">
                  <a:moveTo>
                    <a:pt x="3362" y="1"/>
                  </a:moveTo>
                  <a:cubicBezTo>
                    <a:pt x="1738" y="1"/>
                    <a:pt x="306" y="1281"/>
                    <a:pt x="14" y="3505"/>
                  </a:cubicBezTo>
                  <a:cubicBezTo>
                    <a:pt x="1" y="3635"/>
                    <a:pt x="101" y="3712"/>
                    <a:pt x="199" y="3712"/>
                  </a:cubicBezTo>
                  <a:cubicBezTo>
                    <a:pt x="266" y="3712"/>
                    <a:pt x="332" y="3676"/>
                    <a:pt x="360" y="3597"/>
                  </a:cubicBezTo>
                  <a:cubicBezTo>
                    <a:pt x="360" y="3597"/>
                    <a:pt x="360" y="3597"/>
                    <a:pt x="360" y="3597"/>
                  </a:cubicBezTo>
                  <a:cubicBezTo>
                    <a:pt x="364" y="3597"/>
                    <a:pt x="708" y="2625"/>
                    <a:pt x="1189" y="1973"/>
                  </a:cubicBezTo>
                  <a:cubicBezTo>
                    <a:pt x="1890" y="988"/>
                    <a:pt x="2714" y="687"/>
                    <a:pt x="3472" y="687"/>
                  </a:cubicBezTo>
                  <a:cubicBezTo>
                    <a:pt x="4647" y="687"/>
                    <a:pt x="5662" y="1410"/>
                    <a:pt x="5809" y="1431"/>
                  </a:cubicBezTo>
                  <a:cubicBezTo>
                    <a:pt x="5839" y="1449"/>
                    <a:pt x="5868" y="1456"/>
                    <a:pt x="5895" y="1456"/>
                  </a:cubicBezTo>
                  <a:cubicBezTo>
                    <a:pt x="6031" y="1456"/>
                    <a:pt x="6130" y="1271"/>
                    <a:pt x="6005" y="1166"/>
                  </a:cubicBezTo>
                  <a:cubicBezTo>
                    <a:pt x="5167" y="372"/>
                    <a:pt x="4236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4" name="Google Shape;2074;p41"/>
            <p:cNvSpPr/>
            <p:nvPr/>
          </p:nvSpPr>
          <p:spPr>
            <a:xfrm flipH="1">
              <a:off x="8499533" y="1077502"/>
              <a:ext cx="139258" cy="176402"/>
            </a:xfrm>
            <a:custGeom>
              <a:avLst/>
              <a:gdLst/>
              <a:ahLst/>
              <a:cxnLst/>
              <a:rect l="l" t="t" r="r" b="b"/>
              <a:pathLst>
                <a:path w="4677" h="5925" extrusionOk="0">
                  <a:moveTo>
                    <a:pt x="4142" y="0"/>
                  </a:moveTo>
                  <a:cubicBezTo>
                    <a:pt x="1781" y="0"/>
                    <a:pt x="0" y="3489"/>
                    <a:pt x="1969" y="5854"/>
                  </a:cubicBezTo>
                  <a:cubicBezTo>
                    <a:pt x="2013" y="5904"/>
                    <a:pt x="2064" y="5925"/>
                    <a:pt x="2113" y="5925"/>
                  </a:cubicBezTo>
                  <a:cubicBezTo>
                    <a:pt x="2232" y="5925"/>
                    <a:pt x="2337" y="5800"/>
                    <a:pt x="2280" y="5669"/>
                  </a:cubicBezTo>
                  <a:lnTo>
                    <a:pt x="2280" y="5669"/>
                  </a:lnTo>
                  <a:cubicBezTo>
                    <a:pt x="2281" y="5670"/>
                    <a:pt x="2281" y="5670"/>
                    <a:pt x="2280" y="5670"/>
                  </a:cubicBezTo>
                  <a:cubicBezTo>
                    <a:pt x="2274" y="5670"/>
                    <a:pt x="1876" y="4923"/>
                    <a:pt x="1819" y="4033"/>
                  </a:cubicBezTo>
                  <a:cubicBezTo>
                    <a:pt x="1739" y="2916"/>
                    <a:pt x="2142" y="1787"/>
                    <a:pt x="2983" y="1049"/>
                  </a:cubicBezTo>
                  <a:cubicBezTo>
                    <a:pt x="3686" y="416"/>
                    <a:pt x="4412" y="393"/>
                    <a:pt x="4481" y="358"/>
                  </a:cubicBezTo>
                  <a:cubicBezTo>
                    <a:pt x="4665" y="347"/>
                    <a:pt x="4677" y="59"/>
                    <a:pt x="4481" y="24"/>
                  </a:cubicBezTo>
                  <a:cubicBezTo>
                    <a:pt x="4367" y="8"/>
                    <a:pt x="4253" y="0"/>
                    <a:pt x="414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5" name="Google Shape;2075;p41"/>
            <p:cNvSpPr/>
            <p:nvPr/>
          </p:nvSpPr>
          <p:spPr>
            <a:xfrm flipH="1">
              <a:off x="8358883" y="930009"/>
              <a:ext cx="121631" cy="115071"/>
            </a:xfrm>
            <a:custGeom>
              <a:avLst/>
              <a:gdLst/>
              <a:ahLst/>
              <a:cxnLst/>
              <a:rect l="l" t="t" r="r" b="b"/>
              <a:pathLst>
                <a:path w="4085" h="3865" extrusionOk="0">
                  <a:moveTo>
                    <a:pt x="3188" y="1"/>
                  </a:moveTo>
                  <a:cubicBezTo>
                    <a:pt x="1446" y="1"/>
                    <a:pt x="0" y="2040"/>
                    <a:pt x="732" y="3757"/>
                  </a:cubicBezTo>
                  <a:cubicBezTo>
                    <a:pt x="769" y="3831"/>
                    <a:pt x="834" y="3865"/>
                    <a:pt x="899" y="3865"/>
                  </a:cubicBezTo>
                  <a:cubicBezTo>
                    <a:pt x="993" y="3865"/>
                    <a:pt x="1084" y="3793"/>
                    <a:pt x="1077" y="3676"/>
                  </a:cubicBezTo>
                  <a:cubicBezTo>
                    <a:pt x="962" y="2040"/>
                    <a:pt x="1987" y="520"/>
                    <a:pt x="3854" y="450"/>
                  </a:cubicBezTo>
                  <a:cubicBezTo>
                    <a:pt x="4050" y="450"/>
                    <a:pt x="4084" y="174"/>
                    <a:pt x="3900" y="116"/>
                  </a:cubicBezTo>
                  <a:cubicBezTo>
                    <a:pt x="3660" y="37"/>
                    <a:pt x="3421" y="1"/>
                    <a:pt x="318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41"/>
            <p:cNvSpPr/>
            <p:nvPr/>
          </p:nvSpPr>
          <p:spPr>
            <a:xfrm flipH="1">
              <a:off x="8219098" y="1120524"/>
              <a:ext cx="104153" cy="57550"/>
            </a:xfrm>
            <a:custGeom>
              <a:avLst/>
              <a:gdLst/>
              <a:ahLst/>
              <a:cxnLst/>
              <a:rect l="l" t="t" r="r" b="b"/>
              <a:pathLst>
                <a:path w="3498" h="1933" extrusionOk="0">
                  <a:moveTo>
                    <a:pt x="1732" y="1"/>
                  </a:moveTo>
                  <a:cubicBezTo>
                    <a:pt x="1168" y="1"/>
                    <a:pt x="592" y="183"/>
                    <a:pt x="277" y="595"/>
                  </a:cubicBezTo>
                  <a:cubicBezTo>
                    <a:pt x="0" y="964"/>
                    <a:pt x="127" y="1482"/>
                    <a:pt x="749" y="1747"/>
                  </a:cubicBezTo>
                  <a:cubicBezTo>
                    <a:pt x="1036" y="1877"/>
                    <a:pt x="1344" y="1933"/>
                    <a:pt x="1643" y="1933"/>
                  </a:cubicBezTo>
                  <a:cubicBezTo>
                    <a:pt x="2379" y="1933"/>
                    <a:pt x="3059" y="1596"/>
                    <a:pt x="3215" y="1194"/>
                  </a:cubicBezTo>
                  <a:cubicBezTo>
                    <a:pt x="3498" y="465"/>
                    <a:pt x="2631" y="1"/>
                    <a:pt x="1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41"/>
            <p:cNvSpPr/>
            <p:nvPr/>
          </p:nvSpPr>
          <p:spPr>
            <a:xfrm flipH="1">
              <a:off x="7997017" y="1120524"/>
              <a:ext cx="103825" cy="57550"/>
            </a:xfrm>
            <a:custGeom>
              <a:avLst/>
              <a:gdLst/>
              <a:ahLst/>
              <a:cxnLst/>
              <a:rect l="l" t="t" r="r" b="b"/>
              <a:pathLst>
                <a:path w="3487" h="1933" extrusionOk="0">
                  <a:moveTo>
                    <a:pt x="1762" y="1"/>
                  </a:moveTo>
                  <a:cubicBezTo>
                    <a:pt x="863" y="1"/>
                    <a:pt x="0" y="465"/>
                    <a:pt x="284" y="1194"/>
                  </a:cubicBezTo>
                  <a:cubicBezTo>
                    <a:pt x="431" y="1596"/>
                    <a:pt x="1114" y="1933"/>
                    <a:pt x="1849" y="1933"/>
                  </a:cubicBezTo>
                  <a:cubicBezTo>
                    <a:pt x="2148" y="1933"/>
                    <a:pt x="2455" y="1877"/>
                    <a:pt x="2738" y="1747"/>
                  </a:cubicBezTo>
                  <a:cubicBezTo>
                    <a:pt x="3360" y="1482"/>
                    <a:pt x="3487" y="964"/>
                    <a:pt x="3222" y="595"/>
                  </a:cubicBezTo>
                  <a:cubicBezTo>
                    <a:pt x="2902" y="183"/>
                    <a:pt x="2325" y="1"/>
                    <a:pt x="1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41"/>
            <p:cNvSpPr/>
            <p:nvPr/>
          </p:nvSpPr>
          <p:spPr>
            <a:xfrm flipH="1">
              <a:off x="8110544" y="1081641"/>
              <a:ext cx="99508" cy="63475"/>
            </a:xfrm>
            <a:custGeom>
              <a:avLst/>
              <a:gdLst/>
              <a:ahLst/>
              <a:cxnLst/>
              <a:rect l="l" t="t" r="r" b="b"/>
              <a:pathLst>
                <a:path w="3342" h="2132" extrusionOk="0">
                  <a:moveTo>
                    <a:pt x="208" y="0"/>
                  </a:moveTo>
                  <a:cubicBezTo>
                    <a:pt x="104" y="0"/>
                    <a:pt x="12" y="69"/>
                    <a:pt x="12" y="173"/>
                  </a:cubicBezTo>
                  <a:cubicBezTo>
                    <a:pt x="0" y="761"/>
                    <a:pt x="242" y="1360"/>
                    <a:pt x="645" y="1728"/>
                  </a:cubicBezTo>
                  <a:cubicBezTo>
                    <a:pt x="933" y="1993"/>
                    <a:pt x="1279" y="2132"/>
                    <a:pt x="1659" y="2132"/>
                  </a:cubicBezTo>
                  <a:cubicBezTo>
                    <a:pt x="1705" y="2132"/>
                    <a:pt x="1763" y="2132"/>
                    <a:pt x="1797" y="2120"/>
                  </a:cubicBezTo>
                  <a:cubicBezTo>
                    <a:pt x="2811" y="2016"/>
                    <a:pt x="3341" y="1037"/>
                    <a:pt x="3330" y="173"/>
                  </a:cubicBezTo>
                  <a:cubicBezTo>
                    <a:pt x="3318" y="92"/>
                    <a:pt x="3238" y="0"/>
                    <a:pt x="3145" y="0"/>
                  </a:cubicBezTo>
                  <a:cubicBezTo>
                    <a:pt x="3042" y="0"/>
                    <a:pt x="2973" y="92"/>
                    <a:pt x="2973" y="185"/>
                  </a:cubicBezTo>
                  <a:cubicBezTo>
                    <a:pt x="2984" y="899"/>
                    <a:pt x="2569" y="1705"/>
                    <a:pt x="1774" y="1774"/>
                  </a:cubicBezTo>
                  <a:cubicBezTo>
                    <a:pt x="1732" y="1779"/>
                    <a:pt x="1692" y="1781"/>
                    <a:pt x="1652" y="1781"/>
                  </a:cubicBezTo>
                  <a:cubicBezTo>
                    <a:pt x="1302" y="1781"/>
                    <a:pt x="1054" y="1610"/>
                    <a:pt x="899" y="1475"/>
                  </a:cubicBezTo>
                  <a:cubicBezTo>
                    <a:pt x="565" y="1175"/>
                    <a:pt x="357" y="668"/>
                    <a:pt x="380" y="185"/>
                  </a:cubicBezTo>
                  <a:cubicBezTo>
                    <a:pt x="380" y="92"/>
                    <a:pt x="300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41"/>
            <p:cNvSpPr/>
            <p:nvPr/>
          </p:nvSpPr>
          <p:spPr>
            <a:xfrm flipH="1">
              <a:off x="8021016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55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1" y="1352"/>
                    <a:pt x="773" y="1233"/>
                  </a:cubicBezTo>
                  <a:cubicBezTo>
                    <a:pt x="519" y="1003"/>
                    <a:pt x="369" y="599"/>
                    <a:pt x="381" y="208"/>
                  </a:cubicBezTo>
                  <a:cubicBezTo>
                    <a:pt x="381" y="104"/>
                    <a:pt x="312" y="23"/>
                    <a:pt x="208" y="23"/>
                  </a:cubicBezTo>
                  <a:cubicBezTo>
                    <a:pt x="104" y="23"/>
                    <a:pt x="24" y="93"/>
                    <a:pt x="24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15" y="1659"/>
                    <a:pt x="957" y="1763"/>
                    <a:pt x="1199" y="1763"/>
                  </a:cubicBezTo>
                  <a:cubicBezTo>
                    <a:pt x="1233" y="1763"/>
                    <a:pt x="1268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41"/>
            <p:cNvSpPr/>
            <p:nvPr/>
          </p:nvSpPr>
          <p:spPr>
            <a:xfrm flipH="1">
              <a:off x="8227168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44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0" y="1352"/>
                    <a:pt x="761" y="1233"/>
                  </a:cubicBezTo>
                  <a:cubicBezTo>
                    <a:pt x="519" y="1003"/>
                    <a:pt x="358" y="599"/>
                    <a:pt x="381" y="208"/>
                  </a:cubicBezTo>
                  <a:cubicBezTo>
                    <a:pt x="381" y="104"/>
                    <a:pt x="300" y="23"/>
                    <a:pt x="208" y="23"/>
                  </a:cubicBezTo>
                  <a:cubicBezTo>
                    <a:pt x="196" y="21"/>
                    <a:pt x="184" y="20"/>
                    <a:pt x="173" y="20"/>
                  </a:cubicBezTo>
                  <a:cubicBezTo>
                    <a:pt x="77" y="20"/>
                    <a:pt x="12" y="103"/>
                    <a:pt x="12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04" y="1659"/>
                    <a:pt x="957" y="1763"/>
                    <a:pt x="1199" y="1763"/>
                  </a:cubicBezTo>
                  <a:cubicBezTo>
                    <a:pt x="1245" y="1763"/>
                    <a:pt x="1280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41"/>
            <p:cNvSpPr/>
            <p:nvPr/>
          </p:nvSpPr>
          <p:spPr>
            <a:xfrm flipH="1">
              <a:off x="7864255" y="827085"/>
              <a:ext cx="152359" cy="47249"/>
            </a:xfrm>
            <a:custGeom>
              <a:avLst/>
              <a:gdLst/>
              <a:ahLst/>
              <a:cxnLst/>
              <a:rect l="l" t="t" r="r" b="b"/>
              <a:pathLst>
                <a:path w="5117" h="1587" extrusionOk="0">
                  <a:moveTo>
                    <a:pt x="803" y="0"/>
                  </a:moveTo>
                  <a:cubicBezTo>
                    <a:pt x="646" y="0"/>
                    <a:pt x="497" y="5"/>
                    <a:pt x="358" y="13"/>
                  </a:cubicBezTo>
                  <a:cubicBezTo>
                    <a:pt x="58" y="48"/>
                    <a:pt x="1" y="359"/>
                    <a:pt x="254" y="509"/>
                  </a:cubicBezTo>
                  <a:cubicBezTo>
                    <a:pt x="1243" y="1039"/>
                    <a:pt x="2988" y="1587"/>
                    <a:pt x="4295" y="1587"/>
                  </a:cubicBezTo>
                  <a:cubicBezTo>
                    <a:pt x="4466" y="1587"/>
                    <a:pt x="4629" y="1577"/>
                    <a:pt x="4782" y="1557"/>
                  </a:cubicBezTo>
                  <a:cubicBezTo>
                    <a:pt x="4886" y="1546"/>
                    <a:pt x="4966" y="1488"/>
                    <a:pt x="5024" y="1396"/>
                  </a:cubicBezTo>
                  <a:cubicBezTo>
                    <a:pt x="5116" y="1223"/>
                    <a:pt x="5070" y="1004"/>
                    <a:pt x="4920" y="924"/>
                  </a:cubicBezTo>
                  <a:cubicBezTo>
                    <a:pt x="3914" y="297"/>
                    <a:pt x="2093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41"/>
            <p:cNvSpPr/>
            <p:nvPr/>
          </p:nvSpPr>
          <p:spPr>
            <a:xfrm flipH="1">
              <a:off x="8650217" y="927537"/>
              <a:ext cx="137471" cy="83214"/>
            </a:xfrm>
            <a:custGeom>
              <a:avLst/>
              <a:gdLst/>
              <a:ahLst/>
              <a:cxnLst/>
              <a:rect l="l" t="t" r="r" b="b"/>
              <a:pathLst>
                <a:path w="4617" h="2795" extrusionOk="0">
                  <a:moveTo>
                    <a:pt x="4285" y="1"/>
                  </a:moveTo>
                  <a:cubicBezTo>
                    <a:pt x="4253" y="1"/>
                    <a:pt x="4219" y="5"/>
                    <a:pt x="4182" y="15"/>
                  </a:cubicBezTo>
                  <a:cubicBezTo>
                    <a:pt x="2915" y="315"/>
                    <a:pt x="956" y="1225"/>
                    <a:pt x="92" y="2227"/>
                  </a:cubicBezTo>
                  <a:cubicBezTo>
                    <a:pt x="35" y="2296"/>
                    <a:pt x="0" y="2400"/>
                    <a:pt x="35" y="2503"/>
                  </a:cubicBezTo>
                  <a:cubicBezTo>
                    <a:pt x="56" y="2673"/>
                    <a:pt x="204" y="2794"/>
                    <a:pt x="363" y="2794"/>
                  </a:cubicBezTo>
                  <a:cubicBezTo>
                    <a:pt x="376" y="2794"/>
                    <a:pt x="390" y="2793"/>
                    <a:pt x="403" y="2791"/>
                  </a:cubicBezTo>
                  <a:cubicBezTo>
                    <a:pt x="1751" y="2561"/>
                    <a:pt x="3549" y="1351"/>
                    <a:pt x="4424" y="441"/>
                  </a:cubicBezTo>
                  <a:cubicBezTo>
                    <a:pt x="4617" y="239"/>
                    <a:pt x="4515" y="1"/>
                    <a:pt x="42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41"/>
            <p:cNvSpPr/>
            <p:nvPr/>
          </p:nvSpPr>
          <p:spPr>
            <a:xfrm flipH="1">
              <a:off x="8696067" y="756166"/>
              <a:ext cx="154741" cy="35757"/>
            </a:xfrm>
            <a:custGeom>
              <a:avLst/>
              <a:gdLst/>
              <a:ahLst/>
              <a:cxnLst/>
              <a:rect l="l" t="t" r="r" b="b"/>
              <a:pathLst>
                <a:path w="5197" h="1201" extrusionOk="0">
                  <a:moveTo>
                    <a:pt x="2504" y="0"/>
                  </a:moveTo>
                  <a:cubicBezTo>
                    <a:pt x="1672" y="0"/>
                    <a:pt x="845" y="96"/>
                    <a:pt x="242" y="333"/>
                  </a:cubicBezTo>
                  <a:cubicBezTo>
                    <a:pt x="150" y="379"/>
                    <a:pt x="81" y="448"/>
                    <a:pt x="46" y="552"/>
                  </a:cubicBezTo>
                  <a:cubicBezTo>
                    <a:pt x="0" y="736"/>
                    <a:pt x="104" y="932"/>
                    <a:pt x="265" y="990"/>
                  </a:cubicBezTo>
                  <a:cubicBezTo>
                    <a:pt x="731" y="1138"/>
                    <a:pt x="1314" y="1201"/>
                    <a:pt x="1927" y="1201"/>
                  </a:cubicBezTo>
                  <a:cubicBezTo>
                    <a:pt x="2984" y="1201"/>
                    <a:pt x="4128" y="1015"/>
                    <a:pt x="4908" y="759"/>
                  </a:cubicBezTo>
                  <a:cubicBezTo>
                    <a:pt x="5196" y="667"/>
                    <a:pt x="5173" y="333"/>
                    <a:pt x="4885" y="264"/>
                  </a:cubicBezTo>
                  <a:cubicBezTo>
                    <a:pt x="4250" y="105"/>
                    <a:pt x="3374" y="0"/>
                    <a:pt x="250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41"/>
            <p:cNvSpPr/>
            <p:nvPr/>
          </p:nvSpPr>
          <p:spPr>
            <a:xfrm flipH="1">
              <a:off x="8660518" y="537218"/>
              <a:ext cx="141580" cy="76039"/>
            </a:xfrm>
            <a:custGeom>
              <a:avLst/>
              <a:gdLst/>
              <a:ahLst/>
              <a:cxnLst/>
              <a:rect l="l" t="t" r="r" b="b"/>
              <a:pathLst>
                <a:path w="4755" h="2554" extrusionOk="0">
                  <a:moveTo>
                    <a:pt x="369" y="1"/>
                  </a:moveTo>
                  <a:cubicBezTo>
                    <a:pt x="288" y="1"/>
                    <a:pt x="208" y="36"/>
                    <a:pt x="127" y="107"/>
                  </a:cubicBezTo>
                  <a:cubicBezTo>
                    <a:pt x="0" y="233"/>
                    <a:pt x="0" y="464"/>
                    <a:pt x="115" y="579"/>
                  </a:cubicBezTo>
                  <a:cubicBezTo>
                    <a:pt x="1060" y="1547"/>
                    <a:pt x="3099" y="2330"/>
                    <a:pt x="4332" y="2549"/>
                  </a:cubicBezTo>
                  <a:cubicBezTo>
                    <a:pt x="4354" y="2552"/>
                    <a:pt x="4375" y="2554"/>
                    <a:pt x="4394" y="2554"/>
                  </a:cubicBezTo>
                  <a:cubicBezTo>
                    <a:pt x="4650" y="2554"/>
                    <a:pt x="4754" y="2292"/>
                    <a:pt x="4551" y="2100"/>
                  </a:cubicBezTo>
                  <a:cubicBezTo>
                    <a:pt x="3618" y="1259"/>
                    <a:pt x="1740" y="141"/>
                    <a:pt x="404" y="3"/>
                  </a:cubicBezTo>
                  <a:cubicBezTo>
                    <a:pt x="392" y="1"/>
                    <a:pt x="380" y="1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41"/>
            <p:cNvSpPr/>
            <p:nvPr/>
          </p:nvSpPr>
          <p:spPr>
            <a:xfrm flipH="1">
              <a:off x="8553454" y="358076"/>
              <a:ext cx="99449" cy="125640"/>
            </a:xfrm>
            <a:custGeom>
              <a:avLst/>
              <a:gdLst/>
              <a:ahLst/>
              <a:cxnLst/>
              <a:rect l="l" t="t" r="r" b="b"/>
              <a:pathLst>
                <a:path w="3340" h="4220" extrusionOk="0">
                  <a:moveTo>
                    <a:pt x="410" y="1"/>
                  </a:moveTo>
                  <a:cubicBezTo>
                    <a:pt x="369" y="1"/>
                    <a:pt x="325" y="10"/>
                    <a:pt x="277" y="29"/>
                  </a:cubicBezTo>
                  <a:cubicBezTo>
                    <a:pt x="105" y="87"/>
                    <a:pt x="1" y="283"/>
                    <a:pt x="47" y="444"/>
                  </a:cubicBezTo>
                  <a:cubicBezTo>
                    <a:pt x="427" y="1723"/>
                    <a:pt x="1844" y="3370"/>
                    <a:pt x="2870" y="4142"/>
                  </a:cubicBezTo>
                  <a:cubicBezTo>
                    <a:pt x="2939" y="4196"/>
                    <a:pt x="3008" y="4219"/>
                    <a:pt x="3069" y="4219"/>
                  </a:cubicBezTo>
                  <a:cubicBezTo>
                    <a:pt x="3230" y="4219"/>
                    <a:pt x="3340" y="4055"/>
                    <a:pt x="3273" y="3854"/>
                  </a:cubicBezTo>
                  <a:cubicBezTo>
                    <a:pt x="2939" y="2978"/>
                    <a:pt x="2236" y="1746"/>
                    <a:pt x="1452" y="859"/>
                  </a:cubicBezTo>
                  <a:cubicBezTo>
                    <a:pt x="1176" y="559"/>
                    <a:pt x="911" y="283"/>
                    <a:pt x="565" y="52"/>
                  </a:cubicBezTo>
                  <a:cubicBezTo>
                    <a:pt x="518" y="19"/>
                    <a:pt x="467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41"/>
            <p:cNvSpPr/>
            <p:nvPr/>
          </p:nvSpPr>
          <p:spPr>
            <a:xfrm flipH="1">
              <a:off x="8393186" y="269235"/>
              <a:ext cx="50469" cy="149517"/>
            </a:xfrm>
            <a:custGeom>
              <a:avLst/>
              <a:gdLst/>
              <a:ahLst/>
              <a:cxnLst/>
              <a:rect l="l" t="t" r="r" b="b"/>
              <a:pathLst>
                <a:path w="1695" h="5022" extrusionOk="0">
                  <a:moveTo>
                    <a:pt x="591" y="0"/>
                  </a:moveTo>
                  <a:cubicBezTo>
                    <a:pt x="431" y="0"/>
                    <a:pt x="284" y="108"/>
                    <a:pt x="254" y="260"/>
                  </a:cubicBezTo>
                  <a:cubicBezTo>
                    <a:pt x="1" y="1538"/>
                    <a:pt x="484" y="3647"/>
                    <a:pt x="1037" y="4833"/>
                  </a:cubicBezTo>
                  <a:cubicBezTo>
                    <a:pt x="1094" y="4962"/>
                    <a:pt x="1187" y="5022"/>
                    <a:pt x="1277" y="5022"/>
                  </a:cubicBezTo>
                  <a:cubicBezTo>
                    <a:pt x="1389" y="5022"/>
                    <a:pt x="1496" y="4930"/>
                    <a:pt x="1521" y="4764"/>
                  </a:cubicBezTo>
                  <a:cubicBezTo>
                    <a:pt x="1694" y="3485"/>
                    <a:pt x="1521" y="1331"/>
                    <a:pt x="888" y="156"/>
                  </a:cubicBezTo>
                  <a:cubicBezTo>
                    <a:pt x="853" y="75"/>
                    <a:pt x="761" y="18"/>
                    <a:pt x="657" y="6"/>
                  </a:cubicBezTo>
                  <a:cubicBezTo>
                    <a:pt x="635" y="2"/>
                    <a:pt x="613" y="0"/>
                    <a:pt x="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41"/>
            <p:cNvSpPr/>
            <p:nvPr/>
          </p:nvSpPr>
          <p:spPr>
            <a:xfrm flipH="1">
              <a:off x="8182925" y="289986"/>
              <a:ext cx="61634" cy="143712"/>
            </a:xfrm>
            <a:custGeom>
              <a:avLst/>
              <a:gdLst/>
              <a:ahLst/>
              <a:cxnLst/>
              <a:rect l="l" t="t" r="r" b="b"/>
              <a:pathLst>
                <a:path w="2070" h="4827" extrusionOk="0">
                  <a:moveTo>
                    <a:pt x="1697" y="1"/>
                  </a:moveTo>
                  <a:cubicBezTo>
                    <a:pt x="1599" y="1"/>
                    <a:pt x="1505" y="38"/>
                    <a:pt x="1447" y="116"/>
                  </a:cubicBezTo>
                  <a:cubicBezTo>
                    <a:pt x="618" y="1164"/>
                    <a:pt x="65" y="3249"/>
                    <a:pt x="7" y="4528"/>
                  </a:cubicBezTo>
                  <a:cubicBezTo>
                    <a:pt x="0" y="4718"/>
                    <a:pt x="109" y="4827"/>
                    <a:pt x="235" y="4827"/>
                  </a:cubicBezTo>
                  <a:cubicBezTo>
                    <a:pt x="315" y="4827"/>
                    <a:pt x="401" y="4783"/>
                    <a:pt x="468" y="4689"/>
                  </a:cubicBezTo>
                  <a:cubicBezTo>
                    <a:pt x="1205" y="3641"/>
                    <a:pt x="2069" y="1648"/>
                    <a:pt x="2058" y="323"/>
                  </a:cubicBezTo>
                  <a:cubicBezTo>
                    <a:pt x="2058" y="231"/>
                    <a:pt x="2012" y="139"/>
                    <a:pt x="1920" y="70"/>
                  </a:cubicBezTo>
                  <a:cubicBezTo>
                    <a:pt x="1854" y="24"/>
                    <a:pt x="1774" y="1"/>
                    <a:pt x="16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41"/>
            <p:cNvSpPr/>
            <p:nvPr/>
          </p:nvSpPr>
          <p:spPr>
            <a:xfrm flipH="1">
              <a:off x="7987072" y="416490"/>
              <a:ext cx="117075" cy="109176"/>
            </a:xfrm>
            <a:custGeom>
              <a:avLst/>
              <a:gdLst/>
              <a:ahLst/>
              <a:cxnLst/>
              <a:rect l="l" t="t" r="r" b="b"/>
              <a:pathLst>
                <a:path w="3932" h="3667" extrusionOk="0">
                  <a:moveTo>
                    <a:pt x="3564" y="1"/>
                  </a:moveTo>
                  <a:cubicBezTo>
                    <a:pt x="3524" y="1"/>
                    <a:pt x="3484" y="9"/>
                    <a:pt x="3448" y="26"/>
                  </a:cubicBezTo>
                  <a:cubicBezTo>
                    <a:pt x="2204" y="556"/>
                    <a:pt x="752" y="2168"/>
                    <a:pt x="118" y="3263"/>
                  </a:cubicBezTo>
                  <a:cubicBezTo>
                    <a:pt x="0" y="3472"/>
                    <a:pt x="111" y="3666"/>
                    <a:pt x="299" y="3666"/>
                  </a:cubicBezTo>
                  <a:cubicBezTo>
                    <a:pt x="349" y="3666"/>
                    <a:pt x="405" y="3652"/>
                    <a:pt x="464" y="3620"/>
                  </a:cubicBezTo>
                  <a:cubicBezTo>
                    <a:pt x="1616" y="3021"/>
                    <a:pt x="3298" y="1662"/>
                    <a:pt x="3886" y="486"/>
                  </a:cubicBezTo>
                  <a:cubicBezTo>
                    <a:pt x="3932" y="417"/>
                    <a:pt x="3932" y="302"/>
                    <a:pt x="3874" y="210"/>
                  </a:cubicBezTo>
                  <a:cubicBezTo>
                    <a:pt x="3822" y="79"/>
                    <a:pt x="3690" y="1"/>
                    <a:pt x="35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41"/>
            <p:cNvSpPr/>
            <p:nvPr/>
          </p:nvSpPr>
          <p:spPr>
            <a:xfrm flipH="1">
              <a:off x="7872502" y="619391"/>
              <a:ext cx="149232" cy="53769"/>
            </a:xfrm>
            <a:custGeom>
              <a:avLst/>
              <a:gdLst/>
              <a:ahLst/>
              <a:cxnLst/>
              <a:rect l="l" t="t" r="r" b="b"/>
              <a:pathLst>
                <a:path w="5012" h="1806" extrusionOk="0">
                  <a:moveTo>
                    <a:pt x="4475" y="0"/>
                  </a:moveTo>
                  <a:cubicBezTo>
                    <a:pt x="3125" y="0"/>
                    <a:pt x="1253" y="702"/>
                    <a:pt x="242" y="1333"/>
                  </a:cubicBezTo>
                  <a:cubicBezTo>
                    <a:pt x="0" y="1471"/>
                    <a:pt x="58" y="1805"/>
                    <a:pt x="369" y="1805"/>
                  </a:cubicBezTo>
                  <a:cubicBezTo>
                    <a:pt x="386" y="1805"/>
                    <a:pt x="403" y="1805"/>
                    <a:pt x="420" y="1805"/>
                  </a:cubicBezTo>
                  <a:cubicBezTo>
                    <a:pt x="1715" y="1805"/>
                    <a:pt x="3805" y="1380"/>
                    <a:pt x="4862" y="630"/>
                  </a:cubicBezTo>
                  <a:cubicBezTo>
                    <a:pt x="4942" y="584"/>
                    <a:pt x="5000" y="480"/>
                    <a:pt x="5012" y="377"/>
                  </a:cubicBezTo>
                  <a:cubicBezTo>
                    <a:pt x="5012" y="181"/>
                    <a:pt x="4885" y="19"/>
                    <a:pt x="4712" y="8"/>
                  </a:cubicBezTo>
                  <a:cubicBezTo>
                    <a:pt x="4635" y="3"/>
                    <a:pt x="4556" y="0"/>
                    <a:pt x="447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90" name="Google Shape;2090;p41"/>
          <p:cNvGrpSpPr/>
          <p:nvPr/>
        </p:nvGrpSpPr>
        <p:grpSpPr>
          <a:xfrm>
            <a:off x="721154" y="4999218"/>
            <a:ext cx="1700329" cy="1693465"/>
            <a:chOff x="589615" y="3805988"/>
            <a:chExt cx="1275247" cy="1270099"/>
          </a:xfrm>
        </p:grpSpPr>
        <p:sp>
          <p:nvSpPr>
            <p:cNvPr id="2091" name="Google Shape;2091;p41"/>
            <p:cNvSpPr/>
            <p:nvPr/>
          </p:nvSpPr>
          <p:spPr>
            <a:xfrm rot="-856422" flipH="1">
              <a:off x="702006" y="3919385"/>
              <a:ext cx="1050464" cy="1043305"/>
            </a:xfrm>
            <a:custGeom>
              <a:avLst/>
              <a:gdLst/>
              <a:ahLst/>
              <a:cxnLst/>
              <a:rect l="l" t="t" r="r" b="b"/>
              <a:pathLst>
                <a:path w="33088" h="32860" extrusionOk="0">
                  <a:moveTo>
                    <a:pt x="16567" y="0"/>
                  </a:moveTo>
                  <a:cubicBezTo>
                    <a:pt x="16049" y="0"/>
                    <a:pt x="15530" y="35"/>
                    <a:pt x="15012" y="81"/>
                  </a:cubicBezTo>
                  <a:cubicBezTo>
                    <a:pt x="9505" y="519"/>
                    <a:pt x="4597" y="3722"/>
                    <a:pt x="1970" y="8572"/>
                  </a:cubicBezTo>
                  <a:cubicBezTo>
                    <a:pt x="1221" y="9897"/>
                    <a:pt x="668" y="11314"/>
                    <a:pt x="300" y="12788"/>
                  </a:cubicBezTo>
                  <a:cubicBezTo>
                    <a:pt x="323" y="12857"/>
                    <a:pt x="334" y="12927"/>
                    <a:pt x="346" y="12996"/>
                  </a:cubicBezTo>
                  <a:cubicBezTo>
                    <a:pt x="127" y="14090"/>
                    <a:pt x="12" y="15208"/>
                    <a:pt x="12" y="16337"/>
                  </a:cubicBezTo>
                  <a:cubicBezTo>
                    <a:pt x="0" y="21268"/>
                    <a:pt x="2235" y="25922"/>
                    <a:pt x="6072" y="29021"/>
                  </a:cubicBezTo>
                  <a:lnTo>
                    <a:pt x="5922" y="29033"/>
                  </a:lnTo>
                  <a:cubicBezTo>
                    <a:pt x="8885" y="31583"/>
                    <a:pt x="12557" y="32859"/>
                    <a:pt x="16231" y="32859"/>
                  </a:cubicBezTo>
                  <a:cubicBezTo>
                    <a:pt x="19841" y="32859"/>
                    <a:pt x="23453" y="31626"/>
                    <a:pt x="26394" y="29159"/>
                  </a:cubicBezTo>
                  <a:cubicBezTo>
                    <a:pt x="30772" y="25726"/>
                    <a:pt x="33088" y="20288"/>
                    <a:pt x="32546" y="14747"/>
                  </a:cubicBezTo>
                  <a:cubicBezTo>
                    <a:pt x="32005" y="9205"/>
                    <a:pt x="28675" y="4321"/>
                    <a:pt x="23722" y="1798"/>
                  </a:cubicBezTo>
                  <a:cubicBezTo>
                    <a:pt x="23675" y="1717"/>
                    <a:pt x="23641" y="1636"/>
                    <a:pt x="23606" y="1556"/>
                  </a:cubicBezTo>
                  <a:cubicBezTo>
                    <a:pt x="21406" y="530"/>
                    <a:pt x="18998" y="0"/>
                    <a:pt x="1656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41"/>
            <p:cNvSpPr/>
            <p:nvPr/>
          </p:nvSpPr>
          <p:spPr>
            <a:xfrm rot="-856422" flipH="1">
              <a:off x="715657" y="3918406"/>
              <a:ext cx="1035860" cy="1035939"/>
            </a:xfrm>
            <a:custGeom>
              <a:avLst/>
              <a:gdLst/>
              <a:ahLst/>
              <a:cxnLst/>
              <a:rect l="l" t="t" r="r" b="b"/>
              <a:pathLst>
                <a:path w="32628" h="32628" extrusionOk="0">
                  <a:moveTo>
                    <a:pt x="16314" y="0"/>
                  </a:moveTo>
                  <a:cubicBezTo>
                    <a:pt x="7304" y="0"/>
                    <a:pt x="0" y="7305"/>
                    <a:pt x="0" y="16314"/>
                  </a:cubicBezTo>
                  <a:cubicBezTo>
                    <a:pt x="0" y="25323"/>
                    <a:pt x="7304" y="32627"/>
                    <a:pt x="16314" y="32627"/>
                  </a:cubicBezTo>
                  <a:cubicBezTo>
                    <a:pt x="25323" y="32627"/>
                    <a:pt x="32627" y="25323"/>
                    <a:pt x="32627" y="16314"/>
                  </a:cubicBezTo>
                  <a:cubicBezTo>
                    <a:pt x="32627" y="7305"/>
                    <a:pt x="25323" y="0"/>
                    <a:pt x="163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41"/>
            <p:cNvSpPr/>
            <p:nvPr/>
          </p:nvSpPr>
          <p:spPr>
            <a:xfrm rot="-856422" flipH="1">
              <a:off x="743306" y="4134010"/>
              <a:ext cx="839089" cy="850138"/>
            </a:xfrm>
            <a:custGeom>
              <a:avLst/>
              <a:gdLst/>
              <a:ahLst/>
              <a:cxnLst/>
              <a:rect l="l" t="t" r="r" b="b"/>
              <a:pathLst>
                <a:path w="26430" h="26776" extrusionOk="0">
                  <a:moveTo>
                    <a:pt x="22893" y="1"/>
                  </a:moveTo>
                  <a:lnTo>
                    <a:pt x="22893" y="1"/>
                  </a:lnTo>
                  <a:cubicBezTo>
                    <a:pt x="23469" y="2420"/>
                    <a:pt x="23411" y="5047"/>
                    <a:pt x="22881" y="7328"/>
                  </a:cubicBezTo>
                  <a:cubicBezTo>
                    <a:pt x="21268" y="14240"/>
                    <a:pt x="15450" y="18676"/>
                    <a:pt x="9171" y="20946"/>
                  </a:cubicBezTo>
                  <a:cubicBezTo>
                    <a:pt x="6234" y="21994"/>
                    <a:pt x="3135" y="22674"/>
                    <a:pt x="1" y="22939"/>
                  </a:cubicBezTo>
                  <a:cubicBezTo>
                    <a:pt x="2789" y="25335"/>
                    <a:pt x="6395" y="26775"/>
                    <a:pt x="10312" y="26775"/>
                  </a:cubicBezTo>
                  <a:cubicBezTo>
                    <a:pt x="19195" y="26775"/>
                    <a:pt x="26430" y="19390"/>
                    <a:pt x="26430" y="10300"/>
                  </a:cubicBezTo>
                  <a:cubicBezTo>
                    <a:pt x="26430" y="6406"/>
                    <a:pt x="25105" y="2823"/>
                    <a:pt x="2289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4" name="Google Shape;2094;p41"/>
            <p:cNvSpPr/>
            <p:nvPr/>
          </p:nvSpPr>
          <p:spPr>
            <a:xfrm rot="-856422" flipH="1">
              <a:off x="877362" y="3898192"/>
              <a:ext cx="806896" cy="593090"/>
            </a:xfrm>
            <a:custGeom>
              <a:avLst/>
              <a:gdLst/>
              <a:ahLst/>
              <a:cxnLst/>
              <a:rect l="l" t="t" r="r" b="b"/>
              <a:pathLst>
                <a:path w="25416" h="18680" extrusionOk="0">
                  <a:moveTo>
                    <a:pt x="16268" y="1"/>
                  </a:moveTo>
                  <a:cubicBezTo>
                    <a:pt x="8399" y="1"/>
                    <a:pt x="1786" y="5462"/>
                    <a:pt x="0" y="12789"/>
                  </a:cubicBezTo>
                  <a:cubicBezTo>
                    <a:pt x="92" y="13169"/>
                    <a:pt x="173" y="13503"/>
                    <a:pt x="277" y="13860"/>
                  </a:cubicBezTo>
                  <a:cubicBezTo>
                    <a:pt x="853" y="15796"/>
                    <a:pt x="2166" y="17812"/>
                    <a:pt x="4148" y="18526"/>
                  </a:cubicBezTo>
                  <a:cubicBezTo>
                    <a:pt x="4446" y="18632"/>
                    <a:pt x="4737" y="18680"/>
                    <a:pt x="5021" y="18680"/>
                  </a:cubicBezTo>
                  <a:cubicBezTo>
                    <a:pt x="6213" y="18680"/>
                    <a:pt x="7268" y="17845"/>
                    <a:pt x="8180" y="17063"/>
                  </a:cubicBezTo>
                  <a:cubicBezTo>
                    <a:pt x="9551" y="15888"/>
                    <a:pt x="10795" y="14632"/>
                    <a:pt x="12523" y="13975"/>
                  </a:cubicBezTo>
                  <a:cubicBezTo>
                    <a:pt x="15622" y="12777"/>
                    <a:pt x="19298" y="13883"/>
                    <a:pt x="22132" y="11867"/>
                  </a:cubicBezTo>
                  <a:cubicBezTo>
                    <a:pt x="25415" y="9552"/>
                    <a:pt x="24977" y="5070"/>
                    <a:pt x="23295" y="1556"/>
                  </a:cubicBezTo>
                  <a:cubicBezTo>
                    <a:pt x="21152" y="565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5" name="Google Shape;2095;p41"/>
            <p:cNvSpPr/>
            <p:nvPr/>
          </p:nvSpPr>
          <p:spPr>
            <a:xfrm rot="-856422" flipH="1">
              <a:off x="1036682" y="4324615"/>
              <a:ext cx="107561" cy="104077"/>
            </a:xfrm>
            <a:custGeom>
              <a:avLst/>
              <a:gdLst/>
              <a:ahLst/>
              <a:cxnLst/>
              <a:rect l="l" t="t" r="r" b="b"/>
              <a:pathLst>
                <a:path w="3388" h="3278" extrusionOk="0">
                  <a:moveTo>
                    <a:pt x="1669" y="0"/>
                  </a:moveTo>
                  <a:cubicBezTo>
                    <a:pt x="751" y="0"/>
                    <a:pt x="202" y="673"/>
                    <a:pt x="116" y="1416"/>
                  </a:cubicBezTo>
                  <a:cubicBezTo>
                    <a:pt x="1" y="2257"/>
                    <a:pt x="427" y="3190"/>
                    <a:pt x="1521" y="3271"/>
                  </a:cubicBezTo>
                  <a:cubicBezTo>
                    <a:pt x="1567" y="3275"/>
                    <a:pt x="1612" y="3277"/>
                    <a:pt x="1658" y="3277"/>
                  </a:cubicBezTo>
                  <a:cubicBezTo>
                    <a:pt x="2462" y="3277"/>
                    <a:pt x="3220" y="2615"/>
                    <a:pt x="3307" y="1808"/>
                  </a:cubicBezTo>
                  <a:cubicBezTo>
                    <a:pt x="3388" y="955"/>
                    <a:pt x="2708" y="103"/>
                    <a:pt x="1867" y="11"/>
                  </a:cubicBezTo>
                  <a:cubicBezTo>
                    <a:pt x="1799" y="4"/>
                    <a:pt x="1733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6" name="Google Shape;2096;p41"/>
            <p:cNvSpPr/>
            <p:nvPr/>
          </p:nvSpPr>
          <p:spPr>
            <a:xfrm rot="-856422" flipH="1">
              <a:off x="1284916" y="4261760"/>
              <a:ext cx="107561" cy="104458"/>
            </a:xfrm>
            <a:custGeom>
              <a:avLst/>
              <a:gdLst/>
              <a:ahLst/>
              <a:cxnLst/>
              <a:rect l="l" t="t" r="r" b="b"/>
              <a:pathLst>
                <a:path w="3388" h="3290" extrusionOk="0">
                  <a:moveTo>
                    <a:pt x="1735" y="1"/>
                  </a:moveTo>
                  <a:cubicBezTo>
                    <a:pt x="1666" y="1"/>
                    <a:pt x="1594" y="5"/>
                    <a:pt x="1521" y="13"/>
                  </a:cubicBezTo>
                  <a:cubicBezTo>
                    <a:pt x="668" y="117"/>
                    <a:pt x="0" y="958"/>
                    <a:pt x="81" y="1810"/>
                  </a:cubicBezTo>
                  <a:cubicBezTo>
                    <a:pt x="158" y="2623"/>
                    <a:pt x="937" y="3290"/>
                    <a:pt x="1748" y="3290"/>
                  </a:cubicBezTo>
                  <a:cubicBezTo>
                    <a:pt x="1788" y="3290"/>
                    <a:pt x="1827" y="3288"/>
                    <a:pt x="1866" y="3285"/>
                  </a:cubicBezTo>
                  <a:cubicBezTo>
                    <a:pt x="2961" y="3181"/>
                    <a:pt x="3387" y="2260"/>
                    <a:pt x="3284" y="1419"/>
                  </a:cubicBezTo>
                  <a:cubicBezTo>
                    <a:pt x="3155" y="670"/>
                    <a:pt x="2630" y="1"/>
                    <a:pt x="1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7" name="Google Shape;2097;p41"/>
            <p:cNvSpPr/>
            <p:nvPr/>
          </p:nvSpPr>
          <p:spPr>
            <a:xfrm rot="-856422" flipH="1">
              <a:off x="1170799" y="4391332"/>
              <a:ext cx="132800" cy="69437"/>
            </a:xfrm>
            <a:custGeom>
              <a:avLst/>
              <a:gdLst/>
              <a:ahLst/>
              <a:cxnLst/>
              <a:rect l="l" t="t" r="r" b="b"/>
              <a:pathLst>
                <a:path w="4183" h="2187" extrusionOk="0">
                  <a:moveTo>
                    <a:pt x="223" y="0"/>
                  </a:moveTo>
                  <a:cubicBezTo>
                    <a:pt x="119" y="0"/>
                    <a:pt x="18" y="73"/>
                    <a:pt x="12" y="216"/>
                  </a:cubicBezTo>
                  <a:cubicBezTo>
                    <a:pt x="1" y="758"/>
                    <a:pt x="381" y="1345"/>
                    <a:pt x="784" y="1679"/>
                  </a:cubicBezTo>
                  <a:cubicBezTo>
                    <a:pt x="807" y="1679"/>
                    <a:pt x="807" y="1691"/>
                    <a:pt x="819" y="1691"/>
                  </a:cubicBezTo>
                  <a:cubicBezTo>
                    <a:pt x="1166" y="1982"/>
                    <a:pt x="1623" y="2187"/>
                    <a:pt x="2104" y="2187"/>
                  </a:cubicBezTo>
                  <a:cubicBezTo>
                    <a:pt x="2117" y="2187"/>
                    <a:pt x="2130" y="2187"/>
                    <a:pt x="2143" y="2186"/>
                  </a:cubicBezTo>
                  <a:cubicBezTo>
                    <a:pt x="2604" y="2175"/>
                    <a:pt x="3065" y="1967"/>
                    <a:pt x="3411" y="1679"/>
                  </a:cubicBezTo>
                  <a:cubicBezTo>
                    <a:pt x="3814" y="1345"/>
                    <a:pt x="4183" y="758"/>
                    <a:pt x="4183" y="216"/>
                  </a:cubicBezTo>
                  <a:cubicBezTo>
                    <a:pt x="4183" y="73"/>
                    <a:pt x="4082" y="0"/>
                    <a:pt x="3976" y="0"/>
                  </a:cubicBezTo>
                  <a:cubicBezTo>
                    <a:pt x="3886" y="0"/>
                    <a:pt x="3793" y="53"/>
                    <a:pt x="3756" y="159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22" y="988"/>
                    <a:pt x="3284" y="1161"/>
                    <a:pt x="3111" y="1322"/>
                  </a:cubicBezTo>
                  <a:cubicBezTo>
                    <a:pt x="2835" y="1564"/>
                    <a:pt x="2454" y="1725"/>
                    <a:pt x="2097" y="1725"/>
                  </a:cubicBezTo>
                  <a:cubicBezTo>
                    <a:pt x="1729" y="1725"/>
                    <a:pt x="1348" y="1564"/>
                    <a:pt x="1095" y="1322"/>
                  </a:cubicBezTo>
                  <a:cubicBezTo>
                    <a:pt x="922" y="1172"/>
                    <a:pt x="784" y="988"/>
                    <a:pt x="669" y="792"/>
                  </a:cubicBezTo>
                  <a:cubicBezTo>
                    <a:pt x="554" y="585"/>
                    <a:pt x="531" y="366"/>
                    <a:pt x="438" y="159"/>
                  </a:cubicBezTo>
                  <a:cubicBezTo>
                    <a:pt x="401" y="53"/>
                    <a:pt x="311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8" name="Google Shape;2098;p41"/>
            <p:cNvSpPr/>
            <p:nvPr/>
          </p:nvSpPr>
          <p:spPr>
            <a:xfrm rot="-856422" flipH="1">
              <a:off x="1333322" y="4276120"/>
              <a:ext cx="45018" cy="45625"/>
            </a:xfrm>
            <a:custGeom>
              <a:avLst/>
              <a:gdLst/>
              <a:ahLst/>
              <a:cxnLst/>
              <a:rect l="l" t="t" r="r" b="b"/>
              <a:pathLst>
                <a:path w="1418" h="1437" extrusionOk="0">
                  <a:moveTo>
                    <a:pt x="704" y="1"/>
                  </a:moveTo>
                  <a:cubicBezTo>
                    <a:pt x="646" y="12"/>
                    <a:pt x="577" y="12"/>
                    <a:pt x="519" y="35"/>
                  </a:cubicBezTo>
                  <a:cubicBezTo>
                    <a:pt x="404" y="58"/>
                    <a:pt x="300" y="127"/>
                    <a:pt x="197" y="220"/>
                  </a:cubicBezTo>
                  <a:cubicBezTo>
                    <a:pt x="127" y="277"/>
                    <a:pt x="81" y="358"/>
                    <a:pt x="58" y="450"/>
                  </a:cubicBezTo>
                  <a:cubicBezTo>
                    <a:pt x="12" y="531"/>
                    <a:pt x="1" y="623"/>
                    <a:pt x="1" y="726"/>
                  </a:cubicBezTo>
                  <a:cubicBezTo>
                    <a:pt x="1" y="853"/>
                    <a:pt x="24" y="968"/>
                    <a:pt x="93" y="1084"/>
                  </a:cubicBezTo>
                  <a:cubicBezTo>
                    <a:pt x="151" y="1187"/>
                    <a:pt x="243" y="1268"/>
                    <a:pt x="358" y="1337"/>
                  </a:cubicBezTo>
                  <a:cubicBezTo>
                    <a:pt x="415" y="1372"/>
                    <a:pt x="473" y="1383"/>
                    <a:pt x="531" y="1406"/>
                  </a:cubicBezTo>
                  <a:cubicBezTo>
                    <a:pt x="582" y="1428"/>
                    <a:pt x="642" y="1436"/>
                    <a:pt x="703" y="1436"/>
                  </a:cubicBezTo>
                  <a:cubicBezTo>
                    <a:pt x="738" y="1436"/>
                    <a:pt x="773" y="1433"/>
                    <a:pt x="807" y="1429"/>
                  </a:cubicBezTo>
                  <a:cubicBezTo>
                    <a:pt x="865" y="1429"/>
                    <a:pt x="934" y="1406"/>
                    <a:pt x="980" y="1383"/>
                  </a:cubicBezTo>
                  <a:cubicBezTo>
                    <a:pt x="1061" y="1349"/>
                    <a:pt x="1130" y="1314"/>
                    <a:pt x="1210" y="1233"/>
                  </a:cubicBezTo>
                  <a:cubicBezTo>
                    <a:pt x="1245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18" y="807"/>
                    <a:pt x="1418" y="703"/>
                    <a:pt x="1406" y="623"/>
                  </a:cubicBezTo>
                  <a:cubicBezTo>
                    <a:pt x="1406" y="531"/>
                    <a:pt x="1383" y="438"/>
                    <a:pt x="1326" y="358"/>
                  </a:cubicBezTo>
                  <a:cubicBezTo>
                    <a:pt x="1268" y="254"/>
                    <a:pt x="1176" y="173"/>
                    <a:pt x="1061" y="104"/>
                  </a:cubicBezTo>
                  <a:cubicBezTo>
                    <a:pt x="945" y="47"/>
                    <a:pt x="830" y="1"/>
                    <a:pt x="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9" name="Google Shape;2099;p41"/>
            <p:cNvSpPr/>
            <p:nvPr/>
          </p:nvSpPr>
          <p:spPr>
            <a:xfrm rot="-856422" flipH="1">
              <a:off x="1316367" y="4322414"/>
              <a:ext cx="27081" cy="26734"/>
            </a:xfrm>
            <a:custGeom>
              <a:avLst/>
              <a:gdLst/>
              <a:ahLst/>
              <a:cxnLst/>
              <a:rect l="l" t="t" r="r" b="b"/>
              <a:pathLst>
                <a:path w="853" h="842" extrusionOk="0">
                  <a:moveTo>
                    <a:pt x="426" y="1"/>
                  </a:moveTo>
                  <a:cubicBezTo>
                    <a:pt x="357" y="1"/>
                    <a:pt x="311" y="12"/>
                    <a:pt x="265" y="35"/>
                  </a:cubicBezTo>
                  <a:cubicBezTo>
                    <a:pt x="208" y="47"/>
                    <a:pt x="161" y="81"/>
                    <a:pt x="138" y="116"/>
                  </a:cubicBezTo>
                  <a:cubicBezTo>
                    <a:pt x="92" y="162"/>
                    <a:pt x="58" y="208"/>
                    <a:pt x="46" y="254"/>
                  </a:cubicBezTo>
                  <a:cubicBezTo>
                    <a:pt x="23" y="289"/>
                    <a:pt x="0" y="346"/>
                    <a:pt x="23" y="404"/>
                  </a:cubicBezTo>
                  <a:cubicBezTo>
                    <a:pt x="23" y="450"/>
                    <a:pt x="35" y="473"/>
                    <a:pt x="35" y="519"/>
                  </a:cubicBezTo>
                  <a:cubicBezTo>
                    <a:pt x="46" y="588"/>
                    <a:pt x="92" y="658"/>
                    <a:pt x="138" y="704"/>
                  </a:cubicBezTo>
                  <a:cubicBezTo>
                    <a:pt x="161" y="738"/>
                    <a:pt x="196" y="750"/>
                    <a:pt x="219" y="784"/>
                  </a:cubicBezTo>
                  <a:cubicBezTo>
                    <a:pt x="277" y="819"/>
                    <a:pt x="346" y="842"/>
                    <a:pt x="438" y="842"/>
                  </a:cubicBezTo>
                  <a:cubicBezTo>
                    <a:pt x="496" y="842"/>
                    <a:pt x="553" y="830"/>
                    <a:pt x="588" y="807"/>
                  </a:cubicBezTo>
                  <a:cubicBezTo>
                    <a:pt x="645" y="796"/>
                    <a:pt x="691" y="761"/>
                    <a:pt x="726" y="727"/>
                  </a:cubicBezTo>
                  <a:cubicBezTo>
                    <a:pt x="761" y="681"/>
                    <a:pt x="795" y="634"/>
                    <a:pt x="807" y="588"/>
                  </a:cubicBezTo>
                  <a:cubicBezTo>
                    <a:pt x="841" y="554"/>
                    <a:pt x="853" y="496"/>
                    <a:pt x="841" y="439"/>
                  </a:cubicBezTo>
                  <a:cubicBezTo>
                    <a:pt x="841" y="393"/>
                    <a:pt x="841" y="346"/>
                    <a:pt x="818" y="323"/>
                  </a:cubicBezTo>
                  <a:cubicBezTo>
                    <a:pt x="807" y="254"/>
                    <a:pt x="761" y="185"/>
                    <a:pt x="726" y="139"/>
                  </a:cubicBezTo>
                  <a:cubicBezTo>
                    <a:pt x="691" y="105"/>
                    <a:pt x="668" y="93"/>
                    <a:pt x="634" y="58"/>
                  </a:cubicBezTo>
                  <a:cubicBezTo>
                    <a:pt x="576" y="24"/>
                    <a:pt x="507" y="1"/>
                    <a:pt x="4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0" name="Google Shape;2100;p41"/>
            <p:cNvSpPr/>
            <p:nvPr/>
          </p:nvSpPr>
          <p:spPr>
            <a:xfrm rot="-856422" flipH="1">
              <a:off x="1081850" y="4347680"/>
              <a:ext cx="42097" cy="41624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4"/>
                    <a:pt x="311" y="78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50" y="228"/>
                    <a:pt x="115" y="274"/>
                    <a:pt x="81" y="309"/>
                  </a:cubicBezTo>
                  <a:cubicBezTo>
                    <a:pt x="35" y="389"/>
                    <a:pt x="12" y="470"/>
                    <a:pt x="12" y="562"/>
                  </a:cubicBezTo>
                  <a:cubicBezTo>
                    <a:pt x="0" y="620"/>
                    <a:pt x="0" y="677"/>
                    <a:pt x="12" y="735"/>
                  </a:cubicBezTo>
                  <a:cubicBezTo>
                    <a:pt x="12" y="792"/>
                    <a:pt x="23" y="850"/>
                    <a:pt x="58" y="885"/>
                  </a:cubicBezTo>
                  <a:cubicBezTo>
                    <a:pt x="81" y="977"/>
                    <a:pt x="127" y="1034"/>
                    <a:pt x="185" y="1104"/>
                  </a:cubicBezTo>
                  <a:lnTo>
                    <a:pt x="311" y="1207"/>
                  </a:lnTo>
                  <a:cubicBezTo>
                    <a:pt x="369" y="1230"/>
                    <a:pt x="415" y="1253"/>
                    <a:pt x="473" y="1276"/>
                  </a:cubicBezTo>
                  <a:cubicBezTo>
                    <a:pt x="530" y="1288"/>
                    <a:pt x="588" y="1288"/>
                    <a:pt x="645" y="1311"/>
                  </a:cubicBezTo>
                  <a:cubicBezTo>
                    <a:pt x="726" y="1311"/>
                    <a:pt x="818" y="1288"/>
                    <a:pt x="887" y="1253"/>
                  </a:cubicBezTo>
                  <a:cubicBezTo>
                    <a:pt x="979" y="1219"/>
                    <a:pt x="1037" y="1173"/>
                    <a:pt x="1106" y="1115"/>
                  </a:cubicBezTo>
                  <a:cubicBezTo>
                    <a:pt x="1210" y="1034"/>
                    <a:pt x="1233" y="931"/>
                    <a:pt x="1291" y="815"/>
                  </a:cubicBezTo>
                  <a:cubicBezTo>
                    <a:pt x="1302" y="758"/>
                    <a:pt x="1302" y="700"/>
                    <a:pt x="1325" y="654"/>
                  </a:cubicBezTo>
                  <a:cubicBezTo>
                    <a:pt x="1314" y="562"/>
                    <a:pt x="1291" y="481"/>
                    <a:pt x="1256" y="412"/>
                  </a:cubicBezTo>
                  <a:cubicBezTo>
                    <a:pt x="1233" y="355"/>
                    <a:pt x="1210" y="309"/>
                    <a:pt x="1175" y="286"/>
                  </a:cubicBezTo>
                  <a:cubicBezTo>
                    <a:pt x="1164" y="251"/>
                    <a:pt x="1141" y="239"/>
                    <a:pt x="1118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79" y="78"/>
                    <a:pt x="887" y="55"/>
                  </a:cubicBezTo>
                  <a:cubicBezTo>
                    <a:pt x="830" y="21"/>
                    <a:pt x="784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1" name="Google Shape;2101;p41"/>
            <p:cNvSpPr/>
            <p:nvPr/>
          </p:nvSpPr>
          <p:spPr>
            <a:xfrm rot="-856422" flipH="1">
              <a:off x="1059055" y="4390315"/>
              <a:ext cx="34764" cy="27115"/>
            </a:xfrm>
            <a:custGeom>
              <a:avLst/>
              <a:gdLst/>
              <a:ahLst/>
              <a:cxnLst/>
              <a:rect l="l" t="t" r="r" b="b"/>
              <a:pathLst>
                <a:path w="1095" h="854" extrusionOk="0">
                  <a:moveTo>
                    <a:pt x="542" y="1"/>
                  </a:moveTo>
                  <a:cubicBezTo>
                    <a:pt x="0" y="1"/>
                    <a:pt x="0" y="853"/>
                    <a:pt x="542" y="853"/>
                  </a:cubicBezTo>
                  <a:cubicBezTo>
                    <a:pt x="546" y="853"/>
                    <a:pt x="549" y="853"/>
                    <a:pt x="553" y="853"/>
                  </a:cubicBezTo>
                  <a:cubicBezTo>
                    <a:pt x="1095" y="853"/>
                    <a:pt x="1091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2" name="Google Shape;2102;p41"/>
            <p:cNvSpPr/>
            <p:nvPr/>
          </p:nvSpPr>
          <p:spPr>
            <a:xfrm rot="-856422" flipH="1">
              <a:off x="1370434" y="4007618"/>
              <a:ext cx="100989" cy="9604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91" y="1"/>
                  </a:moveTo>
                  <a:cubicBezTo>
                    <a:pt x="824" y="1"/>
                    <a:pt x="168" y="577"/>
                    <a:pt x="81" y="1356"/>
                  </a:cubicBezTo>
                  <a:cubicBezTo>
                    <a:pt x="1" y="2186"/>
                    <a:pt x="600" y="2935"/>
                    <a:pt x="1441" y="3015"/>
                  </a:cubicBezTo>
                  <a:cubicBezTo>
                    <a:pt x="1496" y="3021"/>
                    <a:pt x="1552" y="3024"/>
                    <a:pt x="1606" y="3024"/>
                  </a:cubicBezTo>
                  <a:cubicBezTo>
                    <a:pt x="2366" y="3024"/>
                    <a:pt x="3014" y="2441"/>
                    <a:pt x="3100" y="1667"/>
                  </a:cubicBezTo>
                  <a:cubicBezTo>
                    <a:pt x="3180" y="838"/>
                    <a:pt x="2570" y="100"/>
                    <a:pt x="1740" y="8"/>
                  </a:cubicBezTo>
                  <a:cubicBezTo>
                    <a:pt x="1690" y="3"/>
                    <a:pt x="1640" y="1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3" name="Google Shape;2103;p41"/>
            <p:cNvSpPr/>
            <p:nvPr/>
          </p:nvSpPr>
          <p:spPr>
            <a:xfrm rot="-856422" flipH="1">
              <a:off x="1595325" y="4417035"/>
              <a:ext cx="95846" cy="96234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1"/>
                  </a:moveTo>
                  <a:cubicBezTo>
                    <a:pt x="680" y="1"/>
                    <a:pt x="0" y="681"/>
                    <a:pt x="0" y="1510"/>
                  </a:cubicBezTo>
                  <a:cubicBezTo>
                    <a:pt x="0" y="2351"/>
                    <a:pt x="680" y="3031"/>
                    <a:pt x="1510" y="3031"/>
                  </a:cubicBezTo>
                  <a:cubicBezTo>
                    <a:pt x="2339" y="3031"/>
                    <a:pt x="3019" y="2351"/>
                    <a:pt x="3019" y="1510"/>
                  </a:cubicBezTo>
                  <a:cubicBezTo>
                    <a:pt x="3019" y="681"/>
                    <a:pt x="2339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4" name="Google Shape;2104;p41"/>
            <p:cNvSpPr/>
            <p:nvPr/>
          </p:nvSpPr>
          <p:spPr>
            <a:xfrm rot="-856422" flipH="1">
              <a:off x="1120543" y="3951325"/>
              <a:ext cx="95878" cy="96234"/>
            </a:xfrm>
            <a:custGeom>
              <a:avLst/>
              <a:gdLst/>
              <a:ahLst/>
              <a:cxnLst/>
              <a:rect l="l" t="t" r="r" b="b"/>
              <a:pathLst>
                <a:path w="3020" h="3031" extrusionOk="0">
                  <a:moveTo>
                    <a:pt x="1510" y="1"/>
                  </a:moveTo>
                  <a:cubicBezTo>
                    <a:pt x="669" y="1"/>
                    <a:pt x="1" y="680"/>
                    <a:pt x="1" y="1510"/>
                  </a:cubicBezTo>
                  <a:cubicBezTo>
                    <a:pt x="1" y="2351"/>
                    <a:pt x="669" y="3031"/>
                    <a:pt x="1510" y="3031"/>
                  </a:cubicBezTo>
                  <a:cubicBezTo>
                    <a:pt x="2340" y="3031"/>
                    <a:pt x="3019" y="2351"/>
                    <a:pt x="3019" y="1510"/>
                  </a:cubicBezTo>
                  <a:cubicBezTo>
                    <a:pt x="3019" y="680"/>
                    <a:pt x="2340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5" name="Google Shape;2105;p41"/>
            <p:cNvSpPr/>
            <p:nvPr/>
          </p:nvSpPr>
          <p:spPr>
            <a:xfrm rot="-856422" flipH="1">
              <a:off x="815418" y="4553727"/>
              <a:ext cx="149245" cy="135319"/>
            </a:xfrm>
            <a:custGeom>
              <a:avLst/>
              <a:gdLst/>
              <a:ahLst/>
              <a:cxnLst/>
              <a:rect l="l" t="t" r="r" b="b"/>
              <a:pathLst>
                <a:path w="4701" h="4262" extrusionOk="0">
                  <a:moveTo>
                    <a:pt x="2351" y="0"/>
                  </a:moveTo>
                  <a:cubicBezTo>
                    <a:pt x="2183" y="0"/>
                    <a:pt x="2013" y="20"/>
                    <a:pt x="1844" y="61"/>
                  </a:cubicBezTo>
                  <a:cubicBezTo>
                    <a:pt x="703" y="349"/>
                    <a:pt x="0" y="1501"/>
                    <a:pt x="288" y="2642"/>
                  </a:cubicBezTo>
                  <a:cubicBezTo>
                    <a:pt x="523" y="3609"/>
                    <a:pt x="1388" y="4261"/>
                    <a:pt x="2348" y="4261"/>
                  </a:cubicBezTo>
                  <a:cubicBezTo>
                    <a:pt x="2519" y="4261"/>
                    <a:pt x="2694" y="4241"/>
                    <a:pt x="2869" y="4197"/>
                  </a:cubicBezTo>
                  <a:cubicBezTo>
                    <a:pt x="4010" y="3920"/>
                    <a:pt x="4701" y="2768"/>
                    <a:pt x="4424" y="1616"/>
                  </a:cubicBezTo>
                  <a:cubicBezTo>
                    <a:pt x="4179" y="645"/>
                    <a:pt x="3308" y="0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6" name="Google Shape;2106;p41"/>
            <p:cNvSpPr/>
            <p:nvPr/>
          </p:nvSpPr>
          <p:spPr>
            <a:xfrm rot="-856422" flipH="1">
              <a:off x="1106397" y="4635421"/>
              <a:ext cx="78671" cy="78677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45" y="1"/>
                  </a:moveTo>
                  <a:cubicBezTo>
                    <a:pt x="565" y="1"/>
                    <a:pt x="1" y="554"/>
                    <a:pt x="1" y="1234"/>
                  </a:cubicBezTo>
                  <a:cubicBezTo>
                    <a:pt x="1" y="1925"/>
                    <a:pt x="565" y="2478"/>
                    <a:pt x="1245" y="2478"/>
                  </a:cubicBezTo>
                  <a:cubicBezTo>
                    <a:pt x="1925" y="2478"/>
                    <a:pt x="2478" y="1925"/>
                    <a:pt x="2478" y="1234"/>
                  </a:cubicBezTo>
                  <a:cubicBezTo>
                    <a:pt x="2478" y="554"/>
                    <a:pt x="1925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7" name="Google Shape;2107;p41"/>
            <p:cNvSpPr/>
            <p:nvPr/>
          </p:nvSpPr>
          <p:spPr>
            <a:xfrm rot="-856422" flipH="1">
              <a:off x="1346323" y="4759917"/>
              <a:ext cx="59654" cy="59658"/>
            </a:xfrm>
            <a:custGeom>
              <a:avLst/>
              <a:gdLst/>
              <a:ahLst/>
              <a:cxnLst/>
              <a:rect l="l" t="t" r="r" b="b"/>
              <a:pathLst>
                <a:path w="1879" h="1879" extrusionOk="0">
                  <a:moveTo>
                    <a:pt x="934" y="1"/>
                  </a:moveTo>
                  <a:cubicBezTo>
                    <a:pt x="415" y="1"/>
                    <a:pt x="1" y="416"/>
                    <a:pt x="1" y="934"/>
                  </a:cubicBezTo>
                  <a:cubicBezTo>
                    <a:pt x="1" y="1453"/>
                    <a:pt x="415" y="1879"/>
                    <a:pt x="934" y="1879"/>
                  </a:cubicBezTo>
                  <a:cubicBezTo>
                    <a:pt x="1452" y="1879"/>
                    <a:pt x="1878" y="1453"/>
                    <a:pt x="1878" y="934"/>
                  </a:cubicBezTo>
                  <a:cubicBezTo>
                    <a:pt x="1878" y="416"/>
                    <a:pt x="1452" y="1"/>
                    <a:pt x="9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8" name="Google Shape;2108;p41"/>
            <p:cNvSpPr/>
            <p:nvPr/>
          </p:nvSpPr>
          <p:spPr>
            <a:xfrm rot="-856422" flipH="1">
              <a:off x="1504594" y="4679161"/>
              <a:ext cx="77591" cy="77597"/>
            </a:xfrm>
            <a:custGeom>
              <a:avLst/>
              <a:gdLst/>
              <a:ahLst/>
              <a:cxnLst/>
              <a:rect l="l" t="t" r="r" b="b"/>
              <a:pathLst>
                <a:path w="2444" h="2444" extrusionOk="0">
                  <a:moveTo>
                    <a:pt x="1222" y="1"/>
                  </a:moveTo>
                  <a:cubicBezTo>
                    <a:pt x="542" y="1"/>
                    <a:pt x="1" y="542"/>
                    <a:pt x="1" y="1222"/>
                  </a:cubicBezTo>
                  <a:cubicBezTo>
                    <a:pt x="1" y="1902"/>
                    <a:pt x="542" y="2443"/>
                    <a:pt x="1222" y="2443"/>
                  </a:cubicBezTo>
                  <a:cubicBezTo>
                    <a:pt x="1902" y="2443"/>
                    <a:pt x="2443" y="1902"/>
                    <a:pt x="2443" y="1222"/>
                  </a:cubicBezTo>
                  <a:cubicBezTo>
                    <a:pt x="2443" y="542"/>
                    <a:pt x="1902" y="1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9" name="Google Shape;2109;p41"/>
            <p:cNvSpPr/>
            <p:nvPr/>
          </p:nvSpPr>
          <p:spPr>
            <a:xfrm rot="-856422" flipH="1">
              <a:off x="1445572" y="4477585"/>
              <a:ext cx="60384" cy="6038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15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2" y="1475"/>
                    <a:pt x="1902" y="945"/>
                  </a:cubicBezTo>
                  <a:cubicBezTo>
                    <a:pt x="1902" y="415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0" name="Google Shape;2110;p41"/>
            <p:cNvSpPr/>
            <p:nvPr/>
          </p:nvSpPr>
          <p:spPr>
            <a:xfrm rot="-856422" flipH="1">
              <a:off x="1305159" y="4586288"/>
              <a:ext cx="35494" cy="35878"/>
            </a:xfrm>
            <a:custGeom>
              <a:avLst/>
              <a:gdLst/>
              <a:ahLst/>
              <a:cxnLst/>
              <a:rect l="l" t="t" r="r" b="b"/>
              <a:pathLst>
                <a:path w="1118" h="1130" extrusionOk="0">
                  <a:moveTo>
                    <a:pt x="565" y="0"/>
                  </a:moveTo>
                  <a:cubicBezTo>
                    <a:pt x="254" y="0"/>
                    <a:pt x="0" y="254"/>
                    <a:pt x="0" y="565"/>
                  </a:cubicBezTo>
                  <a:cubicBezTo>
                    <a:pt x="0" y="876"/>
                    <a:pt x="254" y="1129"/>
                    <a:pt x="565" y="1129"/>
                  </a:cubicBezTo>
                  <a:cubicBezTo>
                    <a:pt x="876" y="1129"/>
                    <a:pt x="1118" y="864"/>
                    <a:pt x="1118" y="565"/>
                  </a:cubicBezTo>
                  <a:cubicBezTo>
                    <a:pt x="1118" y="254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1" name="Google Shape;2111;p41"/>
            <p:cNvSpPr/>
            <p:nvPr/>
          </p:nvSpPr>
          <p:spPr>
            <a:xfrm rot="-856422" flipH="1">
              <a:off x="897742" y="4419653"/>
              <a:ext cx="35875" cy="35497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5" y="0"/>
                    <a:pt x="0" y="242"/>
                    <a:pt x="0" y="565"/>
                  </a:cubicBezTo>
                  <a:cubicBezTo>
                    <a:pt x="0" y="876"/>
                    <a:pt x="265" y="1118"/>
                    <a:pt x="565" y="1118"/>
                  </a:cubicBezTo>
                  <a:cubicBezTo>
                    <a:pt x="864" y="1118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2" name="Google Shape;2112;p41"/>
            <p:cNvSpPr/>
            <p:nvPr/>
          </p:nvSpPr>
          <p:spPr>
            <a:xfrm rot="-856422" flipH="1">
              <a:off x="1511726" y="4193380"/>
              <a:ext cx="112672" cy="112681"/>
            </a:xfrm>
            <a:custGeom>
              <a:avLst/>
              <a:gdLst/>
              <a:ahLst/>
              <a:cxnLst/>
              <a:rect l="l" t="t" r="r" b="b"/>
              <a:pathLst>
                <a:path w="3549" h="3549" extrusionOk="0">
                  <a:moveTo>
                    <a:pt x="1775" y="0"/>
                  </a:moveTo>
                  <a:cubicBezTo>
                    <a:pt x="795" y="0"/>
                    <a:pt x="0" y="807"/>
                    <a:pt x="0" y="1775"/>
                  </a:cubicBezTo>
                  <a:cubicBezTo>
                    <a:pt x="0" y="2754"/>
                    <a:pt x="795" y="3549"/>
                    <a:pt x="1775" y="3549"/>
                  </a:cubicBezTo>
                  <a:cubicBezTo>
                    <a:pt x="2754" y="3549"/>
                    <a:pt x="3549" y="2754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3" name="Google Shape;2113;p41"/>
            <p:cNvSpPr/>
            <p:nvPr/>
          </p:nvSpPr>
          <p:spPr>
            <a:xfrm rot="-856422" flipH="1">
              <a:off x="1226222" y="4818703"/>
              <a:ext cx="92195" cy="92583"/>
            </a:xfrm>
            <a:custGeom>
              <a:avLst/>
              <a:gdLst/>
              <a:ahLst/>
              <a:cxnLst/>
              <a:rect l="l" t="t" r="r" b="b"/>
              <a:pathLst>
                <a:path w="2904" h="2916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15"/>
                    <a:pt x="1452" y="2915"/>
                  </a:cubicBezTo>
                  <a:cubicBezTo>
                    <a:pt x="2259" y="2915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4" name="Google Shape;2114;p41"/>
            <p:cNvSpPr/>
            <p:nvPr/>
          </p:nvSpPr>
          <p:spPr>
            <a:xfrm rot="-856422" flipH="1">
              <a:off x="753294" y="4352388"/>
              <a:ext cx="92227" cy="92583"/>
            </a:xfrm>
            <a:custGeom>
              <a:avLst/>
              <a:gdLst/>
              <a:ahLst/>
              <a:cxnLst/>
              <a:rect l="l" t="t" r="r" b="b"/>
              <a:pathLst>
                <a:path w="2905" h="2916" extrusionOk="0">
                  <a:moveTo>
                    <a:pt x="1453" y="0"/>
                  </a:moveTo>
                  <a:cubicBezTo>
                    <a:pt x="646" y="0"/>
                    <a:pt x="1" y="646"/>
                    <a:pt x="1" y="1452"/>
                  </a:cubicBezTo>
                  <a:cubicBezTo>
                    <a:pt x="1" y="2259"/>
                    <a:pt x="646" y="2915"/>
                    <a:pt x="1453" y="2915"/>
                  </a:cubicBezTo>
                  <a:cubicBezTo>
                    <a:pt x="2259" y="2915"/>
                    <a:pt x="2904" y="2259"/>
                    <a:pt x="2904" y="1452"/>
                  </a:cubicBezTo>
                  <a:cubicBezTo>
                    <a:pt x="2904" y="646"/>
                    <a:pt x="2259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5" name="Google Shape;2115;p41"/>
            <p:cNvSpPr/>
            <p:nvPr/>
          </p:nvSpPr>
          <p:spPr>
            <a:xfrm rot="-856422" flipH="1">
              <a:off x="1207173" y="4129538"/>
              <a:ext cx="60035" cy="60389"/>
            </a:xfrm>
            <a:custGeom>
              <a:avLst/>
              <a:gdLst/>
              <a:ahLst/>
              <a:cxnLst/>
              <a:rect l="l" t="t" r="r" b="b"/>
              <a:pathLst>
                <a:path w="1891" h="1902" extrusionOk="0">
                  <a:moveTo>
                    <a:pt x="946" y="0"/>
                  </a:moveTo>
                  <a:cubicBezTo>
                    <a:pt x="416" y="0"/>
                    <a:pt x="1" y="438"/>
                    <a:pt x="1" y="957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76" y="1901"/>
                    <a:pt x="1890" y="1487"/>
                    <a:pt x="1890" y="957"/>
                  </a:cubicBezTo>
                  <a:cubicBezTo>
                    <a:pt x="1890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6" name="Google Shape;2116;p41"/>
            <p:cNvSpPr/>
            <p:nvPr/>
          </p:nvSpPr>
          <p:spPr>
            <a:xfrm rot="-856422" flipH="1">
              <a:off x="1012692" y="4784735"/>
              <a:ext cx="60384" cy="6038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6" y="0"/>
                    <a:pt x="1" y="438"/>
                    <a:pt x="1" y="956"/>
                  </a:cubicBezTo>
                  <a:cubicBezTo>
                    <a:pt x="1" y="1475"/>
                    <a:pt x="416" y="1901"/>
                    <a:pt x="945" y="1901"/>
                  </a:cubicBezTo>
                  <a:cubicBezTo>
                    <a:pt x="1475" y="1901"/>
                    <a:pt x="1902" y="1486"/>
                    <a:pt x="1902" y="956"/>
                  </a:cubicBezTo>
                  <a:cubicBezTo>
                    <a:pt x="1902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7" name="Google Shape;2117;p41"/>
            <p:cNvSpPr/>
            <p:nvPr/>
          </p:nvSpPr>
          <p:spPr>
            <a:xfrm rot="-856422" flipH="1">
              <a:off x="860823" y="4211256"/>
              <a:ext cx="76861" cy="76835"/>
            </a:xfrm>
            <a:custGeom>
              <a:avLst/>
              <a:gdLst/>
              <a:ahLst/>
              <a:cxnLst/>
              <a:rect l="l" t="t" r="r" b="b"/>
              <a:pathLst>
                <a:path w="2421" h="2420" extrusionOk="0">
                  <a:moveTo>
                    <a:pt x="1210" y="0"/>
                  </a:moveTo>
                  <a:cubicBezTo>
                    <a:pt x="554" y="0"/>
                    <a:pt x="1" y="530"/>
                    <a:pt x="1" y="1210"/>
                  </a:cubicBezTo>
                  <a:cubicBezTo>
                    <a:pt x="1" y="1867"/>
                    <a:pt x="554" y="2420"/>
                    <a:pt x="1210" y="2420"/>
                  </a:cubicBezTo>
                  <a:cubicBezTo>
                    <a:pt x="1879" y="2420"/>
                    <a:pt x="2420" y="1867"/>
                    <a:pt x="2420" y="1210"/>
                  </a:cubicBezTo>
                  <a:cubicBezTo>
                    <a:pt x="2420" y="542"/>
                    <a:pt x="1879" y="0"/>
                    <a:pt x="1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8" name="Google Shape;2118;p41"/>
            <p:cNvSpPr/>
            <p:nvPr/>
          </p:nvSpPr>
          <p:spPr>
            <a:xfrm rot="-856422" flipH="1">
              <a:off x="964233" y="4058038"/>
              <a:ext cx="30033" cy="30036"/>
            </a:xfrm>
            <a:custGeom>
              <a:avLst/>
              <a:gdLst/>
              <a:ahLst/>
              <a:cxnLst/>
              <a:rect l="l" t="t" r="r" b="b"/>
              <a:pathLst>
                <a:path w="946" h="946" extrusionOk="0">
                  <a:moveTo>
                    <a:pt x="473" y="1"/>
                  </a:moveTo>
                  <a:cubicBezTo>
                    <a:pt x="220" y="12"/>
                    <a:pt x="1" y="220"/>
                    <a:pt x="1" y="473"/>
                  </a:cubicBezTo>
                  <a:cubicBezTo>
                    <a:pt x="1" y="727"/>
                    <a:pt x="220" y="946"/>
                    <a:pt x="473" y="946"/>
                  </a:cubicBezTo>
                  <a:cubicBezTo>
                    <a:pt x="738" y="946"/>
                    <a:pt x="945" y="727"/>
                    <a:pt x="945" y="473"/>
                  </a:cubicBezTo>
                  <a:cubicBezTo>
                    <a:pt x="945" y="220"/>
                    <a:pt x="738" y="1"/>
                    <a:pt x="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9" name="Google Shape;2119;p41"/>
            <p:cNvSpPr/>
            <p:nvPr/>
          </p:nvSpPr>
          <p:spPr>
            <a:xfrm rot="-856422" flipH="1">
              <a:off x="1340562" y="4367709"/>
              <a:ext cx="131086" cy="68739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2162" y="1"/>
                  </a:moveTo>
                  <a:cubicBezTo>
                    <a:pt x="1593" y="1"/>
                    <a:pt x="1026" y="178"/>
                    <a:pt x="673" y="570"/>
                  </a:cubicBezTo>
                  <a:cubicBezTo>
                    <a:pt x="0" y="1319"/>
                    <a:pt x="914" y="2164"/>
                    <a:pt x="2151" y="2164"/>
                  </a:cubicBezTo>
                  <a:cubicBezTo>
                    <a:pt x="2397" y="2164"/>
                    <a:pt x="2657" y="2131"/>
                    <a:pt x="2919" y="2056"/>
                  </a:cubicBezTo>
                  <a:cubicBezTo>
                    <a:pt x="4083" y="1710"/>
                    <a:pt x="4129" y="731"/>
                    <a:pt x="3369" y="293"/>
                  </a:cubicBezTo>
                  <a:cubicBezTo>
                    <a:pt x="3029" y="104"/>
                    <a:pt x="2595" y="1"/>
                    <a:pt x="2162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0" name="Google Shape;2120;p41"/>
            <p:cNvSpPr/>
            <p:nvPr/>
          </p:nvSpPr>
          <p:spPr>
            <a:xfrm rot="-856422" flipH="1">
              <a:off x="993401" y="4456033"/>
              <a:ext cx="131086" cy="68739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1" y="1"/>
                  </a:moveTo>
                  <a:cubicBezTo>
                    <a:pt x="1536" y="1"/>
                    <a:pt x="1100" y="104"/>
                    <a:pt x="761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21" name="Google Shape;2121;p41"/>
          <p:cNvGrpSpPr/>
          <p:nvPr/>
        </p:nvGrpSpPr>
        <p:grpSpPr>
          <a:xfrm rot="-427105">
            <a:off x="9328849" y="4950679"/>
            <a:ext cx="2105320" cy="1693499"/>
            <a:chOff x="7045492" y="3796523"/>
            <a:chExt cx="1464591" cy="1178102"/>
          </a:xfrm>
        </p:grpSpPr>
        <p:sp>
          <p:nvSpPr>
            <p:cNvPr id="2122" name="Google Shape;2122;p41"/>
            <p:cNvSpPr/>
            <p:nvPr/>
          </p:nvSpPr>
          <p:spPr>
            <a:xfrm rot="1213526">
              <a:off x="7141092" y="3992657"/>
              <a:ext cx="1273596" cy="779017"/>
            </a:xfrm>
            <a:custGeom>
              <a:avLst/>
              <a:gdLst/>
              <a:ahLst/>
              <a:cxnLst/>
              <a:rect l="l" t="t" r="r" b="b"/>
              <a:pathLst>
                <a:path w="50946" h="31162" extrusionOk="0">
                  <a:moveTo>
                    <a:pt x="25639" y="0"/>
                  </a:moveTo>
                  <a:cubicBezTo>
                    <a:pt x="25253" y="0"/>
                    <a:pt x="24867" y="14"/>
                    <a:pt x="24482" y="41"/>
                  </a:cubicBezTo>
                  <a:cubicBezTo>
                    <a:pt x="19759" y="375"/>
                    <a:pt x="15116" y="2852"/>
                    <a:pt x="11752" y="6839"/>
                  </a:cubicBezTo>
                  <a:cubicBezTo>
                    <a:pt x="8618" y="10537"/>
                    <a:pt x="6844" y="15191"/>
                    <a:pt x="6717" y="20041"/>
                  </a:cubicBezTo>
                  <a:cubicBezTo>
                    <a:pt x="6587" y="20018"/>
                    <a:pt x="6458" y="20006"/>
                    <a:pt x="6329" y="20006"/>
                  </a:cubicBezTo>
                  <a:cubicBezTo>
                    <a:pt x="5142" y="20006"/>
                    <a:pt x="4050" y="20989"/>
                    <a:pt x="4102" y="22507"/>
                  </a:cubicBezTo>
                  <a:cubicBezTo>
                    <a:pt x="4102" y="22622"/>
                    <a:pt x="4113" y="22737"/>
                    <a:pt x="4125" y="22852"/>
                  </a:cubicBezTo>
                  <a:cubicBezTo>
                    <a:pt x="4159" y="22956"/>
                    <a:pt x="4033" y="22945"/>
                    <a:pt x="3802" y="22979"/>
                  </a:cubicBezTo>
                  <a:cubicBezTo>
                    <a:pt x="991" y="23417"/>
                    <a:pt x="0" y="26643"/>
                    <a:pt x="2178" y="28348"/>
                  </a:cubicBezTo>
                  <a:cubicBezTo>
                    <a:pt x="2431" y="28532"/>
                    <a:pt x="2708" y="28693"/>
                    <a:pt x="2996" y="28809"/>
                  </a:cubicBezTo>
                  <a:cubicBezTo>
                    <a:pt x="3341" y="28958"/>
                    <a:pt x="3699" y="29039"/>
                    <a:pt x="4067" y="29051"/>
                  </a:cubicBezTo>
                  <a:lnTo>
                    <a:pt x="4712" y="29051"/>
                  </a:lnTo>
                  <a:lnTo>
                    <a:pt x="4782" y="29039"/>
                  </a:lnTo>
                  <a:lnTo>
                    <a:pt x="4851" y="29027"/>
                  </a:lnTo>
                  <a:lnTo>
                    <a:pt x="4920" y="29016"/>
                  </a:lnTo>
                  <a:lnTo>
                    <a:pt x="4931" y="29016"/>
                  </a:lnTo>
                  <a:cubicBezTo>
                    <a:pt x="5173" y="28981"/>
                    <a:pt x="5404" y="28924"/>
                    <a:pt x="5623" y="28832"/>
                  </a:cubicBezTo>
                  <a:lnTo>
                    <a:pt x="5646" y="28820"/>
                  </a:lnTo>
                  <a:lnTo>
                    <a:pt x="5968" y="28682"/>
                  </a:lnTo>
                  <a:cubicBezTo>
                    <a:pt x="5991" y="28716"/>
                    <a:pt x="6014" y="28763"/>
                    <a:pt x="6037" y="28809"/>
                  </a:cubicBezTo>
                  <a:cubicBezTo>
                    <a:pt x="6049" y="28855"/>
                    <a:pt x="6060" y="28901"/>
                    <a:pt x="6083" y="28958"/>
                  </a:cubicBezTo>
                  <a:cubicBezTo>
                    <a:pt x="6118" y="29051"/>
                    <a:pt x="6152" y="29131"/>
                    <a:pt x="6187" y="29223"/>
                  </a:cubicBezTo>
                  <a:cubicBezTo>
                    <a:pt x="6337" y="29534"/>
                    <a:pt x="6533" y="29834"/>
                    <a:pt x="6786" y="30087"/>
                  </a:cubicBezTo>
                  <a:lnTo>
                    <a:pt x="6832" y="30133"/>
                  </a:lnTo>
                  <a:lnTo>
                    <a:pt x="6878" y="30168"/>
                  </a:lnTo>
                  <a:cubicBezTo>
                    <a:pt x="7552" y="30809"/>
                    <a:pt x="8493" y="31150"/>
                    <a:pt x="9446" y="31150"/>
                  </a:cubicBezTo>
                  <a:cubicBezTo>
                    <a:pt x="9862" y="31150"/>
                    <a:pt x="10281" y="31085"/>
                    <a:pt x="10680" y="30951"/>
                  </a:cubicBezTo>
                  <a:lnTo>
                    <a:pt x="10692" y="30951"/>
                  </a:lnTo>
                  <a:lnTo>
                    <a:pt x="10841" y="30905"/>
                  </a:lnTo>
                  <a:lnTo>
                    <a:pt x="10945" y="30859"/>
                  </a:lnTo>
                  <a:lnTo>
                    <a:pt x="10991" y="30848"/>
                  </a:lnTo>
                  <a:cubicBezTo>
                    <a:pt x="11325" y="30698"/>
                    <a:pt x="11625" y="30514"/>
                    <a:pt x="11901" y="30272"/>
                  </a:cubicBezTo>
                  <a:cubicBezTo>
                    <a:pt x="12051" y="30157"/>
                    <a:pt x="12178" y="30018"/>
                    <a:pt x="12293" y="29869"/>
                  </a:cubicBezTo>
                  <a:cubicBezTo>
                    <a:pt x="12328" y="29834"/>
                    <a:pt x="12339" y="29811"/>
                    <a:pt x="12362" y="29776"/>
                  </a:cubicBezTo>
                  <a:cubicBezTo>
                    <a:pt x="12466" y="29638"/>
                    <a:pt x="12558" y="29500"/>
                    <a:pt x="12639" y="29350"/>
                  </a:cubicBezTo>
                  <a:cubicBezTo>
                    <a:pt x="12660" y="29314"/>
                    <a:pt x="12682" y="29296"/>
                    <a:pt x="12703" y="29296"/>
                  </a:cubicBezTo>
                  <a:cubicBezTo>
                    <a:pt x="12716" y="29296"/>
                    <a:pt x="12729" y="29303"/>
                    <a:pt x="12742" y="29316"/>
                  </a:cubicBezTo>
                  <a:cubicBezTo>
                    <a:pt x="12777" y="29350"/>
                    <a:pt x="12823" y="29419"/>
                    <a:pt x="12904" y="29511"/>
                  </a:cubicBezTo>
                  <a:cubicBezTo>
                    <a:pt x="13534" y="30247"/>
                    <a:pt x="14357" y="30628"/>
                    <a:pt x="15126" y="30628"/>
                  </a:cubicBezTo>
                  <a:cubicBezTo>
                    <a:pt x="15200" y="30628"/>
                    <a:pt x="15273" y="30624"/>
                    <a:pt x="15346" y="30617"/>
                  </a:cubicBezTo>
                  <a:lnTo>
                    <a:pt x="15450" y="30617"/>
                  </a:lnTo>
                  <a:cubicBezTo>
                    <a:pt x="16003" y="30548"/>
                    <a:pt x="16498" y="30260"/>
                    <a:pt x="16855" y="29834"/>
                  </a:cubicBezTo>
                  <a:lnTo>
                    <a:pt x="16878" y="29811"/>
                  </a:lnTo>
                  <a:cubicBezTo>
                    <a:pt x="16913" y="29776"/>
                    <a:pt x="16936" y="29730"/>
                    <a:pt x="16971" y="29696"/>
                  </a:cubicBezTo>
                  <a:cubicBezTo>
                    <a:pt x="16982" y="29673"/>
                    <a:pt x="16994" y="29661"/>
                    <a:pt x="17005" y="29650"/>
                  </a:cubicBezTo>
                  <a:cubicBezTo>
                    <a:pt x="17017" y="29627"/>
                    <a:pt x="17051" y="29580"/>
                    <a:pt x="17074" y="29534"/>
                  </a:cubicBezTo>
                  <a:cubicBezTo>
                    <a:pt x="17097" y="29500"/>
                    <a:pt x="17097" y="29500"/>
                    <a:pt x="17120" y="29477"/>
                  </a:cubicBezTo>
                  <a:cubicBezTo>
                    <a:pt x="17132" y="29454"/>
                    <a:pt x="17155" y="29408"/>
                    <a:pt x="17166" y="29385"/>
                  </a:cubicBezTo>
                  <a:cubicBezTo>
                    <a:pt x="17201" y="29316"/>
                    <a:pt x="17235" y="29246"/>
                    <a:pt x="17270" y="29177"/>
                  </a:cubicBezTo>
                  <a:cubicBezTo>
                    <a:pt x="17282" y="29154"/>
                    <a:pt x="17282" y="29143"/>
                    <a:pt x="17293" y="29120"/>
                  </a:cubicBezTo>
                  <a:cubicBezTo>
                    <a:pt x="17305" y="29085"/>
                    <a:pt x="17328" y="29039"/>
                    <a:pt x="17339" y="28993"/>
                  </a:cubicBezTo>
                  <a:lnTo>
                    <a:pt x="17362" y="28924"/>
                  </a:lnTo>
                  <a:cubicBezTo>
                    <a:pt x="17385" y="28878"/>
                    <a:pt x="17397" y="28843"/>
                    <a:pt x="17408" y="28797"/>
                  </a:cubicBezTo>
                  <a:cubicBezTo>
                    <a:pt x="17420" y="28751"/>
                    <a:pt x="17431" y="28739"/>
                    <a:pt x="17431" y="28716"/>
                  </a:cubicBezTo>
                  <a:cubicBezTo>
                    <a:pt x="17443" y="28682"/>
                    <a:pt x="17454" y="28624"/>
                    <a:pt x="17466" y="28578"/>
                  </a:cubicBezTo>
                  <a:cubicBezTo>
                    <a:pt x="17477" y="28532"/>
                    <a:pt x="17477" y="28521"/>
                    <a:pt x="17489" y="28486"/>
                  </a:cubicBezTo>
                  <a:cubicBezTo>
                    <a:pt x="17500" y="28451"/>
                    <a:pt x="17512" y="28394"/>
                    <a:pt x="17512" y="28359"/>
                  </a:cubicBezTo>
                  <a:cubicBezTo>
                    <a:pt x="17524" y="28313"/>
                    <a:pt x="17524" y="28279"/>
                    <a:pt x="17535" y="28244"/>
                  </a:cubicBezTo>
                  <a:cubicBezTo>
                    <a:pt x="17547" y="28210"/>
                    <a:pt x="17547" y="28175"/>
                    <a:pt x="17547" y="28140"/>
                  </a:cubicBezTo>
                  <a:cubicBezTo>
                    <a:pt x="17563" y="28068"/>
                    <a:pt x="17573" y="28023"/>
                    <a:pt x="17618" y="28023"/>
                  </a:cubicBezTo>
                  <a:cubicBezTo>
                    <a:pt x="17637" y="28023"/>
                    <a:pt x="17662" y="28031"/>
                    <a:pt x="17696" y="28048"/>
                  </a:cubicBezTo>
                  <a:cubicBezTo>
                    <a:pt x="17719" y="28060"/>
                    <a:pt x="17754" y="28071"/>
                    <a:pt x="17777" y="28083"/>
                  </a:cubicBezTo>
                  <a:cubicBezTo>
                    <a:pt x="17823" y="28094"/>
                    <a:pt x="17869" y="28117"/>
                    <a:pt x="17927" y="28140"/>
                  </a:cubicBezTo>
                  <a:lnTo>
                    <a:pt x="17973" y="28152"/>
                  </a:lnTo>
                  <a:lnTo>
                    <a:pt x="18019" y="28163"/>
                  </a:lnTo>
                  <a:lnTo>
                    <a:pt x="18053" y="28175"/>
                  </a:lnTo>
                  <a:cubicBezTo>
                    <a:pt x="18123" y="28198"/>
                    <a:pt x="18192" y="28210"/>
                    <a:pt x="18272" y="28233"/>
                  </a:cubicBezTo>
                  <a:cubicBezTo>
                    <a:pt x="18411" y="28258"/>
                    <a:pt x="18542" y="28271"/>
                    <a:pt x="18677" y="28271"/>
                  </a:cubicBezTo>
                  <a:cubicBezTo>
                    <a:pt x="18722" y="28271"/>
                    <a:pt x="18768" y="28270"/>
                    <a:pt x="18814" y="28267"/>
                  </a:cubicBezTo>
                  <a:lnTo>
                    <a:pt x="18883" y="28267"/>
                  </a:lnTo>
                  <a:cubicBezTo>
                    <a:pt x="18929" y="28270"/>
                    <a:pt x="18975" y="28272"/>
                    <a:pt x="19021" y="28272"/>
                  </a:cubicBezTo>
                  <a:cubicBezTo>
                    <a:pt x="19334" y="28272"/>
                    <a:pt x="19653" y="28205"/>
                    <a:pt x="19954" y="28094"/>
                  </a:cubicBezTo>
                  <a:cubicBezTo>
                    <a:pt x="20024" y="28060"/>
                    <a:pt x="20104" y="28037"/>
                    <a:pt x="20162" y="28002"/>
                  </a:cubicBezTo>
                  <a:lnTo>
                    <a:pt x="20265" y="27956"/>
                  </a:lnTo>
                  <a:lnTo>
                    <a:pt x="20335" y="27921"/>
                  </a:lnTo>
                  <a:cubicBezTo>
                    <a:pt x="20888" y="27645"/>
                    <a:pt x="21325" y="27184"/>
                    <a:pt x="21590" y="26620"/>
                  </a:cubicBezTo>
                  <a:cubicBezTo>
                    <a:pt x="21602" y="26597"/>
                    <a:pt x="21613" y="26562"/>
                    <a:pt x="21625" y="26527"/>
                  </a:cubicBezTo>
                  <a:cubicBezTo>
                    <a:pt x="21625" y="26516"/>
                    <a:pt x="21636" y="26504"/>
                    <a:pt x="21636" y="26493"/>
                  </a:cubicBezTo>
                  <a:cubicBezTo>
                    <a:pt x="21855" y="25963"/>
                    <a:pt x="21855" y="25375"/>
                    <a:pt x="21659" y="24845"/>
                  </a:cubicBezTo>
                  <a:cubicBezTo>
                    <a:pt x="21487" y="24385"/>
                    <a:pt x="21176" y="23981"/>
                    <a:pt x="20772" y="23693"/>
                  </a:cubicBezTo>
                  <a:cubicBezTo>
                    <a:pt x="20273" y="23337"/>
                    <a:pt x="19682" y="23149"/>
                    <a:pt x="19080" y="23149"/>
                  </a:cubicBezTo>
                  <a:cubicBezTo>
                    <a:pt x="18806" y="23149"/>
                    <a:pt x="18531" y="23188"/>
                    <a:pt x="18261" y="23267"/>
                  </a:cubicBezTo>
                  <a:cubicBezTo>
                    <a:pt x="18247" y="23272"/>
                    <a:pt x="18234" y="23274"/>
                    <a:pt x="18223" y="23274"/>
                  </a:cubicBezTo>
                  <a:cubicBezTo>
                    <a:pt x="18179" y="23274"/>
                    <a:pt x="18157" y="23239"/>
                    <a:pt x="18157" y="23175"/>
                  </a:cubicBezTo>
                  <a:cubicBezTo>
                    <a:pt x="18146" y="23140"/>
                    <a:pt x="18146" y="23106"/>
                    <a:pt x="18157" y="23071"/>
                  </a:cubicBezTo>
                  <a:cubicBezTo>
                    <a:pt x="18238" y="22403"/>
                    <a:pt x="18053" y="21735"/>
                    <a:pt x="17650" y="21205"/>
                  </a:cubicBezTo>
                  <a:cubicBezTo>
                    <a:pt x="17339" y="20802"/>
                    <a:pt x="16867" y="20548"/>
                    <a:pt x="16371" y="20502"/>
                  </a:cubicBezTo>
                  <a:cubicBezTo>
                    <a:pt x="16567" y="18140"/>
                    <a:pt x="17489" y="15894"/>
                    <a:pt x="19010" y="14074"/>
                  </a:cubicBezTo>
                  <a:cubicBezTo>
                    <a:pt x="19586" y="13382"/>
                    <a:pt x="20254" y="12760"/>
                    <a:pt x="20991" y="12230"/>
                  </a:cubicBezTo>
                  <a:lnTo>
                    <a:pt x="20991" y="12230"/>
                  </a:lnTo>
                  <a:lnTo>
                    <a:pt x="20922" y="12299"/>
                  </a:lnTo>
                  <a:cubicBezTo>
                    <a:pt x="22500" y="11176"/>
                    <a:pt x="24160" y="10680"/>
                    <a:pt x="25771" y="10680"/>
                  </a:cubicBezTo>
                  <a:cubicBezTo>
                    <a:pt x="26077" y="10680"/>
                    <a:pt x="26381" y="10698"/>
                    <a:pt x="26683" y="10733"/>
                  </a:cubicBezTo>
                  <a:lnTo>
                    <a:pt x="26832" y="10756"/>
                  </a:lnTo>
                  <a:lnTo>
                    <a:pt x="26936" y="10767"/>
                  </a:lnTo>
                  <a:cubicBezTo>
                    <a:pt x="28883" y="11067"/>
                    <a:pt x="30726" y="12069"/>
                    <a:pt x="32213" y="13544"/>
                  </a:cubicBezTo>
                  <a:lnTo>
                    <a:pt x="32385" y="13716"/>
                  </a:lnTo>
                  <a:lnTo>
                    <a:pt x="32420" y="13762"/>
                  </a:lnTo>
                  <a:cubicBezTo>
                    <a:pt x="34044" y="15491"/>
                    <a:pt x="35093" y="17657"/>
                    <a:pt x="35450" y="20007"/>
                  </a:cubicBezTo>
                  <a:cubicBezTo>
                    <a:pt x="35436" y="20006"/>
                    <a:pt x="35423" y="20006"/>
                    <a:pt x="35409" y="20006"/>
                  </a:cubicBezTo>
                  <a:cubicBezTo>
                    <a:pt x="34227" y="20006"/>
                    <a:pt x="33158" y="20992"/>
                    <a:pt x="33192" y="22507"/>
                  </a:cubicBezTo>
                  <a:cubicBezTo>
                    <a:pt x="33192" y="22610"/>
                    <a:pt x="33203" y="22726"/>
                    <a:pt x="33226" y="22841"/>
                  </a:cubicBezTo>
                  <a:cubicBezTo>
                    <a:pt x="33249" y="22945"/>
                    <a:pt x="33123" y="22933"/>
                    <a:pt x="32904" y="22968"/>
                  </a:cubicBezTo>
                  <a:cubicBezTo>
                    <a:pt x="30093" y="23428"/>
                    <a:pt x="29090" y="26643"/>
                    <a:pt x="31268" y="28348"/>
                  </a:cubicBezTo>
                  <a:cubicBezTo>
                    <a:pt x="31521" y="28544"/>
                    <a:pt x="31798" y="28705"/>
                    <a:pt x="32086" y="28820"/>
                  </a:cubicBezTo>
                  <a:cubicBezTo>
                    <a:pt x="32431" y="28970"/>
                    <a:pt x="32789" y="29051"/>
                    <a:pt x="33157" y="29062"/>
                  </a:cubicBezTo>
                  <a:lnTo>
                    <a:pt x="33664" y="29062"/>
                  </a:lnTo>
                  <a:lnTo>
                    <a:pt x="33802" y="29051"/>
                  </a:lnTo>
                  <a:lnTo>
                    <a:pt x="33883" y="29039"/>
                  </a:lnTo>
                  <a:lnTo>
                    <a:pt x="33941" y="29039"/>
                  </a:lnTo>
                  <a:lnTo>
                    <a:pt x="34021" y="29027"/>
                  </a:lnTo>
                  <a:cubicBezTo>
                    <a:pt x="34252" y="28993"/>
                    <a:pt x="34494" y="28924"/>
                    <a:pt x="34713" y="28832"/>
                  </a:cubicBezTo>
                  <a:lnTo>
                    <a:pt x="34736" y="28820"/>
                  </a:lnTo>
                  <a:lnTo>
                    <a:pt x="35058" y="28693"/>
                  </a:lnTo>
                  <a:cubicBezTo>
                    <a:pt x="35081" y="28728"/>
                    <a:pt x="35104" y="28774"/>
                    <a:pt x="35116" y="28820"/>
                  </a:cubicBezTo>
                  <a:cubicBezTo>
                    <a:pt x="35127" y="28855"/>
                    <a:pt x="35150" y="28912"/>
                    <a:pt x="35173" y="28958"/>
                  </a:cubicBezTo>
                  <a:cubicBezTo>
                    <a:pt x="35196" y="29051"/>
                    <a:pt x="35242" y="29143"/>
                    <a:pt x="35277" y="29223"/>
                  </a:cubicBezTo>
                  <a:cubicBezTo>
                    <a:pt x="35427" y="29546"/>
                    <a:pt x="35623" y="29834"/>
                    <a:pt x="35876" y="30087"/>
                  </a:cubicBezTo>
                  <a:lnTo>
                    <a:pt x="35922" y="30133"/>
                  </a:lnTo>
                  <a:lnTo>
                    <a:pt x="35968" y="30180"/>
                  </a:lnTo>
                  <a:cubicBezTo>
                    <a:pt x="36642" y="30821"/>
                    <a:pt x="37583" y="31161"/>
                    <a:pt x="38536" y="31161"/>
                  </a:cubicBezTo>
                  <a:cubicBezTo>
                    <a:pt x="38952" y="31161"/>
                    <a:pt x="39371" y="31096"/>
                    <a:pt x="39770" y="30963"/>
                  </a:cubicBezTo>
                  <a:lnTo>
                    <a:pt x="39782" y="30963"/>
                  </a:lnTo>
                  <a:lnTo>
                    <a:pt x="39931" y="30905"/>
                  </a:lnTo>
                  <a:lnTo>
                    <a:pt x="40035" y="30871"/>
                  </a:lnTo>
                  <a:lnTo>
                    <a:pt x="40081" y="30848"/>
                  </a:lnTo>
                  <a:cubicBezTo>
                    <a:pt x="40404" y="30710"/>
                    <a:pt x="40715" y="30514"/>
                    <a:pt x="40991" y="30283"/>
                  </a:cubicBezTo>
                  <a:cubicBezTo>
                    <a:pt x="41141" y="30157"/>
                    <a:pt x="41268" y="30018"/>
                    <a:pt x="41383" y="29869"/>
                  </a:cubicBezTo>
                  <a:lnTo>
                    <a:pt x="41452" y="29788"/>
                  </a:lnTo>
                  <a:cubicBezTo>
                    <a:pt x="41556" y="29650"/>
                    <a:pt x="41648" y="29500"/>
                    <a:pt x="41729" y="29350"/>
                  </a:cubicBezTo>
                  <a:cubicBezTo>
                    <a:pt x="41752" y="29319"/>
                    <a:pt x="41775" y="29299"/>
                    <a:pt x="41798" y="29299"/>
                  </a:cubicBezTo>
                  <a:cubicBezTo>
                    <a:pt x="41809" y="29299"/>
                    <a:pt x="41821" y="29304"/>
                    <a:pt x="41832" y="29316"/>
                  </a:cubicBezTo>
                  <a:cubicBezTo>
                    <a:pt x="41867" y="29362"/>
                    <a:pt x="41913" y="29431"/>
                    <a:pt x="41982" y="29511"/>
                  </a:cubicBezTo>
                  <a:cubicBezTo>
                    <a:pt x="42629" y="30265"/>
                    <a:pt x="43453" y="30637"/>
                    <a:pt x="44236" y="30637"/>
                  </a:cubicBezTo>
                  <a:cubicBezTo>
                    <a:pt x="44303" y="30637"/>
                    <a:pt x="44370" y="30634"/>
                    <a:pt x="44436" y="30629"/>
                  </a:cubicBezTo>
                  <a:lnTo>
                    <a:pt x="44517" y="30617"/>
                  </a:lnTo>
                  <a:lnTo>
                    <a:pt x="44528" y="30617"/>
                  </a:lnTo>
                  <a:cubicBezTo>
                    <a:pt x="45081" y="30548"/>
                    <a:pt x="45588" y="30272"/>
                    <a:pt x="45945" y="29845"/>
                  </a:cubicBezTo>
                  <a:lnTo>
                    <a:pt x="45968" y="29811"/>
                  </a:lnTo>
                  <a:cubicBezTo>
                    <a:pt x="46003" y="29776"/>
                    <a:pt x="46026" y="29742"/>
                    <a:pt x="46060" y="29696"/>
                  </a:cubicBezTo>
                  <a:lnTo>
                    <a:pt x="46095" y="29650"/>
                  </a:lnTo>
                  <a:cubicBezTo>
                    <a:pt x="46118" y="29615"/>
                    <a:pt x="46141" y="29580"/>
                    <a:pt x="46164" y="29546"/>
                  </a:cubicBezTo>
                  <a:cubicBezTo>
                    <a:pt x="46187" y="29511"/>
                    <a:pt x="46187" y="29500"/>
                    <a:pt x="46199" y="29477"/>
                  </a:cubicBezTo>
                  <a:cubicBezTo>
                    <a:pt x="46210" y="29454"/>
                    <a:pt x="46233" y="29419"/>
                    <a:pt x="46256" y="29385"/>
                  </a:cubicBezTo>
                  <a:cubicBezTo>
                    <a:pt x="46291" y="29316"/>
                    <a:pt x="46325" y="29246"/>
                    <a:pt x="46360" y="29177"/>
                  </a:cubicBezTo>
                  <a:cubicBezTo>
                    <a:pt x="46360" y="29154"/>
                    <a:pt x="46372" y="29143"/>
                    <a:pt x="46383" y="29131"/>
                  </a:cubicBezTo>
                  <a:cubicBezTo>
                    <a:pt x="46395" y="29085"/>
                    <a:pt x="46418" y="29039"/>
                    <a:pt x="46429" y="29004"/>
                  </a:cubicBezTo>
                  <a:lnTo>
                    <a:pt x="46452" y="28935"/>
                  </a:lnTo>
                  <a:cubicBezTo>
                    <a:pt x="46464" y="28889"/>
                    <a:pt x="46487" y="28843"/>
                    <a:pt x="46498" y="28797"/>
                  </a:cubicBezTo>
                  <a:cubicBezTo>
                    <a:pt x="46510" y="28751"/>
                    <a:pt x="46510" y="28751"/>
                    <a:pt x="46521" y="28716"/>
                  </a:cubicBezTo>
                  <a:lnTo>
                    <a:pt x="46556" y="28590"/>
                  </a:lnTo>
                  <a:lnTo>
                    <a:pt x="46579" y="28498"/>
                  </a:lnTo>
                  <a:cubicBezTo>
                    <a:pt x="46590" y="28451"/>
                    <a:pt x="46602" y="28405"/>
                    <a:pt x="46602" y="28359"/>
                  </a:cubicBezTo>
                  <a:lnTo>
                    <a:pt x="46625" y="28244"/>
                  </a:lnTo>
                  <a:cubicBezTo>
                    <a:pt x="46625" y="28210"/>
                    <a:pt x="46637" y="28175"/>
                    <a:pt x="46637" y="28140"/>
                  </a:cubicBezTo>
                  <a:cubicBezTo>
                    <a:pt x="46645" y="28073"/>
                    <a:pt x="46660" y="28030"/>
                    <a:pt x="46712" y="28030"/>
                  </a:cubicBezTo>
                  <a:cubicBezTo>
                    <a:pt x="46731" y="28030"/>
                    <a:pt x="46755" y="28036"/>
                    <a:pt x="46786" y="28048"/>
                  </a:cubicBezTo>
                  <a:lnTo>
                    <a:pt x="46867" y="28083"/>
                  </a:lnTo>
                  <a:cubicBezTo>
                    <a:pt x="46913" y="28106"/>
                    <a:pt x="46959" y="28129"/>
                    <a:pt x="47017" y="28140"/>
                  </a:cubicBezTo>
                  <a:lnTo>
                    <a:pt x="47051" y="28152"/>
                  </a:lnTo>
                  <a:lnTo>
                    <a:pt x="47109" y="28175"/>
                  </a:lnTo>
                  <a:lnTo>
                    <a:pt x="47143" y="28175"/>
                  </a:lnTo>
                  <a:cubicBezTo>
                    <a:pt x="47213" y="28198"/>
                    <a:pt x="47282" y="28221"/>
                    <a:pt x="47362" y="28233"/>
                  </a:cubicBezTo>
                  <a:cubicBezTo>
                    <a:pt x="47547" y="28267"/>
                    <a:pt x="47719" y="28279"/>
                    <a:pt x="47904" y="28279"/>
                  </a:cubicBezTo>
                  <a:lnTo>
                    <a:pt x="47961" y="28279"/>
                  </a:lnTo>
                  <a:cubicBezTo>
                    <a:pt x="47992" y="28280"/>
                    <a:pt x="48022" y="28280"/>
                    <a:pt x="48053" y="28280"/>
                  </a:cubicBezTo>
                  <a:cubicBezTo>
                    <a:pt x="48391" y="28280"/>
                    <a:pt x="48727" y="28221"/>
                    <a:pt x="49044" y="28094"/>
                  </a:cubicBezTo>
                  <a:cubicBezTo>
                    <a:pt x="49113" y="28071"/>
                    <a:pt x="49183" y="28037"/>
                    <a:pt x="49252" y="28014"/>
                  </a:cubicBezTo>
                  <a:lnTo>
                    <a:pt x="49355" y="27956"/>
                  </a:lnTo>
                  <a:lnTo>
                    <a:pt x="49425" y="27921"/>
                  </a:lnTo>
                  <a:cubicBezTo>
                    <a:pt x="49978" y="27645"/>
                    <a:pt x="50415" y="27196"/>
                    <a:pt x="50669" y="26631"/>
                  </a:cubicBezTo>
                  <a:cubicBezTo>
                    <a:pt x="50692" y="26597"/>
                    <a:pt x="50703" y="26562"/>
                    <a:pt x="50715" y="26539"/>
                  </a:cubicBezTo>
                  <a:cubicBezTo>
                    <a:pt x="50726" y="26504"/>
                    <a:pt x="50726" y="26516"/>
                    <a:pt x="50726" y="26504"/>
                  </a:cubicBezTo>
                  <a:cubicBezTo>
                    <a:pt x="50945" y="25974"/>
                    <a:pt x="50945" y="25387"/>
                    <a:pt x="50749" y="24857"/>
                  </a:cubicBezTo>
                  <a:cubicBezTo>
                    <a:pt x="50577" y="24385"/>
                    <a:pt x="50266" y="23993"/>
                    <a:pt x="49862" y="23705"/>
                  </a:cubicBezTo>
                  <a:cubicBezTo>
                    <a:pt x="49358" y="23345"/>
                    <a:pt x="48759" y="23157"/>
                    <a:pt x="48151" y="23157"/>
                  </a:cubicBezTo>
                  <a:cubicBezTo>
                    <a:pt x="47884" y="23157"/>
                    <a:pt x="47615" y="23193"/>
                    <a:pt x="47351" y="23267"/>
                  </a:cubicBezTo>
                  <a:cubicBezTo>
                    <a:pt x="47336" y="23272"/>
                    <a:pt x="47323" y="23274"/>
                    <a:pt x="47312" y="23274"/>
                  </a:cubicBezTo>
                  <a:cubicBezTo>
                    <a:pt x="47269" y="23274"/>
                    <a:pt x="47247" y="23241"/>
                    <a:pt x="47247" y="23186"/>
                  </a:cubicBezTo>
                  <a:cubicBezTo>
                    <a:pt x="47236" y="23152"/>
                    <a:pt x="47236" y="23117"/>
                    <a:pt x="47247" y="23083"/>
                  </a:cubicBezTo>
                  <a:cubicBezTo>
                    <a:pt x="47328" y="22415"/>
                    <a:pt x="47143" y="21735"/>
                    <a:pt x="46740" y="21205"/>
                  </a:cubicBezTo>
                  <a:cubicBezTo>
                    <a:pt x="46382" y="20760"/>
                    <a:pt x="45840" y="20499"/>
                    <a:pt x="45278" y="20499"/>
                  </a:cubicBezTo>
                  <a:cubicBezTo>
                    <a:pt x="45243" y="20499"/>
                    <a:pt x="45208" y="20500"/>
                    <a:pt x="45173" y="20502"/>
                  </a:cubicBezTo>
                  <a:cubicBezTo>
                    <a:pt x="45058" y="15030"/>
                    <a:pt x="42846" y="9799"/>
                    <a:pt x="39010" y="5894"/>
                  </a:cubicBezTo>
                  <a:cubicBezTo>
                    <a:pt x="35267" y="2108"/>
                    <a:pt x="30447" y="0"/>
                    <a:pt x="256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3" name="Google Shape;2123;p41"/>
            <p:cNvSpPr/>
            <p:nvPr/>
          </p:nvSpPr>
          <p:spPr>
            <a:xfrm rot="1213526">
              <a:off x="7338275" y="4001998"/>
              <a:ext cx="971484" cy="555751"/>
            </a:xfrm>
            <a:custGeom>
              <a:avLst/>
              <a:gdLst/>
              <a:ahLst/>
              <a:cxnLst/>
              <a:rect l="l" t="t" r="r" b="b"/>
              <a:pathLst>
                <a:path w="38861" h="22231" extrusionOk="0">
                  <a:moveTo>
                    <a:pt x="19280" y="1"/>
                  </a:moveTo>
                  <a:cubicBezTo>
                    <a:pt x="18894" y="1"/>
                    <a:pt x="18508" y="14"/>
                    <a:pt x="18123" y="42"/>
                  </a:cubicBezTo>
                  <a:cubicBezTo>
                    <a:pt x="13388" y="387"/>
                    <a:pt x="8757" y="2864"/>
                    <a:pt x="5393" y="6839"/>
                  </a:cubicBezTo>
                  <a:cubicBezTo>
                    <a:pt x="1764" y="11136"/>
                    <a:pt x="1" y="16586"/>
                    <a:pt x="404" y="22231"/>
                  </a:cubicBezTo>
                  <a:lnTo>
                    <a:pt x="4298" y="22231"/>
                  </a:lnTo>
                  <a:cubicBezTo>
                    <a:pt x="3895" y="17496"/>
                    <a:pt x="5335" y="12933"/>
                    <a:pt x="8365" y="9351"/>
                  </a:cubicBezTo>
                  <a:cubicBezTo>
                    <a:pt x="11038" y="6159"/>
                    <a:pt x="14701" y="4178"/>
                    <a:pt x="18388" y="3913"/>
                  </a:cubicBezTo>
                  <a:cubicBezTo>
                    <a:pt x="18681" y="3892"/>
                    <a:pt x="18974" y="3882"/>
                    <a:pt x="19268" y="3882"/>
                  </a:cubicBezTo>
                  <a:cubicBezTo>
                    <a:pt x="23034" y="3882"/>
                    <a:pt x="26860" y="5579"/>
                    <a:pt x="29863" y="8625"/>
                  </a:cubicBezTo>
                  <a:cubicBezTo>
                    <a:pt x="31314" y="10111"/>
                    <a:pt x="32489" y="11827"/>
                    <a:pt x="33330" y="13682"/>
                  </a:cubicBezTo>
                  <a:cubicBezTo>
                    <a:pt x="34540" y="16321"/>
                    <a:pt x="35093" y="19258"/>
                    <a:pt x="34874" y="22231"/>
                  </a:cubicBezTo>
                  <a:lnTo>
                    <a:pt x="38780" y="22231"/>
                  </a:lnTo>
                  <a:cubicBezTo>
                    <a:pt x="38860" y="20871"/>
                    <a:pt x="38803" y="19500"/>
                    <a:pt x="38653" y="18141"/>
                  </a:cubicBezTo>
                  <a:cubicBezTo>
                    <a:pt x="38042" y="13556"/>
                    <a:pt x="35969" y="9247"/>
                    <a:pt x="32662" y="5894"/>
                  </a:cubicBezTo>
                  <a:cubicBezTo>
                    <a:pt x="28908" y="2108"/>
                    <a:pt x="24088" y="1"/>
                    <a:pt x="1928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4" name="Google Shape;2124;p41"/>
            <p:cNvSpPr/>
            <p:nvPr/>
          </p:nvSpPr>
          <p:spPr>
            <a:xfrm rot="1213526">
              <a:off x="7404266" y="4093846"/>
              <a:ext cx="810766" cy="461705"/>
            </a:xfrm>
            <a:custGeom>
              <a:avLst/>
              <a:gdLst/>
              <a:ahLst/>
              <a:cxnLst/>
              <a:rect l="l" t="t" r="r" b="b"/>
              <a:pathLst>
                <a:path w="32432" h="18469" extrusionOk="0">
                  <a:moveTo>
                    <a:pt x="16079" y="1"/>
                  </a:moveTo>
                  <a:cubicBezTo>
                    <a:pt x="15750" y="1"/>
                    <a:pt x="15421" y="12"/>
                    <a:pt x="15093" y="36"/>
                  </a:cubicBezTo>
                  <a:cubicBezTo>
                    <a:pt x="11118" y="324"/>
                    <a:pt x="7224" y="2386"/>
                    <a:pt x="4436" y="5704"/>
                  </a:cubicBezTo>
                  <a:cubicBezTo>
                    <a:pt x="1441" y="9241"/>
                    <a:pt x="1" y="13768"/>
                    <a:pt x="358" y="18457"/>
                  </a:cubicBezTo>
                  <a:lnTo>
                    <a:pt x="3365" y="18457"/>
                  </a:lnTo>
                  <a:cubicBezTo>
                    <a:pt x="3008" y="14471"/>
                    <a:pt x="4194" y="10623"/>
                    <a:pt x="6729" y="7628"/>
                  </a:cubicBezTo>
                  <a:cubicBezTo>
                    <a:pt x="8641" y="5370"/>
                    <a:pt x="11141" y="3826"/>
                    <a:pt x="13780" y="3250"/>
                  </a:cubicBezTo>
                  <a:cubicBezTo>
                    <a:pt x="13895" y="3227"/>
                    <a:pt x="14022" y="3204"/>
                    <a:pt x="14160" y="3181"/>
                  </a:cubicBezTo>
                  <a:cubicBezTo>
                    <a:pt x="14240" y="3158"/>
                    <a:pt x="14344" y="3146"/>
                    <a:pt x="14425" y="3135"/>
                  </a:cubicBezTo>
                  <a:cubicBezTo>
                    <a:pt x="14713" y="3089"/>
                    <a:pt x="15001" y="3042"/>
                    <a:pt x="15289" y="3031"/>
                  </a:cubicBezTo>
                  <a:cubicBezTo>
                    <a:pt x="15505" y="3017"/>
                    <a:pt x="15721" y="3012"/>
                    <a:pt x="15939" y="3012"/>
                  </a:cubicBezTo>
                  <a:cubicBezTo>
                    <a:pt x="16093" y="3012"/>
                    <a:pt x="16249" y="3015"/>
                    <a:pt x="16406" y="3019"/>
                  </a:cubicBezTo>
                  <a:cubicBezTo>
                    <a:pt x="16476" y="3019"/>
                    <a:pt x="16556" y="3031"/>
                    <a:pt x="16637" y="3031"/>
                  </a:cubicBezTo>
                  <a:cubicBezTo>
                    <a:pt x="18722" y="3146"/>
                    <a:pt x="20842" y="3872"/>
                    <a:pt x="22720" y="5093"/>
                  </a:cubicBezTo>
                  <a:cubicBezTo>
                    <a:pt x="23572" y="5646"/>
                    <a:pt x="24367" y="6291"/>
                    <a:pt x="25105" y="7029"/>
                  </a:cubicBezTo>
                  <a:cubicBezTo>
                    <a:pt x="28065" y="10036"/>
                    <a:pt x="29575" y="14195"/>
                    <a:pt x="29252" y="18469"/>
                  </a:cubicBezTo>
                  <a:lnTo>
                    <a:pt x="32259" y="18469"/>
                  </a:lnTo>
                  <a:cubicBezTo>
                    <a:pt x="32432" y="15842"/>
                    <a:pt x="32017" y="13227"/>
                    <a:pt x="31095" y="10830"/>
                  </a:cubicBezTo>
                  <a:cubicBezTo>
                    <a:pt x="30243" y="8642"/>
                    <a:pt x="28941" y="6625"/>
                    <a:pt x="27259" y="4909"/>
                  </a:cubicBezTo>
                  <a:cubicBezTo>
                    <a:pt x="24148" y="1755"/>
                    <a:pt x="20120" y="1"/>
                    <a:pt x="1607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5" name="Google Shape;2125;p41"/>
            <p:cNvSpPr/>
            <p:nvPr/>
          </p:nvSpPr>
          <p:spPr>
            <a:xfrm rot="1213526">
              <a:off x="7748408" y="4059858"/>
              <a:ext cx="104671" cy="63022"/>
            </a:xfrm>
            <a:custGeom>
              <a:avLst/>
              <a:gdLst/>
              <a:ahLst/>
              <a:cxnLst/>
              <a:rect l="l" t="t" r="r" b="b"/>
              <a:pathLst>
                <a:path w="4187" h="2521" extrusionOk="0">
                  <a:moveTo>
                    <a:pt x="2188" y="1"/>
                  </a:moveTo>
                  <a:cubicBezTo>
                    <a:pt x="1642" y="1"/>
                    <a:pt x="1130" y="223"/>
                    <a:pt x="799" y="581"/>
                  </a:cubicBezTo>
                  <a:cubicBezTo>
                    <a:pt x="0" y="1457"/>
                    <a:pt x="945" y="2521"/>
                    <a:pt x="2136" y="2521"/>
                  </a:cubicBezTo>
                  <a:cubicBezTo>
                    <a:pt x="2387" y="2521"/>
                    <a:pt x="2649" y="2473"/>
                    <a:pt x="2908" y="2367"/>
                  </a:cubicBezTo>
                  <a:cubicBezTo>
                    <a:pt x="4186" y="1837"/>
                    <a:pt x="4014" y="789"/>
                    <a:pt x="3288" y="328"/>
                  </a:cubicBezTo>
                  <a:cubicBezTo>
                    <a:pt x="2936" y="101"/>
                    <a:pt x="2554" y="1"/>
                    <a:pt x="2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6" name="Google Shape;2126;p41"/>
            <p:cNvSpPr/>
            <p:nvPr/>
          </p:nvSpPr>
          <p:spPr>
            <a:xfrm rot="1213526">
              <a:off x="7915328" y="4121277"/>
              <a:ext cx="104221" cy="63022"/>
            </a:xfrm>
            <a:custGeom>
              <a:avLst/>
              <a:gdLst/>
              <a:ahLst/>
              <a:cxnLst/>
              <a:rect l="l" t="t" r="r" b="b"/>
              <a:pathLst>
                <a:path w="4169" h="2521" extrusionOk="0">
                  <a:moveTo>
                    <a:pt x="2172" y="1"/>
                  </a:moveTo>
                  <a:cubicBezTo>
                    <a:pt x="1624" y="1"/>
                    <a:pt x="1112" y="223"/>
                    <a:pt x="781" y="581"/>
                  </a:cubicBezTo>
                  <a:cubicBezTo>
                    <a:pt x="1" y="1457"/>
                    <a:pt x="934" y="2521"/>
                    <a:pt x="2119" y="2521"/>
                  </a:cubicBezTo>
                  <a:cubicBezTo>
                    <a:pt x="2369" y="2521"/>
                    <a:pt x="2631" y="2473"/>
                    <a:pt x="2889" y="2367"/>
                  </a:cubicBezTo>
                  <a:cubicBezTo>
                    <a:pt x="4168" y="1837"/>
                    <a:pt x="3995" y="789"/>
                    <a:pt x="3281" y="328"/>
                  </a:cubicBezTo>
                  <a:cubicBezTo>
                    <a:pt x="2925" y="101"/>
                    <a:pt x="2540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7" name="Google Shape;2127;p41"/>
            <p:cNvSpPr/>
            <p:nvPr/>
          </p:nvSpPr>
          <p:spPr>
            <a:xfrm rot="1213526">
              <a:off x="7456723" y="4167949"/>
              <a:ext cx="686621" cy="386534"/>
            </a:xfrm>
            <a:custGeom>
              <a:avLst/>
              <a:gdLst/>
              <a:ahLst/>
              <a:cxnLst/>
              <a:rect l="l" t="t" r="r" b="b"/>
              <a:pathLst>
                <a:path w="27466" h="15462" extrusionOk="0">
                  <a:moveTo>
                    <a:pt x="13375" y="0"/>
                  </a:moveTo>
                  <a:cubicBezTo>
                    <a:pt x="10030" y="0"/>
                    <a:pt x="6605" y="1444"/>
                    <a:pt x="3768" y="4805"/>
                  </a:cubicBezTo>
                  <a:cubicBezTo>
                    <a:pt x="1302" y="7731"/>
                    <a:pt x="1" y="11579"/>
                    <a:pt x="185" y="15462"/>
                  </a:cubicBezTo>
                  <a:lnTo>
                    <a:pt x="4067" y="15462"/>
                  </a:lnTo>
                  <a:cubicBezTo>
                    <a:pt x="3895" y="12501"/>
                    <a:pt x="4851" y="9552"/>
                    <a:pt x="6729" y="7317"/>
                  </a:cubicBezTo>
                  <a:cubicBezTo>
                    <a:pt x="8745" y="4929"/>
                    <a:pt x="11123" y="3909"/>
                    <a:pt x="13439" y="3909"/>
                  </a:cubicBezTo>
                  <a:cubicBezTo>
                    <a:pt x="18665" y="3909"/>
                    <a:pt x="23571" y="9099"/>
                    <a:pt x="23284" y="15462"/>
                  </a:cubicBezTo>
                  <a:lnTo>
                    <a:pt x="27167" y="15462"/>
                  </a:lnTo>
                  <a:cubicBezTo>
                    <a:pt x="27466" y="6756"/>
                    <a:pt x="20610" y="0"/>
                    <a:pt x="133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8" name="Google Shape;2128;p41"/>
            <p:cNvSpPr/>
            <p:nvPr/>
          </p:nvSpPr>
          <p:spPr>
            <a:xfrm rot="1213526">
              <a:off x="7654619" y="4267902"/>
              <a:ext cx="607724" cy="346285"/>
            </a:xfrm>
            <a:custGeom>
              <a:avLst/>
              <a:gdLst/>
              <a:ahLst/>
              <a:cxnLst/>
              <a:rect l="l" t="t" r="r" b="b"/>
              <a:pathLst>
                <a:path w="24310" h="13852" extrusionOk="0">
                  <a:moveTo>
                    <a:pt x="8663" y="0"/>
                  </a:moveTo>
                  <a:cubicBezTo>
                    <a:pt x="8561" y="0"/>
                    <a:pt x="8458" y="1"/>
                    <a:pt x="8353" y="4"/>
                  </a:cubicBezTo>
                  <a:cubicBezTo>
                    <a:pt x="6372" y="50"/>
                    <a:pt x="4402" y="637"/>
                    <a:pt x="2743" y="1732"/>
                  </a:cubicBezTo>
                  <a:cubicBezTo>
                    <a:pt x="2455" y="1916"/>
                    <a:pt x="738" y="3114"/>
                    <a:pt x="1" y="3932"/>
                  </a:cubicBezTo>
                  <a:cubicBezTo>
                    <a:pt x="1583" y="2808"/>
                    <a:pt x="3247" y="2310"/>
                    <a:pt x="4862" y="2310"/>
                  </a:cubicBezTo>
                  <a:cubicBezTo>
                    <a:pt x="10148" y="2310"/>
                    <a:pt x="14914" y="7648"/>
                    <a:pt x="14632" y="13852"/>
                  </a:cubicBezTo>
                  <a:lnTo>
                    <a:pt x="24229" y="13852"/>
                  </a:lnTo>
                  <a:cubicBezTo>
                    <a:pt x="24309" y="12492"/>
                    <a:pt x="24252" y="11121"/>
                    <a:pt x="24068" y="9762"/>
                  </a:cubicBezTo>
                  <a:cubicBezTo>
                    <a:pt x="24007" y="9763"/>
                    <a:pt x="23947" y="9764"/>
                    <a:pt x="23887" y="9764"/>
                  </a:cubicBezTo>
                  <a:cubicBezTo>
                    <a:pt x="16974" y="9764"/>
                    <a:pt x="18039" y="0"/>
                    <a:pt x="866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9" name="Google Shape;2129;p41"/>
            <p:cNvSpPr/>
            <p:nvPr/>
          </p:nvSpPr>
          <p:spPr>
            <a:xfrm rot="1213526">
              <a:off x="7482637" y="4014315"/>
              <a:ext cx="183767" cy="198492"/>
            </a:xfrm>
            <a:custGeom>
              <a:avLst/>
              <a:gdLst/>
              <a:ahLst/>
              <a:cxnLst/>
              <a:rect l="l" t="t" r="r" b="b"/>
              <a:pathLst>
                <a:path w="7351" h="7940" extrusionOk="0">
                  <a:moveTo>
                    <a:pt x="6836" y="0"/>
                  </a:moveTo>
                  <a:cubicBezTo>
                    <a:pt x="6812" y="0"/>
                    <a:pt x="6788" y="3"/>
                    <a:pt x="6763" y="9"/>
                  </a:cubicBezTo>
                  <a:cubicBezTo>
                    <a:pt x="3411" y="712"/>
                    <a:pt x="439" y="4191"/>
                    <a:pt x="12" y="7567"/>
                  </a:cubicBezTo>
                  <a:cubicBezTo>
                    <a:pt x="1" y="7705"/>
                    <a:pt x="58" y="7843"/>
                    <a:pt x="197" y="7901"/>
                  </a:cubicBezTo>
                  <a:cubicBezTo>
                    <a:pt x="244" y="7928"/>
                    <a:pt x="294" y="7940"/>
                    <a:pt x="343" y="7940"/>
                  </a:cubicBezTo>
                  <a:cubicBezTo>
                    <a:pt x="464" y="7940"/>
                    <a:pt x="581" y="7869"/>
                    <a:pt x="646" y="7763"/>
                  </a:cubicBezTo>
                  <a:cubicBezTo>
                    <a:pt x="4033" y="1196"/>
                    <a:pt x="7351" y="1138"/>
                    <a:pt x="7178" y="286"/>
                  </a:cubicBezTo>
                  <a:cubicBezTo>
                    <a:pt x="7148" y="125"/>
                    <a:pt x="6996" y="0"/>
                    <a:pt x="68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0" name="Google Shape;2130;p41"/>
            <p:cNvSpPr/>
            <p:nvPr/>
          </p:nvSpPr>
          <p:spPr>
            <a:xfrm rot="1213526">
              <a:off x="7874356" y="4067136"/>
              <a:ext cx="53873" cy="31124"/>
            </a:xfrm>
            <a:custGeom>
              <a:avLst/>
              <a:gdLst/>
              <a:ahLst/>
              <a:cxnLst/>
              <a:rect l="l" t="t" r="r" b="b"/>
              <a:pathLst>
                <a:path w="2155" h="1245" extrusionOk="0">
                  <a:moveTo>
                    <a:pt x="150" y="0"/>
                  </a:moveTo>
                  <a:cubicBezTo>
                    <a:pt x="81" y="0"/>
                    <a:pt x="23" y="46"/>
                    <a:pt x="23" y="127"/>
                  </a:cubicBezTo>
                  <a:cubicBezTo>
                    <a:pt x="0" y="415"/>
                    <a:pt x="104" y="703"/>
                    <a:pt x="311" y="910"/>
                  </a:cubicBezTo>
                  <a:cubicBezTo>
                    <a:pt x="507" y="1129"/>
                    <a:pt x="784" y="1245"/>
                    <a:pt x="1072" y="1245"/>
                  </a:cubicBezTo>
                  <a:lnTo>
                    <a:pt x="1083" y="1245"/>
                  </a:lnTo>
                  <a:cubicBezTo>
                    <a:pt x="1371" y="1245"/>
                    <a:pt x="1648" y="1118"/>
                    <a:pt x="1844" y="910"/>
                  </a:cubicBezTo>
                  <a:cubicBezTo>
                    <a:pt x="2051" y="703"/>
                    <a:pt x="2155" y="427"/>
                    <a:pt x="2132" y="127"/>
                  </a:cubicBezTo>
                  <a:cubicBezTo>
                    <a:pt x="2109" y="69"/>
                    <a:pt x="2051" y="0"/>
                    <a:pt x="1982" y="0"/>
                  </a:cubicBezTo>
                  <a:cubicBezTo>
                    <a:pt x="1901" y="0"/>
                    <a:pt x="1867" y="69"/>
                    <a:pt x="1867" y="139"/>
                  </a:cubicBezTo>
                  <a:cubicBezTo>
                    <a:pt x="1878" y="369"/>
                    <a:pt x="1786" y="576"/>
                    <a:pt x="1648" y="738"/>
                  </a:cubicBezTo>
                  <a:cubicBezTo>
                    <a:pt x="1486" y="899"/>
                    <a:pt x="1291" y="1003"/>
                    <a:pt x="1072" y="1003"/>
                  </a:cubicBezTo>
                  <a:cubicBezTo>
                    <a:pt x="853" y="1003"/>
                    <a:pt x="634" y="910"/>
                    <a:pt x="496" y="738"/>
                  </a:cubicBezTo>
                  <a:cubicBezTo>
                    <a:pt x="334" y="565"/>
                    <a:pt x="254" y="357"/>
                    <a:pt x="265" y="139"/>
                  </a:cubicBezTo>
                  <a:cubicBezTo>
                    <a:pt x="265" y="69"/>
                    <a:pt x="219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1" name="Google Shape;2131;p41"/>
            <p:cNvSpPr/>
            <p:nvPr/>
          </p:nvSpPr>
          <p:spPr>
            <a:xfrm rot="1213526">
              <a:off x="7942019" y="4077808"/>
              <a:ext cx="80947" cy="40548"/>
            </a:xfrm>
            <a:custGeom>
              <a:avLst/>
              <a:gdLst/>
              <a:ahLst/>
              <a:cxnLst/>
              <a:rect l="l" t="t" r="r" b="b"/>
              <a:pathLst>
                <a:path w="3238" h="1622" extrusionOk="0">
                  <a:moveTo>
                    <a:pt x="206" y="0"/>
                  </a:moveTo>
                  <a:cubicBezTo>
                    <a:pt x="192" y="0"/>
                    <a:pt x="177" y="3"/>
                    <a:pt x="161" y="9"/>
                  </a:cubicBezTo>
                  <a:cubicBezTo>
                    <a:pt x="81" y="20"/>
                    <a:pt x="0" y="124"/>
                    <a:pt x="35" y="204"/>
                  </a:cubicBezTo>
                  <a:cubicBezTo>
                    <a:pt x="150" y="803"/>
                    <a:pt x="599" y="1241"/>
                    <a:pt x="1118" y="1310"/>
                  </a:cubicBezTo>
                  <a:cubicBezTo>
                    <a:pt x="1152" y="1310"/>
                    <a:pt x="1210" y="1333"/>
                    <a:pt x="1256" y="1333"/>
                  </a:cubicBezTo>
                  <a:cubicBezTo>
                    <a:pt x="1521" y="1333"/>
                    <a:pt x="1763" y="1241"/>
                    <a:pt x="1959" y="1091"/>
                  </a:cubicBezTo>
                  <a:lnTo>
                    <a:pt x="2523" y="1575"/>
                  </a:lnTo>
                  <a:cubicBezTo>
                    <a:pt x="2558" y="1598"/>
                    <a:pt x="2592" y="1621"/>
                    <a:pt x="2638" y="1621"/>
                  </a:cubicBezTo>
                  <a:cubicBezTo>
                    <a:pt x="2685" y="1621"/>
                    <a:pt x="2742" y="1610"/>
                    <a:pt x="2765" y="1564"/>
                  </a:cubicBezTo>
                  <a:cubicBezTo>
                    <a:pt x="2823" y="1495"/>
                    <a:pt x="2823" y="1391"/>
                    <a:pt x="2754" y="1322"/>
                  </a:cubicBezTo>
                  <a:lnTo>
                    <a:pt x="2224" y="861"/>
                  </a:lnTo>
                  <a:cubicBezTo>
                    <a:pt x="2247" y="815"/>
                    <a:pt x="2281" y="769"/>
                    <a:pt x="2304" y="746"/>
                  </a:cubicBezTo>
                  <a:lnTo>
                    <a:pt x="2984" y="988"/>
                  </a:lnTo>
                  <a:cubicBezTo>
                    <a:pt x="2996" y="988"/>
                    <a:pt x="3030" y="999"/>
                    <a:pt x="3042" y="999"/>
                  </a:cubicBezTo>
                  <a:cubicBezTo>
                    <a:pt x="3111" y="999"/>
                    <a:pt x="3180" y="953"/>
                    <a:pt x="3203" y="884"/>
                  </a:cubicBezTo>
                  <a:cubicBezTo>
                    <a:pt x="3238" y="769"/>
                    <a:pt x="3191" y="665"/>
                    <a:pt x="3088" y="642"/>
                  </a:cubicBezTo>
                  <a:lnTo>
                    <a:pt x="2454" y="423"/>
                  </a:lnTo>
                  <a:cubicBezTo>
                    <a:pt x="2489" y="354"/>
                    <a:pt x="2500" y="285"/>
                    <a:pt x="2523" y="204"/>
                  </a:cubicBezTo>
                  <a:cubicBezTo>
                    <a:pt x="2535" y="124"/>
                    <a:pt x="2489" y="20"/>
                    <a:pt x="2397" y="9"/>
                  </a:cubicBezTo>
                  <a:cubicBezTo>
                    <a:pt x="2390" y="8"/>
                    <a:pt x="2383" y="7"/>
                    <a:pt x="2375" y="7"/>
                  </a:cubicBezTo>
                  <a:cubicBezTo>
                    <a:pt x="2299" y="7"/>
                    <a:pt x="2210" y="62"/>
                    <a:pt x="2189" y="135"/>
                  </a:cubicBezTo>
                  <a:cubicBezTo>
                    <a:pt x="2082" y="630"/>
                    <a:pt x="1674" y="994"/>
                    <a:pt x="1245" y="994"/>
                  </a:cubicBezTo>
                  <a:cubicBezTo>
                    <a:pt x="1214" y="994"/>
                    <a:pt x="1183" y="992"/>
                    <a:pt x="1152" y="988"/>
                  </a:cubicBezTo>
                  <a:cubicBezTo>
                    <a:pt x="772" y="930"/>
                    <a:pt x="450" y="596"/>
                    <a:pt x="369" y="135"/>
                  </a:cubicBezTo>
                  <a:cubicBezTo>
                    <a:pt x="350" y="68"/>
                    <a:pt x="28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2" name="Google Shape;2132;p41"/>
            <p:cNvSpPr/>
            <p:nvPr/>
          </p:nvSpPr>
          <p:spPr>
            <a:xfrm rot="1213526">
              <a:off x="7789030" y="4021013"/>
              <a:ext cx="80097" cy="39623"/>
            </a:xfrm>
            <a:custGeom>
              <a:avLst/>
              <a:gdLst/>
              <a:ahLst/>
              <a:cxnLst/>
              <a:rect l="l" t="t" r="r" b="b"/>
              <a:pathLst>
                <a:path w="3204" h="1585" extrusionOk="0">
                  <a:moveTo>
                    <a:pt x="861" y="1"/>
                  </a:moveTo>
                  <a:cubicBezTo>
                    <a:pt x="847" y="1"/>
                    <a:pt x="833" y="3"/>
                    <a:pt x="819" y="6"/>
                  </a:cubicBezTo>
                  <a:cubicBezTo>
                    <a:pt x="738" y="18"/>
                    <a:pt x="681" y="121"/>
                    <a:pt x="692" y="202"/>
                  </a:cubicBezTo>
                  <a:cubicBezTo>
                    <a:pt x="704" y="271"/>
                    <a:pt x="738" y="352"/>
                    <a:pt x="761" y="421"/>
                  </a:cubicBezTo>
                  <a:lnTo>
                    <a:pt x="128" y="640"/>
                  </a:lnTo>
                  <a:cubicBezTo>
                    <a:pt x="47" y="663"/>
                    <a:pt x="1" y="766"/>
                    <a:pt x="24" y="847"/>
                  </a:cubicBezTo>
                  <a:cubicBezTo>
                    <a:pt x="59" y="928"/>
                    <a:pt x="116" y="962"/>
                    <a:pt x="185" y="962"/>
                  </a:cubicBezTo>
                  <a:cubicBezTo>
                    <a:pt x="197" y="962"/>
                    <a:pt x="231" y="962"/>
                    <a:pt x="243" y="951"/>
                  </a:cubicBezTo>
                  <a:lnTo>
                    <a:pt x="923" y="709"/>
                  </a:lnTo>
                  <a:cubicBezTo>
                    <a:pt x="946" y="755"/>
                    <a:pt x="980" y="789"/>
                    <a:pt x="1003" y="824"/>
                  </a:cubicBezTo>
                  <a:lnTo>
                    <a:pt x="473" y="1285"/>
                  </a:lnTo>
                  <a:cubicBezTo>
                    <a:pt x="404" y="1342"/>
                    <a:pt x="404" y="1458"/>
                    <a:pt x="462" y="1527"/>
                  </a:cubicBezTo>
                  <a:cubicBezTo>
                    <a:pt x="485" y="1573"/>
                    <a:pt x="542" y="1584"/>
                    <a:pt x="588" y="1584"/>
                  </a:cubicBezTo>
                  <a:cubicBezTo>
                    <a:pt x="635" y="1584"/>
                    <a:pt x="658" y="1573"/>
                    <a:pt x="704" y="1538"/>
                  </a:cubicBezTo>
                  <a:lnTo>
                    <a:pt x="1268" y="1054"/>
                  </a:lnTo>
                  <a:cubicBezTo>
                    <a:pt x="1476" y="1216"/>
                    <a:pt x="1718" y="1296"/>
                    <a:pt x="1971" y="1296"/>
                  </a:cubicBezTo>
                  <a:cubicBezTo>
                    <a:pt x="2017" y="1296"/>
                    <a:pt x="2075" y="1296"/>
                    <a:pt x="2121" y="1285"/>
                  </a:cubicBezTo>
                  <a:cubicBezTo>
                    <a:pt x="2651" y="1216"/>
                    <a:pt x="3088" y="766"/>
                    <a:pt x="3204" y="179"/>
                  </a:cubicBezTo>
                  <a:cubicBezTo>
                    <a:pt x="3204" y="121"/>
                    <a:pt x="3146" y="18"/>
                    <a:pt x="3054" y="6"/>
                  </a:cubicBezTo>
                  <a:cubicBezTo>
                    <a:pt x="3042" y="3"/>
                    <a:pt x="3029" y="1"/>
                    <a:pt x="3017" y="1"/>
                  </a:cubicBezTo>
                  <a:cubicBezTo>
                    <a:pt x="2944" y="1"/>
                    <a:pt x="2868" y="54"/>
                    <a:pt x="2858" y="133"/>
                  </a:cubicBezTo>
                  <a:cubicBezTo>
                    <a:pt x="2766" y="594"/>
                    <a:pt x="2432" y="928"/>
                    <a:pt x="2063" y="985"/>
                  </a:cubicBezTo>
                  <a:cubicBezTo>
                    <a:pt x="2032" y="989"/>
                    <a:pt x="2001" y="991"/>
                    <a:pt x="1970" y="991"/>
                  </a:cubicBezTo>
                  <a:cubicBezTo>
                    <a:pt x="1542" y="991"/>
                    <a:pt x="1134" y="627"/>
                    <a:pt x="1026" y="133"/>
                  </a:cubicBezTo>
                  <a:cubicBezTo>
                    <a:pt x="1016" y="54"/>
                    <a:pt x="940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3" name="Google Shape;2133;p41"/>
            <p:cNvSpPr/>
            <p:nvPr/>
          </p:nvSpPr>
          <p:spPr>
            <a:xfrm rot="1213526">
              <a:off x="7084930" y="4306060"/>
              <a:ext cx="567001" cy="329286"/>
            </a:xfrm>
            <a:custGeom>
              <a:avLst/>
              <a:gdLst/>
              <a:ahLst/>
              <a:cxnLst/>
              <a:rect l="l" t="t" r="r" b="b"/>
              <a:pathLst>
                <a:path w="22681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6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3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4" name="Google Shape;2134;p41"/>
            <p:cNvSpPr/>
            <p:nvPr/>
          </p:nvSpPr>
          <p:spPr>
            <a:xfrm rot="1213526">
              <a:off x="7132256" y="444287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5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10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5" name="Google Shape;2135;p41"/>
            <p:cNvSpPr/>
            <p:nvPr/>
          </p:nvSpPr>
          <p:spPr>
            <a:xfrm rot="1213526">
              <a:off x="7346851" y="434217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6" name="Google Shape;2136;p41"/>
            <p:cNvSpPr/>
            <p:nvPr/>
          </p:nvSpPr>
          <p:spPr>
            <a:xfrm rot="1213526">
              <a:off x="7115770" y="438002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9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6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7" name="Google Shape;2137;p41"/>
            <p:cNvSpPr/>
            <p:nvPr/>
          </p:nvSpPr>
          <p:spPr>
            <a:xfrm rot="1213526">
              <a:off x="7226877" y="433539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8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9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8" name="Google Shape;2138;p41"/>
            <p:cNvSpPr/>
            <p:nvPr/>
          </p:nvSpPr>
          <p:spPr>
            <a:xfrm rot="1213526">
              <a:off x="7767335" y="4557485"/>
              <a:ext cx="566976" cy="329286"/>
            </a:xfrm>
            <a:custGeom>
              <a:avLst/>
              <a:gdLst/>
              <a:ahLst/>
              <a:cxnLst/>
              <a:rect l="l" t="t" r="r" b="b"/>
              <a:pathLst>
                <a:path w="22680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5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2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9" name="Google Shape;2139;p41"/>
            <p:cNvSpPr/>
            <p:nvPr/>
          </p:nvSpPr>
          <p:spPr>
            <a:xfrm rot="1213526">
              <a:off x="7814660" y="469430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4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09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0" name="Google Shape;2140;p41"/>
            <p:cNvSpPr/>
            <p:nvPr/>
          </p:nvSpPr>
          <p:spPr>
            <a:xfrm rot="1213526">
              <a:off x="8029256" y="459360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1" name="Google Shape;2141;p41"/>
            <p:cNvSpPr/>
            <p:nvPr/>
          </p:nvSpPr>
          <p:spPr>
            <a:xfrm rot="1213526">
              <a:off x="7798174" y="463145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8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5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2" name="Google Shape;2142;p41"/>
            <p:cNvSpPr/>
            <p:nvPr/>
          </p:nvSpPr>
          <p:spPr>
            <a:xfrm rot="1213526">
              <a:off x="7909281" y="458682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7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8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637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2042676" y="2370931"/>
            <a:ext cx="8352560" cy="213312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9600" dirty="0"/>
              <a:t>Grammar</a:t>
            </a:r>
            <a:endParaRPr sz="9600" dirty="0"/>
          </a:p>
        </p:txBody>
      </p:sp>
      <p:sp>
        <p:nvSpPr>
          <p:cNvPr id="2263" name="Google Shape;2263;p43"/>
          <p:cNvSpPr txBox="1">
            <a:spLocks noGrp="1"/>
          </p:cNvSpPr>
          <p:nvPr>
            <p:ph type="title" idx="2"/>
          </p:nvPr>
        </p:nvSpPr>
        <p:spPr>
          <a:xfrm>
            <a:off x="5553557" y="1432677"/>
            <a:ext cx="1387028" cy="13013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6400" dirty="0"/>
              <a:t>03</a:t>
            </a:r>
            <a:endParaRPr sz="6400" dirty="0"/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870851" y="4302024"/>
            <a:ext cx="1946279" cy="1931997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9291920" y="4409342"/>
            <a:ext cx="1997241" cy="1888516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1153858" y="767722"/>
            <a:ext cx="2582341" cy="1541649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" name="Google Shape;4605;p60">
            <a:extLst>
              <a:ext uri="{FF2B5EF4-FFF2-40B4-BE49-F238E27FC236}">
                <a16:creationId xmlns:a16="http://schemas.microsoft.com/office/drawing/2014/main" id="{2AFD820E-B858-EE8A-8C7F-A37D2B3B163C}"/>
              </a:ext>
            </a:extLst>
          </p:cNvPr>
          <p:cNvGrpSpPr/>
          <p:nvPr/>
        </p:nvGrpSpPr>
        <p:grpSpPr>
          <a:xfrm rot="529047" flipH="1">
            <a:off x="9198868" y="479618"/>
            <a:ext cx="1950197" cy="1936161"/>
            <a:chOff x="7478463" y="3549443"/>
            <a:chExt cx="1459667" cy="1449018"/>
          </a:xfrm>
        </p:grpSpPr>
        <p:sp>
          <p:nvSpPr>
            <p:cNvPr id="3" name="Google Shape;4606;p60">
              <a:extLst>
                <a:ext uri="{FF2B5EF4-FFF2-40B4-BE49-F238E27FC236}">
                  <a16:creationId xmlns:a16="http://schemas.microsoft.com/office/drawing/2014/main" id="{721E0D25-45A1-FFEE-38B3-9F3CB0FD6AF4}"/>
                </a:ext>
              </a:extLst>
            </p:cNvPr>
            <p:cNvSpPr/>
            <p:nvPr/>
          </p:nvSpPr>
          <p:spPr>
            <a:xfrm>
              <a:off x="7478467" y="3549443"/>
              <a:ext cx="1459662" cy="1448973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4607;p60">
              <a:extLst>
                <a:ext uri="{FF2B5EF4-FFF2-40B4-BE49-F238E27FC236}">
                  <a16:creationId xmlns:a16="http://schemas.microsoft.com/office/drawing/2014/main" id="{1894D08C-D0E2-5B08-1792-CD52BD71D74B}"/>
                </a:ext>
              </a:extLst>
            </p:cNvPr>
            <p:cNvSpPr/>
            <p:nvPr/>
          </p:nvSpPr>
          <p:spPr>
            <a:xfrm>
              <a:off x="7478463" y="3554385"/>
              <a:ext cx="1454193" cy="1443308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4608;p60">
              <a:extLst>
                <a:ext uri="{FF2B5EF4-FFF2-40B4-BE49-F238E27FC236}">
                  <a16:creationId xmlns:a16="http://schemas.microsoft.com/office/drawing/2014/main" id="{8DA9C35E-E90F-3B18-DDFA-058398FC9C0C}"/>
                </a:ext>
              </a:extLst>
            </p:cNvPr>
            <p:cNvSpPr/>
            <p:nvPr/>
          </p:nvSpPr>
          <p:spPr>
            <a:xfrm>
              <a:off x="7764668" y="3627078"/>
              <a:ext cx="1167990" cy="1371384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4609;p60">
              <a:extLst>
                <a:ext uri="{FF2B5EF4-FFF2-40B4-BE49-F238E27FC236}">
                  <a16:creationId xmlns:a16="http://schemas.microsoft.com/office/drawing/2014/main" id="{55557DEB-B308-74EF-ED09-5FCB0E7E68EF}"/>
                </a:ext>
              </a:extLst>
            </p:cNvPr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610;p60">
              <a:extLst>
                <a:ext uri="{FF2B5EF4-FFF2-40B4-BE49-F238E27FC236}">
                  <a16:creationId xmlns:a16="http://schemas.microsoft.com/office/drawing/2014/main" id="{CB1A78D8-745A-DBAC-59D5-8336FEEE70FE}"/>
                </a:ext>
              </a:extLst>
            </p:cNvPr>
            <p:cNvSpPr/>
            <p:nvPr/>
          </p:nvSpPr>
          <p:spPr>
            <a:xfrm>
              <a:off x="7949581" y="3887331"/>
              <a:ext cx="841919" cy="92152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611;p60">
              <a:extLst>
                <a:ext uri="{FF2B5EF4-FFF2-40B4-BE49-F238E27FC236}">
                  <a16:creationId xmlns:a16="http://schemas.microsoft.com/office/drawing/2014/main" id="{57369039-8B5C-F318-4DFC-A027565A3BC8}"/>
                </a:ext>
              </a:extLst>
            </p:cNvPr>
            <p:cNvSpPr/>
            <p:nvPr/>
          </p:nvSpPr>
          <p:spPr>
            <a:xfrm>
              <a:off x="7711055" y="4031479"/>
              <a:ext cx="121055" cy="384080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" name="Google Shape;4612;p60">
              <a:extLst>
                <a:ext uri="{FF2B5EF4-FFF2-40B4-BE49-F238E27FC236}">
                  <a16:creationId xmlns:a16="http://schemas.microsoft.com/office/drawing/2014/main" id="{3B5DF343-CE6F-4E09-A7C6-AE577C4AD6B3}"/>
                </a:ext>
              </a:extLst>
            </p:cNvPr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10" name="Google Shape;4613;p60">
                <a:extLst>
                  <a:ext uri="{FF2B5EF4-FFF2-40B4-BE49-F238E27FC236}">
                    <a16:creationId xmlns:a16="http://schemas.microsoft.com/office/drawing/2014/main" id="{1FBFA781-48A5-077C-83A0-FF17A81139AC}"/>
                  </a:ext>
                </a:extLst>
              </p:cNvPr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4614;p60">
                <a:extLst>
                  <a:ext uri="{FF2B5EF4-FFF2-40B4-BE49-F238E27FC236}">
                    <a16:creationId xmlns:a16="http://schemas.microsoft.com/office/drawing/2014/main" id="{898DAFFE-01CC-B569-F2E2-F0C581704115}"/>
                  </a:ext>
                </a:extLst>
              </p:cNvPr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4615;p60">
                <a:extLst>
                  <a:ext uri="{FF2B5EF4-FFF2-40B4-BE49-F238E27FC236}">
                    <a16:creationId xmlns:a16="http://schemas.microsoft.com/office/drawing/2014/main" id="{56EE342E-DD4E-BE4B-2306-0E5848239296}"/>
                  </a:ext>
                </a:extLst>
              </p:cNvPr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4616;p60">
                <a:extLst>
                  <a:ext uri="{FF2B5EF4-FFF2-40B4-BE49-F238E27FC236}">
                    <a16:creationId xmlns:a16="http://schemas.microsoft.com/office/drawing/2014/main" id="{B42E555F-31C8-4121-B99A-AA76D3EA0690}"/>
                  </a:ext>
                </a:extLst>
              </p:cNvPr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4617;p60">
                <a:extLst>
                  <a:ext uri="{FF2B5EF4-FFF2-40B4-BE49-F238E27FC236}">
                    <a16:creationId xmlns:a16="http://schemas.microsoft.com/office/drawing/2014/main" id="{FCC8B0BF-FED7-6260-F910-F89A8FBC7B55}"/>
                  </a:ext>
                </a:extLst>
              </p:cNvPr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4618;p60">
                <a:extLst>
                  <a:ext uri="{FF2B5EF4-FFF2-40B4-BE49-F238E27FC236}">
                    <a16:creationId xmlns:a16="http://schemas.microsoft.com/office/drawing/2014/main" id="{DB0BBC13-D490-2BCB-2DA0-0B1EF228E661}"/>
                  </a:ext>
                </a:extLst>
              </p:cNvPr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4619;p60">
                <a:extLst>
                  <a:ext uri="{FF2B5EF4-FFF2-40B4-BE49-F238E27FC236}">
                    <a16:creationId xmlns:a16="http://schemas.microsoft.com/office/drawing/2014/main" id="{18FB8D47-8B55-9B04-B344-ADD43B8D1822}"/>
                  </a:ext>
                </a:extLst>
              </p:cNvPr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4620;p60">
                <a:extLst>
                  <a:ext uri="{FF2B5EF4-FFF2-40B4-BE49-F238E27FC236}">
                    <a16:creationId xmlns:a16="http://schemas.microsoft.com/office/drawing/2014/main" id="{065DBEB7-C05D-B0CB-A06A-9DB9609489E2}"/>
                  </a:ext>
                </a:extLst>
              </p:cNvPr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4621;p60">
                <a:extLst>
                  <a:ext uri="{FF2B5EF4-FFF2-40B4-BE49-F238E27FC236}">
                    <a16:creationId xmlns:a16="http://schemas.microsoft.com/office/drawing/2014/main" id="{D3DD0E5A-2C15-FDBD-070C-39FE3F5F2726}"/>
                  </a:ext>
                </a:extLst>
              </p:cNvPr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31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61710" y="143560"/>
            <a:ext cx="11553372" cy="657088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3C8BF-496F-7995-BCCD-3F596865D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304" y="437909"/>
            <a:ext cx="4781891" cy="581067"/>
          </a:xfrm>
          <a:prstGeom prst="rect">
            <a:avLst/>
          </a:prstGeom>
        </p:spPr>
      </p:pic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BF344A25-4B2C-6544-7B17-3E0648CD41FA}"/>
              </a:ext>
            </a:extLst>
          </p:cNvPr>
          <p:cNvGrpSpPr/>
          <p:nvPr/>
        </p:nvGrpSpPr>
        <p:grpSpPr>
          <a:xfrm rot="-537628">
            <a:off x="56207" y="215658"/>
            <a:ext cx="1190299" cy="821753"/>
            <a:chOff x="7069300" y="3549750"/>
            <a:chExt cx="1694404" cy="1223279"/>
          </a:xfrm>
        </p:grpSpPr>
        <p:sp>
          <p:nvSpPr>
            <p:cNvPr id="5" name="Google Shape;3302;p51">
              <a:extLst>
                <a:ext uri="{FF2B5EF4-FFF2-40B4-BE49-F238E27FC236}">
                  <a16:creationId xmlns:a16="http://schemas.microsoft.com/office/drawing/2014/main" id="{E26B1651-6C49-26B5-F214-14D6FDF20B82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3303;p51">
              <a:extLst>
                <a:ext uri="{FF2B5EF4-FFF2-40B4-BE49-F238E27FC236}">
                  <a16:creationId xmlns:a16="http://schemas.microsoft.com/office/drawing/2014/main" id="{5DEA00B3-8516-21F4-5D45-57C8CD5396A1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3304;p51">
              <a:extLst>
                <a:ext uri="{FF2B5EF4-FFF2-40B4-BE49-F238E27FC236}">
                  <a16:creationId xmlns:a16="http://schemas.microsoft.com/office/drawing/2014/main" id="{8BC144C5-0498-13CB-A6CA-49C239157DB1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3305;p51">
              <a:extLst>
                <a:ext uri="{FF2B5EF4-FFF2-40B4-BE49-F238E27FC236}">
                  <a16:creationId xmlns:a16="http://schemas.microsoft.com/office/drawing/2014/main" id="{E5B29BD4-942F-C309-69B4-0F83F41244A4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3306;p51">
              <a:extLst>
                <a:ext uri="{FF2B5EF4-FFF2-40B4-BE49-F238E27FC236}">
                  <a16:creationId xmlns:a16="http://schemas.microsoft.com/office/drawing/2014/main" id="{0F80DB5A-2306-9223-4006-4EF42CC9EA13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3307;p51">
              <a:extLst>
                <a:ext uri="{FF2B5EF4-FFF2-40B4-BE49-F238E27FC236}">
                  <a16:creationId xmlns:a16="http://schemas.microsoft.com/office/drawing/2014/main" id="{9BE2013A-0CA7-0C1A-E0C2-68C347610DC1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308;p51">
              <a:extLst>
                <a:ext uri="{FF2B5EF4-FFF2-40B4-BE49-F238E27FC236}">
                  <a16:creationId xmlns:a16="http://schemas.microsoft.com/office/drawing/2014/main" id="{71C0F0EE-D0E7-13A8-E9FD-AAF6A11580C1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3309;p51">
              <a:extLst>
                <a:ext uri="{FF2B5EF4-FFF2-40B4-BE49-F238E27FC236}">
                  <a16:creationId xmlns:a16="http://schemas.microsoft.com/office/drawing/2014/main" id="{F09FA031-2B6E-2582-8C69-BD6CFF90F97B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3310;p51">
              <a:extLst>
                <a:ext uri="{FF2B5EF4-FFF2-40B4-BE49-F238E27FC236}">
                  <a16:creationId xmlns:a16="http://schemas.microsoft.com/office/drawing/2014/main" id="{B2346AD9-9DDC-08B7-B128-4F0D6959B1FA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3311;p51">
              <a:extLst>
                <a:ext uri="{FF2B5EF4-FFF2-40B4-BE49-F238E27FC236}">
                  <a16:creationId xmlns:a16="http://schemas.microsoft.com/office/drawing/2014/main" id="{D01068B6-961B-56D1-834E-D1944F1C64D6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312;p51">
              <a:extLst>
                <a:ext uri="{FF2B5EF4-FFF2-40B4-BE49-F238E27FC236}">
                  <a16:creationId xmlns:a16="http://schemas.microsoft.com/office/drawing/2014/main" id="{33CFB8D7-D4EE-1B8D-E4EC-B0E9E45FDA77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313;p51">
              <a:extLst>
                <a:ext uri="{FF2B5EF4-FFF2-40B4-BE49-F238E27FC236}">
                  <a16:creationId xmlns:a16="http://schemas.microsoft.com/office/drawing/2014/main" id="{2E194165-D24E-F2A9-6D53-EBFF557352ED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314;p51">
              <a:extLst>
                <a:ext uri="{FF2B5EF4-FFF2-40B4-BE49-F238E27FC236}">
                  <a16:creationId xmlns:a16="http://schemas.microsoft.com/office/drawing/2014/main" id="{6F54475D-2C1A-AF35-D5E6-F8FA3F129A90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315;p51">
              <a:extLst>
                <a:ext uri="{FF2B5EF4-FFF2-40B4-BE49-F238E27FC236}">
                  <a16:creationId xmlns:a16="http://schemas.microsoft.com/office/drawing/2014/main" id="{7D974B9F-E7ED-D06A-E4D9-89DEA5E15FB5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3316;p51">
              <a:extLst>
                <a:ext uri="{FF2B5EF4-FFF2-40B4-BE49-F238E27FC236}">
                  <a16:creationId xmlns:a16="http://schemas.microsoft.com/office/drawing/2014/main" id="{8BEE30A3-A400-E000-17C4-4B6A47D3FF0B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3317;p51">
              <a:extLst>
                <a:ext uri="{FF2B5EF4-FFF2-40B4-BE49-F238E27FC236}">
                  <a16:creationId xmlns:a16="http://schemas.microsoft.com/office/drawing/2014/main" id="{77460D72-467D-B6DC-2DE2-73E2BBE893B8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318;p51">
              <a:extLst>
                <a:ext uri="{FF2B5EF4-FFF2-40B4-BE49-F238E27FC236}">
                  <a16:creationId xmlns:a16="http://schemas.microsoft.com/office/drawing/2014/main" id="{C2643593-DA71-5018-98D4-FC32E4106E5F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3319;p51">
              <a:extLst>
                <a:ext uri="{FF2B5EF4-FFF2-40B4-BE49-F238E27FC236}">
                  <a16:creationId xmlns:a16="http://schemas.microsoft.com/office/drawing/2014/main" id="{7A33E76F-C898-AF9F-87FA-79450B9D1AD3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3320;p51">
              <a:extLst>
                <a:ext uri="{FF2B5EF4-FFF2-40B4-BE49-F238E27FC236}">
                  <a16:creationId xmlns:a16="http://schemas.microsoft.com/office/drawing/2014/main" id="{DDBA6DE9-2E59-D4A4-BBAE-744034B0D23B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3321;p51">
              <a:extLst>
                <a:ext uri="{FF2B5EF4-FFF2-40B4-BE49-F238E27FC236}">
                  <a16:creationId xmlns:a16="http://schemas.microsoft.com/office/drawing/2014/main" id="{5C4CEAC3-F94E-0347-DC36-585BBDA1243E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3322;p51">
              <a:extLst>
                <a:ext uri="{FF2B5EF4-FFF2-40B4-BE49-F238E27FC236}">
                  <a16:creationId xmlns:a16="http://schemas.microsoft.com/office/drawing/2014/main" id="{590D625A-F067-1555-AF0F-35AF881E130C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3323;p51">
              <a:extLst>
                <a:ext uri="{FF2B5EF4-FFF2-40B4-BE49-F238E27FC236}">
                  <a16:creationId xmlns:a16="http://schemas.microsoft.com/office/drawing/2014/main" id="{CCB3092D-9016-E97A-8A8A-F7049B3E6887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3324;p51">
              <a:extLst>
                <a:ext uri="{FF2B5EF4-FFF2-40B4-BE49-F238E27FC236}">
                  <a16:creationId xmlns:a16="http://schemas.microsoft.com/office/drawing/2014/main" id="{98C71D10-E178-711F-291C-41FBBAFA7767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3325;p51">
              <a:extLst>
                <a:ext uri="{FF2B5EF4-FFF2-40B4-BE49-F238E27FC236}">
                  <a16:creationId xmlns:a16="http://schemas.microsoft.com/office/drawing/2014/main" id="{6E3321DB-D175-94E9-AE22-E387191908B4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3326;p51">
              <a:extLst>
                <a:ext uri="{FF2B5EF4-FFF2-40B4-BE49-F238E27FC236}">
                  <a16:creationId xmlns:a16="http://schemas.microsoft.com/office/drawing/2014/main" id="{EFD3699F-41FC-FB2B-F9E2-D1AE123E0C8A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3327;p51">
              <a:extLst>
                <a:ext uri="{FF2B5EF4-FFF2-40B4-BE49-F238E27FC236}">
                  <a16:creationId xmlns:a16="http://schemas.microsoft.com/office/drawing/2014/main" id="{1BE819F4-7FF0-C713-5248-B1EC8ED75676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3328;p51">
              <a:extLst>
                <a:ext uri="{FF2B5EF4-FFF2-40B4-BE49-F238E27FC236}">
                  <a16:creationId xmlns:a16="http://schemas.microsoft.com/office/drawing/2014/main" id="{1DAB0EB1-5B54-53D7-15C8-934020885885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3329;p51">
              <a:extLst>
                <a:ext uri="{FF2B5EF4-FFF2-40B4-BE49-F238E27FC236}">
                  <a16:creationId xmlns:a16="http://schemas.microsoft.com/office/drawing/2014/main" id="{EE9C085C-AA6A-A21D-2B54-2F6A81017483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3330;p51">
              <a:extLst>
                <a:ext uri="{FF2B5EF4-FFF2-40B4-BE49-F238E27FC236}">
                  <a16:creationId xmlns:a16="http://schemas.microsoft.com/office/drawing/2014/main" id="{EC65B046-E711-A5FF-9758-C3E51A204CED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3331;p51">
              <a:extLst>
                <a:ext uri="{FF2B5EF4-FFF2-40B4-BE49-F238E27FC236}">
                  <a16:creationId xmlns:a16="http://schemas.microsoft.com/office/drawing/2014/main" id="{E00C0933-C004-5EC3-9400-AF118876C2AC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3332;p51">
              <a:extLst>
                <a:ext uri="{FF2B5EF4-FFF2-40B4-BE49-F238E27FC236}">
                  <a16:creationId xmlns:a16="http://schemas.microsoft.com/office/drawing/2014/main" id="{6B7EA2D5-74BC-C499-66DD-A2EE4453DF5D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3333;p51">
              <a:extLst>
                <a:ext uri="{FF2B5EF4-FFF2-40B4-BE49-F238E27FC236}">
                  <a16:creationId xmlns:a16="http://schemas.microsoft.com/office/drawing/2014/main" id="{8CD068B4-3760-A6B4-898F-7EE359C670C0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3334;p51">
              <a:extLst>
                <a:ext uri="{FF2B5EF4-FFF2-40B4-BE49-F238E27FC236}">
                  <a16:creationId xmlns:a16="http://schemas.microsoft.com/office/drawing/2014/main" id="{B1313390-BF38-6195-2609-D1344D5A4D32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3335;p51">
              <a:extLst>
                <a:ext uri="{FF2B5EF4-FFF2-40B4-BE49-F238E27FC236}">
                  <a16:creationId xmlns:a16="http://schemas.microsoft.com/office/drawing/2014/main" id="{13C2BC15-012A-FF8A-2A81-7FA950F3E3EA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336;p51">
              <a:extLst>
                <a:ext uri="{FF2B5EF4-FFF2-40B4-BE49-F238E27FC236}">
                  <a16:creationId xmlns:a16="http://schemas.microsoft.com/office/drawing/2014/main" id="{51D9D8B6-27EA-961D-55AA-0FD314A2672A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3337;p51">
              <a:extLst>
                <a:ext uri="{FF2B5EF4-FFF2-40B4-BE49-F238E27FC236}">
                  <a16:creationId xmlns:a16="http://schemas.microsoft.com/office/drawing/2014/main" id="{B15F4A3C-4D8A-8C00-E000-CBC7FA1D8F2B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3338;p51">
              <a:extLst>
                <a:ext uri="{FF2B5EF4-FFF2-40B4-BE49-F238E27FC236}">
                  <a16:creationId xmlns:a16="http://schemas.microsoft.com/office/drawing/2014/main" id="{F123DB4D-7AF5-B293-3E68-CA5FDDD3F9B5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339;p51">
              <a:extLst>
                <a:ext uri="{FF2B5EF4-FFF2-40B4-BE49-F238E27FC236}">
                  <a16:creationId xmlns:a16="http://schemas.microsoft.com/office/drawing/2014/main" id="{273F6C76-68DF-8272-9A39-FF432F1F6895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340;p51">
              <a:extLst>
                <a:ext uri="{FF2B5EF4-FFF2-40B4-BE49-F238E27FC236}">
                  <a16:creationId xmlns:a16="http://schemas.microsoft.com/office/drawing/2014/main" id="{FCBA108D-FA82-6E44-8DF3-701F7D65C564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341;p51">
              <a:extLst>
                <a:ext uri="{FF2B5EF4-FFF2-40B4-BE49-F238E27FC236}">
                  <a16:creationId xmlns:a16="http://schemas.microsoft.com/office/drawing/2014/main" id="{0186DE4F-0EE2-E465-3590-4AB45E6A07D5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342;p51">
              <a:extLst>
                <a:ext uri="{FF2B5EF4-FFF2-40B4-BE49-F238E27FC236}">
                  <a16:creationId xmlns:a16="http://schemas.microsoft.com/office/drawing/2014/main" id="{32D5DF2D-C63D-B37B-9958-86462E4A55CD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343;p51">
              <a:extLst>
                <a:ext uri="{FF2B5EF4-FFF2-40B4-BE49-F238E27FC236}">
                  <a16:creationId xmlns:a16="http://schemas.microsoft.com/office/drawing/2014/main" id="{03F61510-2715-B850-E5EC-A339E2926860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344;p51">
              <a:extLst>
                <a:ext uri="{FF2B5EF4-FFF2-40B4-BE49-F238E27FC236}">
                  <a16:creationId xmlns:a16="http://schemas.microsoft.com/office/drawing/2014/main" id="{407BECA6-0642-A708-8024-E914CCEF7227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345;p51">
              <a:extLst>
                <a:ext uri="{FF2B5EF4-FFF2-40B4-BE49-F238E27FC236}">
                  <a16:creationId xmlns:a16="http://schemas.microsoft.com/office/drawing/2014/main" id="{DA3159E5-31E8-D30B-BB32-4AB13CF38254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346;p51">
              <a:extLst>
                <a:ext uri="{FF2B5EF4-FFF2-40B4-BE49-F238E27FC236}">
                  <a16:creationId xmlns:a16="http://schemas.microsoft.com/office/drawing/2014/main" id="{1F402A84-C2A1-93D8-6D7E-082B9203F2E3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347;p51">
              <a:extLst>
                <a:ext uri="{FF2B5EF4-FFF2-40B4-BE49-F238E27FC236}">
                  <a16:creationId xmlns:a16="http://schemas.microsoft.com/office/drawing/2014/main" id="{65FB7E66-44A3-BBF5-11B5-68A5D61FB7F6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348;p51">
              <a:extLst>
                <a:ext uri="{FF2B5EF4-FFF2-40B4-BE49-F238E27FC236}">
                  <a16:creationId xmlns:a16="http://schemas.microsoft.com/office/drawing/2014/main" id="{30B4C8C7-4B02-720A-5D19-645F9BC56A8E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349;p51">
              <a:extLst>
                <a:ext uri="{FF2B5EF4-FFF2-40B4-BE49-F238E27FC236}">
                  <a16:creationId xmlns:a16="http://schemas.microsoft.com/office/drawing/2014/main" id="{48CF5882-CB63-887D-B162-C5D14F7128BE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350;p51">
              <a:extLst>
                <a:ext uri="{FF2B5EF4-FFF2-40B4-BE49-F238E27FC236}">
                  <a16:creationId xmlns:a16="http://schemas.microsoft.com/office/drawing/2014/main" id="{E40BF629-9846-2CD9-1CA4-63D304E77527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351;p51">
              <a:extLst>
                <a:ext uri="{FF2B5EF4-FFF2-40B4-BE49-F238E27FC236}">
                  <a16:creationId xmlns:a16="http://schemas.microsoft.com/office/drawing/2014/main" id="{05E36289-B4C0-257D-CCD2-BA69D76D3B71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352;p51">
              <a:extLst>
                <a:ext uri="{FF2B5EF4-FFF2-40B4-BE49-F238E27FC236}">
                  <a16:creationId xmlns:a16="http://schemas.microsoft.com/office/drawing/2014/main" id="{F05B42AC-6D2F-66F2-1140-CFD55B5EC314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353;p51">
              <a:extLst>
                <a:ext uri="{FF2B5EF4-FFF2-40B4-BE49-F238E27FC236}">
                  <a16:creationId xmlns:a16="http://schemas.microsoft.com/office/drawing/2014/main" id="{EAC5E681-854D-D374-DF39-BBE51005B797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354;p51">
              <a:extLst>
                <a:ext uri="{FF2B5EF4-FFF2-40B4-BE49-F238E27FC236}">
                  <a16:creationId xmlns:a16="http://schemas.microsoft.com/office/drawing/2014/main" id="{2B214EA5-9EDE-0E56-B4FF-CD485CC00883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355;p51">
              <a:extLst>
                <a:ext uri="{FF2B5EF4-FFF2-40B4-BE49-F238E27FC236}">
                  <a16:creationId xmlns:a16="http://schemas.microsoft.com/office/drawing/2014/main" id="{E0103B87-0443-9C4C-253A-DF6146001F37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356;p51">
              <a:extLst>
                <a:ext uri="{FF2B5EF4-FFF2-40B4-BE49-F238E27FC236}">
                  <a16:creationId xmlns:a16="http://schemas.microsoft.com/office/drawing/2014/main" id="{67A0A5E8-5C0F-A715-03B0-B93631F6EB95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357;p51">
              <a:extLst>
                <a:ext uri="{FF2B5EF4-FFF2-40B4-BE49-F238E27FC236}">
                  <a16:creationId xmlns:a16="http://schemas.microsoft.com/office/drawing/2014/main" id="{6A4CF89C-38DB-AB3B-3522-D65EE1F6A5B5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358;p51">
              <a:extLst>
                <a:ext uri="{FF2B5EF4-FFF2-40B4-BE49-F238E27FC236}">
                  <a16:creationId xmlns:a16="http://schemas.microsoft.com/office/drawing/2014/main" id="{DF803F63-8D13-F0DB-706D-ADC09717884D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359;p51">
              <a:extLst>
                <a:ext uri="{FF2B5EF4-FFF2-40B4-BE49-F238E27FC236}">
                  <a16:creationId xmlns:a16="http://schemas.microsoft.com/office/drawing/2014/main" id="{58B90FF6-C084-3F4C-D39D-C62D76B175D3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360;p51">
              <a:extLst>
                <a:ext uri="{FF2B5EF4-FFF2-40B4-BE49-F238E27FC236}">
                  <a16:creationId xmlns:a16="http://schemas.microsoft.com/office/drawing/2014/main" id="{88C33C26-CD59-ED52-FCF9-2D6723F024C8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6" name="Google Shape;3361;p51">
            <a:extLst>
              <a:ext uri="{FF2B5EF4-FFF2-40B4-BE49-F238E27FC236}">
                <a16:creationId xmlns:a16="http://schemas.microsoft.com/office/drawing/2014/main" id="{20541ADA-4FCA-0377-6D5A-FB357E8112AD}"/>
              </a:ext>
            </a:extLst>
          </p:cNvPr>
          <p:cNvGrpSpPr/>
          <p:nvPr/>
        </p:nvGrpSpPr>
        <p:grpSpPr>
          <a:xfrm flipH="1">
            <a:off x="11018895" y="5681139"/>
            <a:ext cx="892813" cy="889741"/>
            <a:chOff x="7682075" y="172963"/>
            <a:chExt cx="1012892" cy="1116820"/>
          </a:xfrm>
        </p:grpSpPr>
        <p:sp>
          <p:nvSpPr>
            <p:cNvPr id="67" name="Google Shape;3362;p51">
              <a:extLst>
                <a:ext uri="{FF2B5EF4-FFF2-40B4-BE49-F238E27FC236}">
                  <a16:creationId xmlns:a16="http://schemas.microsoft.com/office/drawing/2014/main" id="{B1D2E98E-3A46-EE8A-ED86-C0FB3A1C64EB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363;p51">
              <a:extLst>
                <a:ext uri="{FF2B5EF4-FFF2-40B4-BE49-F238E27FC236}">
                  <a16:creationId xmlns:a16="http://schemas.microsoft.com/office/drawing/2014/main" id="{DC095395-9699-52D5-7021-9DC40E628300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364;p51">
              <a:extLst>
                <a:ext uri="{FF2B5EF4-FFF2-40B4-BE49-F238E27FC236}">
                  <a16:creationId xmlns:a16="http://schemas.microsoft.com/office/drawing/2014/main" id="{617A0788-E2FF-A3F3-91FD-1BF549A71332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365;p51">
              <a:extLst>
                <a:ext uri="{FF2B5EF4-FFF2-40B4-BE49-F238E27FC236}">
                  <a16:creationId xmlns:a16="http://schemas.microsoft.com/office/drawing/2014/main" id="{E6D2C5F6-274E-2C77-D3FB-5072879FE330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366;p51">
              <a:extLst>
                <a:ext uri="{FF2B5EF4-FFF2-40B4-BE49-F238E27FC236}">
                  <a16:creationId xmlns:a16="http://schemas.microsoft.com/office/drawing/2014/main" id="{1AA694C1-20FD-46C1-2EE6-FBD694D15347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367;p51">
              <a:extLst>
                <a:ext uri="{FF2B5EF4-FFF2-40B4-BE49-F238E27FC236}">
                  <a16:creationId xmlns:a16="http://schemas.microsoft.com/office/drawing/2014/main" id="{75BE9E2A-19E5-1ACF-E5A9-981A4CDC20D1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368;p51">
              <a:extLst>
                <a:ext uri="{FF2B5EF4-FFF2-40B4-BE49-F238E27FC236}">
                  <a16:creationId xmlns:a16="http://schemas.microsoft.com/office/drawing/2014/main" id="{32C1CEC3-FFE9-5BF3-9496-AC2B9CAD5874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369;p51">
              <a:extLst>
                <a:ext uri="{FF2B5EF4-FFF2-40B4-BE49-F238E27FC236}">
                  <a16:creationId xmlns:a16="http://schemas.microsoft.com/office/drawing/2014/main" id="{F1ECFB0C-53E6-5BAA-365F-B3C932C1BDE3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370;p51">
              <a:extLst>
                <a:ext uri="{FF2B5EF4-FFF2-40B4-BE49-F238E27FC236}">
                  <a16:creationId xmlns:a16="http://schemas.microsoft.com/office/drawing/2014/main" id="{B9A7A265-4502-CFA0-03B8-12A1C6BD8247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371;p51">
              <a:extLst>
                <a:ext uri="{FF2B5EF4-FFF2-40B4-BE49-F238E27FC236}">
                  <a16:creationId xmlns:a16="http://schemas.microsoft.com/office/drawing/2014/main" id="{2839F081-DB14-D2AC-D59E-CD83B12CF64F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372;p51">
              <a:extLst>
                <a:ext uri="{FF2B5EF4-FFF2-40B4-BE49-F238E27FC236}">
                  <a16:creationId xmlns:a16="http://schemas.microsoft.com/office/drawing/2014/main" id="{00355FAC-2DC7-B175-CC9C-2AE93D30AF40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373;p51">
              <a:extLst>
                <a:ext uri="{FF2B5EF4-FFF2-40B4-BE49-F238E27FC236}">
                  <a16:creationId xmlns:a16="http://schemas.microsoft.com/office/drawing/2014/main" id="{27B2EA71-4619-3385-8946-7BA50C69CFF9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374;p51">
              <a:extLst>
                <a:ext uri="{FF2B5EF4-FFF2-40B4-BE49-F238E27FC236}">
                  <a16:creationId xmlns:a16="http://schemas.microsoft.com/office/drawing/2014/main" id="{E76432BD-77D9-DDE0-16CF-2652E2AF2CC7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3375;p51">
              <a:extLst>
                <a:ext uri="{FF2B5EF4-FFF2-40B4-BE49-F238E27FC236}">
                  <a16:creationId xmlns:a16="http://schemas.microsoft.com/office/drawing/2014/main" id="{9F4B681D-2809-B163-1CBC-54B6251C090B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3376;p51">
              <a:extLst>
                <a:ext uri="{FF2B5EF4-FFF2-40B4-BE49-F238E27FC236}">
                  <a16:creationId xmlns:a16="http://schemas.microsoft.com/office/drawing/2014/main" id="{20072BC9-5E8A-7365-6DA9-9BE1ECD19240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3377;p51">
              <a:extLst>
                <a:ext uri="{FF2B5EF4-FFF2-40B4-BE49-F238E27FC236}">
                  <a16:creationId xmlns:a16="http://schemas.microsoft.com/office/drawing/2014/main" id="{7B5E31EF-8A4B-9780-5E33-75F6BEAF1A7C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3378;p51">
              <a:extLst>
                <a:ext uri="{FF2B5EF4-FFF2-40B4-BE49-F238E27FC236}">
                  <a16:creationId xmlns:a16="http://schemas.microsoft.com/office/drawing/2014/main" id="{2AB750AA-D6C7-660E-5855-B41770305708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3379;p51">
              <a:extLst>
                <a:ext uri="{FF2B5EF4-FFF2-40B4-BE49-F238E27FC236}">
                  <a16:creationId xmlns:a16="http://schemas.microsoft.com/office/drawing/2014/main" id="{ACE5C467-B5CB-1EBF-1691-AE7DA8FAA2A1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3380;p51">
              <a:extLst>
                <a:ext uri="{FF2B5EF4-FFF2-40B4-BE49-F238E27FC236}">
                  <a16:creationId xmlns:a16="http://schemas.microsoft.com/office/drawing/2014/main" id="{0E5313AA-75BC-6780-8DCB-F471E3677ACB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3381;p51">
              <a:extLst>
                <a:ext uri="{FF2B5EF4-FFF2-40B4-BE49-F238E27FC236}">
                  <a16:creationId xmlns:a16="http://schemas.microsoft.com/office/drawing/2014/main" id="{A5802358-99B0-A40C-C96C-CA64A2B29BAD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3382;p51">
              <a:extLst>
                <a:ext uri="{FF2B5EF4-FFF2-40B4-BE49-F238E27FC236}">
                  <a16:creationId xmlns:a16="http://schemas.microsoft.com/office/drawing/2014/main" id="{E3DC524B-B210-6D6E-6C04-F76A644F1EA4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D95289F4-C4F5-780B-53D3-18A045865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39" y="1716972"/>
            <a:ext cx="6366748" cy="131265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37AB2EF-4C56-70DB-4D94-145FAF22A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7847" y="2626527"/>
            <a:ext cx="5371048" cy="2355459"/>
          </a:xfrm>
          <a:prstGeom prst="rect">
            <a:avLst/>
          </a:prstGeom>
        </p:spPr>
      </p:pic>
      <p:pic>
        <p:nvPicPr>
          <p:cNvPr id="88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0D9D6AA0-DEEB-B34B-ECF6-C34EE52A2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6" end="3693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5579" y="2585056"/>
            <a:ext cx="812800" cy="812800"/>
          </a:xfrm>
          <a:prstGeom prst="rect">
            <a:avLst/>
          </a:prstGeom>
        </p:spPr>
      </p:pic>
      <p:pic>
        <p:nvPicPr>
          <p:cNvPr id="90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E96D5217-B530-E7D9-456B-6D9029BD6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8" end="1664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9973" y="4442885"/>
            <a:ext cx="812800" cy="812800"/>
          </a:xfrm>
          <a:prstGeom prst="rect">
            <a:avLst/>
          </a:prstGeom>
        </p:spPr>
      </p:pic>
      <p:pic>
        <p:nvPicPr>
          <p:cNvPr id="92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08A92856-DD52-2979-89D3-9204DF972E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3561" y="4018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72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19314" y="247469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98BCB7AF-1AE6-BD11-9EA2-2681556D973A}"/>
              </a:ext>
            </a:extLst>
          </p:cNvPr>
          <p:cNvGrpSpPr/>
          <p:nvPr/>
        </p:nvGrpSpPr>
        <p:grpSpPr>
          <a:xfrm rot="-537628">
            <a:off x="56207" y="215658"/>
            <a:ext cx="1190299" cy="821753"/>
            <a:chOff x="7069300" y="3549750"/>
            <a:chExt cx="1694404" cy="1223279"/>
          </a:xfrm>
        </p:grpSpPr>
        <p:sp>
          <p:nvSpPr>
            <p:cNvPr id="3" name="Google Shape;3302;p51">
              <a:extLst>
                <a:ext uri="{FF2B5EF4-FFF2-40B4-BE49-F238E27FC236}">
                  <a16:creationId xmlns:a16="http://schemas.microsoft.com/office/drawing/2014/main" id="{1AAC8D33-9889-4311-C464-8CB5EE1FAF0B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3303;p51">
              <a:extLst>
                <a:ext uri="{FF2B5EF4-FFF2-40B4-BE49-F238E27FC236}">
                  <a16:creationId xmlns:a16="http://schemas.microsoft.com/office/drawing/2014/main" id="{CC8920EB-070D-2143-7D07-084D6C575639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3304;p51">
              <a:extLst>
                <a:ext uri="{FF2B5EF4-FFF2-40B4-BE49-F238E27FC236}">
                  <a16:creationId xmlns:a16="http://schemas.microsoft.com/office/drawing/2014/main" id="{9C0B1356-91E5-6C63-4F0D-3A9ABFAC6EA8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3305;p51">
              <a:extLst>
                <a:ext uri="{FF2B5EF4-FFF2-40B4-BE49-F238E27FC236}">
                  <a16:creationId xmlns:a16="http://schemas.microsoft.com/office/drawing/2014/main" id="{AA3D270D-1980-625C-1FA7-D25322835B03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3306;p51">
              <a:extLst>
                <a:ext uri="{FF2B5EF4-FFF2-40B4-BE49-F238E27FC236}">
                  <a16:creationId xmlns:a16="http://schemas.microsoft.com/office/drawing/2014/main" id="{0F805312-4E24-F938-8AE9-FBA5F18E0775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3307;p51">
              <a:extLst>
                <a:ext uri="{FF2B5EF4-FFF2-40B4-BE49-F238E27FC236}">
                  <a16:creationId xmlns:a16="http://schemas.microsoft.com/office/drawing/2014/main" id="{C87114B4-3AFE-A2C0-9DC6-8BA27ECB2355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3308;p51">
              <a:extLst>
                <a:ext uri="{FF2B5EF4-FFF2-40B4-BE49-F238E27FC236}">
                  <a16:creationId xmlns:a16="http://schemas.microsoft.com/office/drawing/2014/main" id="{DED8DBB7-DB9B-0494-FB39-77AD0C4BB833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3309;p51">
              <a:extLst>
                <a:ext uri="{FF2B5EF4-FFF2-40B4-BE49-F238E27FC236}">
                  <a16:creationId xmlns:a16="http://schemas.microsoft.com/office/drawing/2014/main" id="{DE3521B0-412E-70C9-80C9-B9CDD435694C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3310;p51">
              <a:extLst>
                <a:ext uri="{FF2B5EF4-FFF2-40B4-BE49-F238E27FC236}">
                  <a16:creationId xmlns:a16="http://schemas.microsoft.com/office/drawing/2014/main" id="{34F58E83-825D-F036-D40A-3F6C736439C3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311;p51">
              <a:extLst>
                <a:ext uri="{FF2B5EF4-FFF2-40B4-BE49-F238E27FC236}">
                  <a16:creationId xmlns:a16="http://schemas.microsoft.com/office/drawing/2014/main" id="{0B76C4D6-5925-3811-2DA0-56AB746CDAEB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3312;p51">
              <a:extLst>
                <a:ext uri="{FF2B5EF4-FFF2-40B4-BE49-F238E27FC236}">
                  <a16:creationId xmlns:a16="http://schemas.microsoft.com/office/drawing/2014/main" id="{AFEBD12A-8689-0C84-D00C-7DD6A9C2A059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3313;p51">
              <a:extLst>
                <a:ext uri="{FF2B5EF4-FFF2-40B4-BE49-F238E27FC236}">
                  <a16:creationId xmlns:a16="http://schemas.microsoft.com/office/drawing/2014/main" id="{745272FC-8A7D-5E5B-15F9-6668A883F6E2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3314;p51">
              <a:extLst>
                <a:ext uri="{FF2B5EF4-FFF2-40B4-BE49-F238E27FC236}">
                  <a16:creationId xmlns:a16="http://schemas.microsoft.com/office/drawing/2014/main" id="{C2B75646-ACB0-CC5B-8304-F28FCD844AFB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315;p51">
              <a:extLst>
                <a:ext uri="{FF2B5EF4-FFF2-40B4-BE49-F238E27FC236}">
                  <a16:creationId xmlns:a16="http://schemas.microsoft.com/office/drawing/2014/main" id="{01750BE3-FED8-FA90-86A2-3A960042ECD7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316;p51">
              <a:extLst>
                <a:ext uri="{FF2B5EF4-FFF2-40B4-BE49-F238E27FC236}">
                  <a16:creationId xmlns:a16="http://schemas.microsoft.com/office/drawing/2014/main" id="{15497D90-B49F-F852-E075-C7DA39CC5040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317;p51">
              <a:extLst>
                <a:ext uri="{FF2B5EF4-FFF2-40B4-BE49-F238E27FC236}">
                  <a16:creationId xmlns:a16="http://schemas.microsoft.com/office/drawing/2014/main" id="{C9EA3826-BAA0-A425-D2ED-A2668E37BC6E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318;p51">
              <a:extLst>
                <a:ext uri="{FF2B5EF4-FFF2-40B4-BE49-F238E27FC236}">
                  <a16:creationId xmlns:a16="http://schemas.microsoft.com/office/drawing/2014/main" id="{E39C4324-0038-F232-5A3A-A5E58E3C46C3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3319;p51">
              <a:extLst>
                <a:ext uri="{FF2B5EF4-FFF2-40B4-BE49-F238E27FC236}">
                  <a16:creationId xmlns:a16="http://schemas.microsoft.com/office/drawing/2014/main" id="{220E9CB7-DF11-1CE4-DE2C-A923FA32706D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3320;p51">
              <a:extLst>
                <a:ext uri="{FF2B5EF4-FFF2-40B4-BE49-F238E27FC236}">
                  <a16:creationId xmlns:a16="http://schemas.microsoft.com/office/drawing/2014/main" id="{E593E36B-C35B-411D-D47C-6235AA1240E8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321;p51">
              <a:extLst>
                <a:ext uri="{FF2B5EF4-FFF2-40B4-BE49-F238E27FC236}">
                  <a16:creationId xmlns:a16="http://schemas.microsoft.com/office/drawing/2014/main" id="{00FDB274-4A73-146C-09DA-E08E6F510F4C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3322;p51">
              <a:extLst>
                <a:ext uri="{FF2B5EF4-FFF2-40B4-BE49-F238E27FC236}">
                  <a16:creationId xmlns:a16="http://schemas.microsoft.com/office/drawing/2014/main" id="{4DBDB22D-A226-EE2A-E0EF-FD22B971BD79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3323;p51">
              <a:extLst>
                <a:ext uri="{FF2B5EF4-FFF2-40B4-BE49-F238E27FC236}">
                  <a16:creationId xmlns:a16="http://schemas.microsoft.com/office/drawing/2014/main" id="{04B37D9A-2604-D6E5-0B83-54E87C5F9E8E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3324;p51">
              <a:extLst>
                <a:ext uri="{FF2B5EF4-FFF2-40B4-BE49-F238E27FC236}">
                  <a16:creationId xmlns:a16="http://schemas.microsoft.com/office/drawing/2014/main" id="{3FE70F60-6C22-8B1C-E640-1ECCDCBA2457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3325;p51">
              <a:extLst>
                <a:ext uri="{FF2B5EF4-FFF2-40B4-BE49-F238E27FC236}">
                  <a16:creationId xmlns:a16="http://schemas.microsoft.com/office/drawing/2014/main" id="{23C975B3-B082-D63C-9655-76EFBDF7AEE3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3326;p51">
              <a:extLst>
                <a:ext uri="{FF2B5EF4-FFF2-40B4-BE49-F238E27FC236}">
                  <a16:creationId xmlns:a16="http://schemas.microsoft.com/office/drawing/2014/main" id="{7F72CE80-97D1-5955-C86A-54C1A4D2B6A7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3327;p51">
              <a:extLst>
                <a:ext uri="{FF2B5EF4-FFF2-40B4-BE49-F238E27FC236}">
                  <a16:creationId xmlns:a16="http://schemas.microsoft.com/office/drawing/2014/main" id="{F380A413-A6ED-C84F-000A-C1F4C6427B6A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3328;p51">
              <a:extLst>
                <a:ext uri="{FF2B5EF4-FFF2-40B4-BE49-F238E27FC236}">
                  <a16:creationId xmlns:a16="http://schemas.microsoft.com/office/drawing/2014/main" id="{5CF79368-8E48-148A-D18E-9ECA71F43EF5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3329;p51">
              <a:extLst>
                <a:ext uri="{FF2B5EF4-FFF2-40B4-BE49-F238E27FC236}">
                  <a16:creationId xmlns:a16="http://schemas.microsoft.com/office/drawing/2014/main" id="{21E315DA-0E23-87A3-DCD9-34813900432D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3330;p51">
              <a:extLst>
                <a:ext uri="{FF2B5EF4-FFF2-40B4-BE49-F238E27FC236}">
                  <a16:creationId xmlns:a16="http://schemas.microsoft.com/office/drawing/2014/main" id="{1FF264B5-479E-CF21-0580-304CAE3FEE4E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3331;p51">
              <a:extLst>
                <a:ext uri="{FF2B5EF4-FFF2-40B4-BE49-F238E27FC236}">
                  <a16:creationId xmlns:a16="http://schemas.microsoft.com/office/drawing/2014/main" id="{2C73D2C3-BB49-0F9A-312B-8CF0B263408D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3332;p51">
              <a:extLst>
                <a:ext uri="{FF2B5EF4-FFF2-40B4-BE49-F238E27FC236}">
                  <a16:creationId xmlns:a16="http://schemas.microsoft.com/office/drawing/2014/main" id="{17A3775D-93FF-C98C-3145-54F968802C23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3333;p51">
              <a:extLst>
                <a:ext uri="{FF2B5EF4-FFF2-40B4-BE49-F238E27FC236}">
                  <a16:creationId xmlns:a16="http://schemas.microsoft.com/office/drawing/2014/main" id="{7781AC5F-05C6-A51A-18D1-FB83C7365747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3334;p51">
              <a:extLst>
                <a:ext uri="{FF2B5EF4-FFF2-40B4-BE49-F238E27FC236}">
                  <a16:creationId xmlns:a16="http://schemas.microsoft.com/office/drawing/2014/main" id="{085B0457-3E6C-0D0D-6DC8-3F74ABC07690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3335;p51">
              <a:extLst>
                <a:ext uri="{FF2B5EF4-FFF2-40B4-BE49-F238E27FC236}">
                  <a16:creationId xmlns:a16="http://schemas.microsoft.com/office/drawing/2014/main" id="{4ED84329-1D9B-23FA-436E-AE44BEC55311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3336;p51">
              <a:extLst>
                <a:ext uri="{FF2B5EF4-FFF2-40B4-BE49-F238E27FC236}">
                  <a16:creationId xmlns:a16="http://schemas.microsoft.com/office/drawing/2014/main" id="{2C94CD2A-5876-F285-CA95-D500680D9508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3337;p51">
              <a:extLst>
                <a:ext uri="{FF2B5EF4-FFF2-40B4-BE49-F238E27FC236}">
                  <a16:creationId xmlns:a16="http://schemas.microsoft.com/office/drawing/2014/main" id="{68A26122-7A25-04F2-A89D-7A4AFD146B01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3338;p51">
              <a:extLst>
                <a:ext uri="{FF2B5EF4-FFF2-40B4-BE49-F238E27FC236}">
                  <a16:creationId xmlns:a16="http://schemas.microsoft.com/office/drawing/2014/main" id="{228673F8-AD3A-3772-6DE7-D9F7D9EBEA47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339;p51">
              <a:extLst>
                <a:ext uri="{FF2B5EF4-FFF2-40B4-BE49-F238E27FC236}">
                  <a16:creationId xmlns:a16="http://schemas.microsoft.com/office/drawing/2014/main" id="{C40631BB-7DEF-B02F-C557-A7108D6ED5D9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3340;p51">
              <a:extLst>
                <a:ext uri="{FF2B5EF4-FFF2-40B4-BE49-F238E27FC236}">
                  <a16:creationId xmlns:a16="http://schemas.microsoft.com/office/drawing/2014/main" id="{672FC1F5-56A6-2466-066D-F607A9A47C18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3341;p51">
              <a:extLst>
                <a:ext uri="{FF2B5EF4-FFF2-40B4-BE49-F238E27FC236}">
                  <a16:creationId xmlns:a16="http://schemas.microsoft.com/office/drawing/2014/main" id="{A1698644-51AE-1C07-4BB2-698A72413A43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342;p51">
              <a:extLst>
                <a:ext uri="{FF2B5EF4-FFF2-40B4-BE49-F238E27FC236}">
                  <a16:creationId xmlns:a16="http://schemas.microsoft.com/office/drawing/2014/main" id="{1AC491E0-1922-AE0E-1246-D30CCA6E8A29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343;p51">
              <a:extLst>
                <a:ext uri="{FF2B5EF4-FFF2-40B4-BE49-F238E27FC236}">
                  <a16:creationId xmlns:a16="http://schemas.microsoft.com/office/drawing/2014/main" id="{15E0ABC8-F2F8-7C8B-0CC5-810A5687EDC0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344;p51">
              <a:extLst>
                <a:ext uri="{FF2B5EF4-FFF2-40B4-BE49-F238E27FC236}">
                  <a16:creationId xmlns:a16="http://schemas.microsoft.com/office/drawing/2014/main" id="{0DFECF5F-C991-4535-7DBD-5E75EB5C1E3A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345;p51">
              <a:extLst>
                <a:ext uri="{FF2B5EF4-FFF2-40B4-BE49-F238E27FC236}">
                  <a16:creationId xmlns:a16="http://schemas.microsoft.com/office/drawing/2014/main" id="{D8BFF457-4CD0-570B-A8B4-47CA212F8279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346;p51">
              <a:extLst>
                <a:ext uri="{FF2B5EF4-FFF2-40B4-BE49-F238E27FC236}">
                  <a16:creationId xmlns:a16="http://schemas.microsoft.com/office/drawing/2014/main" id="{960CB5ED-9E47-101F-1667-AE93BB798CBE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347;p51">
              <a:extLst>
                <a:ext uri="{FF2B5EF4-FFF2-40B4-BE49-F238E27FC236}">
                  <a16:creationId xmlns:a16="http://schemas.microsoft.com/office/drawing/2014/main" id="{F78AAB70-CF92-CE71-096E-D54D22CA51AF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348;p51">
              <a:extLst>
                <a:ext uri="{FF2B5EF4-FFF2-40B4-BE49-F238E27FC236}">
                  <a16:creationId xmlns:a16="http://schemas.microsoft.com/office/drawing/2014/main" id="{290CB2FF-57F6-2CD6-CCC6-6EAA53DC7802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349;p51">
              <a:extLst>
                <a:ext uri="{FF2B5EF4-FFF2-40B4-BE49-F238E27FC236}">
                  <a16:creationId xmlns:a16="http://schemas.microsoft.com/office/drawing/2014/main" id="{2AD9A17D-EE74-C92A-64AF-2FFFA71FA2AE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350;p51">
              <a:extLst>
                <a:ext uri="{FF2B5EF4-FFF2-40B4-BE49-F238E27FC236}">
                  <a16:creationId xmlns:a16="http://schemas.microsoft.com/office/drawing/2014/main" id="{4D634006-E81A-15FA-2A9C-A5E9088E27FD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351;p51">
              <a:extLst>
                <a:ext uri="{FF2B5EF4-FFF2-40B4-BE49-F238E27FC236}">
                  <a16:creationId xmlns:a16="http://schemas.microsoft.com/office/drawing/2014/main" id="{05982052-5F87-BCC5-E748-68CC85F70780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352;p51">
              <a:extLst>
                <a:ext uri="{FF2B5EF4-FFF2-40B4-BE49-F238E27FC236}">
                  <a16:creationId xmlns:a16="http://schemas.microsoft.com/office/drawing/2014/main" id="{34FC994B-A301-4482-B71F-722F0D0A5778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353;p51">
              <a:extLst>
                <a:ext uri="{FF2B5EF4-FFF2-40B4-BE49-F238E27FC236}">
                  <a16:creationId xmlns:a16="http://schemas.microsoft.com/office/drawing/2014/main" id="{618B5613-C8C0-09B8-5B7E-BE58780CD6AF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354;p51">
              <a:extLst>
                <a:ext uri="{FF2B5EF4-FFF2-40B4-BE49-F238E27FC236}">
                  <a16:creationId xmlns:a16="http://schemas.microsoft.com/office/drawing/2014/main" id="{CA365C9B-523A-D736-A0C2-74C488F12A56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355;p51">
              <a:extLst>
                <a:ext uri="{FF2B5EF4-FFF2-40B4-BE49-F238E27FC236}">
                  <a16:creationId xmlns:a16="http://schemas.microsoft.com/office/drawing/2014/main" id="{065ADF06-6D99-E0AB-83BB-803507A855C9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356;p51">
              <a:extLst>
                <a:ext uri="{FF2B5EF4-FFF2-40B4-BE49-F238E27FC236}">
                  <a16:creationId xmlns:a16="http://schemas.microsoft.com/office/drawing/2014/main" id="{CD2C3539-E8C9-10DD-E6CA-ED81906F7321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357;p51">
              <a:extLst>
                <a:ext uri="{FF2B5EF4-FFF2-40B4-BE49-F238E27FC236}">
                  <a16:creationId xmlns:a16="http://schemas.microsoft.com/office/drawing/2014/main" id="{6CA812D9-CA48-99C6-4509-4EEDFADEE413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358;p51">
              <a:extLst>
                <a:ext uri="{FF2B5EF4-FFF2-40B4-BE49-F238E27FC236}">
                  <a16:creationId xmlns:a16="http://schemas.microsoft.com/office/drawing/2014/main" id="{7ABD0ED0-F60F-35FA-00E0-C5B1C3AA2014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359;p51">
              <a:extLst>
                <a:ext uri="{FF2B5EF4-FFF2-40B4-BE49-F238E27FC236}">
                  <a16:creationId xmlns:a16="http://schemas.microsoft.com/office/drawing/2014/main" id="{D3645811-56DB-4100-6C74-BAF0289A577C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360;p51">
              <a:extLst>
                <a:ext uri="{FF2B5EF4-FFF2-40B4-BE49-F238E27FC236}">
                  <a16:creationId xmlns:a16="http://schemas.microsoft.com/office/drawing/2014/main" id="{1E946571-632E-FC6B-858A-C9EC6CB95DB2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" name="Google Shape;3361;p51">
            <a:extLst>
              <a:ext uri="{FF2B5EF4-FFF2-40B4-BE49-F238E27FC236}">
                <a16:creationId xmlns:a16="http://schemas.microsoft.com/office/drawing/2014/main" id="{B9CDC402-28CD-EDAC-A0D0-9DA61404B3EC}"/>
              </a:ext>
            </a:extLst>
          </p:cNvPr>
          <p:cNvGrpSpPr/>
          <p:nvPr/>
        </p:nvGrpSpPr>
        <p:grpSpPr>
          <a:xfrm flipH="1">
            <a:off x="11018895" y="5681139"/>
            <a:ext cx="892813" cy="889741"/>
            <a:chOff x="7682075" y="172963"/>
            <a:chExt cx="1012892" cy="1116820"/>
          </a:xfrm>
        </p:grpSpPr>
        <p:sp>
          <p:nvSpPr>
            <p:cNvPr id="64" name="Google Shape;3362;p51">
              <a:extLst>
                <a:ext uri="{FF2B5EF4-FFF2-40B4-BE49-F238E27FC236}">
                  <a16:creationId xmlns:a16="http://schemas.microsoft.com/office/drawing/2014/main" id="{32CF79DD-0F50-4B95-24DD-EBF5158DF95C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363;p51">
              <a:extLst>
                <a:ext uri="{FF2B5EF4-FFF2-40B4-BE49-F238E27FC236}">
                  <a16:creationId xmlns:a16="http://schemas.microsoft.com/office/drawing/2014/main" id="{66E1684D-3DAD-B36B-CD73-43520B125A5F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364;p51">
              <a:extLst>
                <a:ext uri="{FF2B5EF4-FFF2-40B4-BE49-F238E27FC236}">
                  <a16:creationId xmlns:a16="http://schemas.microsoft.com/office/drawing/2014/main" id="{0B7E134B-B057-1E67-EB1B-F4E82FB23715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365;p51">
              <a:extLst>
                <a:ext uri="{FF2B5EF4-FFF2-40B4-BE49-F238E27FC236}">
                  <a16:creationId xmlns:a16="http://schemas.microsoft.com/office/drawing/2014/main" id="{798665AF-309D-6818-2D40-9055B37C7E18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366;p51">
              <a:extLst>
                <a:ext uri="{FF2B5EF4-FFF2-40B4-BE49-F238E27FC236}">
                  <a16:creationId xmlns:a16="http://schemas.microsoft.com/office/drawing/2014/main" id="{58414358-CC4D-9FD3-D7B0-465F7C086063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367;p51">
              <a:extLst>
                <a:ext uri="{FF2B5EF4-FFF2-40B4-BE49-F238E27FC236}">
                  <a16:creationId xmlns:a16="http://schemas.microsoft.com/office/drawing/2014/main" id="{B981C1E2-EF17-57E9-BC7E-7677EB58C1A9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368;p51">
              <a:extLst>
                <a:ext uri="{FF2B5EF4-FFF2-40B4-BE49-F238E27FC236}">
                  <a16:creationId xmlns:a16="http://schemas.microsoft.com/office/drawing/2014/main" id="{A69FE3CD-6ACE-FE30-4EDD-EBDC8C6C7207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369;p51">
              <a:extLst>
                <a:ext uri="{FF2B5EF4-FFF2-40B4-BE49-F238E27FC236}">
                  <a16:creationId xmlns:a16="http://schemas.microsoft.com/office/drawing/2014/main" id="{25DF8695-EE64-757B-E4A0-81D9B0A8956A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370;p51">
              <a:extLst>
                <a:ext uri="{FF2B5EF4-FFF2-40B4-BE49-F238E27FC236}">
                  <a16:creationId xmlns:a16="http://schemas.microsoft.com/office/drawing/2014/main" id="{2CC08CE3-0CE9-3B53-70DB-BE7836A930CF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371;p51">
              <a:extLst>
                <a:ext uri="{FF2B5EF4-FFF2-40B4-BE49-F238E27FC236}">
                  <a16:creationId xmlns:a16="http://schemas.microsoft.com/office/drawing/2014/main" id="{43CDC1A5-27EA-9C3C-7BE3-BC4730CAC060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372;p51">
              <a:extLst>
                <a:ext uri="{FF2B5EF4-FFF2-40B4-BE49-F238E27FC236}">
                  <a16:creationId xmlns:a16="http://schemas.microsoft.com/office/drawing/2014/main" id="{A8504EDA-573C-3417-71C0-029ACDF7A293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373;p51">
              <a:extLst>
                <a:ext uri="{FF2B5EF4-FFF2-40B4-BE49-F238E27FC236}">
                  <a16:creationId xmlns:a16="http://schemas.microsoft.com/office/drawing/2014/main" id="{AD16C613-A058-61A8-DD95-48838F59314C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374;p51">
              <a:extLst>
                <a:ext uri="{FF2B5EF4-FFF2-40B4-BE49-F238E27FC236}">
                  <a16:creationId xmlns:a16="http://schemas.microsoft.com/office/drawing/2014/main" id="{233992B9-D00C-0F6E-5026-E246EB53BA8D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375;p51">
              <a:extLst>
                <a:ext uri="{FF2B5EF4-FFF2-40B4-BE49-F238E27FC236}">
                  <a16:creationId xmlns:a16="http://schemas.microsoft.com/office/drawing/2014/main" id="{FAAF6A4F-1706-3A4F-5B12-3F14266FEDC3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376;p51">
              <a:extLst>
                <a:ext uri="{FF2B5EF4-FFF2-40B4-BE49-F238E27FC236}">
                  <a16:creationId xmlns:a16="http://schemas.microsoft.com/office/drawing/2014/main" id="{E065520C-29CB-26F3-6604-1A8E9C622FFB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377;p51">
              <a:extLst>
                <a:ext uri="{FF2B5EF4-FFF2-40B4-BE49-F238E27FC236}">
                  <a16:creationId xmlns:a16="http://schemas.microsoft.com/office/drawing/2014/main" id="{6A8A7E1B-0BE0-0333-75AC-6838CE2B1295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3378;p51">
              <a:extLst>
                <a:ext uri="{FF2B5EF4-FFF2-40B4-BE49-F238E27FC236}">
                  <a16:creationId xmlns:a16="http://schemas.microsoft.com/office/drawing/2014/main" id="{99559B13-C62F-1032-0C94-2932FED89A32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3379;p51">
              <a:extLst>
                <a:ext uri="{FF2B5EF4-FFF2-40B4-BE49-F238E27FC236}">
                  <a16:creationId xmlns:a16="http://schemas.microsoft.com/office/drawing/2014/main" id="{984AB468-1B6C-8ABD-50AF-BCC31EFB6AD5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3380;p51">
              <a:extLst>
                <a:ext uri="{FF2B5EF4-FFF2-40B4-BE49-F238E27FC236}">
                  <a16:creationId xmlns:a16="http://schemas.microsoft.com/office/drawing/2014/main" id="{C903BF5C-8D83-5D39-9D56-BFB3A24B5412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3381;p51">
              <a:extLst>
                <a:ext uri="{FF2B5EF4-FFF2-40B4-BE49-F238E27FC236}">
                  <a16:creationId xmlns:a16="http://schemas.microsoft.com/office/drawing/2014/main" id="{996FFE0E-8D08-DE2B-CBC6-3E25E61DB2C2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3382;p51">
              <a:extLst>
                <a:ext uri="{FF2B5EF4-FFF2-40B4-BE49-F238E27FC236}">
                  <a16:creationId xmlns:a16="http://schemas.microsoft.com/office/drawing/2014/main" id="{5E251194-9A2E-D59A-ECBF-56DF1B09FDA3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3F889AD5-3F48-C7F2-3E19-984ABACBCA19}"/>
              </a:ext>
            </a:extLst>
          </p:cNvPr>
          <p:cNvSpPr/>
          <p:nvPr/>
        </p:nvSpPr>
        <p:spPr>
          <a:xfrm>
            <a:off x="1306603" y="1969581"/>
            <a:ext cx="9738115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What’s the weather like today ?</a:t>
            </a: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4E9012F2-C1A6-F9A8-A1D4-9AD3A507CD02}"/>
              </a:ext>
            </a:extLst>
          </p:cNvPr>
          <p:cNvSpPr/>
          <p:nvPr/>
        </p:nvSpPr>
        <p:spPr>
          <a:xfrm>
            <a:off x="847699" y="4045790"/>
            <a:ext cx="1022092" cy="5407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1EDDE37-EBF6-1917-BE3A-2FB40379F9E9}"/>
              </a:ext>
            </a:extLst>
          </p:cNvPr>
          <p:cNvSpPr/>
          <p:nvPr/>
        </p:nvSpPr>
        <p:spPr>
          <a:xfrm>
            <a:off x="3853639" y="3517874"/>
            <a:ext cx="405117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It’s +……</a:t>
            </a:r>
          </a:p>
        </p:txBody>
      </p:sp>
    </p:spTree>
    <p:extLst>
      <p:ext uri="{BB962C8B-B14F-4D97-AF65-F5344CB8AC3E}">
        <p14:creationId xmlns:p14="http://schemas.microsoft.com/office/powerpoint/2010/main" val="1075016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45"/>
          <p:cNvSpPr txBox="1">
            <a:spLocks noGrp="1"/>
          </p:cNvSpPr>
          <p:nvPr>
            <p:ph type="title"/>
          </p:nvPr>
        </p:nvSpPr>
        <p:spPr>
          <a:xfrm>
            <a:off x="3535812" y="1816185"/>
            <a:ext cx="600685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8800" dirty="0">
                <a:latin typeface=".VnBodoni" panose="020B7200000000000000" pitchFamily="34" charset="0"/>
              </a:rPr>
              <a:t>Review Sentence</a:t>
            </a:r>
            <a:endParaRPr sz="8800" dirty="0">
              <a:solidFill>
                <a:schemeClr val="lt1"/>
              </a:solidFill>
              <a:latin typeface=".VnBodoni" panose="020B7200000000000000" pitchFamily="34" charset="0"/>
            </a:endParaRPr>
          </a:p>
        </p:txBody>
      </p:sp>
      <p:grpSp>
        <p:nvGrpSpPr>
          <p:cNvPr id="2542" name="Google Shape;2542;p45"/>
          <p:cNvGrpSpPr/>
          <p:nvPr/>
        </p:nvGrpSpPr>
        <p:grpSpPr>
          <a:xfrm rot="239797">
            <a:off x="9469173" y="4820596"/>
            <a:ext cx="1948105" cy="1406440"/>
            <a:chOff x="7069300" y="3549750"/>
            <a:chExt cx="1694404" cy="1223279"/>
          </a:xfrm>
        </p:grpSpPr>
        <p:sp>
          <p:nvSpPr>
            <p:cNvPr id="2543" name="Google Shape;2543;p45"/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4" name="Google Shape;2544;p45"/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5" name="Google Shape;2545;p45"/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6" name="Google Shape;2546;p45"/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7" name="Google Shape;2547;p45"/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8" name="Google Shape;2548;p45"/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9" name="Google Shape;2549;p45"/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0" name="Google Shape;2550;p45"/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1" name="Google Shape;2551;p45"/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2" name="Google Shape;2552;p45"/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3" name="Google Shape;2553;p45"/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4" name="Google Shape;2554;p45"/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5" name="Google Shape;2555;p45"/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6" name="Google Shape;2556;p45"/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7" name="Google Shape;2557;p45"/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8" name="Google Shape;2558;p45"/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9" name="Google Shape;2559;p45"/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0" name="Google Shape;2560;p45"/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1" name="Google Shape;2561;p45"/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5" name="Google Shape;2565;p45"/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6" name="Google Shape;2566;p45"/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7" name="Google Shape;2567;p45"/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8" name="Google Shape;2568;p45"/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9" name="Google Shape;2569;p45"/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0" name="Google Shape;2570;p45"/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1" name="Google Shape;2571;p45"/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2" name="Google Shape;2572;p45"/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3" name="Google Shape;2573;p45"/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4" name="Google Shape;2574;p45"/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5" name="Google Shape;2575;p45"/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6" name="Google Shape;2576;p45"/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7" name="Google Shape;2577;p45"/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8" name="Google Shape;2578;p45"/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9" name="Google Shape;2579;p45"/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0" name="Google Shape;2580;p45"/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1" name="Google Shape;2581;p45"/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2" name="Google Shape;2582;p45"/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3" name="Google Shape;2583;p45"/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4" name="Google Shape;2584;p45"/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5" name="Google Shape;2585;p45"/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6" name="Google Shape;2586;p45"/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7" name="Google Shape;2587;p45"/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8" name="Google Shape;2588;p45"/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9" name="Google Shape;2589;p45"/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0" name="Google Shape;2590;p45"/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1" name="Google Shape;2591;p45"/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2" name="Google Shape;2592;p45"/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3" name="Google Shape;2593;p45"/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4" name="Google Shape;2594;p45"/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5" name="Google Shape;2595;p45"/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6" name="Google Shape;2596;p45"/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7" name="Google Shape;2597;p45"/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8" name="Google Shape;2598;p45"/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9" name="Google Shape;2599;p45"/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0" name="Google Shape;2600;p45"/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1" name="Google Shape;2601;p45"/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02" name="Google Shape;2602;p45"/>
          <p:cNvGrpSpPr/>
          <p:nvPr/>
        </p:nvGrpSpPr>
        <p:grpSpPr>
          <a:xfrm rot="-427105">
            <a:off x="9567483" y="310612"/>
            <a:ext cx="2105320" cy="1693499"/>
            <a:chOff x="7045492" y="3796523"/>
            <a:chExt cx="1464591" cy="1178102"/>
          </a:xfrm>
        </p:grpSpPr>
        <p:sp>
          <p:nvSpPr>
            <p:cNvPr id="2603" name="Google Shape;2603;p45"/>
            <p:cNvSpPr/>
            <p:nvPr/>
          </p:nvSpPr>
          <p:spPr>
            <a:xfrm rot="1213526">
              <a:off x="7141092" y="3992657"/>
              <a:ext cx="1273596" cy="779017"/>
            </a:xfrm>
            <a:custGeom>
              <a:avLst/>
              <a:gdLst/>
              <a:ahLst/>
              <a:cxnLst/>
              <a:rect l="l" t="t" r="r" b="b"/>
              <a:pathLst>
                <a:path w="50946" h="31162" extrusionOk="0">
                  <a:moveTo>
                    <a:pt x="25639" y="0"/>
                  </a:moveTo>
                  <a:cubicBezTo>
                    <a:pt x="25253" y="0"/>
                    <a:pt x="24867" y="14"/>
                    <a:pt x="24482" y="41"/>
                  </a:cubicBezTo>
                  <a:cubicBezTo>
                    <a:pt x="19759" y="375"/>
                    <a:pt x="15116" y="2852"/>
                    <a:pt x="11752" y="6839"/>
                  </a:cubicBezTo>
                  <a:cubicBezTo>
                    <a:pt x="8618" y="10537"/>
                    <a:pt x="6844" y="15191"/>
                    <a:pt x="6717" y="20041"/>
                  </a:cubicBezTo>
                  <a:cubicBezTo>
                    <a:pt x="6587" y="20018"/>
                    <a:pt x="6458" y="20006"/>
                    <a:pt x="6329" y="20006"/>
                  </a:cubicBezTo>
                  <a:cubicBezTo>
                    <a:pt x="5142" y="20006"/>
                    <a:pt x="4050" y="20989"/>
                    <a:pt x="4102" y="22507"/>
                  </a:cubicBezTo>
                  <a:cubicBezTo>
                    <a:pt x="4102" y="22622"/>
                    <a:pt x="4113" y="22737"/>
                    <a:pt x="4125" y="22852"/>
                  </a:cubicBezTo>
                  <a:cubicBezTo>
                    <a:pt x="4159" y="22956"/>
                    <a:pt x="4033" y="22945"/>
                    <a:pt x="3802" y="22979"/>
                  </a:cubicBezTo>
                  <a:cubicBezTo>
                    <a:pt x="991" y="23417"/>
                    <a:pt x="0" y="26643"/>
                    <a:pt x="2178" y="28348"/>
                  </a:cubicBezTo>
                  <a:cubicBezTo>
                    <a:pt x="2431" y="28532"/>
                    <a:pt x="2708" y="28693"/>
                    <a:pt x="2996" y="28809"/>
                  </a:cubicBezTo>
                  <a:cubicBezTo>
                    <a:pt x="3341" y="28958"/>
                    <a:pt x="3699" y="29039"/>
                    <a:pt x="4067" y="29051"/>
                  </a:cubicBezTo>
                  <a:lnTo>
                    <a:pt x="4712" y="29051"/>
                  </a:lnTo>
                  <a:lnTo>
                    <a:pt x="4782" y="29039"/>
                  </a:lnTo>
                  <a:lnTo>
                    <a:pt x="4851" y="29027"/>
                  </a:lnTo>
                  <a:lnTo>
                    <a:pt x="4920" y="29016"/>
                  </a:lnTo>
                  <a:lnTo>
                    <a:pt x="4931" y="29016"/>
                  </a:lnTo>
                  <a:cubicBezTo>
                    <a:pt x="5173" y="28981"/>
                    <a:pt x="5404" y="28924"/>
                    <a:pt x="5623" y="28832"/>
                  </a:cubicBezTo>
                  <a:lnTo>
                    <a:pt x="5646" y="28820"/>
                  </a:lnTo>
                  <a:lnTo>
                    <a:pt x="5968" y="28682"/>
                  </a:lnTo>
                  <a:cubicBezTo>
                    <a:pt x="5991" y="28716"/>
                    <a:pt x="6014" y="28763"/>
                    <a:pt x="6037" y="28809"/>
                  </a:cubicBezTo>
                  <a:cubicBezTo>
                    <a:pt x="6049" y="28855"/>
                    <a:pt x="6060" y="28901"/>
                    <a:pt x="6083" y="28958"/>
                  </a:cubicBezTo>
                  <a:cubicBezTo>
                    <a:pt x="6118" y="29051"/>
                    <a:pt x="6152" y="29131"/>
                    <a:pt x="6187" y="29223"/>
                  </a:cubicBezTo>
                  <a:cubicBezTo>
                    <a:pt x="6337" y="29534"/>
                    <a:pt x="6533" y="29834"/>
                    <a:pt x="6786" y="30087"/>
                  </a:cubicBezTo>
                  <a:lnTo>
                    <a:pt x="6832" y="30133"/>
                  </a:lnTo>
                  <a:lnTo>
                    <a:pt x="6878" y="30168"/>
                  </a:lnTo>
                  <a:cubicBezTo>
                    <a:pt x="7552" y="30809"/>
                    <a:pt x="8493" y="31150"/>
                    <a:pt x="9446" y="31150"/>
                  </a:cubicBezTo>
                  <a:cubicBezTo>
                    <a:pt x="9862" y="31150"/>
                    <a:pt x="10281" y="31085"/>
                    <a:pt x="10680" y="30951"/>
                  </a:cubicBezTo>
                  <a:lnTo>
                    <a:pt x="10692" y="30951"/>
                  </a:lnTo>
                  <a:lnTo>
                    <a:pt x="10841" y="30905"/>
                  </a:lnTo>
                  <a:lnTo>
                    <a:pt x="10945" y="30859"/>
                  </a:lnTo>
                  <a:lnTo>
                    <a:pt x="10991" y="30848"/>
                  </a:lnTo>
                  <a:cubicBezTo>
                    <a:pt x="11325" y="30698"/>
                    <a:pt x="11625" y="30514"/>
                    <a:pt x="11901" y="30272"/>
                  </a:cubicBezTo>
                  <a:cubicBezTo>
                    <a:pt x="12051" y="30157"/>
                    <a:pt x="12178" y="30018"/>
                    <a:pt x="12293" y="29869"/>
                  </a:cubicBezTo>
                  <a:cubicBezTo>
                    <a:pt x="12328" y="29834"/>
                    <a:pt x="12339" y="29811"/>
                    <a:pt x="12362" y="29776"/>
                  </a:cubicBezTo>
                  <a:cubicBezTo>
                    <a:pt x="12466" y="29638"/>
                    <a:pt x="12558" y="29500"/>
                    <a:pt x="12639" y="29350"/>
                  </a:cubicBezTo>
                  <a:cubicBezTo>
                    <a:pt x="12660" y="29314"/>
                    <a:pt x="12682" y="29296"/>
                    <a:pt x="12703" y="29296"/>
                  </a:cubicBezTo>
                  <a:cubicBezTo>
                    <a:pt x="12716" y="29296"/>
                    <a:pt x="12729" y="29303"/>
                    <a:pt x="12742" y="29316"/>
                  </a:cubicBezTo>
                  <a:cubicBezTo>
                    <a:pt x="12777" y="29350"/>
                    <a:pt x="12823" y="29419"/>
                    <a:pt x="12904" y="29511"/>
                  </a:cubicBezTo>
                  <a:cubicBezTo>
                    <a:pt x="13534" y="30247"/>
                    <a:pt x="14357" y="30628"/>
                    <a:pt x="15126" y="30628"/>
                  </a:cubicBezTo>
                  <a:cubicBezTo>
                    <a:pt x="15200" y="30628"/>
                    <a:pt x="15273" y="30624"/>
                    <a:pt x="15346" y="30617"/>
                  </a:cubicBezTo>
                  <a:lnTo>
                    <a:pt x="15450" y="30617"/>
                  </a:lnTo>
                  <a:cubicBezTo>
                    <a:pt x="16003" y="30548"/>
                    <a:pt x="16498" y="30260"/>
                    <a:pt x="16855" y="29834"/>
                  </a:cubicBezTo>
                  <a:lnTo>
                    <a:pt x="16878" y="29811"/>
                  </a:lnTo>
                  <a:cubicBezTo>
                    <a:pt x="16913" y="29776"/>
                    <a:pt x="16936" y="29730"/>
                    <a:pt x="16971" y="29696"/>
                  </a:cubicBezTo>
                  <a:cubicBezTo>
                    <a:pt x="16982" y="29673"/>
                    <a:pt x="16994" y="29661"/>
                    <a:pt x="17005" y="29650"/>
                  </a:cubicBezTo>
                  <a:cubicBezTo>
                    <a:pt x="17017" y="29627"/>
                    <a:pt x="17051" y="29580"/>
                    <a:pt x="17074" y="29534"/>
                  </a:cubicBezTo>
                  <a:cubicBezTo>
                    <a:pt x="17097" y="29500"/>
                    <a:pt x="17097" y="29500"/>
                    <a:pt x="17120" y="29477"/>
                  </a:cubicBezTo>
                  <a:cubicBezTo>
                    <a:pt x="17132" y="29454"/>
                    <a:pt x="17155" y="29408"/>
                    <a:pt x="17166" y="29385"/>
                  </a:cubicBezTo>
                  <a:cubicBezTo>
                    <a:pt x="17201" y="29316"/>
                    <a:pt x="17235" y="29246"/>
                    <a:pt x="17270" y="29177"/>
                  </a:cubicBezTo>
                  <a:cubicBezTo>
                    <a:pt x="17282" y="29154"/>
                    <a:pt x="17282" y="29143"/>
                    <a:pt x="17293" y="29120"/>
                  </a:cubicBezTo>
                  <a:cubicBezTo>
                    <a:pt x="17305" y="29085"/>
                    <a:pt x="17328" y="29039"/>
                    <a:pt x="17339" y="28993"/>
                  </a:cubicBezTo>
                  <a:lnTo>
                    <a:pt x="17362" y="28924"/>
                  </a:lnTo>
                  <a:cubicBezTo>
                    <a:pt x="17385" y="28878"/>
                    <a:pt x="17397" y="28843"/>
                    <a:pt x="17408" y="28797"/>
                  </a:cubicBezTo>
                  <a:cubicBezTo>
                    <a:pt x="17420" y="28751"/>
                    <a:pt x="17431" y="28739"/>
                    <a:pt x="17431" y="28716"/>
                  </a:cubicBezTo>
                  <a:cubicBezTo>
                    <a:pt x="17443" y="28682"/>
                    <a:pt x="17454" y="28624"/>
                    <a:pt x="17466" y="28578"/>
                  </a:cubicBezTo>
                  <a:cubicBezTo>
                    <a:pt x="17477" y="28532"/>
                    <a:pt x="17477" y="28521"/>
                    <a:pt x="17489" y="28486"/>
                  </a:cubicBezTo>
                  <a:cubicBezTo>
                    <a:pt x="17500" y="28451"/>
                    <a:pt x="17512" y="28394"/>
                    <a:pt x="17512" y="28359"/>
                  </a:cubicBezTo>
                  <a:cubicBezTo>
                    <a:pt x="17524" y="28313"/>
                    <a:pt x="17524" y="28279"/>
                    <a:pt x="17535" y="28244"/>
                  </a:cubicBezTo>
                  <a:cubicBezTo>
                    <a:pt x="17547" y="28210"/>
                    <a:pt x="17547" y="28175"/>
                    <a:pt x="17547" y="28140"/>
                  </a:cubicBezTo>
                  <a:cubicBezTo>
                    <a:pt x="17563" y="28068"/>
                    <a:pt x="17573" y="28023"/>
                    <a:pt x="17618" y="28023"/>
                  </a:cubicBezTo>
                  <a:cubicBezTo>
                    <a:pt x="17637" y="28023"/>
                    <a:pt x="17662" y="28031"/>
                    <a:pt x="17696" y="28048"/>
                  </a:cubicBezTo>
                  <a:cubicBezTo>
                    <a:pt x="17719" y="28060"/>
                    <a:pt x="17754" y="28071"/>
                    <a:pt x="17777" y="28083"/>
                  </a:cubicBezTo>
                  <a:cubicBezTo>
                    <a:pt x="17823" y="28094"/>
                    <a:pt x="17869" y="28117"/>
                    <a:pt x="17927" y="28140"/>
                  </a:cubicBezTo>
                  <a:lnTo>
                    <a:pt x="17973" y="28152"/>
                  </a:lnTo>
                  <a:lnTo>
                    <a:pt x="18019" y="28163"/>
                  </a:lnTo>
                  <a:lnTo>
                    <a:pt x="18053" y="28175"/>
                  </a:lnTo>
                  <a:cubicBezTo>
                    <a:pt x="18123" y="28198"/>
                    <a:pt x="18192" y="28210"/>
                    <a:pt x="18272" y="28233"/>
                  </a:cubicBezTo>
                  <a:cubicBezTo>
                    <a:pt x="18411" y="28258"/>
                    <a:pt x="18542" y="28271"/>
                    <a:pt x="18677" y="28271"/>
                  </a:cubicBezTo>
                  <a:cubicBezTo>
                    <a:pt x="18722" y="28271"/>
                    <a:pt x="18768" y="28270"/>
                    <a:pt x="18814" y="28267"/>
                  </a:cubicBezTo>
                  <a:lnTo>
                    <a:pt x="18883" y="28267"/>
                  </a:lnTo>
                  <a:cubicBezTo>
                    <a:pt x="18929" y="28270"/>
                    <a:pt x="18975" y="28272"/>
                    <a:pt x="19021" y="28272"/>
                  </a:cubicBezTo>
                  <a:cubicBezTo>
                    <a:pt x="19334" y="28272"/>
                    <a:pt x="19653" y="28205"/>
                    <a:pt x="19954" y="28094"/>
                  </a:cubicBezTo>
                  <a:cubicBezTo>
                    <a:pt x="20024" y="28060"/>
                    <a:pt x="20104" y="28037"/>
                    <a:pt x="20162" y="28002"/>
                  </a:cubicBezTo>
                  <a:lnTo>
                    <a:pt x="20265" y="27956"/>
                  </a:lnTo>
                  <a:lnTo>
                    <a:pt x="20335" y="27921"/>
                  </a:lnTo>
                  <a:cubicBezTo>
                    <a:pt x="20888" y="27645"/>
                    <a:pt x="21325" y="27184"/>
                    <a:pt x="21590" y="26620"/>
                  </a:cubicBezTo>
                  <a:cubicBezTo>
                    <a:pt x="21602" y="26597"/>
                    <a:pt x="21613" y="26562"/>
                    <a:pt x="21625" y="26527"/>
                  </a:cubicBezTo>
                  <a:cubicBezTo>
                    <a:pt x="21625" y="26516"/>
                    <a:pt x="21636" y="26504"/>
                    <a:pt x="21636" y="26493"/>
                  </a:cubicBezTo>
                  <a:cubicBezTo>
                    <a:pt x="21855" y="25963"/>
                    <a:pt x="21855" y="25375"/>
                    <a:pt x="21659" y="24845"/>
                  </a:cubicBezTo>
                  <a:cubicBezTo>
                    <a:pt x="21487" y="24385"/>
                    <a:pt x="21176" y="23981"/>
                    <a:pt x="20772" y="23693"/>
                  </a:cubicBezTo>
                  <a:cubicBezTo>
                    <a:pt x="20273" y="23337"/>
                    <a:pt x="19682" y="23149"/>
                    <a:pt x="19080" y="23149"/>
                  </a:cubicBezTo>
                  <a:cubicBezTo>
                    <a:pt x="18806" y="23149"/>
                    <a:pt x="18531" y="23188"/>
                    <a:pt x="18261" y="23267"/>
                  </a:cubicBezTo>
                  <a:cubicBezTo>
                    <a:pt x="18247" y="23272"/>
                    <a:pt x="18234" y="23274"/>
                    <a:pt x="18223" y="23274"/>
                  </a:cubicBezTo>
                  <a:cubicBezTo>
                    <a:pt x="18179" y="23274"/>
                    <a:pt x="18157" y="23239"/>
                    <a:pt x="18157" y="23175"/>
                  </a:cubicBezTo>
                  <a:cubicBezTo>
                    <a:pt x="18146" y="23140"/>
                    <a:pt x="18146" y="23106"/>
                    <a:pt x="18157" y="23071"/>
                  </a:cubicBezTo>
                  <a:cubicBezTo>
                    <a:pt x="18238" y="22403"/>
                    <a:pt x="18053" y="21735"/>
                    <a:pt x="17650" y="21205"/>
                  </a:cubicBezTo>
                  <a:cubicBezTo>
                    <a:pt x="17339" y="20802"/>
                    <a:pt x="16867" y="20548"/>
                    <a:pt x="16371" y="20502"/>
                  </a:cubicBezTo>
                  <a:cubicBezTo>
                    <a:pt x="16567" y="18140"/>
                    <a:pt x="17489" y="15894"/>
                    <a:pt x="19010" y="14074"/>
                  </a:cubicBezTo>
                  <a:cubicBezTo>
                    <a:pt x="19586" y="13382"/>
                    <a:pt x="20254" y="12760"/>
                    <a:pt x="20991" y="12230"/>
                  </a:cubicBezTo>
                  <a:lnTo>
                    <a:pt x="20991" y="12230"/>
                  </a:lnTo>
                  <a:lnTo>
                    <a:pt x="20922" y="12299"/>
                  </a:lnTo>
                  <a:cubicBezTo>
                    <a:pt x="22500" y="11176"/>
                    <a:pt x="24160" y="10680"/>
                    <a:pt x="25771" y="10680"/>
                  </a:cubicBezTo>
                  <a:cubicBezTo>
                    <a:pt x="26077" y="10680"/>
                    <a:pt x="26381" y="10698"/>
                    <a:pt x="26683" y="10733"/>
                  </a:cubicBezTo>
                  <a:lnTo>
                    <a:pt x="26832" y="10756"/>
                  </a:lnTo>
                  <a:lnTo>
                    <a:pt x="26936" y="10767"/>
                  </a:lnTo>
                  <a:cubicBezTo>
                    <a:pt x="28883" y="11067"/>
                    <a:pt x="30726" y="12069"/>
                    <a:pt x="32213" y="13544"/>
                  </a:cubicBezTo>
                  <a:lnTo>
                    <a:pt x="32385" y="13716"/>
                  </a:lnTo>
                  <a:lnTo>
                    <a:pt x="32420" y="13762"/>
                  </a:lnTo>
                  <a:cubicBezTo>
                    <a:pt x="34044" y="15491"/>
                    <a:pt x="35093" y="17657"/>
                    <a:pt x="35450" y="20007"/>
                  </a:cubicBezTo>
                  <a:cubicBezTo>
                    <a:pt x="35436" y="20006"/>
                    <a:pt x="35423" y="20006"/>
                    <a:pt x="35409" y="20006"/>
                  </a:cubicBezTo>
                  <a:cubicBezTo>
                    <a:pt x="34227" y="20006"/>
                    <a:pt x="33158" y="20992"/>
                    <a:pt x="33192" y="22507"/>
                  </a:cubicBezTo>
                  <a:cubicBezTo>
                    <a:pt x="33192" y="22610"/>
                    <a:pt x="33203" y="22726"/>
                    <a:pt x="33226" y="22841"/>
                  </a:cubicBezTo>
                  <a:cubicBezTo>
                    <a:pt x="33249" y="22945"/>
                    <a:pt x="33123" y="22933"/>
                    <a:pt x="32904" y="22968"/>
                  </a:cubicBezTo>
                  <a:cubicBezTo>
                    <a:pt x="30093" y="23428"/>
                    <a:pt x="29090" y="26643"/>
                    <a:pt x="31268" y="28348"/>
                  </a:cubicBezTo>
                  <a:cubicBezTo>
                    <a:pt x="31521" y="28544"/>
                    <a:pt x="31798" y="28705"/>
                    <a:pt x="32086" y="28820"/>
                  </a:cubicBezTo>
                  <a:cubicBezTo>
                    <a:pt x="32431" y="28970"/>
                    <a:pt x="32789" y="29051"/>
                    <a:pt x="33157" y="29062"/>
                  </a:cubicBezTo>
                  <a:lnTo>
                    <a:pt x="33664" y="29062"/>
                  </a:lnTo>
                  <a:lnTo>
                    <a:pt x="33802" y="29051"/>
                  </a:lnTo>
                  <a:lnTo>
                    <a:pt x="33883" y="29039"/>
                  </a:lnTo>
                  <a:lnTo>
                    <a:pt x="33941" y="29039"/>
                  </a:lnTo>
                  <a:lnTo>
                    <a:pt x="34021" y="29027"/>
                  </a:lnTo>
                  <a:cubicBezTo>
                    <a:pt x="34252" y="28993"/>
                    <a:pt x="34494" y="28924"/>
                    <a:pt x="34713" y="28832"/>
                  </a:cubicBezTo>
                  <a:lnTo>
                    <a:pt x="34736" y="28820"/>
                  </a:lnTo>
                  <a:lnTo>
                    <a:pt x="35058" y="28693"/>
                  </a:lnTo>
                  <a:cubicBezTo>
                    <a:pt x="35081" y="28728"/>
                    <a:pt x="35104" y="28774"/>
                    <a:pt x="35116" y="28820"/>
                  </a:cubicBezTo>
                  <a:cubicBezTo>
                    <a:pt x="35127" y="28855"/>
                    <a:pt x="35150" y="28912"/>
                    <a:pt x="35173" y="28958"/>
                  </a:cubicBezTo>
                  <a:cubicBezTo>
                    <a:pt x="35196" y="29051"/>
                    <a:pt x="35242" y="29143"/>
                    <a:pt x="35277" y="29223"/>
                  </a:cubicBezTo>
                  <a:cubicBezTo>
                    <a:pt x="35427" y="29546"/>
                    <a:pt x="35623" y="29834"/>
                    <a:pt x="35876" y="30087"/>
                  </a:cubicBezTo>
                  <a:lnTo>
                    <a:pt x="35922" y="30133"/>
                  </a:lnTo>
                  <a:lnTo>
                    <a:pt x="35968" y="30180"/>
                  </a:lnTo>
                  <a:cubicBezTo>
                    <a:pt x="36642" y="30821"/>
                    <a:pt x="37583" y="31161"/>
                    <a:pt x="38536" y="31161"/>
                  </a:cubicBezTo>
                  <a:cubicBezTo>
                    <a:pt x="38952" y="31161"/>
                    <a:pt x="39371" y="31096"/>
                    <a:pt x="39770" y="30963"/>
                  </a:cubicBezTo>
                  <a:lnTo>
                    <a:pt x="39782" y="30963"/>
                  </a:lnTo>
                  <a:lnTo>
                    <a:pt x="39931" y="30905"/>
                  </a:lnTo>
                  <a:lnTo>
                    <a:pt x="40035" y="30871"/>
                  </a:lnTo>
                  <a:lnTo>
                    <a:pt x="40081" y="30848"/>
                  </a:lnTo>
                  <a:cubicBezTo>
                    <a:pt x="40404" y="30710"/>
                    <a:pt x="40715" y="30514"/>
                    <a:pt x="40991" y="30283"/>
                  </a:cubicBezTo>
                  <a:cubicBezTo>
                    <a:pt x="41141" y="30157"/>
                    <a:pt x="41268" y="30018"/>
                    <a:pt x="41383" y="29869"/>
                  </a:cubicBezTo>
                  <a:lnTo>
                    <a:pt x="41452" y="29788"/>
                  </a:lnTo>
                  <a:cubicBezTo>
                    <a:pt x="41556" y="29650"/>
                    <a:pt x="41648" y="29500"/>
                    <a:pt x="41729" y="29350"/>
                  </a:cubicBezTo>
                  <a:cubicBezTo>
                    <a:pt x="41752" y="29319"/>
                    <a:pt x="41775" y="29299"/>
                    <a:pt x="41798" y="29299"/>
                  </a:cubicBezTo>
                  <a:cubicBezTo>
                    <a:pt x="41809" y="29299"/>
                    <a:pt x="41821" y="29304"/>
                    <a:pt x="41832" y="29316"/>
                  </a:cubicBezTo>
                  <a:cubicBezTo>
                    <a:pt x="41867" y="29362"/>
                    <a:pt x="41913" y="29431"/>
                    <a:pt x="41982" y="29511"/>
                  </a:cubicBezTo>
                  <a:cubicBezTo>
                    <a:pt x="42629" y="30265"/>
                    <a:pt x="43453" y="30637"/>
                    <a:pt x="44236" y="30637"/>
                  </a:cubicBezTo>
                  <a:cubicBezTo>
                    <a:pt x="44303" y="30637"/>
                    <a:pt x="44370" y="30634"/>
                    <a:pt x="44436" y="30629"/>
                  </a:cubicBezTo>
                  <a:lnTo>
                    <a:pt x="44517" y="30617"/>
                  </a:lnTo>
                  <a:lnTo>
                    <a:pt x="44528" y="30617"/>
                  </a:lnTo>
                  <a:cubicBezTo>
                    <a:pt x="45081" y="30548"/>
                    <a:pt x="45588" y="30272"/>
                    <a:pt x="45945" y="29845"/>
                  </a:cubicBezTo>
                  <a:lnTo>
                    <a:pt x="45968" y="29811"/>
                  </a:lnTo>
                  <a:cubicBezTo>
                    <a:pt x="46003" y="29776"/>
                    <a:pt x="46026" y="29742"/>
                    <a:pt x="46060" y="29696"/>
                  </a:cubicBezTo>
                  <a:lnTo>
                    <a:pt x="46095" y="29650"/>
                  </a:lnTo>
                  <a:cubicBezTo>
                    <a:pt x="46118" y="29615"/>
                    <a:pt x="46141" y="29580"/>
                    <a:pt x="46164" y="29546"/>
                  </a:cubicBezTo>
                  <a:cubicBezTo>
                    <a:pt x="46187" y="29511"/>
                    <a:pt x="46187" y="29500"/>
                    <a:pt x="46199" y="29477"/>
                  </a:cubicBezTo>
                  <a:cubicBezTo>
                    <a:pt x="46210" y="29454"/>
                    <a:pt x="46233" y="29419"/>
                    <a:pt x="46256" y="29385"/>
                  </a:cubicBezTo>
                  <a:cubicBezTo>
                    <a:pt x="46291" y="29316"/>
                    <a:pt x="46325" y="29246"/>
                    <a:pt x="46360" y="29177"/>
                  </a:cubicBezTo>
                  <a:cubicBezTo>
                    <a:pt x="46360" y="29154"/>
                    <a:pt x="46372" y="29143"/>
                    <a:pt x="46383" y="29131"/>
                  </a:cubicBezTo>
                  <a:cubicBezTo>
                    <a:pt x="46395" y="29085"/>
                    <a:pt x="46418" y="29039"/>
                    <a:pt x="46429" y="29004"/>
                  </a:cubicBezTo>
                  <a:lnTo>
                    <a:pt x="46452" y="28935"/>
                  </a:lnTo>
                  <a:cubicBezTo>
                    <a:pt x="46464" y="28889"/>
                    <a:pt x="46487" y="28843"/>
                    <a:pt x="46498" y="28797"/>
                  </a:cubicBezTo>
                  <a:cubicBezTo>
                    <a:pt x="46510" y="28751"/>
                    <a:pt x="46510" y="28751"/>
                    <a:pt x="46521" y="28716"/>
                  </a:cubicBezTo>
                  <a:lnTo>
                    <a:pt x="46556" y="28590"/>
                  </a:lnTo>
                  <a:lnTo>
                    <a:pt x="46579" y="28498"/>
                  </a:lnTo>
                  <a:cubicBezTo>
                    <a:pt x="46590" y="28451"/>
                    <a:pt x="46602" y="28405"/>
                    <a:pt x="46602" y="28359"/>
                  </a:cubicBezTo>
                  <a:lnTo>
                    <a:pt x="46625" y="28244"/>
                  </a:lnTo>
                  <a:cubicBezTo>
                    <a:pt x="46625" y="28210"/>
                    <a:pt x="46637" y="28175"/>
                    <a:pt x="46637" y="28140"/>
                  </a:cubicBezTo>
                  <a:cubicBezTo>
                    <a:pt x="46645" y="28073"/>
                    <a:pt x="46660" y="28030"/>
                    <a:pt x="46712" y="28030"/>
                  </a:cubicBezTo>
                  <a:cubicBezTo>
                    <a:pt x="46731" y="28030"/>
                    <a:pt x="46755" y="28036"/>
                    <a:pt x="46786" y="28048"/>
                  </a:cubicBezTo>
                  <a:lnTo>
                    <a:pt x="46867" y="28083"/>
                  </a:lnTo>
                  <a:cubicBezTo>
                    <a:pt x="46913" y="28106"/>
                    <a:pt x="46959" y="28129"/>
                    <a:pt x="47017" y="28140"/>
                  </a:cubicBezTo>
                  <a:lnTo>
                    <a:pt x="47051" y="28152"/>
                  </a:lnTo>
                  <a:lnTo>
                    <a:pt x="47109" y="28175"/>
                  </a:lnTo>
                  <a:lnTo>
                    <a:pt x="47143" y="28175"/>
                  </a:lnTo>
                  <a:cubicBezTo>
                    <a:pt x="47213" y="28198"/>
                    <a:pt x="47282" y="28221"/>
                    <a:pt x="47362" y="28233"/>
                  </a:cubicBezTo>
                  <a:cubicBezTo>
                    <a:pt x="47547" y="28267"/>
                    <a:pt x="47719" y="28279"/>
                    <a:pt x="47904" y="28279"/>
                  </a:cubicBezTo>
                  <a:lnTo>
                    <a:pt x="47961" y="28279"/>
                  </a:lnTo>
                  <a:cubicBezTo>
                    <a:pt x="47992" y="28280"/>
                    <a:pt x="48022" y="28280"/>
                    <a:pt x="48053" y="28280"/>
                  </a:cubicBezTo>
                  <a:cubicBezTo>
                    <a:pt x="48391" y="28280"/>
                    <a:pt x="48727" y="28221"/>
                    <a:pt x="49044" y="28094"/>
                  </a:cubicBezTo>
                  <a:cubicBezTo>
                    <a:pt x="49113" y="28071"/>
                    <a:pt x="49183" y="28037"/>
                    <a:pt x="49252" y="28014"/>
                  </a:cubicBezTo>
                  <a:lnTo>
                    <a:pt x="49355" y="27956"/>
                  </a:lnTo>
                  <a:lnTo>
                    <a:pt x="49425" y="27921"/>
                  </a:lnTo>
                  <a:cubicBezTo>
                    <a:pt x="49978" y="27645"/>
                    <a:pt x="50415" y="27196"/>
                    <a:pt x="50669" y="26631"/>
                  </a:cubicBezTo>
                  <a:cubicBezTo>
                    <a:pt x="50692" y="26597"/>
                    <a:pt x="50703" y="26562"/>
                    <a:pt x="50715" y="26539"/>
                  </a:cubicBezTo>
                  <a:cubicBezTo>
                    <a:pt x="50726" y="26504"/>
                    <a:pt x="50726" y="26516"/>
                    <a:pt x="50726" y="26504"/>
                  </a:cubicBezTo>
                  <a:cubicBezTo>
                    <a:pt x="50945" y="25974"/>
                    <a:pt x="50945" y="25387"/>
                    <a:pt x="50749" y="24857"/>
                  </a:cubicBezTo>
                  <a:cubicBezTo>
                    <a:pt x="50577" y="24385"/>
                    <a:pt x="50266" y="23993"/>
                    <a:pt x="49862" y="23705"/>
                  </a:cubicBezTo>
                  <a:cubicBezTo>
                    <a:pt x="49358" y="23345"/>
                    <a:pt x="48759" y="23157"/>
                    <a:pt x="48151" y="23157"/>
                  </a:cubicBezTo>
                  <a:cubicBezTo>
                    <a:pt x="47884" y="23157"/>
                    <a:pt x="47615" y="23193"/>
                    <a:pt x="47351" y="23267"/>
                  </a:cubicBezTo>
                  <a:cubicBezTo>
                    <a:pt x="47336" y="23272"/>
                    <a:pt x="47323" y="23274"/>
                    <a:pt x="47312" y="23274"/>
                  </a:cubicBezTo>
                  <a:cubicBezTo>
                    <a:pt x="47269" y="23274"/>
                    <a:pt x="47247" y="23241"/>
                    <a:pt x="47247" y="23186"/>
                  </a:cubicBezTo>
                  <a:cubicBezTo>
                    <a:pt x="47236" y="23152"/>
                    <a:pt x="47236" y="23117"/>
                    <a:pt x="47247" y="23083"/>
                  </a:cubicBezTo>
                  <a:cubicBezTo>
                    <a:pt x="47328" y="22415"/>
                    <a:pt x="47143" y="21735"/>
                    <a:pt x="46740" y="21205"/>
                  </a:cubicBezTo>
                  <a:cubicBezTo>
                    <a:pt x="46382" y="20760"/>
                    <a:pt x="45840" y="20499"/>
                    <a:pt x="45278" y="20499"/>
                  </a:cubicBezTo>
                  <a:cubicBezTo>
                    <a:pt x="45243" y="20499"/>
                    <a:pt x="45208" y="20500"/>
                    <a:pt x="45173" y="20502"/>
                  </a:cubicBezTo>
                  <a:cubicBezTo>
                    <a:pt x="45058" y="15030"/>
                    <a:pt x="42846" y="9799"/>
                    <a:pt x="39010" y="5894"/>
                  </a:cubicBezTo>
                  <a:cubicBezTo>
                    <a:pt x="35267" y="2108"/>
                    <a:pt x="30447" y="0"/>
                    <a:pt x="256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4" name="Google Shape;2604;p45"/>
            <p:cNvSpPr/>
            <p:nvPr/>
          </p:nvSpPr>
          <p:spPr>
            <a:xfrm rot="1213526">
              <a:off x="7338275" y="4001998"/>
              <a:ext cx="971484" cy="555751"/>
            </a:xfrm>
            <a:custGeom>
              <a:avLst/>
              <a:gdLst/>
              <a:ahLst/>
              <a:cxnLst/>
              <a:rect l="l" t="t" r="r" b="b"/>
              <a:pathLst>
                <a:path w="38861" h="22231" extrusionOk="0">
                  <a:moveTo>
                    <a:pt x="19280" y="1"/>
                  </a:moveTo>
                  <a:cubicBezTo>
                    <a:pt x="18894" y="1"/>
                    <a:pt x="18508" y="14"/>
                    <a:pt x="18123" y="42"/>
                  </a:cubicBezTo>
                  <a:cubicBezTo>
                    <a:pt x="13388" y="387"/>
                    <a:pt x="8757" y="2864"/>
                    <a:pt x="5393" y="6839"/>
                  </a:cubicBezTo>
                  <a:cubicBezTo>
                    <a:pt x="1764" y="11136"/>
                    <a:pt x="1" y="16586"/>
                    <a:pt x="404" y="22231"/>
                  </a:cubicBezTo>
                  <a:lnTo>
                    <a:pt x="4298" y="22231"/>
                  </a:lnTo>
                  <a:cubicBezTo>
                    <a:pt x="3895" y="17496"/>
                    <a:pt x="5335" y="12933"/>
                    <a:pt x="8365" y="9351"/>
                  </a:cubicBezTo>
                  <a:cubicBezTo>
                    <a:pt x="11038" y="6159"/>
                    <a:pt x="14701" y="4178"/>
                    <a:pt x="18388" y="3913"/>
                  </a:cubicBezTo>
                  <a:cubicBezTo>
                    <a:pt x="18681" y="3892"/>
                    <a:pt x="18974" y="3882"/>
                    <a:pt x="19268" y="3882"/>
                  </a:cubicBezTo>
                  <a:cubicBezTo>
                    <a:pt x="23034" y="3882"/>
                    <a:pt x="26860" y="5579"/>
                    <a:pt x="29863" y="8625"/>
                  </a:cubicBezTo>
                  <a:cubicBezTo>
                    <a:pt x="31314" y="10111"/>
                    <a:pt x="32489" y="11827"/>
                    <a:pt x="33330" y="13682"/>
                  </a:cubicBezTo>
                  <a:cubicBezTo>
                    <a:pt x="34540" y="16321"/>
                    <a:pt x="35093" y="19258"/>
                    <a:pt x="34874" y="22231"/>
                  </a:cubicBezTo>
                  <a:lnTo>
                    <a:pt x="38780" y="22231"/>
                  </a:lnTo>
                  <a:cubicBezTo>
                    <a:pt x="38860" y="20871"/>
                    <a:pt x="38803" y="19500"/>
                    <a:pt x="38653" y="18141"/>
                  </a:cubicBezTo>
                  <a:cubicBezTo>
                    <a:pt x="38042" y="13556"/>
                    <a:pt x="35969" y="9247"/>
                    <a:pt x="32662" y="5894"/>
                  </a:cubicBezTo>
                  <a:cubicBezTo>
                    <a:pt x="28908" y="2108"/>
                    <a:pt x="24088" y="1"/>
                    <a:pt x="1928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5" name="Google Shape;2605;p45"/>
            <p:cNvSpPr/>
            <p:nvPr/>
          </p:nvSpPr>
          <p:spPr>
            <a:xfrm rot="1213526">
              <a:off x="7404266" y="4093846"/>
              <a:ext cx="810766" cy="461705"/>
            </a:xfrm>
            <a:custGeom>
              <a:avLst/>
              <a:gdLst/>
              <a:ahLst/>
              <a:cxnLst/>
              <a:rect l="l" t="t" r="r" b="b"/>
              <a:pathLst>
                <a:path w="32432" h="18469" extrusionOk="0">
                  <a:moveTo>
                    <a:pt x="16079" y="1"/>
                  </a:moveTo>
                  <a:cubicBezTo>
                    <a:pt x="15750" y="1"/>
                    <a:pt x="15421" y="12"/>
                    <a:pt x="15093" y="36"/>
                  </a:cubicBezTo>
                  <a:cubicBezTo>
                    <a:pt x="11118" y="324"/>
                    <a:pt x="7224" y="2386"/>
                    <a:pt x="4436" y="5704"/>
                  </a:cubicBezTo>
                  <a:cubicBezTo>
                    <a:pt x="1441" y="9241"/>
                    <a:pt x="1" y="13768"/>
                    <a:pt x="358" y="18457"/>
                  </a:cubicBezTo>
                  <a:lnTo>
                    <a:pt x="3365" y="18457"/>
                  </a:lnTo>
                  <a:cubicBezTo>
                    <a:pt x="3008" y="14471"/>
                    <a:pt x="4194" y="10623"/>
                    <a:pt x="6729" y="7628"/>
                  </a:cubicBezTo>
                  <a:cubicBezTo>
                    <a:pt x="8641" y="5370"/>
                    <a:pt x="11141" y="3826"/>
                    <a:pt x="13780" y="3250"/>
                  </a:cubicBezTo>
                  <a:cubicBezTo>
                    <a:pt x="13895" y="3227"/>
                    <a:pt x="14022" y="3204"/>
                    <a:pt x="14160" y="3181"/>
                  </a:cubicBezTo>
                  <a:cubicBezTo>
                    <a:pt x="14240" y="3158"/>
                    <a:pt x="14344" y="3146"/>
                    <a:pt x="14425" y="3135"/>
                  </a:cubicBezTo>
                  <a:cubicBezTo>
                    <a:pt x="14713" y="3089"/>
                    <a:pt x="15001" y="3042"/>
                    <a:pt x="15289" y="3031"/>
                  </a:cubicBezTo>
                  <a:cubicBezTo>
                    <a:pt x="15505" y="3017"/>
                    <a:pt x="15721" y="3012"/>
                    <a:pt x="15939" y="3012"/>
                  </a:cubicBezTo>
                  <a:cubicBezTo>
                    <a:pt x="16093" y="3012"/>
                    <a:pt x="16249" y="3015"/>
                    <a:pt x="16406" y="3019"/>
                  </a:cubicBezTo>
                  <a:cubicBezTo>
                    <a:pt x="16476" y="3019"/>
                    <a:pt x="16556" y="3031"/>
                    <a:pt x="16637" y="3031"/>
                  </a:cubicBezTo>
                  <a:cubicBezTo>
                    <a:pt x="18722" y="3146"/>
                    <a:pt x="20842" y="3872"/>
                    <a:pt x="22720" y="5093"/>
                  </a:cubicBezTo>
                  <a:cubicBezTo>
                    <a:pt x="23572" y="5646"/>
                    <a:pt x="24367" y="6291"/>
                    <a:pt x="25105" y="7029"/>
                  </a:cubicBezTo>
                  <a:cubicBezTo>
                    <a:pt x="28065" y="10036"/>
                    <a:pt x="29575" y="14195"/>
                    <a:pt x="29252" y="18469"/>
                  </a:cubicBezTo>
                  <a:lnTo>
                    <a:pt x="32259" y="18469"/>
                  </a:lnTo>
                  <a:cubicBezTo>
                    <a:pt x="32432" y="15842"/>
                    <a:pt x="32017" y="13227"/>
                    <a:pt x="31095" y="10830"/>
                  </a:cubicBezTo>
                  <a:cubicBezTo>
                    <a:pt x="30243" y="8642"/>
                    <a:pt x="28941" y="6625"/>
                    <a:pt x="27259" y="4909"/>
                  </a:cubicBezTo>
                  <a:cubicBezTo>
                    <a:pt x="24148" y="1755"/>
                    <a:pt x="20120" y="1"/>
                    <a:pt x="1607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6" name="Google Shape;2606;p45"/>
            <p:cNvSpPr/>
            <p:nvPr/>
          </p:nvSpPr>
          <p:spPr>
            <a:xfrm rot="1213526">
              <a:off x="7748408" y="4059858"/>
              <a:ext cx="104671" cy="63022"/>
            </a:xfrm>
            <a:custGeom>
              <a:avLst/>
              <a:gdLst/>
              <a:ahLst/>
              <a:cxnLst/>
              <a:rect l="l" t="t" r="r" b="b"/>
              <a:pathLst>
                <a:path w="4187" h="2521" extrusionOk="0">
                  <a:moveTo>
                    <a:pt x="2188" y="1"/>
                  </a:moveTo>
                  <a:cubicBezTo>
                    <a:pt x="1642" y="1"/>
                    <a:pt x="1130" y="223"/>
                    <a:pt x="799" y="581"/>
                  </a:cubicBezTo>
                  <a:cubicBezTo>
                    <a:pt x="0" y="1457"/>
                    <a:pt x="945" y="2521"/>
                    <a:pt x="2136" y="2521"/>
                  </a:cubicBezTo>
                  <a:cubicBezTo>
                    <a:pt x="2387" y="2521"/>
                    <a:pt x="2649" y="2473"/>
                    <a:pt x="2908" y="2367"/>
                  </a:cubicBezTo>
                  <a:cubicBezTo>
                    <a:pt x="4186" y="1837"/>
                    <a:pt x="4014" y="789"/>
                    <a:pt x="3288" y="328"/>
                  </a:cubicBezTo>
                  <a:cubicBezTo>
                    <a:pt x="2936" y="101"/>
                    <a:pt x="2554" y="1"/>
                    <a:pt x="2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7" name="Google Shape;2607;p45"/>
            <p:cNvSpPr/>
            <p:nvPr/>
          </p:nvSpPr>
          <p:spPr>
            <a:xfrm rot="1213526">
              <a:off x="7915328" y="4121277"/>
              <a:ext cx="104221" cy="63022"/>
            </a:xfrm>
            <a:custGeom>
              <a:avLst/>
              <a:gdLst/>
              <a:ahLst/>
              <a:cxnLst/>
              <a:rect l="l" t="t" r="r" b="b"/>
              <a:pathLst>
                <a:path w="4169" h="2521" extrusionOk="0">
                  <a:moveTo>
                    <a:pt x="2172" y="1"/>
                  </a:moveTo>
                  <a:cubicBezTo>
                    <a:pt x="1624" y="1"/>
                    <a:pt x="1112" y="223"/>
                    <a:pt x="781" y="581"/>
                  </a:cubicBezTo>
                  <a:cubicBezTo>
                    <a:pt x="1" y="1457"/>
                    <a:pt x="934" y="2521"/>
                    <a:pt x="2119" y="2521"/>
                  </a:cubicBezTo>
                  <a:cubicBezTo>
                    <a:pt x="2369" y="2521"/>
                    <a:pt x="2631" y="2473"/>
                    <a:pt x="2889" y="2367"/>
                  </a:cubicBezTo>
                  <a:cubicBezTo>
                    <a:pt x="4168" y="1837"/>
                    <a:pt x="3995" y="789"/>
                    <a:pt x="3281" y="328"/>
                  </a:cubicBezTo>
                  <a:cubicBezTo>
                    <a:pt x="2925" y="101"/>
                    <a:pt x="2540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8" name="Google Shape;2608;p45"/>
            <p:cNvSpPr/>
            <p:nvPr/>
          </p:nvSpPr>
          <p:spPr>
            <a:xfrm rot="1213526">
              <a:off x="7456723" y="4167949"/>
              <a:ext cx="686621" cy="386534"/>
            </a:xfrm>
            <a:custGeom>
              <a:avLst/>
              <a:gdLst/>
              <a:ahLst/>
              <a:cxnLst/>
              <a:rect l="l" t="t" r="r" b="b"/>
              <a:pathLst>
                <a:path w="27466" h="15462" extrusionOk="0">
                  <a:moveTo>
                    <a:pt x="13375" y="0"/>
                  </a:moveTo>
                  <a:cubicBezTo>
                    <a:pt x="10030" y="0"/>
                    <a:pt x="6605" y="1444"/>
                    <a:pt x="3768" y="4805"/>
                  </a:cubicBezTo>
                  <a:cubicBezTo>
                    <a:pt x="1302" y="7731"/>
                    <a:pt x="1" y="11579"/>
                    <a:pt x="185" y="15462"/>
                  </a:cubicBezTo>
                  <a:lnTo>
                    <a:pt x="4067" y="15462"/>
                  </a:lnTo>
                  <a:cubicBezTo>
                    <a:pt x="3895" y="12501"/>
                    <a:pt x="4851" y="9552"/>
                    <a:pt x="6729" y="7317"/>
                  </a:cubicBezTo>
                  <a:cubicBezTo>
                    <a:pt x="8745" y="4929"/>
                    <a:pt x="11123" y="3909"/>
                    <a:pt x="13439" y="3909"/>
                  </a:cubicBezTo>
                  <a:cubicBezTo>
                    <a:pt x="18665" y="3909"/>
                    <a:pt x="23571" y="9099"/>
                    <a:pt x="23284" y="15462"/>
                  </a:cubicBezTo>
                  <a:lnTo>
                    <a:pt x="27167" y="15462"/>
                  </a:lnTo>
                  <a:cubicBezTo>
                    <a:pt x="27466" y="6756"/>
                    <a:pt x="20610" y="0"/>
                    <a:pt x="133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9" name="Google Shape;2609;p45"/>
            <p:cNvSpPr/>
            <p:nvPr/>
          </p:nvSpPr>
          <p:spPr>
            <a:xfrm rot="1213526">
              <a:off x="7654619" y="4267902"/>
              <a:ext cx="607724" cy="346285"/>
            </a:xfrm>
            <a:custGeom>
              <a:avLst/>
              <a:gdLst/>
              <a:ahLst/>
              <a:cxnLst/>
              <a:rect l="l" t="t" r="r" b="b"/>
              <a:pathLst>
                <a:path w="24310" h="13852" extrusionOk="0">
                  <a:moveTo>
                    <a:pt x="8663" y="0"/>
                  </a:moveTo>
                  <a:cubicBezTo>
                    <a:pt x="8561" y="0"/>
                    <a:pt x="8458" y="1"/>
                    <a:pt x="8353" y="4"/>
                  </a:cubicBezTo>
                  <a:cubicBezTo>
                    <a:pt x="6372" y="50"/>
                    <a:pt x="4402" y="637"/>
                    <a:pt x="2743" y="1732"/>
                  </a:cubicBezTo>
                  <a:cubicBezTo>
                    <a:pt x="2455" y="1916"/>
                    <a:pt x="738" y="3114"/>
                    <a:pt x="1" y="3932"/>
                  </a:cubicBezTo>
                  <a:cubicBezTo>
                    <a:pt x="1583" y="2808"/>
                    <a:pt x="3247" y="2310"/>
                    <a:pt x="4862" y="2310"/>
                  </a:cubicBezTo>
                  <a:cubicBezTo>
                    <a:pt x="10148" y="2310"/>
                    <a:pt x="14914" y="7648"/>
                    <a:pt x="14632" y="13852"/>
                  </a:cubicBezTo>
                  <a:lnTo>
                    <a:pt x="24229" y="13852"/>
                  </a:lnTo>
                  <a:cubicBezTo>
                    <a:pt x="24309" y="12492"/>
                    <a:pt x="24252" y="11121"/>
                    <a:pt x="24068" y="9762"/>
                  </a:cubicBezTo>
                  <a:cubicBezTo>
                    <a:pt x="24007" y="9763"/>
                    <a:pt x="23947" y="9764"/>
                    <a:pt x="23887" y="9764"/>
                  </a:cubicBezTo>
                  <a:cubicBezTo>
                    <a:pt x="16974" y="9764"/>
                    <a:pt x="18039" y="0"/>
                    <a:pt x="866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0" name="Google Shape;2610;p45"/>
            <p:cNvSpPr/>
            <p:nvPr/>
          </p:nvSpPr>
          <p:spPr>
            <a:xfrm rot="1213526">
              <a:off x="7482637" y="4014315"/>
              <a:ext cx="183767" cy="198492"/>
            </a:xfrm>
            <a:custGeom>
              <a:avLst/>
              <a:gdLst/>
              <a:ahLst/>
              <a:cxnLst/>
              <a:rect l="l" t="t" r="r" b="b"/>
              <a:pathLst>
                <a:path w="7351" h="7940" extrusionOk="0">
                  <a:moveTo>
                    <a:pt x="6836" y="0"/>
                  </a:moveTo>
                  <a:cubicBezTo>
                    <a:pt x="6812" y="0"/>
                    <a:pt x="6788" y="3"/>
                    <a:pt x="6763" y="9"/>
                  </a:cubicBezTo>
                  <a:cubicBezTo>
                    <a:pt x="3411" y="712"/>
                    <a:pt x="439" y="4191"/>
                    <a:pt x="12" y="7567"/>
                  </a:cubicBezTo>
                  <a:cubicBezTo>
                    <a:pt x="1" y="7705"/>
                    <a:pt x="58" y="7843"/>
                    <a:pt x="197" y="7901"/>
                  </a:cubicBezTo>
                  <a:cubicBezTo>
                    <a:pt x="244" y="7928"/>
                    <a:pt x="294" y="7940"/>
                    <a:pt x="343" y="7940"/>
                  </a:cubicBezTo>
                  <a:cubicBezTo>
                    <a:pt x="464" y="7940"/>
                    <a:pt x="581" y="7869"/>
                    <a:pt x="646" y="7763"/>
                  </a:cubicBezTo>
                  <a:cubicBezTo>
                    <a:pt x="4033" y="1196"/>
                    <a:pt x="7351" y="1138"/>
                    <a:pt x="7178" y="286"/>
                  </a:cubicBezTo>
                  <a:cubicBezTo>
                    <a:pt x="7148" y="125"/>
                    <a:pt x="6996" y="0"/>
                    <a:pt x="68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1" name="Google Shape;2611;p45"/>
            <p:cNvSpPr/>
            <p:nvPr/>
          </p:nvSpPr>
          <p:spPr>
            <a:xfrm rot="1213526">
              <a:off x="7874356" y="4067136"/>
              <a:ext cx="53873" cy="31124"/>
            </a:xfrm>
            <a:custGeom>
              <a:avLst/>
              <a:gdLst/>
              <a:ahLst/>
              <a:cxnLst/>
              <a:rect l="l" t="t" r="r" b="b"/>
              <a:pathLst>
                <a:path w="2155" h="1245" extrusionOk="0">
                  <a:moveTo>
                    <a:pt x="150" y="0"/>
                  </a:moveTo>
                  <a:cubicBezTo>
                    <a:pt x="81" y="0"/>
                    <a:pt x="23" y="46"/>
                    <a:pt x="23" y="127"/>
                  </a:cubicBezTo>
                  <a:cubicBezTo>
                    <a:pt x="0" y="415"/>
                    <a:pt x="104" y="703"/>
                    <a:pt x="311" y="910"/>
                  </a:cubicBezTo>
                  <a:cubicBezTo>
                    <a:pt x="507" y="1129"/>
                    <a:pt x="784" y="1245"/>
                    <a:pt x="1072" y="1245"/>
                  </a:cubicBezTo>
                  <a:lnTo>
                    <a:pt x="1083" y="1245"/>
                  </a:lnTo>
                  <a:cubicBezTo>
                    <a:pt x="1371" y="1245"/>
                    <a:pt x="1648" y="1118"/>
                    <a:pt x="1844" y="910"/>
                  </a:cubicBezTo>
                  <a:cubicBezTo>
                    <a:pt x="2051" y="703"/>
                    <a:pt x="2155" y="427"/>
                    <a:pt x="2132" y="127"/>
                  </a:cubicBezTo>
                  <a:cubicBezTo>
                    <a:pt x="2109" y="69"/>
                    <a:pt x="2051" y="0"/>
                    <a:pt x="1982" y="0"/>
                  </a:cubicBezTo>
                  <a:cubicBezTo>
                    <a:pt x="1901" y="0"/>
                    <a:pt x="1867" y="69"/>
                    <a:pt x="1867" y="139"/>
                  </a:cubicBezTo>
                  <a:cubicBezTo>
                    <a:pt x="1878" y="369"/>
                    <a:pt x="1786" y="576"/>
                    <a:pt x="1648" y="738"/>
                  </a:cubicBezTo>
                  <a:cubicBezTo>
                    <a:pt x="1486" y="899"/>
                    <a:pt x="1291" y="1003"/>
                    <a:pt x="1072" y="1003"/>
                  </a:cubicBezTo>
                  <a:cubicBezTo>
                    <a:pt x="853" y="1003"/>
                    <a:pt x="634" y="910"/>
                    <a:pt x="496" y="738"/>
                  </a:cubicBezTo>
                  <a:cubicBezTo>
                    <a:pt x="334" y="565"/>
                    <a:pt x="254" y="357"/>
                    <a:pt x="265" y="139"/>
                  </a:cubicBezTo>
                  <a:cubicBezTo>
                    <a:pt x="265" y="69"/>
                    <a:pt x="219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2" name="Google Shape;2612;p45"/>
            <p:cNvSpPr/>
            <p:nvPr/>
          </p:nvSpPr>
          <p:spPr>
            <a:xfrm rot="1213526">
              <a:off x="7942019" y="4077808"/>
              <a:ext cx="80947" cy="40548"/>
            </a:xfrm>
            <a:custGeom>
              <a:avLst/>
              <a:gdLst/>
              <a:ahLst/>
              <a:cxnLst/>
              <a:rect l="l" t="t" r="r" b="b"/>
              <a:pathLst>
                <a:path w="3238" h="1622" extrusionOk="0">
                  <a:moveTo>
                    <a:pt x="206" y="0"/>
                  </a:moveTo>
                  <a:cubicBezTo>
                    <a:pt x="192" y="0"/>
                    <a:pt x="177" y="3"/>
                    <a:pt x="161" y="9"/>
                  </a:cubicBezTo>
                  <a:cubicBezTo>
                    <a:pt x="81" y="20"/>
                    <a:pt x="0" y="124"/>
                    <a:pt x="35" y="204"/>
                  </a:cubicBezTo>
                  <a:cubicBezTo>
                    <a:pt x="150" y="803"/>
                    <a:pt x="599" y="1241"/>
                    <a:pt x="1118" y="1310"/>
                  </a:cubicBezTo>
                  <a:cubicBezTo>
                    <a:pt x="1152" y="1310"/>
                    <a:pt x="1210" y="1333"/>
                    <a:pt x="1256" y="1333"/>
                  </a:cubicBezTo>
                  <a:cubicBezTo>
                    <a:pt x="1521" y="1333"/>
                    <a:pt x="1763" y="1241"/>
                    <a:pt x="1959" y="1091"/>
                  </a:cubicBezTo>
                  <a:lnTo>
                    <a:pt x="2523" y="1575"/>
                  </a:lnTo>
                  <a:cubicBezTo>
                    <a:pt x="2558" y="1598"/>
                    <a:pt x="2592" y="1621"/>
                    <a:pt x="2638" y="1621"/>
                  </a:cubicBezTo>
                  <a:cubicBezTo>
                    <a:pt x="2685" y="1621"/>
                    <a:pt x="2742" y="1610"/>
                    <a:pt x="2765" y="1564"/>
                  </a:cubicBezTo>
                  <a:cubicBezTo>
                    <a:pt x="2823" y="1495"/>
                    <a:pt x="2823" y="1391"/>
                    <a:pt x="2754" y="1322"/>
                  </a:cubicBezTo>
                  <a:lnTo>
                    <a:pt x="2224" y="861"/>
                  </a:lnTo>
                  <a:cubicBezTo>
                    <a:pt x="2247" y="815"/>
                    <a:pt x="2281" y="769"/>
                    <a:pt x="2304" y="746"/>
                  </a:cubicBezTo>
                  <a:lnTo>
                    <a:pt x="2984" y="988"/>
                  </a:lnTo>
                  <a:cubicBezTo>
                    <a:pt x="2996" y="988"/>
                    <a:pt x="3030" y="999"/>
                    <a:pt x="3042" y="999"/>
                  </a:cubicBezTo>
                  <a:cubicBezTo>
                    <a:pt x="3111" y="999"/>
                    <a:pt x="3180" y="953"/>
                    <a:pt x="3203" y="884"/>
                  </a:cubicBezTo>
                  <a:cubicBezTo>
                    <a:pt x="3238" y="769"/>
                    <a:pt x="3191" y="665"/>
                    <a:pt x="3088" y="642"/>
                  </a:cubicBezTo>
                  <a:lnTo>
                    <a:pt x="2454" y="423"/>
                  </a:lnTo>
                  <a:cubicBezTo>
                    <a:pt x="2489" y="354"/>
                    <a:pt x="2500" y="285"/>
                    <a:pt x="2523" y="204"/>
                  </a:cubicBezTo>
                  <a:cubicBezTo>
                    <a:pt x="2535" y="124"/>
                    <a:pt x="2489" y="20"/>
                    <a:pt x="2397" y="9"/>
                  </a:cubicBezTo>
                  <a:cubicBezTo>
                    <a:pt x="2390" y="8"/>
                    <a:pt x="2383" y="7"/>
                    <a:pt x="2375" y="7"/>
                  </a:cubicBezTo>
                  <a:cubicBezTo>
                    <a:pt x="2299" y="7"/>
                    <a:pt x="2210" y="62"/>
                    <a:pt x="2189" y="135"/>
                  </a:cubicBezTo>
                  <a:cubicBezTo>
                    <a:pt x="2082" y="630"/>
                    <a:pt x="1674" y="994"/>
                    <a:pt x="1245" y="994"/>
                  </a:cubicBezTo>
                  <a:cubicBezTo>
                    <a:pt x="1214" y="994"/>
                    <a:pt x="1183" y="992"/>
                    <a:pt x="1152" y="988"/>
                  </a:cubicBezTo>
                  <a:cubicBezTo>
                    <a:pt x="772" y="930"/>
                    <a:pt x="450" y="596"/>
                    <a:pt x="369" y="135"/>
                  </a:cubicBezTo>
                  <a:cubicBezTo>
                    <a:pt x="350" y="68"/>
                    <a:pt x="28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3" name="Google Shape;2613;p45"/>
            <p:cNvSpPr/>
            <p:nvPr/>
          </p:nvSpPr>
          <p:spPr>
            <a:xfrm rot="1213526">
              <a:off x="7789030" y="4021013"/>
              <a:ext cx="80097" cy="39623"/>
            </a:xfrm>
            <a:custGeom>
              <a:avLst/>
              <a:gdLst/>
              <a:ahLst/>
              <a:cxnLst/>
              <a:rect l="l" t="t" r="r" b="b"/>
              <a:pathLst>
                <a:path w="3204" h="1585" extrusionOk="0">
                  <a:moveTo>
                    <a:pt x="861" y="1"/>
                  </a:moveTo>
                  <a:cubicBezTo>
                    <a:pt x="847" y="1"/>
                    <a:pt x="833" y="3"/>
                    <a:pt x="819" y="6"/>
                  </a:cubicBezTo>
                  <a:cubicBezTo>
                    <a:pt x="738" y="18"/>
                    <a:pt x="681" y="121"/>
                    <a:pt x="692" y="202"/>
                  </a:cubicBezTo>
                  <a:cubicBezTo>
                    <a:pt x="704" y="271"/>
                    <a:pt x="738" y="352"/>
                    <a:pt x="761" y="421"/>
                  </a:cubicBezTo>
                  <a:lnTo>
                    <a:pt x="128" y="640"/>
                  </a:lnTo>
                  <a:cubicBezTo>
                    <a:pt x="47" y="663"/>
                    <a:pt x="1" y="766"/>
                    <a:pt x="24" y="847"/>
                  </a:cubicBezTo>
                  <a:cubicBezTo>
                    <a:pt x="59" y="928"/>
                    <a:pt x="116" y="962"/>
                    <a:pt x="185" y="962"/>
                  </a:cubicBezTo>
                  <a:cubicBezTo>
                    <a:pt x="197" y="962"/>
                    <a:pt x="231" y="962"/>
                    <a:pt x="243" y="951"/>
                  </a:cubicBezTo>
                  <a:lnTo>
                    <a:pt x="923" y="709"/>
                  </a:lnTo>
                  <a:cubicBezTo>
                    <a:pt x="946" y="755"/>
                    <a:pt x="980" y="789"/>
                    <a:pt x="1003" y="824"/>
                  </a:cubicBezTo>
                  <a:lnTo>
                    <a:pt x="473" y="1285"/>
                  </a:lnTo>
                  <a:cubicBezTo>
                    <a:pt x="404" y="1342"/>
                    <a:pt x="404" y="1458"/>
                    <a:pt x="462" y="1527"/>
                  </a:cubicBezTo>
                  <a:cubicBezTo>
                    <a:pt x="485" y="1573"/>
                    <a:pt x="542" y="1584"/>
                    <a:pt x="588" y="1584"/>
                  </a:cubicBezTo>
                  <a:cubicBezTo>
                    <a:pt x="635" y="1584"/>
                    <a:pt x="658" y="1573"/>
                    <a:pt x="704" y="1538"/>
                  </a:cubicBezTo>
                  <a:lnTo>
                    <a:pt x="1268" y="1054"/>
                  </a:lnTo>
                  <a:cubicBezTo>
                    <a:pt x="1476" y="1216"/>
                    <a:pt x="1718" y="1296"/>
                    <a:pt x="1971" y="1296"/>
                  </a:cubicBezTo>
                  <a:cubicBezTo>
                    <a:pt x="2017" y="1296"/>
                    <a:pt x="2075" y="1296"/>
                    <a:pt x="2121" y="1285"/>
                  </a:cubicBezTo>
                  <a:cubicBezTo>
                    <a:pt x="2651" y="1216"/>
                    <a:pt x="3088" y="766"/>
                    <a:pt x="3204" y="179"/>
                  </a:cubicBezTo>
                  <a:cubicBezTo>
                    <a:pt x="3204" y="121"/>
                    <a:pt x="3146" y="18"/>
                    <a:pt x="3054" y="6"/>
                  </a:cubicBezTo>
                  <a:cubicBezTo>
                    <a:pt x="3042" y="3"/>
                    <a:pt x="3029" y="1"/>
                    <a:pt x="3017" y="1"/>
                  </a:cubicBezTo>
                  <a:cubicBezTo>
                    <a:pt x="2944" y="1"/>
                    <a:pt x="2868" y="54"/>
                    <a:pt x="2858" y="133"/>
                  </a:cubicBezTo>
                  <a:cubicBezTo>
                    <a:pt x="2766" y="594"/>
                    <a:pt x="2432" y="928"/>
                    <a:pt x="2063" y="985"/>
                  </a:cubicBezTo>
                  <a:cubicBezTo>
                    <a:pt x="2032" y="989"/>
                    <a:pt x="2001" y="991"/>
                    <a:pt x="1970" y="991"/>
                  </a:cubicBezTo>
                  <a:cubicBezTo>
                    <a:pt x="1542" y="991"/>
                    <a:pt x="1134" y="627"/>
                    <a:pt x="1026" y="133"/>
                  </a:cubicBezTo>
                  <a:cubicBezTo>
                    <a:pt x="1016" y="54"/>
                    <a:pt x="940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4" name="Google Shape;2614;p45"/>
            <p:cNvSpPr/>
            <p:nvPr/>
          </p:nvSpPr>
          <p:spPr>
            <a:xfrm rot="1213526">
              <a:off x="7084930" y="4306060"/>
              <a:ext cx="567001" cy="329286"/>
            </a:xfrm>
            <a:custGeom>
              <a:avLst/>
              <a:gdLst/>
              <a:ahLst/>
              <a:cxnLst/>
              <a:rect l="l" t="t" r="r" b="b"/>
              <a:pathLst>
                <a:path w="22681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6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3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5" name="Google Shape;2615;p45"/>
            <p:cNvSpPr/>
            <p:nvPr/>
          </p:nvSpPr>
          <p:spPr>
            <a:xfrm rot="1213526">
              <a:off x="7132256" y="444287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5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10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6" name="Google Shape;2616;p45"/>
            <p:cNvSpPr/>
            <p:nvPr/>
          </p:nvSpPr>
          <p:spPr>
            <a:xfrm rot="1213526">
              <a:off x="7346851" y="434217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7" name="Google Shape;2617;p45"/>
            <p:cNvSpPr/>
            <p:nvPr/>
          </p:nvSpPr>
          <p:spPr>
            <a:xfrm rot="1213526">
              <a:off x="7115770" y="438002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9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6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8" name="Google Shape;2618;p45"/>
            <p:cNvSpPr/>
            <p:nvPr/>
          </p:nvSpPr>
          <p:spPr>
            <a:xfrm rot="1213526">
              <a:off x="7226877" y="433539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8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9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9" name="Google Shape;2619;p45"/>
            <p:cNvSpPr/>
            <p:nvPr/>
          </p:nvSpPr>
          <p:spPr>
            <a:xfrm rot="1213526">
              <a:off x="7767335" y="4557485"/>
              <a:ext cx="566976" cy="329286"/>
            </a:xfrm>
            <a:custGeom>
              <a:avLst/>
              <a:gdLst/>
              <a:ahLst/>
              <a:cxnLst/>
              <a:rect l="l" t="t" r="r" b="b"/>
              <a:pathLst>
                <a:path w="22680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5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2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0" name="Google Shape;2620;p45"/>
            <p:cNvSpPr/>
            <p:nvPr/>
          </p:nvSpPr>
          <p:spPr>
            <a:xfrm rot="1213526">
              <a:off x="7814660" y="469430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4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09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1" name="Google Shape;2621;p45"/>
            <p:cNvSpPr/>
            <p:nvPr/>
          </p:nvSpPr>
          <p:spPr>
            <a:xfrm rot="1213526">
              <a:off x="8029256" y="459360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2" name="Google Shape;2622;p45"/>
            <p:cNvSpPr/>
            <p:nvPr/>
          </p:nvSpPr>
          <p:spPr>
            <a:xfrm rot="1213526">
              <a:off x="7798174" y="463145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8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5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3" name="Google Shape;2623;p45"/>
            <p:cNvSpPr/>
            <p:nvPr/>
          </p:nvSpPr>
          <p:spPr>
            <a:xfrm rot="1213526">
              <a:off x="7909281" y="458682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7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8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24" name="Google Shape;2624;p45"/>
          <p:cNvGrpSpPr/>
          <p:nvPr/>
        </p:nvGrpSpPr>
        <p:grpSpPr>
          <a:xfrm flipH="1">
            <a:off x="815865" y="2042471"/>
            <a:ext cx="1151809" cy="1628119"/>
            <a:chOff x="7443636" y="3805766"/>
            <a:chExt cx="863857" cy="1221089"/>
          </a:xfrm>
        </p:grpSpPr>
        <p:sp>
          <p:nvSpPr>
            <p:cNvPr id="2625" name="Google Shape;2625;p45"/>
            <p:cNvSpPr/>
            <p:nvPr/>
          </p:nvSpPr>
          <p:spPr>
            <a:xfrm>
              <a:off x="7444453" y="3805944"/>
              <a:ext cx="754159" cy="1220556"/>
            </a:xfrm>
            <a:custGeom>
              <a:avLst/>
              <a:gdLst/>
              <a:ahLst/>
              <a:cxnLst/>
              <a:rect l="l" t="t" r="r" b="b"/>
              <a:pathLst>
                <a:path w="21223" h="34348" extrusionOk="0">
                  <a:moveTo>
                    <a:pt x="17154" y="1"/>
                  </a:moveTo>
                  <a:cubicBezTo>
                    <a:pt x="15732" y="1"/>
                    <a:pt x="14383" y="835"/>
                    <a:pt x="13803" y="2230"/>
                  </a:cubicBezTo>
                  <a:lnTo>
                    <a:pt x="6268" y="20168"/>
                  </a:lnTo>
                  <a:cubicBezTo>
                    <a:pt x="3664" y="20537"/>
                    <a:pt x="1464" y="22299"/>
                    <a:pt x="565" y="24776"/>
                  </a:cubicBezTo>
                  <a:cubicBezTo>
                    <a:pt x="381" y="25272"/>
                    <a:pt x="266" y="25779"/>
                    <a:pt x="197" y="26297"/>
                  </a:cubicBezTo>
                  <a:cubicBezTo>
                    <a:pt x="174" y="26481"/>
                    <a:pt x="151" y="26666"/>
                    <a:pt x="139" y="26838"/>
                  </a:cubicBezTo>
                  <a:cubicBezTo>
                    <a:pt x="1" y="29765"/>
                    <a:pt x="1648" y="32484"/>
                    <a:pt x="4310" y="33705"/>
                  </a:cubicBezTo>
                  <a:cubicBezTo>
                    <a:pt x="4367" y="33739"/>
                    <a:pt x="4436" y="33762"/>
                    <a:pt x="4505" y="33797"/>
                  </a:cubicBezTo>
                  <a:cubicBezTo>
                    <a:pt x="5394" y="34168"/>
                    <a:pt x="6324" y="34347"/>
                    <a:pt x="7246" y="34347"/>
                  </a:cubicBezTo>
                  <a:cubicBezTo>
                    <a:pt x="9385" y="34347"/>
                    <a:pt x="11473" y="33383"/>
                    <a:pt x="12858" y="31620"/>
                  </a:cubicBezTo>
                  <a:cubicBezTo>
                    <a:pt x="14828" y="29108"/>
                    <a:pt x="14886" y="25571"/>
                    <a:pt x="12985" y="22991"/>
                  </a:cubicBezTo>
                  <a:lnTo>
                    <a:pt x="17835" y="11412"/>
                  </a:lnTo>
                  <a:lnTo>
                    <a:pt x="20485" y="5087"/>
                  </a:lnTo>
                  <a:cubicBezTo>
                    <a:pt x="21222" y="3371"/>
                    <a:pt x="20554" y="1378"/>
                    <a:pt x="18929" y="456"/>
                  </a:cubicBezTo>
                  <a:cubicBezTo>
                    <a:pt x="18803" y="398"/>
                    <a:pt x="18688" y="329"/>
                    <a:pt x="18561" y="283"/>
                  </a:cubicBezTo>
                  <a:cubicBezTo>
                    <a:pt x="18101" y="92"/>
                    <a:pt x="17624" y="1"/>
                    <a:pt x="1715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6" name="Google Shape;2626;p45"/>
            <p:cNvSpPr/>
            <p:nvPr/>
          </p:nvSpPr>
          <p:spPr>
            <a:xfrm rot="-1337007">
              <a:off x="8089950" y="4477264"/>
              <a:ext cx="201065" cy="126510"/>
            </a:xfrm>
            <a:custGeom>
              <a:avLst/>
              <a:gdLst/>
              <a:ahLst/>
              <a:cxnLst/>
              <a:rect l="l" t="t" r="r" b="b"/>
              <a:pathLst>
                <a:path w="5658" h="3560" extrusionOk="0">
                  <a:moveTo>
                    <a:pt x="2459" y="0"/>
                  </a:moveTo>
                  <a:cubicBezTo>
                    <a:pt x="1450" y="0"/>
                    <a:pt x="596" y="390"/>
                    <a:pt x="105" y="914"/>
                  </a:cubicBezTo>
                  <a:cubicBezTo>
                    <a:pt x="82" y="937"/>
                    <a:pt x="59" y="971"/>
                    <a:pt x="24" y="1006"/>
                  </a:cubicBezTo>
                  <a:cubicBezTo>
                    <a:pt x="1" y="1029"/>
                    <a:pt x="24" y="1075"/>
                    <a:pt x="59" y="1087"/>
                  </a:cubicBezTo>
                  <a:cubicBezTo>
                    <a:pt x="2086" y="1432"/>
                    <a:pt x="2697" y="2630"/>
                    <a:pt x="3123" y="3057"/>
                  </a:cubicBezTo>
                  <a:lnTo>
                    <a:pt x="3227" y="3160"/>
                  </a:lnTo>
                  <a:cubicBezTo>
                    <a:pt x="3487" y="3427"/>
                    <a:pt x="3835" y="3559"/>
                    <a:pt x="4184" y="3559"/>
                  </a:cubicBezTo>
                  <a:cubicBezTo>
                    <a:pt x="4530" y="3559"/>
                    <a:pt x="4876" y="3430"/>
                    <a:pt x="5139" y="3172"/>
                  </a:cubicBezTo>
                  <a:cubicBezTo>
                    <a:pt x="5531" y="2803"/>
                    <a:pt x="5658" y="2239"/>
                    <a:pt x="5450" y="1755"/>
                  </a:cubicBezTo>
                  <a:cubicBezTo>
                    <a:pt x="5128" y="868"/>
                    <a:pt x="3987" y="61"/>
                    <a:pt x="2628" y="4"/>
                  </a:cubicBezTo>
                  <a:cubicBezTo>
                    <a:pt x="2571" y="1"/>
                    <a:pt x="2515" y="0"/>
                    <a:pt x="245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7" name="Google Shape;2627;p45"/>
            <p:cNvSpPr/>
            <p:nvPr/>
          </p:nvSpPr>
          <p:spPr>
            <a:xfrm rot="-712510">
              <a:off x="8099164" y="4681799"/>
              <a:ext cx="107708" cy="153727"/>
            </a:xfrm>
            <a:custGeom>
              <a:avLst/>
              <a:gdLst/>
              <a:ahLst/>
              <a:cxnLst/>
              <a:rect l="l" t="t" r="r" b="b"/>
              <a:pathLst>
                <a:path w="3031" h="4326" extrusionOk="0">
                  <a:moveTo>
                    <a:pt x="168" y="1"/>
                  </a:moveTo>
                  <a:cubicBezTo>
                    <a:pt x="31" y="1"/>
                    <a:pt x="313" y="445"/>
                    <a:pt x="404" y="969"/>
                  </a:cubicBezTo>
                  <a:lnTo>
                    <a:pt x="438" y="1176"/>
                  </a:lnTo>
                  <a:cubicBezTo>
                    <a:pt x="565" y="1844"/>
                    <a:pt x="323" y="2328"/>
                    <a:pt x="243" y="2708"/>
                  </a:cubicBezTo>
                  <a:lnTo>
                    <a:pt x="243" y="2697"/>
                  </a:lnTo>
                  <a:lnTo>
                    <a:pt x="243" y="2697"/>
                  </a:lnTo>
                  <a:cubicBezTo>
                    <a:pt x="1" y="3296"/>
                    <a:pt x="289" y="3987"/>
                    <a:pt x="888" y="4241"/>
                  </a:cubicBezTo>
                  <a:lnTo>
                    <a:pt x="911" y="4252"/>
                  </a:lnTo>
                  <a:cubicBezTo>
                    <a:pt x="1045" y="4302"/>
                    <a:pt x="1184" y="4326"/>
                    <a:pt x="1322" y="4326"/>
                  </a:cubicBezTo>
                  <a:cubicBezTo>
                    <a:pt x="1502" y="4326"/>
                    <a:pt x="1680" y="4285"/>
                    <a:pt x="1844" y="4206"/>
                  </a:cubicBezTo>
                  <a:cubicBezTo>
                    <a:pt x="1902" y="4183"/>
                    <a:pt x="1959" y="4148"/>
                    <a:pt x="2017" y="4114"/>
                  </a:cubicBezTo>
                  <a:cubicBezTo>
                    <a:pt x="2201" y="3987"/>
                    <a:pt x="2339" y="3803"/>
                    <a:pt x="2432" y="3595"/>
                  </a:cubicBezTo>
                  <a:lnTo>
                    <a:pt x="2466" y="3515"/>
                  </a:lnTo>
                  <a:cubicBezTo>
                    <a:pt x="3031" y="2040"/>
                    <a:pt x="2017" y="208"/>
                    <a:pt x="208" y="1"/>
                  </a:cubicBezTo>
                  <a:lnTo>
                    <a:pt x="173" y="1"/>
                  </a:ln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8" name="Google Shape;2628;p45"/>
            <p:cNvSpPr/>
            <p:nvPr/>
          </p:nvSpPr>
          <p:spPr>
            <a:xfrm>
              <a:off x="7443636" y="3805766"/>
              <a:ext cx="754550" cy="1221089"/>
            </a:xfrm>
            <a:custGeom>
              <a:avLst/>
              <a:gdLst/>
              <a:ahLst/>
              <a:cxnLst/>
              <a:rect l="l" t="t" r="r" b="b"/>
              <a:pathLst>
                <a:path w="21234" h="34363" extrusionOk="0">
                  <a:moveTo>
                    <a:pt x="17154" y="1"/>
                  </a:moveTo>
                  <a:cubicBezTo>
                    <a:pt x="15729" y="1"/>
                    <a:pt x="14382" y="839"/>
                    <a:pt x="13803" y="2224"/>
                  </a:cubicBezTo>
                  <a:lnTo>
                    <a:pt x="6268" y="20173"/>
                  </a:lnTo>
                  <a:cubicBezTo>
                    <a:pt x="3664" y="20542"/>
                    <a:pt x="1475" y="22304"/>
                    <a:pt x="565" y="24781"/>
                  </a:cubicBezTo>
                  <a:cubicBezTo>
                    <a:pt x="381" y="25288"/>
                    <a:pt x="266" y="25784"/>
                    <a:pt x="197" y="26302"/>
                  </a:cubicBezTo>
                  <a:cubicBezTo>
                    <a:pt x="174" y="26498"/>
                    <a:pt x="162" y="26671"/>
                    <a:pt x="151" y="26855"/>
                  </a:cubicBezTo>
                  <a:cubicBezTo>
                    <a:pt x="1" y="29758"/>
                    <a:pt x="1671" y="32523"/>
                    <a:pt x="4310" y="33721"/>
                  </a:cubicBezTo>
                  <a:cubicBezTo>
                    <a:pt x="4379" y="33744"/>
                    <a:pt x="4436" y="33779"/>
                    <a:pt x="4505" y="33814"/>
                  </a:cubicBezTo>
                  <a:cubicBezTo>
                    <a:pt x="5402" y="34186"/>
                    <a:pt x="6332" y="34363"/>
                    <a:pt x="7248" y="34363"/>
                  </a:cubicBezTo>
                  <a:cubicBezTo>
                    <a:pt x="10039" y="34363"/>
                    <a:pt x="12695" y="32721"/>
                    <a:pt x="13849" y="29989"/>
                  </a:cubicBezTo>
                  <a:cubicBezTo>
                    <a:pt x="14828" y="27673"/>
                    <a:pt x="14494" y="25012"/>
                    <a:pt x="12996" y="22984"/>
                  </a:cubicBezTo>
                  <a:lnTo>
                    <a:pt x="20496" y="5081"/>
                  </a:lnTo>
                  <a:cubicBezTo>
                    <a:pt x="21234" y="3353"/>
                    <a:pt x="20565" y="1348"/>
                    <a:pt x="18941" y="461"/>
                  </a:cubicBezTo>
                  <a:cubicBezTo>
                    <a:pt x="18826" y="403"/>
                    <a:pt x="18699" y="346"/>
                    <a:pt x="18572" y="288"/>
                  </a:cubicBezTo>
                  <a:cubicBezTo>
                    <a:pt x="18108" y="93"/>
                    <a:pt x="17626" y="1"/>
                    <a:pt x="171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9" name="Google Shape;2629;p45"/>
            <p:cNvSpPr/>
            <p:nvPr/>
          </p:nvSpPr>
          <p:spPr>
            <a:xfrm>
              <a:off x="7479667" y="3841157"/>
              <a:ext cx="678825" cy="1150375"/>
            </a:xfrm>
            <a:custGeom>
              <a:avLst/>
              <a:gdLst/>
              <a:ahLst/>
              <a:cxnLst/>
              <a:rect l="l" t="t" r="r" b="b"/>
              <a:pathLst>
                <a:path w="19103" h="32373" extrusionOk="0">
                  <a:moveTo>
                    <a:pt x="16136" y="1"/>
                  </a:moveTo>
                  <a:cubicBezTo>
                    <a:pt x="15101" y="1"/>
                    <a:pt x="14125" y="610"/>
                    <a:pt x="13710" y="1619"/>
                  </a:cubicBezTo>
                  <a:lnTo>
                    <a:pt x="6164" y="19603"/>
                  </a:lnTo>
                  <a:cubicBezTo>
                    <a:pt x="6026" y="19914"/>
                    <a:pt x="5761" y="20110"/>
                    <a:pt x="5427" y="20156"/>
                  </a:cubicBezTo>
                  <a:cubicBezTo>
                    <a:pt x="3169" y="20467"/>
                    <a:pt x="1279" y="21988"/>
                    <a:pt x="484" y="24131"/>
                  </a:cubicBezTo>
                  <a:cubicBezTo>
                    <a:pt x="346" y="24523"/>
                    <a:pt x="243" y="24937"/>
                    <a:pt x="185" y="25341"/>
                  </a:cubicBezTo>
                  <a:cubicBezTo>
                    <a:pt x="150" y="25525"/>
                    <a:pt x="139" y="25698"/>
                    <a:pt x="127" y="25882"/>
                  </a:cubicBezTo>
                  <a:cubicBezTo>
                    <a:pt x="1" y="28347"/>
                    <a:pt x="1360" y="30755"/>
                    <a:pt x="3710" y="31815"/>
                  </a:cubicBezTo>
                  <a:cubicBezTo>
                    <a:pt x="3768" y="31850"/>
                    <a:pt x="3826" y="31861"/>
                    <a:pt x="3883" y="31896"/>
                  </a:cubicBezTo>
                  <a:cubicBezTo>
                    <a:pt x="4641" y="32214"/>
                    <a:pt x="5443" y="32373"/>
                    <a:pt x="6244" y="32373"/>
                  </a:cubicBezTo>
                  <a:cubicBezTo>
                    <a:pt x="7039" y="32373"/>
                    <a:pt x="7832" y="32217"/>
                    <a:pt x="8584" y="31907"/>
                  </a:cubicBezTo>
                  <a:cubicBezTo>
                    <a:pt x="10104" y="31285"/>
                    <a:pt x="11291" y="30122"/>
                    <a:pt x="11925" y="28612"/>
                  </a:cubicBezTo>
                  <a:cubicBezTo>
                    <a:pt x="12777" y="26608"/>
                    <a:pt x="12466" y="24269"/>
                    <a:pt x="11153" y="22530"/>
                  </a:cubicBezTo>
                  <a:cubicBezTo>
                    <a:pt x="10968" y="22288"/>
                    <a:pt x="10934" y="21942"/>
                    <a:pt x="11061" y="21642"/>
                  </a:cubicBezTo>
                  <a:lnTo>
                    <a:pt x="18572" y="3728"/>
                  </a:lnTo>
                  <a:cubicBezTo>
                    <a:pt x="19102" y="2437"/>
                    <a:pt x="18630" y="986"/>
                    <a:pt x="17455" y="341"/>
                  </a:cubicBezTo>
                  <a:cubicBezTo>
                    <a:pt x="17362" y="294"/>
                    <a:pt x="17270" y="248"/>
                    <a:pt x="17178" y="214"/>
                  </a:cubicBezTo>
                  <a:cubicBezTo>
                    <a:pt x="16837" y="69"/>
                    <a:pt x="16483" y="1"/>
                    <a:pt x="16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0" name="Google Shape;2630;p45"/>
            <p:cNvSpPr/>
            <p:nvPr/>
          </p:nvSpPr>
          <p:spPr>
            <a:xfrm>
              <a:off x="7919751" y="3841584"/>
              <a:ext cx="239541" cy="243806"/>
            </a:xfrm>
            <a:custGeom>
              <a:avLst/>
              <a:gdLst/>
              <a:ahLst/>
              <a:cxnLst/>
              <a:rect l="l" t="t" r="r" b="b"/>
              <a:pathLst>
                <a:path w="6741" h="6861" extrusionOk="0">
                  <a:moveTo>
                    <a:pt x="3769" y="0"/>
                  </a:moveTo>
                  <a:cubicBezTo>
                    <a:pt x="2738" y="0"/>
                    <a:pt x="1760" y="609"/>
                    <a:pt x="1337" y="1619"/>
                  </a:cubicBezTo>
                  <a:lnTo>
                    <a:pt x="0" y="4822"/>
                  </a:lnTo>
                  <a:lnTo>
                    <a:pt x="4885" y="6861"/>
                  </a:lnTo>
                  <a:lnTo>
                    <a:pt x="6210" y="3704"/>
                  </a:lnTo>
                  <a:cubicBezTo>
                    <a:pt x="6740" y="2425"/>
                    <a:pt x="6245" y="974"/>
                    <a:pt x="5081" y="340"/>
                  </a:cubicBezTo>
                  <a:cubicBezTo>
                    <a:pt x="5000" y="294"/>
                    <a:pt x="4897" y="248"/>
                    <a:pt x="4805" y="213"/>
                  </a:cubicBezTo>
                  <a:cubicBezTo>
                    <a:pt x="4466" y="69"/>
                    <a:pt x="4115" y="0"/>
                    <a:pt x="376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1" name="Google Shape;2631;p45"/>
            <p:cNvSpPr/>
            <p:nvPr/>
          </p:nvSpPr>
          <p:spPr>
            <a:xfrm>
              <a:off x="7443636" y="4211844"/>
              <a:ext cx="634193" cy="814995"/>
            </a:xfrm>
            <a:custGeom>
              <a:avLst/>
              <a:gdLst/>
              <a:ahLst/>
              <a:cxnLst/>
              <a:rect l="l" t="t" r="r" b="b"/>
              <a:pathLst>
                <a:path w="17847" h="22935" extrusionOk="0">
                  <a:moveTo>
                    <a:pt x="17846" y="1"/>
                  </a:moveTo>
                  <a:lnTo>
                    <a:pt x="17846" y="1"/>
                  </a:lnTo>
                  <a:cubicBezTo>
                    <a:pt x="17524" y="47"/>
                    <a:pt x="17213" y="116"/>
                    <a:pt x="16913" y="220"/>
                  </a:cubicBezTo>
                  <a:cubicBezTo>
                    <a:pt x="16810" y="266"/>
                    <a:pt x="16729" y="289"/>
                    <a:pt x="16637" y="335"/>
                  </a:cubicBezTo>
                  <a:lnTo>
                    <a:pt x="12075" y="11222"/>
                  </a:lnTo>
                  <a:cubicBezTo>
                    <a:pt x="11936" y="11521"/>
                    <a:pt x="11982" y="11867"/>
                    <a:pt x="12167" y="12109"/>
                  </a:cubicBezTo>
                  <a:cubicBezTo>
                    <a:pt x="13480" y="13837"/>
                    <a:pt x="13768" y="16176"/>
                    <a:pt x="12939" y="18169"/>
                  </a:cubicBezTo>
                  <a:cubicBezTo>
                    <a:pt x="12305" y="19678"/>
                    <a:pt x="11107" y="20853"/>
                    <a:pt x="9598" y="21475"/>
                  </a:cubicBezTo>
                  <a:cubicBezTo>
                    <a:pt x="8850" y="21789"/>
                    <a:pt x="8060" y="21945"/>
                    <a:pt x="7269" y="21945"/>
                  </a:cubicBezTo>
                  <a:cubicBezTo>
                    <a:pt x="6464" y="21945"/>
                    <a:pt x="5659" y="21784"/>
                    <a:pt x="4897" y="21464"/>
                  </a:cubicBezTo>
                  <a:cubicBezTo>
                    <a:pt x="4840" y="21429"/>
                    <a:pt x="4782" y="21418"/>
                    <a:pt x="4724" y="21383"/>
                  </a:cubicBezTo>
                  <a:cubicBezTo>
                    <a:pt x="2386" y="20323"/>
                    <a:pt x="1015" y="17915"/>
                    <a:pt x="1141" y="15450"/>
                  </a:cubicBezTo>
                  <a:cubicBezTo>
                    <a:pt x="1153" y="15266"/>
                    <a:pt x="1176" y="15093"/>
                    <a:pt x="1199" y="14909"/>
                  </a:cubicBezTo>
                  <a:cubicBezTo>
                    <a:pt x="994" y="14869"/>
                    <a:pt x="790" y="14851"/>
                    <a:pt x="574" y="14851"/>
                  </a:cubicBezTo>
                  <a:cubicBezTo>
                    <a:pt x="474" y="14851"/>
                    <a:pt x="372" y="14855"/>
                    <a:pt x="266" y="14862"/>
                  </a:cubicBezTo>
                  <a:cubicBezTo>
                    <a:pt x="231" y="14862"/>
                    <a:pt x="220" y="14874"/>
                    <a:pt x="197" y="14874"/>
                  </a:cubicBezTo>
                  <a:cubicBezTo>
                    <a:pt x="174" y="15070"/>
                    <a:pt x="162" y="15243"/>
                    <a:pt x="151" y="15427"/>
                  </a:cubicBezTo>
                  <a:cubicBezTo>
                    <a:pt x="1" y="18330"/>
                    <a:pt x="1671" y="21095"/>
                    <a:pt x="4310" y="22293"/>
                  </a:cubicBezTo>
                  <a:cubicBezTo>
                    <a:pt x="4379" y="22316"/>
                    <a:pt x="4436" y="22351"/>
                    <a:pt x="4505" y="22386"/>
                  </a:cubicBezTo>
                  <a:cubicBezTo>
                    <a:pt x="5402" y="22758"/>
                    <a:pt x="6332" y="22935"/>
                    <a:pt x="7248" y="22935"/>
                  </a:cubicBezTo>
                  <a:cubicBezTo>
                    <a:pt x="10039" y="22935"/>
                    <a:pt x="12695" y="21293"/>
                    <a:pt x="13849" y="18561"/>
                  </a:cubicBezTo>
                  <a:cubicBezTo>
                    <a:pt x="14828" y="16245"/>
                    <a:pt x="14494" y="13584"/>
                    <a:pt x="12996" y="11579"/>
                  </a:cubicBezTo>
                  <a:lnTo>
                    <a:pt x="17846" y="1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2" name="Google Shape;2632;p45"/>
            <p:cNvSpPr/>
            <p:nvPr/>
          </p:nvSpPr>
          <p:spPr>
            <a:xfrm>
              <a:off x="7479667" y="4223321"/>
              <a:ext cx="554772" cy="768196"/>
            </a:xfrm>
            <a:custGeom>
              <a:avLst/>
              <a:gdLst/>
              <a:ahLst/>
              <a:cxnLst/>
              <a:rect l="l" t="t" r="r" b="b"/>
              <a:pathLst>
                <a:path w="15612" h="21618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058" y="242"/>
                    <a:pt x="14563" y="634"/>
                    <a:pt x="14114" y="1003"/>
                  </a:cubicBezTo>
                  <a:cubicBezTo>
                    <a:pt x="12120" y="2673"/>
                    <a:pt x="11245" y="5196"/>
                    <a:pt x="10427" y="7581"/>
                  </a:cubicBezTo>
                  <a:cubicBezTo>
                    <a:pt x="9713" y="9643"/>
                    <a:pt x="9402" y="11636"/>
                    <a:pt x="9793" y="13779"/>
                  </a:cubicBezTo>
                  <a:cubicBezTo>
                    <a:pt x="10200" y="15980"/>
                    <a:pt x="8715" y="17860"/>
                    <a:pt x="6402" y="17860"/>
                  </a:cubicBezTo>
                  <a:cubicBezTo>
                    <a:pt x="6354" y="17860"/>
                    <a:pt x="6305" y="17859"/>
                    <a:pt x="6256" y="17857"/>
                  </a:cubicBezTo>
                  <a:cubicBezTo>
                    <a:pt x="3779" y="17765"/>
                    <a:pt x="2512" y="15012"/>
                    <a:pt x="185" y="14586"/>
                  </a:cubicBezTo>
                  <a:cubicBezTo>
                    <a:pt x="150" y="14770"/>
                    <a:pt x="139" y="14943"/>
                    <a:pt x="127" y="15127"/>
                  </a:cubicBezTo>
                  <a:cubicBezTo>
                    <a:pt x="1" y="17592"/>
                    <a:pt x="1360" y="20000"/>
                    <a:pt x="3710" y="21060"/>
                  </a:cubicBezTo>
                  <a:cubicBezTo>
                    <a:pt x="3768" y="21095"/>
                    <a:pt x="3826" y="21106"/>
                    <a:pt x="3883" y="21141"/>
                  </a:cubicBezTo>
                  <a:cubicBezTo>
                    <a:pt x="4641" y="21459"/>
                    <a:pt x="5443" y="21618"/>
                    <a:pt x="6244" y="21618"/>
                  </a:cubicBezTo>
                  <a:cubicBezTo>
                    <a:pt x="7039" y="21618"/>
                    <a:pt x="7832" y="21462"/>
                    <a:pt x="8584" y="21152"/>
                  </a:cubicBezTo>
                  <a:cubicBezTo>
                    <a:pt x="12351" y="19620"/>
                    <a:pt x="13549" y="14954"/>
                    <a:pt x="11141" y="11775"/>
                  </a:cubicBezTo>
                  <a:cubicBezTo>
                    <a:pt x="10957" y="11533"/>
                    <a:pt x="10911" y="11187"/>
                    <a:pt x="11038" y="10887"/>
                  </a:cubicBezTo>
                  <a:lnTo>
                    <a:pt x="15611" y="0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3" name="Google Shape;2633;p45"/>
            <p:cNvSpPr/>
            <p:nvPr/>
          </p:nvSpPr>
          <p:spPr>
            <a:xfrm>
              <a:off x="7494804" y="4704481"/>
              <a:ext cx="137982" cy="79421"/>
            </a:xfrm>
            <a:custGeom>
              <a:avLst/>
              <a:gdLst/>
              <a:ahLst/>
              <a:cxnLst/>
              <a:rect l="l" t="t" r="r" b="b"/>
              <a:pathLst>
                <a:path w="3883" h="2235" extrusionOk="0">
                  <a:moveTo>
                    <a:pt x="1650" y="0"/>
                  </a:moveTo>
                  <a:cubicBezTo>
                    <a:pt x="1426" y="0"/>
                    <a:pt x="1209" y="42"/>
                    <a:pt x="1015" y="134"/>
                  </a:cubicBezTo>
                  <a:cubicBezTo>
                    <a:pt x="1" y="607"/>
                    <a:pt x="888" y="2035"/>
                    <a:pt x="2409" y="2220"/>
                  </a:cubicBezTo>
                  <a:cubicBezTo>
                    <a:pt x="2491" y="2230"/>
                    <a:pt x="2570" y="2235"/>
                    <a:pt x="2644" y="2235"/>
                  </a:cubicBezTo>
                  <a:cubicBezTo>
                    <a:pt x="3579" y="2235"/>
                    <a:pt x="3882" y="1469"/>
                    <a:pt x="3434" y="872"/>
                  </a:cubicBezTo>
                  <a:cubicBezTo>
                    <a:pt x="3054" y="371"/>
                    <a:pt x="2319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4" name="Google Shape;2634;p45"/>
            <p:cNvSpPr/>
            <p:nvPr/>
          </p:nvSpPr>
          <p:spPr>
            <a:xfrm>
              <a:off x="7749438" y="4806996"/>
              <a:ext cx="126611" cy="80131"/>
            </a:xfrm>
            <a:custGeom>
              <a:avLst/>
              <a:gdLst/>
              <a:ahLst/>
              <a:cxnLst/>
              <a:rect l="l" t="t" r="r" b="b"/>
              <a:pathLst>
                <a:path w="3563" h="2255" extrusionOk="0">
                  <a:moveTo>
                    <a:pt x="1341" y="1"/>
                  </a:moveTo>
                  <a:cubicBezTo>
                    <a:pt x="1265" y="1"/>
                    <a:pt x="1191" y="5"/>
                    <a:pt x="1118" y="14"/>
                  </a:cubicBezTo>
                  <a:cubicBezTo>
                    <a:pt x="300" y="118"/>
                    <a:pt x="1" y="982"/>
                    <a:pt x="876" y="1685"/>
                  </a:cubicBezTo>
                  <a:cubicBezTo>
                    <a:pt x="1358" y="2078"/>
                    <a:pt x="1910" y="2254"/>
                    <a:pt x="2375" y="2254"/>
                  </a:cubicBezTo>
                  <a:cubicBezTo>
                    <a:pt x="3066" y="2254"/>
                    <a:pt x="3562" y="1865"/>
                    <a:pt x="3342" y="1224"/>
                  </a:cubicBezTo>
                  <a:cubicBezTo>
                    <a:pt x="3079" y="478"/>
                    <a:pt x="2127" y="1"/>
                    <a:pt x="1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5" name="Google Shape;2635;p45"/>
            <p:cNvSpPr/>
            <p:nvPr/>
          </p:nvSpPr>
          <p:spPr>
            <a:xfrm>
              <a:off x="7963955" y="3993845"/>
              <a:ext cx="123662" cy="58810"/>
            </a:xfrm>
            <a:custGeom>
              <a:avLst/>
              <a:gdLst/>
              <a:ahLst/>
              <a:cxnLst/>
              <a:rect l="l" t="t" r="r" b="b"/>
              <a:pathLst>
                <a:path w="3480" h="1655" extrusionOk="0">
                  <a:moveTo>
                    <a:pt x="209" y="0"/>
                  </a:moveTo>
                  <a:cubicBezTo>
                    <a:pt x="142" y="0"/>
                    <a:pt x="72" y="45"/>
                    <a:pt x="47" y="122"/>
                  </a:cubicBezTo>
                  <a:cubicBezTo>
                    <a:pt x="1" y="203"/>
                    <a:pt x="47" y="318"/>
                    <a:pt x="150" y="352"/>
                  </a:cubicBezTo>
                  <a:lnTo>
                    <a:pt x="3215" y="1643"/>
                  </a:lnTo>
                  <a:cubicBezTo>
                    <a:pt x="3250" y="1654"/>
                    <a:pt x="3261" y="1654"/>
                    <a:pt x="3296" y="1654"/>
                  </a:cubicBezTo>
                  <a:cubicBezTo>
                    <a:pt x="3365" y="1654"/>
                    <a:pt x="3434" y="1620"/>
                    <a:pt x="3457" y="1539"/>
                  </a:cubicBezTo>
                  <a:cubicBezTo>
                    <a:pt x="3480" y="1458"/>
                    <a:pt x="3434" y="1355"/>
                    <a:pt x="3353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6" name="Google Shape;2636;p45"/>
            <p:cNvSpPr/>
            <p:nvPr/>
          </p:nvSpPr>
          <p:spPr>
            <a:xfrm>
              <a:off x="7981579" y="4064415"/>
              <a:ext cx="85177" cy="42678"/>
            </a:xfrm>
            <a:custGeom>
              <a:avLst/>
              <a:gdLst/>
              <a:ahLst/>
              <a:cxnLst/>
              <a:rect l="l" t="t" r="r" b="b"/>
              <a:pathLst>
                <a:path w="2397" h="1201" extrusionOk="0">
                  <a:moveTo>
                    <a:pt x="205" y="1"/>
                  </a:moveTo>
                  <a:cubicBezTo>
                    <a:pt x="133" y="1"/>
                    <a:pt x="63" y="40"/>
                    <a:pt x="46" y="117"/>
                  </a:cubicBezTo>
                  <a:cubicBezTo>
                    <a:pt x="0" y="210"/>
                    <a:pt x="46" y="325"/>
                    <a:pt x="138" y="348"/>
                  </a:cubicBezTo>
                  <a:lnTo>
                    <a:pt x="2131" y="1177"/>
                  </a:lnTo>
                  <a:cubicBezTo>
                    <a:pt x="2154" y="1200"/>
                    <a:pt x="2178" y="1200"/>
                    <a:pt x="2201" y="1200"/>
                  </a:cubicBezTo>
                  <a:cubicBezTo>
                    <a:pt x="2270" y="1200"/>
                    <a:pt x="2350" y="1154"/>
                    <a:pt x="2373" y="1085"/>
                  </a:cubicBezTo>
                  <a:cubicBezTo>
                    <a:pt x="2396" y="993"/>
                    <a:pt x="2350" y="889"/>
                    <a:pt x="2258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7" name="Google Shape;2637;p45"/>
            <p:cNvSpPr/>
            <p:nvPr/>
          </p:nvSpPr>
          <p:spPr>
            <a:xfrm>
              <a:off x="7918934" y="4101263"/>
              <a:ext cx="123662" cy="59059"/>
            </a:xfrm>
            <a:custGeom>
              <a:avLst/>
              <a:gdLst/>
              <a:ahLst/>
              <a:cxnLst/>
              <a:rect l="l" t="t" r="r" b="b"/>
              <a:pathLst>
                <a:path w="3480" h="1662" extrusionOk="0">
                  <a:moveTo>
                    <a:pt x="212" y="1"/>
                  </a:moveTo>
                  <a:cubicBezTo>
                    <a:pt x="144" y="1"/>
                    <a:pt x="72" y="40"/>
                    <a:pt x="47" y="117"/>
                  </a:cubicBezTo>
                  <a:cubicBezTo>
                    <a:pt x="0" y="209"/>
                    <a:pt x="47" y="325"/>
                    <a:pt x="150" y="348"/>
                  </a:cubicBezTo>
                  <a:lnTo>
                    <a:pt x="3215" y="1650"/>
                  </a:lnTo>
                  <a:cubicBezTo>
                    <a:pt x="3249" y="1661"/>
                    <a:pt x="3261" y="1661"/>
                    <a:pt x="3284" y="1661"/>
                  </a:cubicBezTo>
                  <a:cubicBezTo>
                    <a:pt x="3364" y="1661"/>
                    <a:pt x="3434" y="1615"/>
                    <a:pt x="3457" y="1546"/>
                  </a:cubicBezTo>
                  <a:cubicBezTo>
                    <a:pt x="3480" y="1454"/>
                    <a:pt x="3434" y="1362"/>
                    <a:pt x="3353" y="1315"/>
                  </a:cubicBezTo>
                  <a:lnTo>
                    <a:pt x="277" y="14"/>
                  </a:lnTo>
                  <a:cubicBezTo>
                    <a:pt x="257" y="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8" name="Google Shape;2638;p45"/>
            <p:cNvSpPr/>
            <p:nvPr/>
          </p:nvSpPr>
          <p:spPr>
            <a:xfrm>
              <a:off x="7936132" y="4171904"/>
              <a:ext cx="85604" cy="42429"/>
            </a:xfrm>
            <a:custGeom>
              <a:avLst/>
              <a:gdLst/>
              <a:ahLst/>
              <a:cxnLst/>
              <a:rect l="l" t="t" r="r" b="b"/>
              <a:pathLst>
                <a:path w="2409" h="1194" extrusionOk="0">
                  <a:moveTo>
                    <a:pt x="201" y="1"/>
                  </a:moveTo>
                  <a:cubicBezTo>
                    <a:pt x="130" y="1"/>
                    <a:pt x="63" y="46"/>
                    <a:pt x="46" y="122"/>
                  </a:cubicBezTo>
                  <a:cubicBezTo>
                    <a:pt x="0" y="203"/>
                    <a:pt x="46" y="318"/>
                    <a:pt x="139" y="353"/>
                  </a:cubicBezTo>
                  <a:lnTo>
                    <a:pt x="2132" y="1182"/>
                  </a:lnTo>
                  <a:cubicBezTo>
                    <a:pt x="2155" y="1194"/>
                    <a:pt x="2178" y="1194"/>
                    <a:pt x="2201" y="1194"/>
                  </a:cubicBezTo>
                  <a:cubicBezTo>
                    <a:pt x="2270" y="1194"/>
                    <a:pt x="2351" y="1148"/>
                    <a:pt x="2374" y="1079"/>
                  </a:cubicBezTo>
                  <a:cubicBezTo>
                    <a:pt x="2408" y="998"/>
                    <a:pt x="2362" y="894"/>
                    <a:pt x="2258" y="848"/>
                  </a:cubicBezTo>
                  <a:lnTo>
                    <a:pt x="277" y="19"/>
                  </a:lnTo>
                  <a:cubicBezTo>
                    <a:pt x="253" y="7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9" name="Google Shape;2639;p45"/>
            <p:cNvSpPr/>
            <p:nvPr/>
          </p:nvSpPr>
          <p:spPr>
            <a:xfrm>
              <a:off x="7873486" y="4208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3" y="1"/>
                  </a:moveTo>
                  <a:cubicBezTo>
                    <a:pt x="135" y="1"/>
                    <a:pt x="72" y="46"/>
                    <a:pt x="47" y="122"/>
                  </a:cubicBezTo>
                  <a:cubicBezTo>
                    <a:pt x="1" y="203"/>
                    <a:pt x="47" y="318"/>
                    <a:pt x="150" y="353"/>
                  </a:cubicBezTo>
                  <a:lnTo>
                    <a:pt x="3215" y="1643"/>
                  </a:lnTo>
                  <a:cubicBezTo>
                    <a:pt x="3249" y="1655"/>
                    <a:pt x="3261" y="1655"/>
                    <a:pt x="3284" y="1655"/>
                  </a:cubicBezTo>
                  <a:cubicBezTo>
                    <a:pt x="3365" y="1655"/>
                    <a:pt x="3434" y="1620"/>
                    <a:pt x="3457" y="1539"/>
                  </a:cubicBezTo>
                  <a:cubicBezTo>
                    <a:pt x="3491" y="1459"/>
                    <a:pt x="3445" y="1355"/>
                    <a:pt x="3342" y="1309"/>
                  </a:cubicBezTo>
                  <a:lnTo>
                    <a:pt x="277" y="19"/>
                  </a:lnTo>
                  <a:cubicBezTo>
                    <a:pt x="253" y="6"/>
                    <a:pt x="228" y="1"/>
                    <a:pt x="203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0" name="Google Shape;2640;p45"/>
            <p:cNvSpPr/>
            <p:nvPr/>
          </p:nvSpPr>
          <p:spPr>
            <a:xfrm>
              <a:off x="7891111" y="4279357"/>
              <a:ext cx="85568" cy="42642"/>
            </a:xfrm>
            <a:custGeom>
              <a:avLst/>
              <a:gdLst/>
              <a:ahLst/>
              <a:cxnLst/>
              <a:rect l="l" t="t" r="r" b="b"/>
              <a:pathLst>
                <a:path w="2408" h="1200" extrusionOk="0">
                  <a:moveTo>
                    <a:pt x="200" y="0"/>
                  </a:moveTo>
                  <a:cubicBezTo>
                    <a:pt x="132" y="0"/>
                    <a:pt x="60" y="39"/>
                    <a:pt x="35" y="117"/>
                  </a:cubicBezTo>
                  <a:cubicBezTo>
                    <a:pt x="0" y="209"/>
                    <a:pt x="35" y="324"/>
                    <a:pt x="138" y="347"/>
                  </a:cubicBezTo>
                  <a:lnTo>
                    <a:pt x="2131" y="1177"/>
                  </a:lnTo>
                  <a:cubicBezTo>
                    <a:pt x="2154" y="1200"/>
                    <a:pt x="2177" y="1200"/>
                    <a:pt x="2200" y="1200"/>
                  </a:cubicBezTo>
                  <a:cubicBezTo>
                    <a:pt x="2270" y="1200"/>
                    <a:pt x="2339" y="1154"/>
                    <a:pt x="2373" y="1085"/>
                  </a:cubicBezTo>
                  <a:cubicBezTo>
                    <a:pt x="2408" y="992"/>
                    <a:pt x="2362" y="889"/>
                    <a:pt x="2258" y="854"/>
                  </a:cubicBezTo>
                  <a:lnTo>
                    <a:pt x="265" y="13"/>
                  </a:lnTo>
                  <a:cubicBezTo>
                    <a:pt x="245" y="5"/>
                    <a:pt x="223" y="0"/>
                    <a:pt x="20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1" name="Google Shape;2641;p45"/>
            <p:cNvSpPr/>
            <p:nvPr/>
          </p:nvSpPr>
          <p:spPr>
            <a:xfrm>
              <a:off x="7828465" y="4316206"/>
              <a:ext cx="124088" cy="59024"/>
            </a:xfrm>
            <a:custGeom>
              <a:avLst/>
              <a:gdLst/>
              <a:ahLst/>
              <a:cxnLst/>
              <a:rect l="l" t="t" r="r" b="b"/>
              <a:pathLst>
                <a:path w="3492" h="1661" extrusionOk="0">
                  <a:moveTo>
                    <a:pt x="207" y="0"/>
                  </a:moveTo>
                  <a:cubicBezTo>
                    <a:pt x="137" y="0"/>
                    <a:pt x="72" y="39"/>
                    <a:pt x="46" y="117"/>
                  </a:cubicBezTo>
                  <a:cubicBezTo>
                    <a:pt x="0" y="209"/>
                    <a:pt x="46" y="324"/>
                    <a:pt x="150" y="347"/>
                  </a:cubicBezTo>
                  <a:lnTo>
                    <a:pt x="3215" y="1649"/>
                  </a:lnTo>
                  <a:cubicBezTo>
                    <a:pt x="3238" y="1661"/>
                    <a:pt x="3261" y="1661"/>
                    <a:pt x="3284" y="1661"/>
                  </a:cubicBezTo>
                  <a:cubicBezTo>
                    <a:pt x="3364" y="1661"/>
                    <a:pt x="3434" y="1614"/>
                    <a:pt x="3457" y="1545"/>
                  </a:cubicBezTo>
                  <a:cubicBezTo>
                    <a:pt x="3491" y="1453"/>
                    <a:pt x="3445" y="1361"/>
                    <a:pt x="3341" y="1315"/>
                  </a:cubicBezTo>
                  <a:lnTo>
                    <a:pt x="277" y="13"/>
                  </a:lnTo>
                  <a:cubicBezTo>
                    <a:pt x="254" y="4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2" name="Google Shape;2642;p45"/>
            <p:cNvSpPr/>
            <p:nvPr/>
          </p:nvSpPr>
          <p:spPr>
            <a:xfrm>
              <a:off x="7846054" y="4386846"/>
              <a:ext cx="85213" cy="42429"/>
            </a:xfrm>
            <a:custGeom>
              <a:avLst/>
              <a:gdLst/>
              <a:ahLst/>
              <a:cxnLst/>
              <a:rect l="l" t="t" r="r" b="b"/>
              <a:pathLst>
                <a:path w="2398" h="1194" extrusionOk="0">
                  <a:moveTo>
                    <a:pt x="197" y="0"/>
                  </a:moveTo>
                  <a:cubicBezTo>
                    <a:pt x="130" y="0"/>
                    <a:pt x="61" y="45"/>
                    <a:pt x="35" y="122"/>
                  </a:cubicBezTo>
                  <a:cubicBezTo>
                    <a:pt x="1" y="202"/>
                    <a:pt x="35" y="318"/>
                    <a:pt x="139" y="352"/>
                  </a:cubicBezTo>
                  <a:lnTo>
                    <a:pt x="2132" y="1182"/>
                  </a:lnTo>
                  <a:cubicBezTo>
                    <a:pt x="2155" y="1193"/>
                    <a:pt x="2167" y="1193"/>
                    <a:pt x="2201" y="1193"/>
                  </a:cubicBezTo>
                  <a:cubicBezTo>
                    <a:pt x="2270" y="1193"/>
                    <a:pt x="2339" y="1147"/>
                    <a:pt x="2374" y="1078"/>
                  </a:cubicBezTo>
                  <a:cubicBezTo>
                    <a:pt x="2397" y="997"/>
                    <a:pt x="2362" y="894"/>
                    <a:pt x="2259" y="848"/>
                  </a:cubicBezTo>
                  <a:lnTo>
                    <a:pt x="266" y="18"/>
                  </a:lnTo>
                  <a:cubicBezTo>
                    <a:pt x="244" y="6"/>
                    <a:pt x="221" y="0"/>
                    <a:pt x="1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3" name="Google Shape;2643;p45"/>
            <p:cNvSpPr/>
            <p:nvPr/>
          </p:nvSpPr>
          <p:spPr>
            <a:xfrm>
              <a:off x="7783444" y="4423695"/>
              <a:ext cx="124053" cy="58775"/>
            </a:xfrm>
            <a:custGeom>
              <a:avLst/>
              <a:gdLst/>
              <a:ahLst/>
              <a:cxnLst/>
              <a:rect l="l" t="t" r="r" b="b"/>
              <a:pathLst>
                <a:path w="3491" h="1654" extrusionOk="0">
                  <a:moveTo>
                    <a:pt x="203" y="0"/>
                  </a:moveTo>
                  <a:cubicBezTo>
                    <a:pt x="135" y="0"/>
                    <a:pt x="72" y="45"/>
                    <a:pt x="46" y="122"/>
                  </a:cubicBezTo>
                  <a:cubicBezTo>
                    <a:pt x="0" y="202"/>
                    <a:pt x="46" y="318"/>
                    <a:pt x="150" y="352"/>
                  </a:cubicBezTo>
                  <a:lnTo>
                    <a:pt x="3214" y="1642"/>
                  </a:lnTo>
                  <a:cubicBezTo>
                    <a:pt x="3237" y="1654"/>
                    <a:pt x="3260" y="1654"/>
                    <a:pt x="3283" y="1654"/>
                  </a:cubicBezTo>
                  <a:cubicBezTo>
                    <a:pt x="3353" y="1654"/>
                    <a:pt x="3433" y="1619"/>
                    <a:pt x="3456" y="1539"/>
                  </a:cubicBezTo>
                  <a:cubicBezTo>
                    <a:pt x="3491" y="1458"/>
                    <a:pt x="3445" y="1354"/>
                    <a:pt x="3341" y="1308"/>
                  </a:cubicBezTo>
                  <a:lnTo>
                    <a:pt x="277" y="18"/>
                  </a:lnTo>
                  <a:cubicBezTo>
                    <a:pt x="252" y="6"/>
                    <a:pt x="227" y="0"/>
                    <a:pt x="20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4" name="Google Shape;2644;p45"/>
            <p:cNvSpPr/>
            <p:nvPr/>
          </p:nvSpPr>
          <p:spPr>
            <a:xfrm>
              <a:off x="7801033" y="4494265"/>
              <a:ext cx="84787" cy="42678"/>
            </a:xfrm>
            <a:custGeom>
              <a:avLst/>
              <a:gdLst/>
              <a:ahLst/>
              <a:cxnLst/>
              <a:rect l="l" t="t" r="r" b="b"/>
              <a:pathLst>
                <a:path w="2386" h="1201" extrusionOk="0">
                  <a:moveTo>
                    <a:pt x="205" y="1"/>
                  </a:moveTo>
                  <a:cubicBezTo>
                    <a:pt x="133" y="1"/>
                    <a:pt x="64" y="39"/>
                    <a:pt x="47" y="117"/>
                  </a:cubicBezTo>
                  <a:cubicBezTo>
                    <a:pt x="0" y="209"/>
                    <a:pt x="47" y="325"/>
                    <a:pt x="139" y="348"/>
                  </a:cubicBezTo>
                  <a:lnTo>
                    <a:pt x="2132" y="1177"/>
                  </a:lnTo>
                  <a:cubicBezTo>
                    <a:pt x="2155" y="1200"/>
                    <a:pt x="2178" y="1200"/>
                    <a:pt x="2201" y="1200"/>
                  </a:cubicBezTo>
                  <a:cubicBezTo>
                    <a:pt x="2270" y="1200"/>
                    <a:pt x="2351" y="1154"/>
                    <a:pt x="2374" y="1085"/>
                  </a:cubicBezTo>
                  <a:cubicBezTo>
                    <a:pt x="2385" y="993"/>
                    <a:pt x="2351" y="889"/>
                    <a:pt x="2259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5" name="Google Shape;2645;p45"/>
            <p:cNvSpPr/>
            <p:nvPr/>
          </p:nvSpPr>
          <p:spPr>
            <a:xfrm>
              <a:off x="7738387" y="4531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7" y="0"/>
                  </a:moveTo>
                  <a:cubicBezTo>
                    <a:pt x="141" y="0"/>
                    <a:pt x="72" y="43"/>
                    <a:pt x="47" y="111"/>
                  </a:cubicBezTo>
                  <a:cubicBezTo>
                    <a:pt x="1" y="203"/>
                    <a:pt x="47" y="306"/>
                    <a:pt x="139" y="341"/>
                  </a:cubicBezTo>
                  <a:lnTo>
                    <a:pt x="3204" y="1643"/>
                  </a:lnTo>
                  <a:cubicBezTo>
                    <a:pt x="3227" y="1654"/>
                    <a:pt x="3250" y="1654"/>
                    <a:pt x="3273" y="1654"/>
                  </a:cubicBezTo>
                  <a:cubicBezTo>
                    <a:pt x="3342" y="1654"/>
                    <a:pt x="3422" y="1608"/>
                    <a:pt x="3445" y="1539"/>
                  </a:cubicBezTo>
                  <a:cubicBezTo>
                    <a:pt x="3492" y="1459"/>
                    <a:pt x="3445" y="1332"/>
                    <a:pt x="3342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6" name="Google Shape;2646;p45"/>
            <p:cNvSpPr/>
            <p:nvPr/>
          </p:nvSpPr>
          <p:spPr>
            <a:xfrm>
              <a:off x="7661848" y="4704517"/>
              <a:ext cx="110976" cy="89086"/>
            </a:xfrm>
            <a:custGeom>
              <a:avLst/>
              <a:gdLst/>
              <a:ahLst/>
              <a:cxnLst/>
              <a:rect l="l" t="t" r="r" b="b"/>
              <a:pathLst>
                <a:path w="3123" h="2507" extrusionOk="0">
                  <a:moveTo>
                    <a:pt x="397" y="0"/>
                  </a:moveTo>
                  <a:cubicBezTo>
                    <a:pt x="329" y="0"/>
                    <a:pt x="265" y="43"/>
                    <a:pt x="231" y="110"/>
                  </a:cubicBezTo>
                  <a:cubicBezTo>
                    <a:pt x="0" y="606"/>
                    <a:pt x="0" y="1205"/>
                    <a:pt x="196" y="1677"/>
                  </a:cubicBezTo>
                  <a:cubicBezTo>
                    <a:pt x="369" y="2046"/>
                    <a:pt x="657" y="2322"/>
                    <a:pt x="1049" y="2438"/>
                  </a:cubicBezTo>
                  <a:cubicBezTo>
                    <a:pt x="1199" y="2484"/>
                    <a:pt x="1337" y="2507"/>
                    <a:pt x="1487" y="2507"/>
                  </a:cubicBezTo>
                  <a:cubicBezTo>
                    <a:pt x="2201" y="2507"/>
                    <a:pt x="2823" y="1954"/>
                    <a:pt x="3076" y="1320"/>
                  </a:cubicBezTo>
                  <a:cubicBezTo>
                    <a:pt x="3123" y="1205"/>
                    <a:pt x="3076" y="1101"/>
                    <a:pt x="2996" y="1067"/>
                  </a:cubicBezTo>
                  <a:cubicBezTo>
                    <a:pt x="2973" y="1058"/>
                    <a:pt x="2948" y="1054"/>
                    <a:pt x="2924" y="1054"/>
                  </a:cubicBezTo>
                  <a:cubicBezTo>
                    <a:pt x="2852" y="1054"/>
                    <a:pt x="2783" y="1093"/>
                    <a:pt x="2765" y="1170"/>
                  </a:cubicBezTo>
                  <a:cubicBezTo>
                    <a:pt x="2561" y="1685"/>
                    <a:pt x="2063" y="2142"/>
                    <a:pt x="1497" y="2142"/>
                  </a:cubicBezTo>
                  <a:cubicBezTo>
                    <a:pt x="1392" y="2142"/>
                    <a:pt x="1284" y="2126"/>
                    <a:pt x="1175" y="2092"/>
                  </a:cubicBezTo>
                  <a:cubicBezTo>
                    <a:pt x="818" y="1977"/>
                    <a:pt x="634" y="1723"/>
                    <a:pt x="542" y="1527"/>
                  </a:cubicBezTo>
                  <a:cubicBezTo>
                    <a:pt x="369" y="1159"/>
                    <a:pt x="381" y="652"/>
                    <a:pt x="565" y="260"/>
                  </a:cubicBezTo>
                  <a:cubicBezTo>
                    <a:pt x="599" y="180"/>
                    <a:pt x="565" y="64"/>
                    <a:pt x="473" y="18"/>
                  </a:cubicBezTo>
                  <a:cubicBezTo>
                    <a:pt x="448" y="6"/>
                    <a:pt x="423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7" name="Google Shape;2647;p45"/>
            <p:cNvSpPr/>
            <p:nvPr/>
          </p:nvSpPr>
          <p:spPr>
            <a:xfrm>
              <a:off x="7788134" y="4732553"/>
              <a:ext cx="96868" cy="56607"/>
            </a:xfrm>
            <a:custGeom>
              <a:avLst/>
              <a:gdLst/>
              <a:ahLst/>
              <a:cxnLst/>
              <a:rect l="l" t="t" r="r" b="b"/>
              <a:pathLst>
                <a:path w="2726" h="1593" extrusionOk="0">
                  <a:moveTo>
                    <a:pt x="1139" y="1"/>
                  </a:moveTo>
                  <a:cubicBezTo>
                    <a:pt x="920" y="1"/>
                    <a:pt x="695" y="84"/>
                    <a:pt x="525" y="266"/>
                  </a:cubicBezTo>
                  <a:cubicBezTo>
                    <a:pt x="1" y="801"/>
                    <a:pt x="478" y="1592"/>
                    <a:pt x="1149" y="1592"/>
                  </a:cubicBezTo>
                  <a:cubicBezTo>
                    <a:pt x="1216" y="1592"/>
                    <a:pt x="1284" y="1585"/>
                    <a:pt x="1354" y="1568"/>
                  </a:cubicBezTo>
                  <a:cubicBezTo>
                    <a:pt x="1596" y="1510"/>
                    <a:pt x="1792" y="1338"/>
                    <a:pt x="1884" y="1119"/>
                  </a:cubicBezTo>
                  <a:lnTo>
                    <a:pt x="2506" y="1199"/>
                  </a:lnTo>
                  <a:lnTo>
                    <a:pt x="2541" y="1199"/>
                  </a:lnTo>
                  <a:cubicBezTo>
                    <a:pt x="2622" y="1199"/>
                    <a:pt x="2714" y="1130"/>
                    <a:pt x="2714" y="1050"/>
                  </a:cubicBezTo>
                  <a:cubicBezTo>
                    <a:pt x="2725" y="957"/>
                    <a:pt x="2656" y="877"/>
                    <a:pt x="2552" y="854"/>
                  </a:cubicBezTo>
                  <a:lnTo>
                    <a:pt x="1965" y="773"/>
                  </a:lnTo>
                  <a:lnTo>
                    <a:pt x="1965" y="715"/>
                  </a:lnTo>
                  <a:lnTo>
                    <a:pt x="2483" y="485"/>
                  </a:lnTo>
                  <a:cubicBezTo>
                    <a:pt x="2564" y="439"/>
                    <a:pt x="2610" y="335"/>
                    <a:pt x="2564" y="243"/>
                  </a:cubicBezTo>
                  <a:cubicBezTo>
                    <a:pt x="2530" y="176"/>
                    <a:pt x="2472" y="133"/>
                    <a:pt x="2402" y="133"/>
                  </a:cubicBezTo>
                  <a:cubicBezTo>
                    <a:pt x="2377" y="133"/>
                    <a:pt x="2350" y="139"/>
                    <a:pt x="2322" y="151"/>
                  </a:cubicBezTo>
                  <a:lnTo>
                    <a:pt x="1827" y="370"/>
                  </a:lnTo>
                  <a:cubicBezTo>
                    <a:pt x="1792" y="301"/>
                    <a:pt x="1711" y="220"/>
                    <a:pt x="1642" y="162"/>
                  </a:cubicBezTo>
                  <a:cubicBezTo>
                    <a:pt x="1501" y="58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8" name="Google Shape;2648;p45"/>
            <p:cNvSpPr/>
            <p:nvPr/>
          </p:nvSpPr>
          <p:spPr>
            <a:xfrm>
              <a:off x="7575039" y="4623927"/>
              <a:ext cx="76613" cy="79456"/>
            </a:xfrm>
            <a:custGeom>
              <a:avLst/>
              <a:gdLst/>
              <a:ahLst/>
              <a:cxnLst/>
              <a:rect l="l" t="t" r="r" b="b"/>
              <a:pathLst>
                <a:path w="2156" h="2236" extrusionOk="0">
                  <a:moveTo>
                    <a:pt x="809" y="0"/>
                  </a:moveTo>
                  <a:cubicBezTo>
                    <a:pt x="785" y="0"/>
                    <a:pt x="761" y="5"/>
                    <a:pt x="738" y="17"/>
                  </a:cubicBezTo>
                  <a:cubicBezTo>
                    <a:pt x="658" y="40"/>
                    <a:pt x="600" y="155"/>
                    <a:pt x="646" y="236"/>
                  </a:cubicBezTo>
                  <a:lnTo>
                    <a:pt x="842" y="777"/>
                  </a:lnTo>
                  <a:lnTo>
                    <a:pt x="796" y="812"/>
                  </a:lnTo>
                  <a:lnTo>
                    <a:pt x="324" y="454"/>
                  </a:lnTo>
                  <a:cubicBezTo>
                    <a:pt x="295" y="430"/>
                    <a:pt x="258" y="418"/>
                    <a:pt x="219" y="418"/>
                  </a:cubicBezTo>
                  <a:cubicBezTo>
                    <a:pt x="164" y="418"/>
                    <a:pt x="106" y="442"/>
                    <a:pt x="59" y="489"/>
                  </a:cubicBezTo>
                  <a:cubicBezTo>
                    <a:pt x="1" y="558"/>
                    <a:pt x="24" y="673"/>
                    <a:pt x="93" y="742"/>
                  </a:cubicBezTo>
                  <a:lnTo>
                    <a:pt x="577" y="1123"/>
                  </a:lnTo>
                  <a:cubicBezTo>
                    <a:pt x="496" y="1330"/>
                    <a:pt x="508" y="1595"/>
                    <a:pt x="635" y="1814"/>
                  </a:cubicBezTo>
                  <a:cubicBezTo>
                    <a:pt x="802" y="2101"/>
                    <a:pt x="1087" y="2235"/>
                    <a:pt x="1365" y="2235"/>
                  </a:cubicBezTo>
                  <a:cubicBezTo>
                    <a:pt x="1757" y="2235"/>
                    <a:pt x="2135" y="1969"/>
                    <a:pt x="2155" y="1491"/>
                  </a:cubicBezTo>
                  <a:cubicBezTo>
                    <a:pt x="2155" y="1030"/>
                    <a:pt x="1821" y="685"/>
                    <a:pt x="1430" y="616"/>
                  </a:cubicBezTo>
                  <a:cubicBezTo>
                    <a:pt x="1383" y="610"/>
                    <a:pt x="1337" y="607"/>
                    <a:pt x="1293" y="607"/>
                  </a:cubicBezTo>
                  <a:cubicBezTo>
                    <a:pt x="1248" y="607"/>
                    <a:pt x="1205" y="610"/>
                    <a:pt x="1165" y="616"/>
                  </a:cubicBezTo>
                  <a:lnTo>
                    <a:pt x="969" y="109"/>
                  </a:lnTo>
                  <a:cubicBezTo>
                    <a:pt x="951" y="48"/>
                    <a:pt x="882" y="0"/>
                    <a:pt x="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9" name="Google Shape;2649;p45"/>
            <p:cNvSpPr/>
            <p:nvPr/>
          </p:nvSpPr>
          <p:spPr>
            <a:xfrm rot="-1337007">
              <a:off x="8090362" y="4477260"/>
              <a:ext cx="200248" cy="126438"/>
            </a:xfrm>
            <a:custGeom>
              <a:avLst/>
              <a:gdLst/>
              <a:ahLst/>
              <a:cxnLst/>
              <a:rect l="l" t="t" r="r" b="b"/>
              <a:pathLst>
                <a:path w="5635" h="3558" extrusionOk="0">
                  <a:moveTo>
                    <a:pt x="2457" y="0"/>
                  </a:moveTo>
                  <a:cubicBezTo>
                    <a:pt x="1438" y="0"/>
                    <a:pt x="585" y="389"/>
                    <a:pt x="104" y="902"/>
                  </a:cubicBezTo>
                  <a:cubicBezTo>
                    <a:pt x="70" y="937"/>
                    <a:pt x="47" y="971"/>
                    <a:pt x="35" y="995"/>
                  </a:cubicBezTo>
                  <a:cubicBezTo>
                    <a:pt x="0" y="1018"/>
                    <a:pt x="12" y="1064"/>
                    <a:pt x="58" y="1075"/>
                  </a:cubicBezTo>
                  <a:cubicBezTo>
                    <a:pt x="2086" y="1421"/>
                    <a:pt x="2708" y="2619"/>
                    <a:pt x="3123" y="3057"/>
                  </a:cubicBezTo>
                  <a:lnTo>
                    <a:pt x="3226" y="3149"/>
                  </a:lnTo>
                  <a:cubicBezTo>
                    <a:pt x="3488" y="3423"/>
                    <a:pt x="3839" y="3558"/>
                    <a:pt x="4189" y="3558"/>
                  </a:cubicBezTo>
                  <a:cubicBezTo>
                    <a:pt x="4533" y="3558"/>
                    <a:pt x="4877" y="3428"/>
                    <a:pt x="5139" y="3172"/>
                  </a:cubicBezTo>
                  <a:cubicBezTo>
                    <a:pt x="5565" y="2746"/>
                    <a:pt x="5634" y="2227"/>
                    <a:pt x="5461" y="1743"/>
                  </a:cubicBezTo>
                  <a:cubicBezTo>
                    <a:pt x="5127" y="868"/>
                    <a:pt x="3987" y="61"/>
                    <a:pt x="2627" y="4"/>
                  </a:cubicBezTo>
                  <a:cubicBezTo>
                    <a:pt x="2570" y="1"/>
                    <a:pt x="2513" y="0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0" name="Google Shape;2650;p45"/>
            <p:cNvSpPr/>
            <p:nvPr/>
          </p:nvSpPr>
          <p:spPr>
            <a:xfrm rot="-1337007">
              <a:off x="8095157" y="4501616"/>
              <a:ext cx="200248" cy="101137"/>
            </a:xfrm>
            <a:custGeom>
              <a:avLst/>
              <a:gdLst/>
              <a:ahLst/>
              <a:cxnLst/>
              <a:rect l="l" t="t" r="r" b="b"/>
              <a:pathLst>
                <a:path w="5635" h="2846" extrusionOk="0">
                  <a:moveTo>
                    <a:pt x="930" y="1"/>
                  </a:moveTo>
                  <a:cubicBezTo>
                    <a:pt x="639" y="1"/>
                    <a:pt x="356" y="56"/>
                    <a:pt x="104" y="190"/>
                  </a:cubicBezTo>
                  <a:cubicBezTo>
                    <a:pt x="70" y="225"/>
                    <a:pt x="47" y="259"/>
                    <a:pt x="35" y="283"/>
                  </a:cubicBezTo>
                  <a:cubicBezTo>
                    <a:pt x="0" y="306"/>
                    <a:pt x="12" y="352"/>
                    <a:pt x="58" y="363"/>
                  </a:cubicBezTo>
                  <a:cubicBezTo>
                    <a:pt x="2086" y="709"/>
                    <a:pt x="2708" y="1907"/>
                    <a:pt x="3123" y="2345"/>
                  </a:cubicBezTo>
                  <a:lnTo>
                    <a:pt x="3226" y="2437"/>
                  </a:lnTo>
                  <a:cubicBezTo>
                    <a:pt x="3488" y="2711"/>
                    <a:pt x="3839" y="2846"/>
                    <a:pt x="4189" y="2846"/>
                  </a:cubicBezTo>
                  <a:cubicBezTo>
                    <a:pt x="4533" y="2846"/>
                    <a:pt x="4877" y="2716"/>
                    <a:pt x="5139" y="2460"/>
                  </a:cubicBezTo>
                  <a:cubicBezTo>
                    <a:pt x="5565" y="2034"/>
                    <a:pt x="5634" y="1515"/>
                    <a:pt x="5461" y="1031"/>
                  </a:cubicBezTo>
                  <a:lnTo>
                    <a:pt x="5461" y="1031"/>
                  </a:lnTo>
                  <a:cubicBezTo>
                    <a:pt x="5225" y="1124"/>
                    <a:pt x="4960" y="1167"/>
                    <a:pt x="4692" y="1167"/>
                  </a:cubicBezTo>
                  <a:cubicBezTo>
                    <a:pt x="4464" y="1167"/>
                    <a:pt x="4234" y="1136"/>
                    <a:pt x="4021" y="1077"/>
                  </a:cubicBezTo>
                  <a:cubicBezTo>
                    <a:pt x="3318" y="870"/>
                    <a:pt x="2696" y="467"/>
                    <a:pt x="2017" y="213"/>
                  </a:cubicBezTo>
                  <a:cubicBezTo>
                    <a:pt x="1666" y="86"/>
                    <a:pt x="1291" y="1"/>
                    <a:pt x="93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1" name="Google Shape;2651;p45"/>
            <p:cNvSpPr/>
            <p:nvPr/>
          </p:nvSpPr>
          <p:spPr>
            <a:xfrm rot="-1337007">
              <a:off x="8146440" y="4489571"/>
              <a:ext cx="83937" cy="33511"/>
            </a:xfrm>
            <a:custGeom>
              <a:avLst/>
              <a:gdLst/>
              <a:ahLst/>
              <a:cxnLst/>
              <a:rect l="l" t="t" r="r" b="b"/>
              <a:pathLst>
                <a:path w="2362" h="943" extrusionOk="0">
                  <a:moveTo>
                    <a:pt x="588" y="0"/>
                  </a:moveTo>
                  <a:cubicBezTo>
                    <a:pt x="419" y="0"/>
                    <a:pt x="248" y="24"/>
                    <a:pt x="81" y="80"/>
                  </a:cubicBezTo>
                  <a:cubicBezTo>
                    <a:pt x="23" y="92"/>
                    <a:pt x="0" y="149"/>
                    <a:pt x="12" y="207"/>
                  </a:cubicBezTo>
                  <a:cubicBezTo>
                    <a:pt x="47" y="287"/>
                    <a:pt x="127" y="287"/>
                    <a:pt x="116" y="287"/>
                  </a:cubicBezTo>
                  <a:cubicBezTo>
                    <a:pt x="1505" y="490"/>
                    <a:pt x="2013" y="943"/>
                    <a:pt x="2210" y="943"/>
                  </a:cubicBezTo>
                  <a:cubicBezTo>
                    <a:pt x="2248" y="943"/>
                    <a:pt x="2274" y="926"/>
                    <a:pt x="2293" y="887"/>
                  </a:cubicBezTo>
                  <a:cubicBezTo>
                    <a:pt x="2361" y="702"/>
                    <a:pt x="1502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2" name="Google Shape;2652;p45"/>
            <p:cNvSpPr/>
            <p:nvPr/>
          </p:nvSpPr>
          <p:spPr>
            <a:xfrm rot="-712510">
              <a:off x="8099567" y="4681712"/>
              <a:ext cx="107708" cy="153585"/>
            </a:xfrm>
            <a:custGeom>
              <a:avLst/>
              <a:gdLst/>
              <a:ahLst/>
              <a:cxnLst/>
              <a:rect l="l" t="t" r="r" b="b"/>
              <a:pathLst>
                <a:path w="3031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2189" y="3976"/>
                    <a:pt x="2350" y="3803"/>
                    <a:pt x="2431" y="3584"/>
                  </a:cubicBezTo>
                  <a:lnTo>
                    <a:pt x="2466" y="3515"/>
                  </a:lnTo>
                  <a:cubicBezTo>
                    <a:pt x="3030" y="2029"/>
                    <a:pt x="2016" y="197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3" name="Google Shape;2653;p45"/>
            <p:cNvSpPr/>
            <p:nvPr/>
          </p:nvSpPr>
          <p:spPr>
            <a:xfrm rot="-712510">
              <a:off x="8099953" y="4685420"/>
              <a:ext cx="71675" cy="153585"/>
            </a:xfrm>
            <a:custGeom>
              <a:avLst/>
              <a:gdLst/>
              <a:ahLst/>
              <a:cxnLst/>
              <a:rect l="l" t="t" r="r" b="b"/>
              <a:pathLst>
                <a:path w="2017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1832" y="3976"/>
                    <a:pt x="1659" y="3860"/>
                    <a:pt x="1602" y="3780"/>
                  </a:cubicBezTo>
                  <a:cubicBezTo>
                    <a:pt x="611" y="2743"/>
                    <a:pt x="1682" y="1453"/>
                    <a:pt x="807" y="542"/>
                  </a:cubicBezTo>
                  <a:cubicBezTo>
                    <a:pt x="680" y="404"/>
                    <a:pt x="461" y="174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4" name="Google Shape;2654;p45"/>
            <p:cNvSpPr/>
            <p:nvPr/>
          </p:nvSpPr>
          <p:spPr>
            <a:xfrm rot="-712510">
              <a:off x="8155016" y="4723170"/>
              <a:ext cx="33617" cy="71497"/>
            </a:xfrm>
            <a:custGeom>
              <a:avLst/>
              <a:gdLst/>
              <a:ahLst/>
              <a:cxnLst/>
              <a:rect l="l" t="t" r="r" b="b"/>
              <a:pathLst>
                <a:path w="946" h="2012" extrusionOk="0">
                  <a:moveTo>
                    <a:pt x="116" y="1"/>
                  </a:moveTo>
                  <a:cubicBezTo>
                    <a:pt x="88" y="1"/>
                    <a:pt x="63" y="14"/>
                    <a:pt x="43" y="41"/>
                  </a:cubicBezTo>
                  <a:cubicBezTo>
                    <a:pt x="0" y="95"/>
                    <a:pt x="17" y="158"/>
                    <a:pt x="20" y="158"/>
                  </a:cubicBezTo>
                  <a:cubicBezTo>
                    <a:pt x="20" y="158"/>
                    <a:pt x="20" y="157"/>
                    <a:pt x="20" y="157"/>
                  </a:cubicBezTo>
                  <a:cubicBezTo>
                    <a:pt x="465" y="1378"/>
                    <a:pt x="119" y="2012"/>
                    <a:pt x="381" y="2012"/>
                  </a:cubicBezTo>
                  <a:cubicBezTo>
                    <a:pt x="384" y="2012"/>
                    <a:pt x="386" y="2011"/>
                    <a:pt x="389" y="2011"/>
                  </a:cubicBezTo>
                  <a:cubicBezTo>
                    <a:pt x="400" y="2000"/>
                    <a:pt x="423" y="1977"/>
                    <a:pt x="458" y="1954"/>
                  </a:cubicBezTo>
                  <a:cubicBezTo>
                    <a:pt x="945" y="1061"/>
                    <a:pt x="3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55" name="Google Shape;2655;p45"/>
          <p:cNvGrpSpPr/>
          <p:nvPr/>
        </p:nvGrpSpPr>
        <p:grpSpPr>
          <a:xfrm rot="-579356">
            <a:off x="775310" y="5073043"/>
            <a:ext cx="1420233" cy="1409872"/>
            <a:chOff x="7478463" y="3549443"/>
            <a:chExt cx="1459667" cy="1449018"/>
          </a:xfrm>
        </p:grpSpPr>
        <p:sp>
          <p:nvSpPr>
            <p:cNvPr id="2656" name="Google Shape;2656;p45"/>
            <p:cNvSpPr/>
            <p:nvPr/>
          </p:nvSpPr>
          <p:spPr>
            <a:xfrm>
              <a:off x="7478467" y="3549443"/>
              <a:ext cx="1459662" cy="1448973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7" name="Google Shape;2657;p45"/>
            <p:cNvSpPr/>
            <p:nvPr/>
          </p:nvSpPr>
          <p:spPr>
            <a:xfrm>
              <a:off x="7478463" y="3554385"/>
              <a:ext cx="1454193" cy="1443308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8" name="Google Shape;2658;p45"/>
            <p:cNvSpPr/>
            <p:nvPr/>
          </p:nvSpPr>
          <p:spPr>
            <a:xfrm>
              <a:off x="7764668" y="3627078"/>
              <a:ext cx="1167990" cy="1371384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9" name="Google Shape;2659;p45"/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0" name="Google Shape;2660;p45"/>
            <p:cNvSpPr/>
            <p:nvPr/>
          </p:nvSpPr>
          <p:spPr>
            <a:xfrm>
              <a:off x="7949581" y="3887331"/>
              <a:ext cx="841919" cy="92152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1" name="Google Shape;2661;p45"/>
            <p:cNvSpPr/>
            <p:nvPr/>
          </p:nvSpPr>
          <p:spPr>
            <a:xfrm>
              <a:off x="7711055" y="4031479"/>
              <a:ext cx="121055" cy="384080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662" name="Google Shape;2662;p45"/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2663" name="Google Shape;2663;p45"/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4" name="Google Shape;2664;p45"/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5" name="Google Shape;2665;p45"/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6" name="Google Shape;2666;p45"/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7" name="Google Shape;2667;p45"/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8" name="Google Shape;2668;p45"/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9" name="Google Shape;2669;p45"/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0" name="Google Shape;2670;p45"/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1" name="Google Shape;2671;p45"/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7C3691-E178-0D43-9C85-22E6AFF609A7}"/>
              </a:ext>
            </a:extLst>
          </p:cNvPr>
          <p:cNvSpPr txBox="1"/>
          <p:nvPr/>
        </p:nvSpPr>
        <p:spPr>
          <a:xfrm>
            <a:off x="2413313" y="1465614"/>
            <a:ext cx="4061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4800" dirty="0">
                <a:solidFill>
                  <a:prstClr val="black"/>
                </a:solidFill>
                <a:latin typeface="Britannic Bold" panose="020B0903060703020204" pitchFamily="34" charset="0"/>
              </a:rPr>
              <a:t> </a:t>
            </a:r>
          </a:p>
          <a:p>
            <a:pPr defTabSz="457189"/>
            <a:r>
              <a:rPr lang="en-US" sz="4800" dirty="0">
                <a:solidFill>
                  <a:prstClr val="black"/>
                </a:solidFill>
                <a:latin typeface="Britannic Bold" panose="020B0903060703020204" pitchFamily="34" charset="0"/>
              </a:rPr>
              <a:t>BALLOONS</a:t>
            </a:r>
          </a:p>
          <a:p>
            <a:pPr defTabSz="457189"/>
            <a:r>
              <a:rPr lang="en-US" sz="4800" dirty="0">
                <a:solidFill>
                  <a:prstClr val="black"/>
                </a:solidFill>
                <a:latin typeface="Britannic Bold" panose="020B0903060703020204" pitchFamily="34" charset="0"/>
              </a:rPr>
              <a:t>GAMES </a:t>
            </a:r>
            <a:endParaRPr lang="ru-RU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2" descr="Winnie the Pooh clipart">
            <a:extLst>
              <a:ext uri="{FF2B5EF4-FFF2-40B4-BE49-F238E27FC236}">
                <a16:creationId xmlns:a16="http://schemas.microsoft.com/office/drawing/2014/main" id="{68707D5C-35BF-344D-8A0D-7E4C5189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465615"/>
            <a:ext cx="3823855" cy="420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A2D9B-FB7D-5145-A43A-B869A05A663A}"/>
              </a:ext>
            </a:extLst>
          </p:cNvPr>
          <p:cNvSpPr/>
          <p:nvPr/>
        </p:nvSpPr>
        <p:spPr>
          <a:xfrm>
            <a:off x="2474027" y="4156366"/>
            <a:ext cx="2743200" cy="71251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sz="3200" b="1" dirty="0">
                <a:solidFill>
                  <a:sysClr val="windowText" lastClr="000000"/>
                </a:solidFill>
                <a:latin typeface="Calibri"/>
              </a:rPr>
              <a:t>START</a:t>
            </a:r>
            <a:endParaRPr lang="ru-RU" sz="32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088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1228167" y="421342"/>
            <a:ext cx="2438400" cy="4948839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0101"/>
              <a:ext cx="1026736" cy="78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a. </a:t>
              </a:r>
            </a:p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windy</a:t>
              </a:r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4926108" y="707573"/>
            <a:ext cx="2305849" cy="5477865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708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b.</a:t>
              </a:r>
            </a:p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rainy</a:t>
              </a:r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8176592" y="753037"/>
            <a:ext cx="2428657" cy="4780087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0"/>
              <a:ext cx="1026736" cy="81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c. </a:t>
              </a:r>
            </a:p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snowy</a:t>
              </a:r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497031" y="65799"/>
            <a:ext cx="1264120" cy="128354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0136" y="3603172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16" y="3182071"/>
            <a:ext cx="1991005" cy="25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0" y="5690109"/>
            <a:ext cx="65673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667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What’s the weather like today?</a:t>
            </a:r>
          </a:p>
          <a:p>
            <a:pPr algn="ctr" defTabSz="457189"/>
            <a:r>
              <a:rPr lang="en-US" sz="2667" b="1" dirty="0">
                <a:solidFill>
                  <a:prstClr val="black"/>
                </a:solidFill>
                <a:latin typeface="Comic Sans MS" panose="030F0902030302020204" pitchFamily="66" charset="0"/>
              </a:rPr>
              <a:t>It’s…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4D437-DC95-8EA2-B6EB-1ADF858593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9014" y="4893610"/>
            <a:ext cx="2583663" cy="182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9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C 0.00208 -0.00301 0.01198 -0.03403 0.03698 -0.03195 C 0.075 -0.02894 0.08993 -0.00695 0.125 -0.02894 C 0.14705 -0.0419 0.17292 -0.075 0.19201 -0.07408 C 0.23507 -0.07292 0.24392 -0.03889 0.24392 -0.0081 C 0.24496 0.03611 0.18906 0.07291 0.12101 0.07708 C 0.05208 0.08009 -0.00504 0.0331 1.11111E-6 2.96296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6893 -2.22222E-6 0.12501 0.02547 0.12501 0.05695 C 0.12501 0.0882 0.06893 0.11389 5E-6 0.11389 C -0.06892 0.11389 -0.125 0.0882 -0.125 0.05695 C -0.125 0.02547 -0.06892 -2.22222E-6 5E-6 -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C -4.44444E-6 0.00023 -0.01788 -0.06504 -0.01788 -0.06481 C -0.03576 -0.11805 -0.06406 -0.13889 -0.10503 -0.13889 C -0.12604 -0.13889 -0.14496 -0.13102 -0.15972 -0.11805 C -0.17013 -0.10903 -0.18281 -0.10393 -0.19635 -0.10393 C -0.22274 -0.10393 -0.24479 -0.12199 -0.25312 -0.14792 C -0.25312 -0.14768 -0.2625 -0.17893 -0.2625 -0.1787 C -0.2625 -0.17893 -0.24357 -0.11296 -0.24357 -0.11273 C -0.22569 -0.06111 -0.19756 -0.04004 -0.15763 -0.04004 C -0.13663 -0.04004 -0.11649 -0.04792 -0.10086 -0.06204 C -0.09149 -0.06991 -0.07881 -0.075 -0.06631 -0.075 C -0.03993 -0.075 -0.01788 -0.05694 -0.00954 -0.03102 C -0.00954 -0.03079 -4.44444E-6 -1.48148E-6 -4.44444E-6 0.00023 L -4.44444E-6 -1.48148E-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1214371" y="462611"/>
            <a:ext cx="2497117" cy="4948839"/>
            <a:chOff x="2985094" y="1507671"/>
            <a:chExt cx="1051461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2985094" y="1815714"/>
              <a:ext cx="1051461" cy="114284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pPr algn="ctr" defTabSz="457189"/>
              <a:endParaRPr lang="en-US" sz="3200" b="1" dirty="0">
                <a:solidFill>
                  <a:prstClr val="black"/>
                </a:solidFill>
                <a:latin typeface="Calibri"/>
              </a:endParaRPr>
            </a:p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a</a:t>
              </a:r>
            </a:p>
            <a:p>
              <a:pPr algn="ctr" defTabSz="457189"/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4785762" y="620757"/>
            <a:ext cx="2335500" cy="5477865"/>
            <a:chOff x="4382106" y="1507669"/>
            <a:chExt cx="1039941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82106" y="1898294"/>
              <a:ext cx="1026737" cy="1032474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b</a:t>
              </a:r>
            </a:p>
            <a:p>
              <a:pPr algn="ctr" defTabSz="457189"/>
              <a:endParaRPr lang="en-US" sz="3200" b="1" dirty="0">
                <a:solidFill>
                  <a:prstClr val="black"/>
                </a:solidFill>
                <a:latin typeface="Calibri"/>
              </a:endParaRPr>
            </a:p>
            <a:p>
              <a:pPr algn="ctr" defTabSz="457189"/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8165883" y="707573"/>
            <a:ext cx="2458309" cy="4780087"/>
            <a:chOff x="5768266" y="1507669"/>
            <a:chExt cx="1039273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68266" y="1833335"/>
              <a:ext cx="1026737" cy="1183190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c</a:t>
              </a:r>
            </a:p>
            <a:p>
              <a:pPr algn="ctr" defTabSz="457189"/>
              <a:endParaRPr lang="en-US" sz="3200" b="1" dirty="0">
                <a:solidFill>
                  <a:prstClr val="black"/>
                </a:solidFill>
                <a:latin typeface="Calibri"/>
              </a:endParaRPr>
            </a:p>
            <a:p>
              <a:pPr algn="ctr" defTabSz="457189"/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497031" y="65799"/>
            <a:ext cx="1264120" cy="128354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0136" y="3603172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16" y="3182071"/>
            <a:ext cx="1991005" cy="25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EFD33B-560B-CF1C-6CC3-90BFAA51DD6C}"/>
              </a:ext>
            </a:extLst>
          </p:cNvPr>
          <p:cNvSpPr txBox="1"/>
          <p:nvPr/>
        </p:nvSpPr>
        <p:spPr>
          <a:xfrm>
            <a:off x="2462929" y="5626697"/>
            <a:ext cx="65673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667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What’s the weather like today?</a:t>
            </a:r>
          </a:p>
          <a:p>
            <a:pPr algn="ctr" defTabSz="457189"/>
            <a:r>
              <a:rPr lang="en-US" sz="2667" b="1" dirty="0">
                <a:solidFill>
                  <a:srgbClr val="FF0000"/>
                </a:solidFill>
                <a:latin typeface="Comic Sans MS" panose="030F0902030302020204" pitchFamily="66" charset="0"/>
              </a:rPr>
              <a:t>It’s rainy.</a:t>
            </a:r>
          </a:p>
        </p:txBody>
      </p:sp>
    </p:spTree>
    <p:extLst>
      <p:ext uri="{BB962C8B-B14F-4D97-AF65-F5344CB8AC3E}">
        <p14:creationId xmlns:p14="http://schemas.microsoft.com/office/powerpoint/2010/main" val="7645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827E-6 C 0.00208 -0.00309 0.01198 -0.03396 0.03698 -0.0321 C 0.075 -0.02902 0.08993 -0.0071 0.125 -0.02902 C 0.14705 -0.04198 0.17292 -0.075 0.19201 -0.07408 C 0.23507 -0.07284 0.24392 -0.03889 0.24392 -0.00803 C 0.24497 0.03611 0.18906 0.07283 0.12101 0.07716 C 0.05208 0.07993 -0.00503 0.03302 -8.33333E-7 4.93827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C 0.06893 -4.81481E-6 0.125 0.02562 0.125 0.0571 C 0.125 0.08828 0.06893 0.11389 -4.44444E-6 0.11389 C -0.06892 0.11389 -0.125 0.08828 -0.125 0.0571 C -0.125 0.02562 -0.06892 -4.81481E-6 -4.44444E-6 -4.81481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20988E-6 C -1.38889E-6 0.00031 -0.01788 -0.06512 -0.01788 -0.06481 C -0.03576 -0.1179 -0.06406 -0.13889 -0.10503 -0.13889 C -0.12604 -0.13889 -0.14496 -0.13117 -0.15972 -0.1179 C -0.17014 -0.10895 -0.18281 -0.10401 -0.19635 -0.10401 C -0.22274 -0.10401 -0.24479 -0.12191 -0.25312 -0.14784 C -0.25312 -0.14753 -0.2625 -0.17901 -0.2625 -0.1787 C -0.2625 -0.17901 -0.24357 -0.11296 -0.24357 -0.11265 C -0.22569 -0.06111 -0.19757 -0.04012 -0.15764 -0.04012 C -0.13663 -0.04012 -0.11649 -0.04784 -0.10087 -0.06203 C -0.09149 -0.07006 -0.07882 -0.075 -0.06632 -0.075 C -0.03993 -0.075 -0.01788 -0.05679 -0.00955 -0.03117 C -0.00955 -0.03086 -1.38889E-6 -3.20988E-6 -1.38889E-6 0.00031 L -1.38889E-6 -3.20988E-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3661752" y="5401609"/>
            <a:ext cx="240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200" b="1" dirty="0">
                <a:solidFill>
                  <a:prstClr val="black"/>
                </a:solidFill>
                <a:latin typeface="Comic Sans MS" panose="030F0902030302020204" pitchFamily="66" charset="0"/>
              </a:rPr>
              <a:t>It’s sunny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140686" y="1256287"/>
            <a:ext cx="1932284" cy="4693772"/>
            <a:chOff x="2793927" y="1310712"/>
            <a:chExt cx="1337509" cy="4693772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927" y="1310712"/>
              <a:ext cx="1337509" cy="469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2805771" y="1799840"/>
              <a:ext cx="1325665" cy="10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2133" b="1" dirty="0" err="1">
                  <a:solidFill>
                    <a:prstClr val="white">
                      <a:lumMod val="95000"/>
                    </a:prstClr>
                  </a:solidFill>
                  <a:latin typeface="Comic Sans MS" panose="030F0902030302020204" pitchFamily="66" charset="0"/>
                </a:rPr>
                <a:t>a.What’s</a:t>
              </a:r>
              <a:r>
                <a:rPr lang="en-US" sz="2133" b="1" dirty="0">
                  <a:solidFill>
                    <a:prstClr val="white">
                      <a:lumMod val="95000"/>
                    </a:prstClr>
                  </a:solidFill>
                  <a:latin typeface="Comic Sans MS" panose="030F0902030302020204" pitchFamily="66" charset="0"/>
                </a:rPr>
                <a:t> the weather like today?</a:t>
              </a:r>
              <a:endParaRPr lang="ru-RU" sz="2133" b="1" dirty="0">
                <a:solidFill>
                  <a:prstClr val="white">
                    <a:lumMod val="9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5212552" y="376517"/>
            <a:ext cx="2335731" cy="4805083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56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2133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b. What’s are you doing ?</a:t>
              </a:r>
              <a:endParaRPr lang="ru-RU" sz="2133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8116045" y="1330837"/>
            <a:ext cx="2210639" cy="5350928"/>
            <a:chOff x="5861844" y="1239830"/>
            <a:chExt cx="1530184" cy="5026529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772" y="1239830"/>
              <a:ext cx="1432329" cy="5026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861844" y="2013968"/>
              <a:ext cx="1530184" cy="70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2133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C. What time is it ?</a:t>
              </a:r>
              <a:endParaRPr lang="ru-RU" sz="2133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165772" y="337666"/>
            <a:ext cx="1264120" cy="128354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3152" y="3603172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40" y="3246179"/>
            <a:ext cx="1991005" cy="25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BCEA5A-4652-22FB-520B-D513B388D3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9762" y="4935066"/>
            <a:ext cx="2310229" cy="164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07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35802E-6 C 0.00208 -0.00309 0.01198 -0.03395 0.03698 -0.0321 C 0.075 -0.02901 0.08993 -0.0071 0.125 -0.02901 C 0.14705 -0.04198 0.17291 -0.075 0.19201 -0.07408 C 0.23507 -0.07284 0.24392 -0.03889 0.24392 -0.00803 C 0.24496 0.03611 0.18906 0.07284 0.121 0.07716 C 0.05208 0.07994 -0.00504 0.03302 2.5E-6 1.35802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C 0.06893 3.08642E-6 0.125 0.02561 0.125 0.0571 C 0.125 0.08827 0.06893 0.11389 -3.88889E-6 0.11389 C -0.06892 0.11389 -0.125 0.08827 -0.125 0.0571 C -0.125 0.02561 -0.06892 3.08642E-6 -3.88889E-6 3.0864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C 2.77778E-7 0.00031 -0.01788 -0.06512 -0.01788 -0.06482 C -0.03576 -0.1179 -0.06406 -0.13889 -0.10503 -0.13889 C -0.12604 -0.13889 -0.14497 -0.13117 -0.15972 -0.1179 C -0.17014 -0.10895 -0.18281 -0.10401 -0.19635 -0.10401 C -0.22274 -0.10401 -0.24479 -0.12191 -0.25313 -0.14784 C -0.25313 -0.14753 -0.2625 -0.17901 -0.2625 -0.1787 C -0.2625 -0.17901 -0.24358 -0.11296 -0.24358 -0.11266 C -0.22569 -0.06111 -0.19757 -0.04012 -0.15764 -0.04012 C -0.13663 -0.04012 -0.11649 -0.04784 -0.10087 -0.06204 C -0.09149 -0.07006 -0.07882 -0.075 -0.06632 -0.075 C -0.03993 -0.075 -0.01788 -0.05679 -0.00955 -0.03117 C -0.00955 -0.03086 2.77778E-7 7.40741E-7 2.77778E-7 0.00031 L 2.77778E-7 7.40741E-7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1169747" y="337666"/>
            <a:ext cx="2790824" cy="4599215"/>
            <a:chOff x="3009145" y="1414023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145" y="1414023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968520" cy="586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2133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What’s like today the weather?</a:t>
              </a:r>
              <a:endParaRPr lang="ru-RU" sz="2133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8431322" y="1332123"/>
            <a:ext cx="2250039" cy="4509184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0"/>
              <a:ext cx="1026736" cy="860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2133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What’s today the weather today?</a:t>
              </a:r>
              <a:endParaRPr lang="ru-RU" sz="2133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65772" y="337666"/>
            <a:ext cx="1264120" cy="128354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3152" y="3603172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40" y="3246179"/>
            <a:ext cx="1991005" cy="25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5F7C2-EBB4-2C0C-A6AA-A107F279DC6F}"/>
              </a:ext>
            </a:extLst>
          </p:cNvPr>
          <p:cNvSpPr txBox="1"/>
          <p:nvPr/>
        </p:nvSpPr>
        <p:spPr>
          <a:xfrm>
            <a:off x="2246184" y="5996113"/>
            <a:ext cx="76996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en-US" sz="3200" dirty="0">
                <a:solidFill>
                  <a:prstClr val="black"/>
                </a:solidFill>
                <a:latin typeface="Comic Sans MS" panose="030F0902030302020204" pitchFamily="66" charset="0"/>
              </a:rPr>
              <a:t>like/ weather/ the/ today?/ What’s</a:t>
            </a:r>
            <a:endParaRPr lang="ru-RU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4916661" y="420250"/>
            <a:ext cx="2402159" cy="4597175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458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D68067-A17E-CC83-2A98-CA2B4DDF42B3}"/>
              </a:ext>
            </a:extLst>
          </p:cNvPr>
          <p:cNvSpPr txBox="1"/>
          <p:nvPr/>
        </p:nvSpPr>
        <p:spPr>
          <a:xfrm>
            <a:off x="4815804" y="1233081"/>
            <a:ext cx="2692041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en-US" sz="1867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What’s the weather like today?</a:t>
            </a:r>
          </a:p>
        </p:txBody>
      </p:sp>
    </p:spTree>
    <p:extLst>
      <p:ext uri="{BB962C8B-B14F-4D97-AF65-F5344CB8AC3E}">
        <p14:creationId xmlns:p14="http://schemas.microsoft.com/office/powerpoint/2010/main" val="298911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877E-6 C 0.00208 -0.00309 0.01198 -0.03395 0.03698 -0.03179 C 0.075 -0.02901 0.08993 -0.00679 0.125 -0.02901 C 0.14705 -0.04198 0.17291 -0.075 0.19201 -0.07408 C 0.23507 -0.07284 0.24392 -0.03889 0.24392 -0.00803 C 0.24496 0.03611 0.18906 0.07284 0.121 0.07716 C 0.05208 0.07994 -0.00504 0.03302 3.33333E-6 2.09877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C -3.95833E-6 0.00023 -0.01783 -0.06505 -0.01783 -0.06482 C -0.0358 -0.11806 -0.06406 -0.13889 -0.10507 -0.13889 C -0.12604 -0.13889 -0.14492 -0.13102 -0.15976 -0.11806 C -0.17018 -0.10903 -0.18281 -0.10394 -0.19635 -0.10394 C -0.22278 -0.10394 -0.24479 -0.12199 -0.25312 -0.14792 C -0.25312 -0.14769 -0.2625 -0.17894 -0.2625 -0.17871 C -0.2625 -0.17894 -0.24362 -0.11297 -0.24362 -0.11273 C -0.22565 -0.06111 -0.19752 -0.04005 -0.15768 -0.04005 C -0.13658 -0.04005 -0.11653 -0.04792 -0.10091 -0.06204 C -0.09153 -0.06991 -0.07877 -0.075 -0.06627 -0.075 C -0.03997 -0.075 -0.01783 -0.05695 -0.0095 -0.03102 C -0.0095 -0.03079 -3.95833E-6 3.33333E-6 -3.95833E-6 0.00023 L -3.95833E-6 3.33333E-6 Z " pathEditMode="relative" rAng="0" ptsTypes="AAAAAAAAAAAAAA">
                                      <p:cBhvr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3962523" y="5411449"/>
            <a:ext cx="459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200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What’s…weather like today?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140686" y="1256287"/>
            <a:ext cx="1957005" cy="4693772"/>
            <a:chOff x="2793927" y="1310712"/>
            <a:chExt cx="1354621" cy="4693772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927" y="1310712"/>
              <a:ext cx="1337509" cy="469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2805771" y="1799840"/>
              <a:ext cx="13427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white">
                      <a:lumMod val="95000"/>
                    </a:prstClr>
                  </a:solidFill>
                  <a:latin typeface="Comic Sans MS" panose="030F0902030302020204" pitchFamily="66" charset="0"/>
                </a:rPr>
                <a:t>a.</a:t>
              </a:r>
            </a:p>
            <a:p>
              <a:pPr algn="ctr" defTabSz="457189"/>
              <a:r>
                <a:rPr lang="en-US" sz="3200" b="1" dirty="0">
                  <a:solidFill>
                    <a:prstClr val="white">
                      <a:lumMod val="95000"/>
                    </a:prstClr>
                  </a:solidFill>
                  <a:latin typeface="Comic Sans MS" panose="030F0902030302020204" pitchFamily="66" charset="0"/>
                </a:rPr>
                <a:t>the</a:t>
              </a:r>
              <a:endParaRPr lang="ru-RU" sz="3200" b="1" dirty="0">
                <a:solidFill>
                  <a:prstClr val="white">
                    <a:lumMod val="9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5212552" y="376517"/>
            <a:ext cx="2335731" cy="4805083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b.</a:t>
              </a:r>
            </a:p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a</a:t>
              </a:r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8186727" y="1330837"/>
            <a:ext cx="2069268" cy="5350928"/>
            <a:chOff x="5910772" y="1239830"/>
            <a:chExt cx="1432329" cy="5026529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772" y="1239830"/>
              <a:ext cx="1432329" cy="5026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6113567" y="1845751"/>
              <a:ext cx="1026736" cy="101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c.</a:t>
              </a:r>
            </a:p>
            <a:p>
              <a:pPr algn="ctr" defTabSz="457189"/>
              <a:r>
                <a:rPr lang="en-US" sz="320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is</a:t>
              </a:r>
              <a:endParaRPr lang="ru-RU" sz="32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165772" y="337666"/>
            <a:ext cx="1264120" cy="128354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3152" y="3603172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40" y="3246179"/>
            <a:ext cx="1991005" cy="25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70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C 0.00208 -0.00301 0.01198 -0.03403 0.03698 -0.03195 C 0.075 -0.02894 0.08993 -0.00695 0.125 -0.02894 C 0.14705 -0.0419 0.17292 -0.075 0.19201 -0.07408 C 0.23507 -0.07292 0.24392 -0.03889 0.24392 -0.0081 C 0.24496 0.03611 0.18906 0.07291 0.12101 0.07708 C 0.05208 0.08009 -0.00504 0.0331 1.11111E-6 2.96296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6893 -2.22222E-6 0.12501 0.02547 0.12501 0.05695 C 0.12501 0.0882 0.06893 0.11389 5E-6 0.11389 C -0.06892 0.11389 -0.125 0.0882 -0.125 0.05695 C -0.125 0.02547 -0.06892 -2.22222E-6 5E-6 -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C -4.44444E-6 0.00023 -0.01788 -0.06504 -0.01788 -0.06481 C -0.03576 -0.11805 -0.06406 -0.13889 -0.10503 -0.13889 C -0.12604 -0.13889 -0.14496 -0.13102 -0.15972 -0.11805 C -0.17013 -0.10903 -0.18281 -0.10393 -0.19635 -0.10393 C -0.22274 -0.10393 -0.24479 -0.12199 -0.25312 -0.14792 C -0.25312 -0.14768 -0.2625 -0.17893 -0.2625 -0.1787 C -0.2625 -0.17893 -0.24357 -0.11296 -0.24357 -0.11273 C -0.22569 -0.06111 -0.19756 -0.04004 -0.15763 -0.04004 C -0.13663 -0.04004 -0.11649 -0.04792 -0.10086 -0.06204 C -0.09149 -0.06991 -0.07881 -0.075 -0.06631 -0.075 C -0.03993 -0.075 -0.01788 -0.05694 -0.00954 -0.03102 C -0.00954 -0.03079 -4.44444E-6 -1.48148E-6 -4.44444E-6 0.00023 L -4.44444E-6 -1.48148E-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42"/>
          <p:cNvSpPr txBox="1">
            <a:spLocks noGrp="1"/>
          </p:cNvSpPr>
          <p:nvPr>
            <p:ph type="title"/>
          </p:nvPr>
        </p:nvSpPr>
        <p:spPr>
          <a:xfrm>
            <a:off x="1761489" y="1941529"/>
            <a:ext cx="8712803" cy="268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9600" dirty="0"/>
              <a:t>Warm Up</a:t>
            </a:r>
          </a:p>
        </p:txBody>
      </p:sp>
      <p:sp>
        <p:nvSpPr>
          <p:cNvPr id="2148" name="Google Shape;2148;p42"/>
          <p:cNvSpPr txBox="1">
            <a:spLocks noGrp="1"/>
          </p:cNvSpPr>
          <p:nvPr>
            <p:ph type="subTitle" idx="1"/>
          </p:nvPr>
        </p:nvSpPr>
        <p:spPr>
          <a:xfrm>
            <a:off x="3826581" y="1839530"/>
            <a:ext cx="1698211" cy="11703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5867" b="1" dirty="0">
                <a:solidFill>
                  <a:schemeClr val="accent6"/>
                </a:solidFill>
              </a:rPr>
              <a:t>01</a:t>
            </a:r>
            <a:endParaRPr sz="5867" b="1" dirty="0">
              <a:solidFill>
                <a:schemeClr val="accent6"/>
              </a:solidFill>
            </a:endParaRPr>
          </a:p>
        </p:txBody>
      </p:sp>
      <p:grpSp>
        <p:nvGrpSpPr>
          <p:cNvPr id="2149" name="Google Shape;2149;p42"/>
          <p:cNvGrpSpPr/>
          <p:nvPr/>
        </p:nvGrpSpPr>
        <p:grpSpPr>
          <a:xfrm>
            <a:off x="291752" y="4846901"/>
            <a:ext cx="1862723" cy="1571833"/>
            <a:chOff x="1466225" y="2989125"/>
            <a:chExt cx="1039775" cy="877400"/>
          </a:xfrm>
        </p:grpSpPr>
        <p:sp>
          <p:nvSpPr>
            <p:cNvPr id="2150" name="Google Shape;2150;p42"/>
            <p:cNvSpPr/>
            <p:nvPr/>
          </p:nvSpPr>
          <p:spPr>
            <a:xfrm>
              <a:off x="2010175" y="3037800"/>
              <a:ext cx="495825" cy="333925"/>
            </a:xfrm>
            <a:custGeom>
              <a:avLst/>
              <a:gdLst/>
              <a:ahLst/>
              <a:cxnLst/>
              <a:rect l="l" t="t" r="r" b="b"/>
              <a:pathLst>
                <a:path w="19833" h="13357" extrusionOk="0">
                  <a:moveTo>
                    <a:pt x="8284" y="0"/>
                  </a:moveTo>
                  <a:cubicBezTo>
                    <a:pt x="6276" y="0"/>
                    <a:pt x="4345" y="1502"/>
                    <a:pt x="4210" y="4165"/>
                  </a:cubicBezTo>
                  <a:cubicBezTo>
                    <a:pt x="4201" y="4481"/>
                    <a:pt x="4207" y="4528"/>
                    <a:pt x="4020" y="4528"/>
                  </a:cubicBezTo>
                  <a:cubicBezTo>
                    <a:pt x="3969" y="4528"/>
                    <a:pt x="3903" y="4524"/>
                    <a:pt x="3819" y="4522"/>
                  </a:cubicBezTo>
                  <a:cubicBezTo>
                    <a:pt x="3767" y="4520"/>
                    <a:pt x="3715" y="4519"/>
                    <a:pt x="3664" y="4519"/>
                  </a:cubicBezTo>
                  <a:cubicBezTo>
                    <a:pt x="1542" y="4519"/>
                    <a:pt x="0" y="6353"/>
                    <a:pt x="270" y="8232"/>
                  </a:cubicBezTo>
                  <a:cubicBezTo>
                    <a:pt x="432" y="9464"/>
                    <a:pt x="1284" y="10490"/>
                    <a:pt x="2459" y="10893"/>
                  </a:cubicBezTo>
                  <a:cubicBezTo>
                    <a:pt x="2833" y="11021"/>
                    <a:pt x="3220" y="11085"/>
                    <a:pt x="3605" y="11085"/>
                  </a:cubicBezTo>
                  <a:cubicBezTo>
                    <a:pt x="4015" y="11085"/>
                    <a:pt x="4423" y="11012"/>
                    <a:pt x="4810" y="10870"/>
                  </a:cubicBezTo>
                  <a:cubicBezTo>
                    <a:pt x="4901" y="10833"/>
                    <a:pt x="5000" y="10746"/>
                    <a:pt x="5088" y="10746"/>
                  </a:cubicBezTo>
                  <a:cubicBezTo>
                    <a:pt x="5111" y="10746"/>
                    <a:pt x="5134" y="10752"/>
                    <a:pt x="5155" y="10766"/>
                  </a:cubicBezTo>
                  <a:cubicBezTo>
                    <a:pt x="5270" y="10847"/>
                    <a:pt x="5305" y="10974"/>
                    <a:pt x="5363" y="11077"/>
                  </a:cubicBezTo>
                  <a:cubicBezTo>
                    <a:pt x="6243" y="12620"/>
                    <a:pt x="7690" y="13357"/>
                    <a:pt x="9110" y="13357"/>
                  </a:cubicBezTo>
                  <a:cubicBezTo>
                    <a:pt x="10606" y="13357"/>
                    <a:pt x="12072" y="12539"/>
                    <a:pt x="12816" y="10985"/>
                  </a:cubicBezTo>
                  <a:cubicBezTo>
                    <a:pt x="12894" y="10810"/>
                    <a:pt x="12936" y="10748"/>
                    <a:pt x="12982" y="10748"/>
                  </a:cubicBezTo>
                  <a:cubicBezTo>
                    <a:pt x="13017" y="10748"/>
                    <a:pt x="13056" y="10785"/>
                    <a:pt x="13116" y="10835"/>
                  </a:cubicBezTo>
                  <a:cubicBezTo>
                    <a:pt x="13718" y="11309"/>
                    <a:pt x="14557" y="11492"/>
                    <a:pt x="15395" y="11492"/>
                  </a:cubicBezTo>
                  <a:cubicBezTo>
                    <a:pt x="16656" y="11492"/>
                    <a:pt x="17915" y="11076"/>
                    <a:pt x="18358" y="10605"/>
                  </a:cubicBezTo>
                  <a:cubicBezTo>
                    <a:pt x="19833" y="9026"/>
                    <a:pt x="18899" y="6676"/>
                    <a:pt x="16906" y="5893"/>
                  </a:cubicBezTo>
                  <a:cubicBezTo>
                    <a:pt x="16768" y="5847"/>
                    <a:pt x="16768" y="5824"/>
                    <a:pt x="16814" y="5685"/>
                  </a:cubicBezTo>
                  <a:cubicBezTo>
                    <a:pt x="17160" y="4614"/>
                    <a:pt x="17045" y="3612"/>
                    <a:pt x="16607" y="2921"/>
                  </a:cubicBezTo>
                  <a:cubicBezTo>
                    <a:pt x="16225" y="2309"/>
                    <a:pt x="15598" y="1922"/>
                    <a:pt x="14844" y="1922"/>
                  </a:cubicBezTo>
                  <a:cubicBezTo>
                    <a:pt x="14505" y="1922"/>
                    <a:pt x="14140" y="2000"/>
                    <a:pt x="13761" y="2172"/>
                  </a:cubicBezTo>
                  <a:cubicBezTo>
                    <a:pt x="12812" y="2602"/>
                    <a:pt x="12545" y="3149"/>
                    <a:pt x="12429" y="3149"/>
                  </a:cubicBezTo>
                  <a:cubicBezTo>
                    <a:pt x="12408" y="3149"/>
                    <a:pt x="12393" y="3132"/>
                    <a:pt x="12379" y="3093"/>
                  </a:cubicBezTo>
                  <a:cubicBezTo>
                    <a:pt x="11562" y="972"/>
                    <a:pt x="9898" y="0"/>
                    <a:pt x="828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1466225" y="2989125"/>
              <a:ext cx="796400" cy="877025"/>
            </a:xfrm>
            <a:custGeom>
              <a:avLst/>
              <a:gdLst/>
              <a:ahLst/>
              <a:cxnLst/>
              <a:rect l="l" t="t" r="r" b="b"/>
              <a:pathLst>
                <a:path w="31856" h="35081" extrusionOk="0">
                  <a:moveTo>
                    <a:pt x="19495" y="0"/>
                  </a:moveTo>
                  <a:cubicBezTo>
                    <a:pt x="19442" y="0"/>
                    <a:pt x="19388" y="6"/>
                    <a:pt x="19333" y="17"/>
                  </a:cubicBezTo>
                  <a:cubicBezTo>
                    <a:pt x="15773" y="766"/>
                    <a:pt x="12650" y="2932"/>
                    <a:pt x="10692" y="5997"/>
                  </a:cubicBezTo>
                  <a:lnTo>
                    <a:pt x="10657" y="6043"/>
                  </a:lnTo>
                  <a:lnTo>
                    <a:pt x="10554" y="6215"/>
                  </a:lnTo>
                  <a:cubicBezTo>
                    <a:pt x="10531" y="6250"/>
                    <a:pt x="10508" y="6296"/>
                    <a:pt x="10485" y="6342"/>
                  </a:cubicBezTo>
                  <a:cubicBezTo>
                    <a:pt x="10438" y="6411"/>
                    <a:pt x="10392" y="6480"/>
                    <a:pt x="10358" y="6561"/>
                  </a:cubicBezTo>
                  <a:cubicBezTo>
                    <a:pt x="10300" y="6665"/>
                    <a:pt x="10243" y="6768"/>
                    <a:pt x="10185" y="6872"/>
                  </a:cubicBezTo>
                  <a:cubicBezTo>
                    <a:pt x="10173" y="6895"/>
                    <a:pt x="10150" y="6918"/>
                    <a:pt x="10139" y="6941"/>
                  </a:cubicBezTo>
                  <a:cubicBezTo>
                    <a:pt x="8699" y="9591"/>
                    <a:pt x="8215" y="12644"/>
                    <a:pt x="8756" y="15616"/>
                  </a:cubicBezTo>
                  <a:cubicBezTo>
                    <a:pt x="9091" y="17563"/>
                    <a:pt x="9851" y="19407"/>
                    <a:pt x="10980" y="21020"/>
                  </a:cubicBezTo>
                  <a:cubicBezTo>
                    <a:pt x="10807" y="21285"/>
                    <a:pt x="10657" y="21550"/>
                    <a:pt x="10531" y="21826"/>
                  </a:cubicBezTo>
                  <a:cubicBezTo>
                    <a:pt x="10508" y="21863"/>
                    <a:pt x="10485" y="21879"/>
                    <a:pt x="10455" y="21879"/>
                  </a:cubicBezTo>
                  <a:cubicBezTo>
                    <a:pt x="10395" y="21879"/>
                    <a:pt x="10310" y="21812"/>
                    <a:pt x="10162" y="21734"/>
                  </a:cubicBezTo>
                  <a:cubicBezTo>
                    <a:pt x="9579" y="21438"/>
                    <a:pt x="8977" y="21261"/>
                    <a:pt x="8346" y="21261"/>
                  </a:cubicBezTo>
                  <a:cubicBezTo>
                    <a:pt x="8140" y="21261"/>
                    <a:pt x="7932" y="21280"/>
                    <a:pt x="7720" y="21319"/>
                  </a:cubicBezTo>
                  <a:cubicBezTo>
                    <a:pt x="7524" y="21331"/>
                    <a:pt x="7339" y="21354"/>
                    <a:pt x="7144" y="21400"/>
                  </a:cubicBezTo>
                  <a:cubicBezTo>
                    <a:pt x="5024" y="21999"/>
                    <a:pt x="3975" y="24130"/>
                    <a:pt x="4390" y="25847"/>
                  </a:cubicBezTo>
                  <a:cubicBezTo>
                    <a:pt x="4413" y="25939"/>
                    <a:pt x="4436" y="26031"/>
                    <a:pt x="4436" y="26123"/>
                  </a:cubicBezTo>
                  <a:cubicBezTo>
                    <a:pt x="4448" y="26238"/>
                    <a:pt x="4425" y="26285"/>
                    <a:pt x="4321" y="26296"/>
                  </a:cubicBezTo>
                  <a:cubicBezTo>
                    <a:pt x="1441" y="26757"/>
                    <a:pt x="1" y="29476"/>
                    <a:pt x="842" y="31757"/>
                  </a:cubicBezTo>
                  <a:cubicBezTo>
                    <a:pt x="945" y="32010"/>
                    <a:pt x="1061" y="32264"/>
                    <a:pt x="1199" y="32494"/>
                  </a:cubicBezTo>
                  <a:cubicBezTo>
                    <a:pt x="2069" y="34002"/>
                    <a:pt x="3643" y="34755"/>
                    <a:pt x="5187" y="34755"/>
                  </a:cubicBezTo>
                  <a:cubicBezTo>
                    <a:pt x="6627" y="34755"/>
                    <a:pt x="8042" y="34100"/>
                    <a:pt x="8837" y="32794"/>
                  </a:cubicBezTo>
                  <a:cubicBezTo>
                    <a:pt x="8860" y="32758"/>
                    <a:pt x="8879" y="32741"/>
                    <a:pt x="8898" y="32741"/>
                  </a:cubicBezTo>
                  <a:cubicBezTo>
                    <a:pt x="9010" y="32741"/>
                    <a:pt x="9101" y="33358"/>
                    <a:pt x="9862" y="34119"/>
                  </a:cubicBezTo>
                  <a:cubicBezTo>
                    <a:pt x="10422" y="34683"/>
                    <a:pt x="11118" y="34988"/>
                    <a:pt x="11837" y="34988"/>
                  </a:cubicBezTo>
                  <a:cubicBezTo>
                    <a:pt x="12806" y="34988"/>
                    <a:pt x="13814" y="34433"/>
                    <a:pt x="14574" y="33209"/>
                  </a:cubicBezTo>
                  <a:cubicBezTo>
                    <a:pt x="14645" y="33085"/>
                    <a:pt x="14683" y="33021"/>
                    <a:pt x="14723" y="33021"/>
                  </a:cubicBezTo>
                  <a:cubicBezTo>
                    <a:pt x="14761" y="33021"/>
                    <a:pt x="14801" y="33079"/>
                    <a:pt x="14874" y="33197"/>
                  </a:cubicBezTo>
                  <a:cubicBezTo>
                    <a:pt x="15679" y="34486"/>
                    <a:pt x="16874" y="35081"/>
                    <a:pt x="18023" y="35081"/>
                  </a:cubicBezTo>
                  <a:cubicBezTo>
                    <a:pt x="19555" y="35081"/>
                    <a:pt x="21006" y="34025"/>
                    <a:pt x="21349" y="32149"/>
                  </a:cubicBezTo>
                  <a:cubicBezTo>
                    <a:pt x="21397" y="31906"/>
                    <a:pt x="21412" y="31838"/>
                    <a:pt x="21485" y="31838"/>
                  </a:cubicBezTo>
                  <a:cubicBezTo>
                    <a:pt x="21532" y="31838"/>
                    <a:pt x="21605" y="31868"/>
                    <a:pt x="21729" y="31895"/>
                  </a:cubicBezTo>
                  <a:cubicBezTo>
                    <a:pt x="22009" y="31960"/>
                    <a:pt x="22283" y="31991"/>
                    <a:pt x="22549" y="31991"/>
                  </a:cubicBezTo>
                  <a:cubicBezTo>
                    <a:pt x="24874" y="31991"/>
                    <a:pt x="26544" y="29643"/>
                    <a:pt x="25738" y="27379"/>
                  </a:cubicBezTo>
                  <a:cubicBezTo>
                    <a:pt x="25623" y="27056"/>
                    <a:pt x="25462" y="26768"/>
                    <a:pt x="25254" y="26503"/>
                  </a:cubicBezTo>
                  <a:lnTo>
                    <a:pt x="25266" y="26503"/>
                  </a:lnTo>
                  <a:lnTo>
                    <a:pt x="25554" y="26423"/>
                  </a:lnTo>
                  <a:cubicBezTo>
                    <a:pt x="25703" y="26388"/>
                    <a:pt x="25865" y="26342"/>
                    <a:pt x="26015" y="26296"/>
                  </a:cubicBezTo>
                  <a:cubicBezTo>
                    <a:pt x="26187" y="26262"/>
                    <a:pt x="26349" y="26204"/>
                    <a:pt x="26510" y="26135"/>
                  </a:cubicBezTo>
                  <a:cubicBezTo>
                    <a:pt x="26648" y="26089"/>
                    <a:pt x="26798" y="26043"/>
                    <a:pt x="26913" y="25997"/>
                  </a:cubicBezTo>
                  <a:cubicBezTo>
                    <a:pt x="27132" y="25916"/>
                    <a:pt x="27351" y="25835"/>
                    <a:pt x="27547" y="25743"/>
                  </a:cubicBezTo>
                  <a:cubicBezTo>
                    <a:pt x="27754" y="25651"/>
                    <a:pt x="27962" y="25559"/>
                    <a:pt x="28065" y="25501"/>
                  </a:cubicBezTo>
                  <a:cubicBezTo>
                    <a:pt x="28146" y="25467"/>
                    <a:pt x="28238" y="25421"/>
                    <a:pt x="28319" y="25374"/>
                  </a:cubicBezTo>
                  <a:cubicBezTo>
                    <a:pt x="28399" y="25328"/>
                    <a:pt x="28492" y="25282"/>
                    <a:pt x="28572" y="25236"/>
                  </a:cubicBezTo>
                  <a:cubicBezTo>
                    <a:pt x="28664" y="25190"/>
                    <a:pt x="28757" y="25133"/>
                    <a:pt x="28849" y="25086"/>
                  </a:cubicBezTo>
                  <a:lnTo>
                    <a:pt x="29091" y="24948"/>
                  </a:lnTo>
                  <a:cubicBezTo>
                    <a:pt x="29183" y="24891"/>
                    <a:pt x="29263" y="24844"/>
                    <a:pt x="29344" y="24787"/>
                  </a:cubicBezTo>
                  <a:cubicBezTo>
                    <a:pt x="29471" y="24706"/>
                    <a:pt x="29586" y="24626"/>
                    <a:pt x="29713" y="24556"/>
                  </a:cubicBezTo>
                  <a:lnTo>
                    <a:pt x="29932" y="24395"/>
                  </a:lnTo>
                  <a:cubicBezTo>
                    <a:pt x="30047" y="24315"/>
                    <a:pt x="30174" y="24222"/>
                    <a:pt x="30289" y="24142"/>
                  </a:cubicBezTo>
                  <a:lnTo>
                    <a:pt x="30462" y="24003"/>
                  </a:lnTo>
                  <a:cubicBezTo>
                    <a:pt x="30565" y="23923"/>
                    <a:pt x="30680" y="23831"/>
                    <a:pt x="30784" y="23750"/>
                  </a:cubicBezTo>
                  <a:cubicBezTo>
                    <a:pt x="30830" y="23704"/>
                    <a:pt x="30876" y="23669"/>
                    <a:pt x="30922" y="23623"/>
                  </a:cubicBezTo>
                  <a:cubicBezTo>
                    <a:pt x="31084" y="23497"/>
                    <a:pt x="31233" y="23370"/>
                    <a:pt x="31372" y="23232"/>
                  </a:cubicBezTo>
                  <a:cubicBezTo>
                    <a:pt x="31856" y="22771"/>
                    <a:pt x="31568" y="21953"/>
                    <a:pt x="30899" y="21918"/>
                  </a:cubicBezTo>
                  <a:cubicBezTo>
                    <a:pt x="30761" y="21918"/>
                    <a:pt x="30623" y="21895"/>
                    <a:pt x="30485" y="21884"/>
                  </a:cubicBezTo>
                  <a:lnTo>
                    <a:pt x="30277" y="21861"/>
                  </a:lnTo>
                  <a:lnTo>
                    <a:pt x="30127" y="21849"/>
                  </a:lnTo>
                  <a:cubicBezTo>
                    <a:pt x="29459" y="21780"/>
                    <a:pt x="28791" y="21653"/>
                    <a:pt x="28134" y="21469"/>
                  </a:cubicBezTo>
                  <a:lnTo>
                    <a:pt x="28111" y="21469"/>
                  </a:lnTo>
                  <a:cubicBezTo>
                    <a:pt x="19574" y="19222"/>
                    <a:pt x="15220" y="9026"/>
                    <a:pt x="20139" y="1169"/>
                  </a:cubicBezTo>
                  <a:cubicBezTo>
                    <a:pt x="20455" y="652"/>
                    <a:pt x="20067" y="0"/>
                    <a:pt x="1949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2009875" y="3037550"/>
              <a:ext cx="496125" cy="333925"/>
            </a:xfrm>
            <a:custGeom>
              <a:avLst/>
              <a:gdLst/>
              <a:ahLst/>
              <a:cxnLst/>
              <a:rect l="l" t="t" r="r" b="b"/>
              <a:pathLst>
                <a:path w="19845" h="13357" extrusionOk="0">
                  <a:moveTo>
                    <a:pt x="8299" y="1"/>
                  </a:moveTo>
                  <a:cubicBezTo>
                    <a:pt x="6293" y="1"/>
                    <a:pt x="4357" y="1504"/>
                    <a:pt x="4222" y="4163"/>
                  </a:cubicBezTo>
                  <a:cubicBezTo>
                    <a:pt x="4205" y="4473"/>
                    <a:pt x="4221" y="4531"/>
                    <a:pt x="4047" y="4531"/>
                  </a:cubicBezTo>
                  <a:cubicBezTo>
                    <a:pt x="3995" y="4531"/>
                    <a:pt x="3925" y="4526"/>
                    <a:pt x="3831" y="4520"/>
                  </a:cubicBezTo>
                  <a:cubicBezTo>
                    <a:pt x="3785" y="4519"/>
                    <a:pt x="3740" y="4518"/>
                    <a:pt x="3695" y="4518"/>
                  </a:cubicBezTo>
                  <a:cubicBezTo>
                    <a:pt x="1563" y="4518"/>
                    <a:pt x="0" y="6369"/>
                    <a:pt x="271" y="8242"/>
                  </a:cubicBezTo>
                  <a:cubicBezTo>
                    <a:pt x="455" y="9555"/>
                    <a:pt x="1354" y="10511"/>
                    <a:pt x="2471" y="10903"/>
                  </a:cubicBezTo>
                  <a:cubicBezTo>
                    <a:pt x="2834" y="11024"/>
                    <a:pt x="3223" y="11090"/>
                    <a:pt x="3621" y="11090"/>
                  </a:cubicBezTo>
                  <a:cubicBezTo>
                    <a:pt x="4018" y="11090"/>
                    <a:pt x="4424" y="11024"/>
                    <a:pt x="4822" y="10880"/>
                  </a:cubicBezTo>
                  <a:cubicBezTo>
                    <a:pt x="4913" y="10843"/>
                    <a:pt x="5004" y="10756"/>
                    <a:pt x="5096" y="10756"/>
                  </a:cubicBezTo>
                  <a:cubicBezTo>
                    <a:pt x="5120" y="10756"/>
                    <a:pt x="5143" y="10762"/>
                    <a:pt x="5167" y="10776"/>
                  </a:cubicBezTo>
                  <a:cubicBezTo>
                    <a:pt x="5259" y="10834"/>
                    <a:pt x="5317" y="10972"/>
                    <a:pt x="5375" y="11076"/>
                  </a:cubicBezTo>
                  <a:cubicBezTo>
                    <a:pt x="6256" y="12620"/>
                    <a:pt x="7707" y="13357"/>
                    <a:pt x="9130" y="13357"/>
                  </a:cubicBezTo>
                  <a:cubicBezTo>
                    <a:pt x="10626" y="13357"/>
                    <a:pt x="12090" y="12542"/>
                    <a:pt x="12828" y="10995"/>
                  </a:cubicBezTo>
                  <a:cubicBezTo>
                    <a:pt x="12914" y="10811"/>
                    <a:pt x="12954" y="10747"/>
                    <a:pt x="12999" y="10747"/>
                  </a:cubicBezTo>
                  <a:cubicBezTo>
                    <a:pt x="13032" y="10747"/>
                    <a:pt x="13068" y="10784"/>
                    <a:pt x="13128" y="10834"/>
                  </a:cubicBezTo>
                  <a:cubicBezTo>
                    <a:pt x="13740" y="11316"/>
                    <a:pt x="14591" y="11503"/>
                    <a:pt x="15436" y="11503"/>
                  </a:cubicBezTo>
                  <a:cubicBezTo>
                    <a:pt x="16692" y="11503"/>
                    <a:pt x="17936" y="11090"/>
                    <a:pt x="18370" y="10615"/>
                  </a:cubicBezTo>
                  <a:cubicBezTo>
                    <a:pt x="19845" y="9036"/>
                    <a:pt x="18923" y="6686"/>
                    <a:pt x="16907" y="5903"/>
                  </a:cubicBezTo>
                  <a:cubicBezTo>
                    <a:pt x="16757" y="5845"/>
                    <a:pt x="16757" y="5834"/>
                    <a:pt x="16803" y="5695"/>
                  </a:cubicBezTo>
                  <a:cubicBezTo>
                    <a:pt x="17160" y="4613"/>
                    <a:pt x="17034" y="3622"/>
                    <a:pt x="16607" y="2931"/>
                  </a:cubicBezTo>
                  <a:cubicBezTo>
                    <a:pt x="16227" y="2313"/>
                    <a:pt x="15608" y="1929"/>
                    <a:pt x="14857" y="1929"/>
                  </a:cubicBezTo>
                  <a:cubicBezTo>
                    <a:pt x="14516" y="1929"/>
                    <a:pt x="14147" y="2009"/>
                    <a:pt x="13762" y="2182"/>
                  </a:cubicBezTo>
                  <a:cubicBezTo>
                    <a:pt x="12807" y="2591"/>
                    <a:pt x="12544" y="3140"/>
                    <a:pt x="12423" y="3140"/>
                  </a:cubicBezTo>
                  <a:cubicBezTo>
                    <a:pt x="12401" y="3140"/>
                    <a:pt x="12384" y="3121"/>
                    <a:pt x="12368" y="3080"/>
                  </a:cubicBezTo>
                  <a:cubicBezTo>
                    <a:pt x="11563" y="968"/>
                    <a:pt x="9909" y="1"/>
                    <a:pt x="82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2071650" y="3111100"/>
              <a:ext cx="434350" cy="260375"/>
            </a:xfrm>
            <a:custGeom>
              <a:avLst/>
              <a:gdLst/>
              <a:ahLst/>
              <a:cxnLst/>
              <a:rect l="l" t="t" r="r" b="b"/>
              <a:pathLst>
                <a:path w="17374" h="10415" extrusionOk="0">
                  <a:moveTo>
                    <a:pt x="14148" y="0"/>
                  </a:moveTo>
                  <a:cubicBezTo>
                    <a:pt x="13284" y="599"/>
                    <a:pt x="12834" y="1509"/>
                    <a:pt x="12927" y="2558"/>
                  </a:cubicBezTo>
                  <a:cubicBezTo>
                    <a:pt x="13019" y="3790"/>
                    <a:pt x="15519" y="6221"/>
                    <a:pt x="13111" y="6786"/>
                  </a:cubicBezTo>
                  <a:cubicBezTo>
                    <a:pt x="12957" y="6821"/>
                    <a:pt x="12800" y="6835"/>
                    <a:pt x="12642" y="6835"/>
                  </a:cubicBezTo>
                  <a:cubicBezTo>
                    <a:pt x="11978" y="6835"/>
                    <a:pt x="11285" y="6586"/>
                    <a:pt x="10623" y="6586"/>
                  </a:cubicBezTo>
                  <a:cubicBezTo>
                    <a:pt x="10347" y="6586"/>
                    <a:pt x="10077" y="6629"/>
                    <a:pt x="9816" y="6751"/>
                  </a:cubicBezTo>
                  <a:cubicBezTo>
                    <a:pt x="8714" y="7269"/>
                    <a:pt x="8227" y="8401"/>
                    <a:pt x="6875" y="8401"/>
                  </a:cubicBezTo>
                  <a:cubicBezTo>
                    <a:pt x="6842" y="8401"/>
                    <a:pt x="6809" y="8400"/>
                    <a:pt x="6775" y="8399"/>
                  </a:cubicBezTo>
                  <a:cubicBezTo>
                    <a:pt x="5818" y="8353"/>
                    <a:pt x="5231" y="7777"/>
                    <a:pt x="4586" y="7154"/>
                  </a:cubicBezTo>
                  <a:cubicBezTo>
                    <a:pt x="4038" y="6624"/>
                    <a:pt x="3353" y="6394"/>
                    <a:pt x="2673" y="6394"/>
                  </a:cubicBezTo>
                  <a:cubicBezTo>
                    <a:pt x="1551" y="6394"/>
                    <a:pt x="445" y="7021"/>
                    <a:pt x="0" y="7961"/>
                  </a:cubicBezTo>
                  <a:cubicBezTo>
                    <a:pt x="363" y="8082"/>
                    <a:pt x="752" y="8148"/>
                    <a:pt x="1150" y="8148"/>
                  </a:cubicBezTo>
                  <a:cubicBezTo>
                    <a:pt x="1547" y="8148"/>
                    <a:pt x="1953" y="8082"/>
                    <a:pt x="2351" y="7938"/>
                  </a:cubicBezTo>
                  <a:cubicBezTo>
                    <a:pt x="2442" y="7901"/>
                    <a:pt x="2533" y="7814"/>
                    <a:pt x="2625" y="7814"/>
                  </a:cubicBezTo>
                  <a:cubicBezTo>
                    <a:pt x="2649" y="7814"/>
                    <a:pt x="2672" y="7820"/>
                    <a:pt x="2696" y="7834"/>
                  </a:cubicBezTo>
                  <a:cubicBezTo>
                    <a:pt x="2788" y="7892"/>
                    <a:pt x="2846" y="8030"/>
                    <a:pt x="2904" y="8134"/>
                  </a:cubicBezTo>
                  <a:cubicBezTo>
                    <a:pt x="3785" y="9678"/>
                    <a:pt x="5236" y="10415"/>
                    <a:pt x="6659" y="10415"/>
                  </a:cubicBezTo>
                  <a:cubicBezTo>
                    <a:pt x="8155" y="10415"/>
                    <a:pt x="9619" y="9600"/>
                    <a:pt x="10357" y="8053"/>
                  </a:cubicBezTo>
                  <a:cubicBezTo>
                    <a:pt x="10443" y="7869"/>
                    <a:pt x="10483" y="7805"/>
                    <a:pt x="10528" y="7805"/>
                  </a:cubicBezTo>
                  <a:cubicBezTo>
                    <a:pt x="10561" y="7805"/>
                    <a:pt x="10597" y="7842"/>
                    <a:pt x="10657" y="7892"/>
                  </a:cubicBezTo>
                  <a:cubicBezTo>
                    <a:pt x="11269" y="8374"/>
                    <a:pt x="12120" y="8561"/>
                    <a:pt x="12965" y="8561"/>
                  </a:cubicBezTo>
                  <a:cubicBezTo>
                    <a:pt x="14221" y="8561"/>
                    <a:pt x="15465" y="8148"/>
                    <a:pt x="15899" y="7673"/>
                  </a:cubicBezTo>
                  <a:cubicBezTo>
                    <a:pt x="17374" y="6094"/>
                    <a:pt x="16452" y="3744"/>
                    <a:pt x="14447" y="2984"/>
                  </a:cubicBezTo>
                  <a:cubicBezTo>
                    <a:pt x="14309" y="2926"/>
                    <a:pt x="14309" y="2903"/>
                    <a:pt x="14344" y="2765"/>
                  </a:cubicBezTo>
                  <a:cubicBezTo>
                    <a:pt x="14712" y="1682"/>
                    <a:pt x="14574" y="691"/>
                    <a:pt x="1414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2143350" y="3079225"/>
              <a:ext cx="136675" cy="86150"/>
            </a:xfrm>
            <a:custGeom>
              <a:avLst/>
              <a:gdLst/>
              <a:ahLst/>
              <a:cxnLst/>
              <a:rect l="l" t="t" r="r" b="b"/>
              <a:pathLst>
                <a:path w="5467" h="3446" extrusionOk="0">
                  <a:moveTo>
                    <a:pt x="2939" y="0"/>
                  </a:moveTo>
                  <a:cubicBezTo>
                    <a:pt x="2664" y="0"/>
                    <a:pt x="2384" y="43"/>
                    <a:pt x="2109" y="134"/>
                  </a:cubicBezTo>
                  <a:cubicBezTo>
                    <a:pt x="738" y="607"/>
                    <a:pt x="1" y="2128"/>
                    <a:pt x="347" y="3337"/>
                  </a:cubicBezTo>
                  <a:cubicBezTo>
                    <a:pt x="371" y="3411"/>
                    <a:pt x="434" y="3445"/>
                    <a:pt x="496" y="3445"/>
                  </a:cubicBezTo>
                  <a:cubicBezTo>
                    <a:pt x="578" y="3445"/>
                    <a:pt x="659" y="3385"/>
                    <a:pt x="646" y="3280"/>
                  </a:cubicBezTo>
                  <a:cubicBezTo>
                    <a:pt x="550" y="1899"/>
                    <a:pt x="1603" y="590"/>
                    <a:pt x="3018" y="590"/>
                  </a:cubicBezTo>
                  <a:cubicBezTo>
                    <a:pt x="3291" y="590"/>
                    <a:pt x="3578" y="639"/>
                    <a:pt x="3872" y="745"/>
                  </a:cubicBezTo>
                  <a:cubicBezTo>
                    <a:pt x="4771" y="1056"/>
                    <a:pt x="5139" y="1690"/>
                    <a:pt x="5185" y="1747"/>
                  </a:cubicBezTo>
                  <a:cubicBezTo>
                    <a:pt x="5215" y="1792"/>
                    <a:pt x="5258" y="1812"/>
                    <a:pt x="5299" y="1812"/>
                  </a:cubicBezTo>
                  <a:cubicBezTo>
                    <a:pt x="5385" y="1812"/>
                    <a:pt x="5466" y="1729"/>
                    <a:pt x="5427" y="1621"/>
                  </a:cubicBezTo>
                  <a:cubicBezTo>
                    <a:pt x="5077" y="689"/>
                    <a:pt x="4046" y="0"/>
                    <a:pt x="29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2029425" y="3180925"/>
              <a:ext cx="86300" cy="84275"/>
            </a:xfrm>
            <a:custGeom>
              <a:avLst/>
              <a:gdLst/>
              <a:ahLst/>
              <a:cxnLst/>
              <a:rect l="l" t="t" r="r" b="b"/>
              <a:pathLst>
                <a:path w="3452" h="3371" extrusionOk="0">
                  <a:moveTo>
                    <a:pt x="2809" y="1"/>
                  </a:moveTo>
                  <a:cubicBezTo>
                    <a:pt x="1038" y="1"/>
                    <a:pt x="1" y="1772"/>
                    <a:pt x="733" y="3278"/>
                  </a:cubicBezTo>
                  <a:cubicBezTo>
                    <a:pt x="756" y="3336"/>
                    <a:pt x="814" y="3371"/>
                    <a:pt x="871" y="3371"/>
                  </a:cubicBezTo>
                  <a:cubicBezTo>
                    <a:pt x="1159" y="3336"/>
                    <a:pt x="860" y="2979"/>
                    <a:pt x="1033" y="2149"/>
                  </a:cubicBezTo>
                  <a:cubicBezTo>
                    <a:pt x="1263" y="1009"/>
                    <a:pt x="2139" y="537"/>
                    <a:pt x="3279" y="341"/>
                  </a:cubicBezTo>
                  <a:cubicBezTo>
                    <a:pt x="3452" y="318"/>
                    <a:pt x="3452" y="76"/>
                    <a:pt x="3279" y="41"/>
                  </a:cubicBezTo>
                  <a:cubicBezTo>
                    <a:pt x="3117" y="14"/>
                    <a:pt x="2960" y="1"/>
                    <a:pt x="280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2129850" y="3216625"/>
              <a:ext cx="79775" cy="42100"/>
            </a:xfrm>
            <a:custGeom>
              <a:avLst/>
              <a:gdLst/>
              <a:ahLst/>
              <a:cxnLst/>
              <a:rect l="l" t="t" r="r" b="b"/>
              <a:pathLst>
                <a:path w="3191" h="1684" extrusionOk="0">
                  <a:moveTo>
                    <a:pt x="1688" y="0"/>
                  </a:moveTo>
                  <a:cubicBezTo>
                    <a:pt x="1241" y="0"/>
                    <a:pt x="789" y="141"/>
                    <a:pt x="518" y="445"/>
                  </a:cubicBezTo>
                  <a:cubicBezTo>
                    <a:pt x="0" y="1020"/>
                    <a:pt x="704" y="1684"/>
                    <a:pt x="1659" y="1684"/>
                  </a:cubicBezTo>
                  <a:cubicBezTo>
                    <a:pt x="1851" y="1684"/>
                    <a:pt x="2053" y="1657"/>
                    <a:pt x="2258" y="1597"/>
                  </a:cubicBezTo>
                  <a:cubicBezTo>
                    <a:pt x="3168" y="1321"/>
                    <a:pt x="3191" y="572"/>
                    <a:pt x="2603" y="226"/>
                  </a:cubicBezTo>
                  <a:cubicBezTo>
                    <a:pt x="2352" y="78"/>
                    <a:pt x="2022" y="0"/>
                    <a:pt x="1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2289975" y="3216625"/>
              <a:ext cx="80025" cy="42100"/>
            </a:xfrm>
            <a:custGeom>
              <a:avLst/>
              <a:gdLst/>
              <a:ahLst/>
              <a:cxnLst/>
              <a:rect l="l" t="t" r="r" b="b"/>
              <a:pathLst>
                <a:path w="3201" h="1684" extrusionOk="0">
                  <a:moveTo>
                    <a:pt x="1502" y="0"/>
                  </a:moveTo>
                  <a:cubicBezTo>
                    <a:pt x="1169" y="0"/>
                    <a:pt x="838" y="78"/>
                    <a:pt x="588" y="226"/>
                  </a:cubicBezTo>
                  <a:cubicBezTo>
                    <a:pt x="0" y="572"/>
                    <a:pt x="23" y="1321"/>
                    <a:pt x="933" y="1597"/>
                  </a:cubicBezTo>
                  <a:cubicBezTo>
                    <a:pt x="1142" y="1657"/>
                    <a:pt x="1347" y="1684"/>
                    <a:pt x="1541" y="1684"/>
                  </a:cubicBezTo>
                  <a:cubicBezTo>
                    <a:pt x="2506" y="1684"/>
                    <a:pt x="3200" y="1020"/>
                    <a:pt x="2673" y="445"/>
                  </a:cubicBezTo>
                  <a:cubicBezTo>
                    <a:pt x="2402" y="141"/>
                    <a:pt x="1950" y="0"/>
                    <a:pt x="1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2205850" y="3191650"/>
              <a:ext cx="82100" cy="48300"/>
            </a:xfrm>
            <a:custGeom>
              <a:avLst/>
              <a:gdLst/>
              <a:ahLst/>
              <a:cxnLst/>
              <a:rect l="l" t="t" r="r" b="b"/>
              <a:pathLst>
                <a:path w="3284" h="1932" extrusionOk="0">
                  <a:moveTo>
                    <a:pt x="1741" y="1"/>
                  </a:moveTo>
                  <a:cubicBezTo>
                    <a:pt x="1192" y="1"/>
                    <a:pt x="730" y="81"/>
                    <a:pt x="554" y="165"/>
                  </a:cubicBezTo>
                  <a:cubicBezTo>
                    <a:pt x="1" y="396"/>
                    <a:pt x="312" y="1156"/>
                    <a:pt x="577" y="1467"/>
                  </a:cubicBezTo>
                  <a:cubicBezTo>
                    <a:pt x="857" y="1784"/>
                    <a:pt x="1285" y="1932"/>
                    <a:pt x="1717" y="1932"/>
                  </a:cubicBezTo>
                  <a:cubicBezTo>
                    <a:pt x="2493" y="1932"/>
                    <a:pt x="3284" y="1455"/>
                    <a:pt x="3261" y="626"/>
                  </a:cubicBezTo>
                  <a:cubicBezTo>
                    <a:pt x="3261" y="372"/>
                    <a:pt x="3135" y="188"/>
                    <a:pt x="2847" y="119"/>
                  </a:cubicBezTo>
                  <a:cubicBezTo>
                    <a:pt x="2478" y="34"/>
                    <a:pt x="2092" y="1"/>
                    <a:pt x="1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2156025" y="3174650"/>
              <a:ext cx="45050" cy="35875"/>
            </a:xfrm>
            <a:custGeom>
              <a:avLst/>
              <a:gdLst/>
              <a:ahLst/>
              <a:cxnLst/>
              <a:rect l="l" t="t" r="r" b="b"/>
              <a:pathLst>
                <a:path w="1802" h="1435" extrusionOk="0">
                  <a:moveTo>
                    <a:pt x="862" y="0"/>
                  </a:moveTo>
                  <a:cubicBezTo>
                    <a:pt x="809" y="0"/>
                    <a:pt x="756" y="5"/>
                    <a:pt x="704" y="16"/>
                  </a:cubicBezTo>
                  <a:cubicBezTo>
                    <a:pt x="116" y="154"/>
                    <a:pt x="1" y="937"/>
                    <a:pt x="462" y="1283"/>
                  </a:cubicBezTo>
                  <a:cubicBezTo>
                    <a:pt x="604" y="1388"/>
                    <a:pt x="761" y="1434"/>
                    <a:pt x="914" y="1434"/>
                  </a:cubicBezTo>
                  <a:cubicBezTo>
                    <a:pt x="1380" y="1434"/>
                    <a:pt x="1802" y="1003"/>
                    <a:pt x="1602" y="500"/>
                  </a:cubicBezTo>
                  <a:cubicBezTo>
                    <a:pt x="1475" y="167"/>
                    <a:pt x="1165" y="0"/>
                    <a:pt x="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2298300" y="3174650"/>
              <a:ext cx="45250" cy="35875"/>
            </a:xfrm>
            <a:custGeom>
              <a:avLst/>
              <a:gdLst/>
              <a:ahLst/>
              <a:cxnLst/>
              <a:rect l="l" t="t" r="r" b="b"/>
              <a:pathLst>
                <a:path w="1810" h="1435" extrusionOk="0">
                  <a:moveTo>
                    <a:pt x="949" y="0"/>
                  </a:moveTo>
                  <a:cubicBezTo>
                    <a:pt x="646" y="0"/>
                    <a:pt x="336" y="167"/>
                    <a:pt x="209" y="500"/>
                  </a:cubicBezTo>
                  <a:cubicBezTo>
                    <a:pt x="0" y="1003"/>
                    <a:pt x="426" y="1434"/>
                    <a:pt x="895" y="1434"/>
                  </a:cubicBezTo>
                  <a:cubicBezTo>
                    <a:pt x="1049" y="1434"/>
                    <a:pt x="1207" y="1388"/>
                    <a:pt x="1349" y="1283"/>
                  </a:cubicBezTo>
                  <a:cubicBezTo>
                    <a:pt x="1810" y="937"/>
                    <a:pt x="1695" y="154"/>
                    <a:pt x="1107" y="16"/>
                  </a:cubicBezTo>
                  <a:cubicBezTo>
                    <a:pt x="1055" y="5"/>
                    <a:pt x="1002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1587275" y="2989350"/>
              <a:ext cx="675650" cy="672525"/>
            </a:xfrm>
            <a:custGeom>
              <a:avLst/>
              <a:gdLst/>
              <a:ahLst/>
              <a:cxnLst/>
              <a:rect l="l" t="t" r="r" b="b"/>
              <a:pathLst>
                <a:path w="27026" h="26901" extrusionOk="0">
                  <a:moveTo>
                    <a:pt x="14653" y="0"/>
                  </a:moveTo>
                  <a:cubicBezTo>
                    <a:pt x="14597" y="0"/>
                    <a:pt x="14539" y="6"/>
                    <a:pt x="14479" y="20"/>
                  </a:cubicBezTo>
                  <a:cubicBezTo>
                    <a:pt x="10781" y="780"/>
                    <a:pt x="7624" y="3084"/>
                    <a:pt x="5712" y="6206"/>
                  </a:cubicBezTo>
                  <a:cubicBezTo>
                    <a:pt x="1" y="15538"/>
                    <a:pt x="7235" y="26901"/>
                    <a:pt x="17179" y="26901"/>
                  </a:cubicBezTo>
                  <a:cubicBezTo>
                    <a:pt x="18468" y="26901"/>
                    <a:pt x="19803" y="26710"/>
                    <a:pt x="21161" y="26299"/>
                  </a:cubicBezTo>
                  <a:cubicBezTo>
                    <a:pt x="21276" y="26299"/>
                    <a:pt x="22832" y="25734"/>
                    <a:pt x="23223" y="25504"/>
                  </a:cubicBezTo>
                  <a:cubicBezTo>
                    <a:pt x="24433" y="24916"/>
                    <a:pt x="25562" y="24156"/>
                    <a:pt x="26541" y="23234"/>
                  </a:cubicBezTo>
                  <a:cubicBezTo>
                    <a:pt x="27025" y="22773"/>
                    <a:pt x="26726" y="21944"/>
                    <a:pt x="26057" y="21909"/>
                  </a:cubicBezTo>
                  <a:cubicBezTo>
                    <a:pt x="15735" y="21368"/>
                    <a:pt x="9871" y="9835"/>
                    <a:pt x="15285" y="1172"/>
                  </a:cubicBezTo>
                  <a:cubicBezTo>
                    <a:pt x="15600" y="658"/>
                    <a:pt x="15227" y="0"/>
                    <a:pt x="1465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1755100" y="3364250"/>
              <a:ext cx="86150" cy="75500"/>
            </a:xfrm>
            <a:custGeom>
              <a:avLst/>
              <a:gdLst/>
              <a:ahLst/>
              <a:cxnLst/>
              <a:rect l="l" t="t" r="r" b="b"/>
              <a:pathLst>
                <a:path w="3446" h="3020" extrusionOk="0">
                  <a:moveTo>
                    <a:pt x="1722" y="0"/>
                  </a:moveTo>
                  <a:cubicBezTo>
                    <a:pt x="1140" y="0"/>
                    <a:pt x="583" y="336"/>
                    <a:pt x="335" y="899"/>
                  </a:cubicBezTo>
                  <a:cubicBezTo>
                    <a:pt x="1" y="1671"/>
                    <a:pt x="347" y="2558"/>
                    <a:pt x="1118" y="2892"/>
                  </a:cubicBezTo>
                  <a:cubicBezTo>
                    <a:pt x="1315" y="2979"/>
                    <a:pt x="1521" y="3020"/>
                    <a:pt x="1724" y="3020"/>
                  </a:cubicBezTo>
                  <a:cubicBezTo>
                    <a:pt x="2306" y="3020"/>
                    <a:pt x="2864" y="2684"/>
                    <a:pt x="3112" y="2121"/>
                  </a:cubicBezTo>
                  <a:cubicBezTo>
                    <a:pt x="3446" y="1349"/>
                    <a:pt x="3089" y="462"/>
                    <a:pt x="2328" y="127"/>
                  </a:cubicBezTo>
                  <a:cubicBezTo>
                    <a:pt x="2131" y="41"/>
                    <a:pt x="1925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1737550" y="3196350"/>
              <a:ext cx="75775" cy="75775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21" y="0"/>
                  </a:moveTo>
                  <a:cubicBezTo>
                    <a:pt x="680" y="0"/>
                    <a:pt x="0" y="680"/>
                    <a:pt x="0" y="1509"/>
                  </a:cubicBezTo>
                  <a:cubicBezTo>
                    <a:pt x="0" y="2350"/>
                    <a:pt x="680" y="3030"/>
                    <a:pt x="1521" y="3030"/>
                  </a:cubicBezTo>
                  <a:cubicBezTo>
                    <a:pt x="2350" y="3030"/>
                    <a:pt x="3030" y="2350"/>
                    <a:pt x="3030" y="1509"/>
                  </a:cubicBezTo>
                  <a:cubicBezTo>
                    <a:pt x="3030" y="680"/>
                    <a:pt x="2350" y="0"/>
                    <a:pt x="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2032175" y="3526375"/>
              <a:ext cx="83550" cy="75550"/>
            </a:xfrm>
            <a:custGeom>
              <a:avLst/>
              <a:gdLst/>
              <a:ahLst/>
              <a:cxnLst/>
              <a:rect l="l" t="t" r="r" b="b"/>
              <a:pathLst>
                <a:path w="3342" h="3022" extrusionOk="0">
                  <a:moveTo>
                    <a:pt x="1679" y="1"/>
                  </a:moveTo>
                  <a:cubicBezTo>
                    <a:pt x="1555" y="1"/>
                    <a:pt x="1429" y="16"/>
                    <a:pt x="1303" y="48"/>
                  </a:cubicBezTo>
                  <a:cubicBezTo>
                    <a:pt x="496" y="244"/>
                    <a:pt x="1" y="1062"/>
                    <a:pt x="208" y="1868"/>
                  </a:cubicBezTo>
                  <a:cubicBezTo>
                    <a:pt x="374" y="2560"/>
                    <a:pt x="985" y="3021"/>
                    <a:pt x="1665" y="3021"/>
                  </a:cubicBezTo>
                  <a:cubicBezTo>
                    <a:pt x="1788" y="3021"/>
                    <a:pt x="1914" y="3006"/>
                    <a:pt x="2040" y="2974"/>
                  </a:cubicBezTo>
                  <a:cubicBezTo>
                    <a:pt x="2847" y="2778"/>
                    <a:pt x="3342" y="1960"/>
                    <a:pt x="3135" y="1142"/>
                  </a:cubicBezTo>
                  <a:cubicBezTo>
                    <a:pt x="2969" y="460"/>
                    <a:pt x="2358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1954425" y="34607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33"/>
                  </a:cubicBezTo>
                  <a:cubicBezTo>
                    <a:pt x="0" y="1913"/>
                    <a:pt x="553" y="2477"/>
                    <a:pt x="1233" y="2477"/>
                  </a:cubicBezTo>
                  <a:cubicBezTo>
                    <a:pt x="1924" y="2477"/>
                    <a:pt x="2477" y="1913"/>
                    <a:pt x="2477" y="1233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1834025" y="32873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45" y="1"/>
                  </a:moveTo>
                  <a:cubicBezTo>
                    <a:pt x="565" y="1"/>
                    <a:pt x="1" y="565"/>
                    <a:pt x="1" y="1245"/>
                  </a:cubicBezTo>
                  <a:cubicBezTo>
                    <a:pt x="1" y="1925"/>
                    <a:pt x="554" y="2478"/>
                    <a:pt x="1245" y="2478"/>
                  </a:cubicBezTo>
                  <a:cubicBezTo>
                    <a:pt x="1925" y="2478"/>
                    <a:pt x="2478" y="1936"/>
                    <a:pt x="2478" y="1245"/>
                  </a:cubicBezTo>
                  <a:cubicBezTo>
                    <a:pt x="2478" y="565"/>
                    <a:pt x="1936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1700675" y="3301750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1"/>
                  </a:moveTo>
                  <a:cubicBezTo>
                    <a:pt x="415" y="1"/>
                    <a:pt x="1" y="439"/>
                    <a:pt x="1" y="957"/>
                  </a:cubicBezTo>
                  <a:cubicBezTo>
                    <a:pt x="1" y="1475"/>
                    <a:pt x="415" y="1902"/>
                    <a:pt x="945" y="1902"/>
                  </a:cubicBezTo>
                  <a:cubicBezTo>
                    <a:pt x="1475" y="1902"/>
                    <a:pt x="1901" y="1487"/>
                    <a:pt x="1901" y="957"/>
                  </a:cubicBezTo>
                  <a:cubicBezTo>
                    <a:pt x="1901" y="439"/>
                    <a:pt x="1475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1775550" y="31087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57"/>
                  </a:cubicBezTo>
                  <a:cubicBezTo>
                    <a:pt x="1" y="1476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57"/>
                  </a:cubicBezTo>
                  <a:cubicBezTo>
                    <a:pt x="1902" y="439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1872900" y="33996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39"/>
                    <a:pt x="1" y="957"/>
                  </a:cubicBezTo>
                  <a:cubicBezTo>
                    <a:pt x="1" y="1475"/>
                    <a:pt x="427" y="1902"/>
                    <a:pt x="957" y="1902"/>
                  </a:cubicBezTo>
                  <a:cubicBezTo>
                    <a:pt x="1487" y="1902"/>
                    <a:pt x="1902" y="1487"/>
                    <a:pt x="1902" y="957"/>
                  </a:cubicBezTo>
                  <a:cubicBezTo>
                    <a:pt x="1902" y="439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2155175" y="3549175"/>
              <a:ext cx="47550" cy="47525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56"/>
                  </a:cubicBezTo>
                  <a:cubicBezTo>
                    <a:pt x="0" y="1475"/>
                    <a:pt x="427" y="1901"/>
                    <a:pt x="957" y="1901"/>
                  </a:cubicBezTo>
                  <a:cubicBezTo>
                    <a:pt x="1487" y="1901"/>
                    <a:pt x="1901" y="1486"/>
                    <a:pt x="1901" y="956"/>
                  </a:cubicBezTo>
                  <a:cubicBezTo>
                    <a:pt x="1901" y="438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1680525" y="3128950"/>
              <a:ext cx="582400" cy="532100"/>
            </a:xfrm>
            <a:custGeom>
              <a:avLst/>
              <a:gdLst/>
              <a:ahLst/>
              <a:cxnLst/>
              <a:rect l="l" t="t" r="r" b="b"/>
              <a:pathLst>
                <a:path w="23296" h="21284" extrusionOk="0">
                  <a:moveTo>
                    <a:pt x="2396" y="0"/>
                  </a:moveTo>
                  <a:cubicBezTo>
                    <a:pt x="818" y="2281"/>
                    <a:pt x="0" y="4943"/>
                    <a:pt x="0" y="7708"/>
                  </a:cubicBezTo>
                  <a:cubicBezTo>
                    <a:pt x="0" y="15609"/>
                    <a:pt x="6508" y="21283"/>
                    <a:pt x="13593" y="21283"/>
                  </a:cubicBezTo>
                  <a:cubicBezTo>
                    <a:pt x="14865" y="21283"/>
                    <a:pt x="16156" y="21100"/>
                    <a:pt x="17431" y="20715"/>
                  </a:cubicBezTo>
                  <a:cubicBezTo>
                    <a:pt x="17466" y="20715"/>
                    <a:pt x="17996" y="20542"/>
                    <a:pt x="18341" y="20415"/>
                  </a:cubicBezTo>
                  <a:cubicBezTo>
                    <a:pt x="19966" y="19804"/>
                    <a:pt x="21498" y="18871"/>
                    <a:pt x="22811" y="17650"/>
                  </a:cubicBezTo>
                  <a:cubicBezTo>
                    <a:pt x="23295" y="17189"/>
                    <a:pt x="22996" y="16360"/>
                    <a:pt x="22327" y="16325"/>
                  </a:cubicBezTo>
                  <a:cubicBezTo>
                    <a:pt x="21383" y="16279"/>
                    <a:pt x="20461" y="16129"/>
                    <a:pt x="19562" y="15887"/>
                  </a:cubicBezTo>
                  <a:cubicBezTo>
                    <a:pt x="17860" y="16228"/>
                    <a:pt x="16324" y="16384"/>
                    <a:pt x="14939" y="16384"/>
                  </a:cubicBezTo>
                  <a:cubicBezTo>
                    <a:pt x="3851" y="16384"/>
                    <a:pt x="2427" y="6340"/>
                    <a:pt x="2396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1831725" y="3034400"/>
              <a:ext cx="88550" cy="206775"/>
            </a:xfrm>
            <a:custGeom>
              <a:avLst/>
              <a:gdLst/>
              <a:ahLst/>
              <a:cxnLst/>
              <a:rect l="l" t="t" r="r" b="b"/>
              <a:pathLst>
                <a:path w="3542" h="8271" extrusionOk="0">
                  <a:moveTo>
                    <a:pt x="3213" y="1"/>
                  </a:moveTo>
                  <a:cubicBezTo>
                    <a:pt x="3172" y="1"/>
                    <a:pt x="3129" y="12"/>
                    <a:pt x="3088" y="38"/>
                  </a:cubicBezTo>
                  <a:cubicBezTo>
                    <a:pt x="1314" y="1225"/>
                    <a:pt x="1" y="4393"/>
                    <a:pt x="1187" y="8091"/>
                  </a:cubicBezTo>
                  <a:cubicBezTo>
                    <a:pt x="1228" y="8214"/>
                    <a:pt x="1331" y="8271"/>
                    <a:pt x="1432" y="8271"/>
                  </a:cubicBezTo>
                  <a:cubicBezTo>
                    <a:pt x="1558" y="8271"/>
                    <a:pt x="1683" y="8182"/>
                    <a:pt x="1683" y="8022"/>
                  </a:cubicBezTo>
                  <a:lnTo>
                    <a:pt x="1683" y="8022"/>
                  </a:lnTo>
                  <a:cubicBezTo>
                    <a:pt x="1683" y="8022"/>
                    <a:pt x="1683" y="8022"/>
                    <a:pt x="1683" y="8022"/>
                  </a:cubicBezTo>
                  <a:cubicBezTo>
                    <a:pt x="1682" y="8022"/>
                    <a:pt x="1568" y="5565"/>
                    <a:pt x="1763" y="4462"/>
                  </a:cubicBezTo>
                  <a:cubicBezTo>
                    <a:pt x="1924" y="3725"/>
                    <a:pt x="2097" y="2043"/>
                    <a:pt x="3411" y="384"/>
                  </a:cubicBezTo>
                  <a:cubicBezTo>
                    <a:pt x="3542" y="215"/>
                    <a:pt x="3391" y="1"/>
                    <a:pt x="321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1466525" y="3470750"/>
              <a:ext cx="663250" cy="395775"/>
            </a:xfrm>
            <a:custGeom>
              <a:avLst/>
              <a:gdLst/>
              <a:ahLst/>
              <a:cxnLst/>
              <a:rect l="l" t="t" r="r" b="b"/>
              <a:pathLst>
                <a:path w="26530" h="15831" extrusionOk="0">
                  <a:moveTo>
                    <a:pt x="14320" y="0"/>
                  </a:moveTo>
                  <a:cubicBezTo>
                    <a:pt x="13415" y="0"/>
                    <a:pt x="12498" y="298"/>
                    <a:pt x="11705" y="960"/>
                  </a:cubicBezTo>
                  <a:cubicBezTo>
                    <a:pt x="10887" y="1651"/>
                    <a:pt x="10645" y="2342"/>
                    <a:pt x="10507" y="2573"/>
                  </a:cubicBezTo>
                  <a:cubicBezTo>
                    <a:pt x="10487" y="2612"/>
                    <a:pt x="10465" y="2628"/>
                    <a:pt x="10435" y="2628"/>
                  </a:cubicBezTo>
                  <a:cubicBezTo>
                    <a:pt x="10378" y="2628"/>
                    <a:pt x="10294" y="2568"/>
                    <a:pt x="10150" y="2492"/>
                  </a:cubicBezTo>
                  <a:cubicBezTo>
                    <a:pt x="9568" y="2192"/>
                    <a:pt x="8952" y="2014"/>
                    <a:pt x="8308" y="2014"/>
                  </a:cubicBezTo>
                  <a:cubicBezTo>
                    <a:pt x="8110" y="2014"/>
                    <a:pt x="7910" y="2031"/>
                    <a:pt x="7708" y="2066"/>
                  </a:cubicBezTo>
                  <a:cubicBezTo>
                    <a:pt x="7523" y="2100"/>
                    <a:pt x="7327" y="2112"/>
                    <a:pt x="7143" y="2158"/>
                  </a:cubicBezTo>
                  <a:cubicBezTo>
                    <a:pt x="5012" y="2745"/>
                    <a:pt x="3975" y="4877"/>
                    <a:pt x="4390" y="6605"/>
                  </a:cubicBezTo>
                  <a:cubicBezTo>
                    <a:pt x="4401" y="6697"/>
                    <a:pt x="4424" y="6789"/>
                    <a:pt x="4436" y="6881"/>
                  </a:cubicBezTo>
                  <a:cubicBezTo>
                    <a:pt x="4447" y="6997"/>
                    <a:pt x="4424" y="7043"/>
                    <a:pt x="4320" y="7054"/>
                  </a:cubicBezTo>
                  <a:cubicBezTo>
                    <a:pt x="1429" y="7515"/>
                    <a:pt x="0" y="10234"/>
                    <a:pt x="830" y="12515"/>
                  </a:cubicBezTo>
                  <a:cubicBezTo>
                    <a:pt x="933" y="12780"/>
                    <a:pt x="1049" y="13033"/>
                    <a:pt x="1175" y="13264"/>
                  </a:cubicBezTo>
                  <a:cubicBezTo>
                    <a:pt x="2052" y="14768"/>
                    <a:pt x="3634" y="15520"/>
                    <a:pt x="5183" y="15520"/>
                  </a:cubicBezTo>
                  <a:cubicBezTo>
                    <a:pt x="6624" y="15520"/>
                    <a:pt x="8036" y="14868"/>
                    <a:pt x="8825" y="13563"/>
                  </a:cubicBezTo>
                  <a:cubicBezTo>
                    <a:pt x="8849" y="13524"/>
                    <a:pt x="8869" y="13506"/>
                    <a:pt x="8888" y="13506"/>
                  </a:cubicBezTo>
                  <a:cubicBezTo>
                    <a:pt x="8999" y="13506"/>
                    <a:pt x="9094" y="14122"/>
                    <a:pt x="9850" y="14888"/>
                  </a:cubicBezTo>
                  <a:cubicBezTo>
                    <a:pt x="10408" y="15446"/>
                    <a:pt x="11103" y="15748"/>
                    <a:pt x="11819" y="15748"/>
                  </a:cubicBezTo>
                  <a:cubicBezTo>
                    <a:pt x="12790" y="15748"/>
                    <a:pt x="13800" y="15193"/>
                    <a:pt x="14562" y="13967"/>
                  </a:cubicBezTo>
                  <a:cubicBezTo>
                    <a:pt x="14632" y="13844"/>
                    <a:pt x="14673" y="13784"/>
                    <a:pt x="14714" y="13784"/>
                  </a:cubicBezTo>
                  <a:cubicBezTo>
                    <a:pt x="14753" y="13784"/>
                    <a:pt x="14794" y="13841"/>
                    <a:pt x="14862" y="13955"/>
                  </a:cubicBezTo>
                  <a:cubicBezTo>
                    <a:pt x="15666" y="15238"/>
                    <a:pt x="16860" y="15830"/>
                    <a:pt x="18010" y="15830"/>
                  </a:cubicBezTo>
                  <a:cubicBezTo>
                    <a:pt x="19544" y="15830"/>
                    <a:pt x="20999" y="14777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5"/>
                    <a:pt x="21717" y="12642"/>
                  </a:cubicBezTo>
                  <a:cubicBezTo>
                    <a:pt x="21997" y="12707"/>
                    <a:pt x="22271" y="12738"/>
                    <a:pt x="22537" y="12738"/>
                  </a:cubicBezTo>
                  <a:cubicBezTo>
                    <a:pt x="24854" y="12738"/>
                    <a:pt x="26530" y="10400"/>
                    <a:pt x="25703" y="8137"/>
                  </a:cubicBezTo>
                  <a:cubicBezTo>
                    <a:pt x="25258" y="6845"/>
                    <a:pt x="24025" y="5962"/>
                    <a:pt x="22603" y="5962"/>
                  </a:cubicBezTo>
                  <a:cubicBezTo>
                    <a:pt x="22478" y="5962"/>
                    <a:pt x="22351" y="5969"/>
                    <a:pt x="22224" y="5983"/>
                  </a:cubicBezTo>
                  <a:cubicBezTo>
                    <a:pt x="22051" y="6017"/>
                    <a:pt x="21878" y="6040"/>
                    <a:pt x="21717" y="6098"/>
                  </a:cubicBezTo>
                  <a:cubicBezTo>
                    <a:pt x="21683" y="6111"/>
                    <a:pt x="21657" y="6116"/>
                    <a:pt x="21637" y="6116"/>
                  </a:cubicBezTo>
                  <a:cubicBezTo>
                    <a:pt x="21511" y="6116"/>
                    <a:pt x="21618" y="5896"/>
                    <a:pt x="21648" y="5787"/>
                  </a:cubicBezTo>
                  <a:cubicBezTo>
                    <a:pt x="21821" y="4969"/>
                    <a:pt x="21556" y="4335"/>
                    <a:pt x="21095" y="3944"/>
                  </a:cubicBezTo>
                  <a:cubicBezTo>
                    <a:pt x="20757" y="3648"/>
                    <a:pt x="20313" y="3487"/>
                    <a:pt x="19848" y="3487"/>
                  </a:cubicBezTo>
                  <a:cubicBezTo>
                    <a:pt x="19535" y="3487"/>
                    <a:pt x="19212" y="3560"/>
                    <a:pt x="18906" y="3713"/>
                  </a:cubicBezTo>
                  <a:cubicBezTo>
                    <a:pt x="18869" y="3735"/>
                    <a:pt x="18834" y="3748"/>
                    <a:pt x="18801" y="3748"/>
                  </a:cubicBezTo>
                  <a:cubicBezTo>
                    <a:pt x="18732" y="3748"/>
                    <a:pt x="18676" y="3690"/>
                    <a:pt x="18652" y="3540"/>
                  </a:cubicBezTo>
                  <a:cubicBezTo>
                    <a:pt x="18195" y="1403"/>
                    <a:pt x="16285" y="0"/>
                    <a:pt x="143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1495900" y="3569325"/>
              <a:ext cx="633975" cy="297200"/>
            </a:xfrm>
            <a:custGeom>
              <a:avLst/>
              <a:gdLst/>
              <a:ahLst/>
              <a:cxnLst/>
              <a:rect l="l" t="t" r="r" b="b"/>
              <a:pathLst>
                <a:path w="25359" h="11888" extrusionOk="0">
                  <a:moveTo>
                    <a:pt x="19954" y="1"/>
                  </a:moveTo>
                  <a:cubicBezTo>
                    <a:pt x="18975" y="242"/>
                    <a:pt x="17823" y="1429"/>
                    <a:pt x="18249" y="4678"/>
                  </a:cubicBezTo>
                  <a:cubicBezTo>
                    <a:pt x="18364" y="5554"/>
                    <a:pt x="18549" y="6383"/>
                    <a:pt x="18088" y="7201"/>
                  </a:cubicBezTo>
                  <a:cubicBezTo>
                    <a:pt x="17452" y="8324"/>
                    <a:pt x="16181" y="8706"/>
                    <a:pt x="14829" y="8706"/>
                  </a:cubicBezTo>
                  <a:cubicBezTo>
                    <a:pt x="13461" y="8706"/>
                    <a:pt x="12010" y="8315"/>
                    <a:pt x="11049" y="7904"/>
                  </a:cubicBezTo>
                  <a:cubicBezTo>
                    <a:pt x="10024" y="7461"/>
                    <a:pt x="9017" y="7182"/>
                    <a:pt x="7953" y="7182"/>
                  </a:cubicBezTo>
                  <a:cubicBezTo>
                    <a:pt x="7522" y="7182"/>
                    <a:pt x="7080" y="7228"/>
                    <a:pt x="6625" y="7328"/>
                  </a:cubicBezTo>
                  <a:cubicBezTo>
                    <a:pt x="4989" y="7708"/>
                    <a:pt x="3860" y="9229"/>
                    <a:pt x="2166" y="9563"/>
                  </a:cubicBezTo>
                  <a:cubicBezTo>
                    <a:pt x="1967" y="9603"/>
                    <a:pt x="1752" y="9623"/>
                    <a:pt x="1529" y="9623"/>
                  </a:cubicBezTo>
                  <a:cubicBezTo>
                    <a:pt x="1043" y="9623"/>
                    <a:pt x="513" y="9526"/>
                    <a:pt x="0" y="9321"/>
                  </a:cubicBezTo>
                  <a:lnTo>
                    <a:pt x="0" y="9321"/>
                  </a:lnTo>
                  <a:cubicBezTo>
                    <a:pt x="877" y="10825"/>
                    <a:pt x="2459" y="11577"/>
                    <a:pt x="4008" y="11577"/>
                  </a:cubicBezTo>
                  <a:cubicBezTo>
                    <a:pt x="5449" y="11577"/>
                    <a:pt x="6861" y="10925"/>
                    <a:pt x="7650" y="9620"/>
                  </a:cubicBezTo>
                  <a:cubicBezTo>
                    <a:pt x="7674" y="9581"/>
                    <a:pt x="7694" y="9563"/>
                    <a:pt x="7713" y="9563"/>
                  </a:cubicBezTo>
                  <a:cubicBezTo>
                    <a:pt x="7824" y="9563"/>
                    <a:pt x="7919" y="10179"/>
                    <a:pt x="8675" y="10945"/>
                  </a:cubicBezTo>
                  <a:cubicBezTo>
                    <a:pt x="9233" y="11503"/>
                    <a:pt x="9928" y="11805"/>
                    <a:pt x="10644" y="11805"/>
                  </a:cubicBezTo>
                  <a:cubicBezTo>
                    <a:pt x="11615" y="11805"/>
                    <a:pt x="12625" y="11250"/>
                    <a:pt x="13387" y="10024"/>
                  </a:cubicBezTo>
                  <a:cubicBezTo>
                    <a:pt x="13457" y="9901"/>
                    <a:pt x="13498" y="9841"/>
                    <a:pt x="13539" y="9841"/>
                  </a:cubicBezTo>
                  <a:cubicBezTo>
                    <a:pt x="13578" y="9841"/>
                    <a:pt x="13619" y="9898"/>
                    <a:pt x="13687" y="10012"/>
                  </a:cubicBezTo>
                  <a:cubicBezTo>
                    <a:pt x="14491" y="11295"/>
                    <a:pt x="15685" y="11887"/>
                    <a:pt x="16835" y="11887"/>
                  </a:cubicBezTo>
                  <a:cubicBezTo>
                    <a:pt x="18369" y="11887"/>
                    <a:pt x="19824" y="10834"/>
                    <a:pt x="20173" y="8964"/>
                  </a:cubicBezTo>
                  <a:cubicBezTo>
                    <a:pt x="20216" y="8715"/>
                    <a:pt x="20232" y="8646"/>
                    <a:pt x="20309" y="8646"/>
                  </a:cubicBezTo>
                  <a:cubicBezTo>
                    <a:pt x="20356" y="8646"/>
                    <a:pt x="20427" y="8672"/>
                    <a:pt x="20542" y="8699"/>
                  </a:cubicBezTo>
                  <a:cubicBezTo>
                    <a:pt x="20822" y="8764"/>
                    <a:pt x="21096" y="8795"/>
                    <a:pt x="21362" y="8795"/>
                  </a:cubicBezTo>
                  <a:cubicBezTo>
                    <a:pt x="23679" y="8795"/>
                    <a:pt x="25358" y="6457"/>
                    <a:pt x="24563" y="4194"/>
                  </a:cubicBezTo>
                  <a:cubicBezTo>
                    <a:pt x="24109" y="2918"/>
                    <a:pt x="22893" y="2028"/>
                    <a:pt x="21471" y="2028"/>
                  </a:cubicBezTo>
                  <a:cubicBezTo>
                    <a:pt x="21339" y="2028"/>
                    <a:pt x="21206" y="2036"/>
                    <a:pt x="21072" y="2051"/>
                  </a:cubicBezTo>
                  <a:cubicBezTo>
                    <a:pt x="20899" y="2074"/>
                    <a:pt x="20726" y="2097"/>
                    <a:pt x="20565" y="2155"/>
                  </a:cubicBezTo>
                  <a:cubicBezTo>
                    <a:pt x="20531" y="2168"/>
                    <a:pt x="20505" y="2173"/>
                    <a:pt x="20486" y="2173"/>
                  </a:cubicBezTo>
                  <a:cubicBezTo>
                    <a:pt x="20362" y="2173"/>
                    <a:pt x="20476" y="1953"/>
                    <a:pt x="20496" y="1844"/>
                  </a:cubicBezTo>
                  <a:cubicBezTo>
                    <a:pt x="20669" y="1026"/>
                    <a:pt x="20415" y="392"/>
                    <a:pt x="199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1600725" y="3552200"/>
              <a:ext cx="95475" cy="101825"/>
            </a:xfrm>
            <a:custGeom>
              <a:avLst/>
              <a:gdLst/>
              <a:ahLst/>
              <a:cxnLst/>
              <a:rect l="l" t="t" r="r" b="b"/>
              <a:pathLst>
                <a:path w="3819" h="4073" extrusionOk="0">
                  <a:moveTo>
                    <a:pt x="2871" y="0"/>
                  </a:moveTo>
                  <a:cubicBezTo>
                    <a:pt x="1487" y="0"/>
                    <a:pt x="248" y="1078"/>
                    <a:pt x="93" y="2425"/>
                  </a:cubicBezTo>
                  <a:cubicBezTo>
                    <a:pt x="1" y="2944"/>
                    <a:pt x="47" y="3497"/>
                    <a:pt x="231" y="3969"/>
                  </a:cubicBezTo>
                  <a:cubicBezTo>
                    <a:pt x="255" y="4040"/>
                    <a:pt x="314" y="4072"/>
                    <a:pt x="375" y="4072"/>
                  </a:cubicBezTo>
                  <a:cubicBezTo>
                    <a:pt x="461" y="4072"/>
                    <a:pt x="549" y="4008"/>
                    <a:pt x="542" y="3900"/>
                  </a:cubicBezTo>
                  <a:lnTo>
                    <a:pt x="542" y="3900"/>
                  </a:lnTo>
                  <a:cubicBezTo>
                    <a:pt x="542" y="3900"/>
                    <a:pt x="542" y="3900"/>
                    <a:pt x="542" y="3900"/>
                  </a:cubicBezTo>
                  <a:cubicBezTo>
                    <a:pt x="539" y="3900"/>
                    <a:pt x="453" y="3220"/>
                    <a:pt x="634" y="2540"/>
                  </a:cubicBezTo>
                  <a:cubicBezTo>
                    <a:pt x="1001" y="1213"/>
                    <a:pt x="2877" y="409"/>
                    <a:pt x="3603" y="409"/>
                  </a:cubicBezTo>
                  <a:cubicBezTo>
                    <a:pt x="3608" y="409"/>
                    <a:pt x="3613" y="409"/>
                    <a:pt x="3618" y="409"/>
                  </a:cubicBezTo>
                  <a:cubicBezTo>
                    <a:pt x="3626" y="410"/>
                    <a:pt x="3633" y="411"/>
                    <a:pt x="3640" y="411"/>
                  </a:cubicBezTo>
                  <a:cubicBezTo>
                    <a:pt x="3794" y="411"/>
                    <a:pt x="3819" y="176"/>
                    <a:pt x="3664" y="121"/>
                  </a:cubicBezTo>
                  <a:cubicBezTo>
                    <a:pt x="3399" y="39"/>
                    <a:pt x="3132" y="0"/>
                    <a:pt x="287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1500850" y="3679550"/>
              <a:ext cx="96450" cy="97150"/>
            </a:xfrm>
            <a:custGeom>
              <a:avLst/>
              <a:gdLst/>
              <a:ahLst/>
              <a:cxnLst/>
              <a:rect l="l" t="t" r="r" b="b"/>
              <a:pathLst>
                <a:path w="3858" h="3886" extrusionOk="0">
                  <a:moveTo>
                    <a:pt x="3482" y="0"/>
                  </a:moveTo>
                  <a:cubicBezTo>
                    <a:pt x="1355" y="0"/>
                    <a:pt x="0" y="1705"/>
                    <a:pt x="528" y="3760"/>
                  </a:cubicBezTo>
                  <a:cubicBezTo>
                    <a:pt x="549" y="3845"/>
                    <a:pt x="615" y="3886"/>
                    <a:pt x="682" y="3886"/>
                  </a:cubicBezTo>
                  <a:cubicBezTo>
                    <a:pt x="759" y="3886"/>
                    <a:pt x="838" y="3831"/>
                    <a:pt x="851" y="3725"/>
                  </a:cubicBezTo>
                  <a:cubicBezTo>
                    <a:pt x="908" y="2389"/>
                    <a:pt x="1219" y="1386"/>
                    <a:pt x="2498" y="730"/>
                  </a:cubicBezTo>
                  <a:cubicBezTo>
                    <a:pt x="2878" y="545"/>
                    <a:pt x="3696" y="304"/>
                    <a:pt x="3685" y="292"/>
                  </a:cubicBezTo>
                  <a:cubicBezTo>
                    <a:pt x="3858" y="246"/>
                    <a:pt x="3823" y="4"/>
                    <a:pt x="3650" y="4"/>
                  </a:cubicBezTo>
                  <a:cubicBezTo>
                    <a:pt x="3594" y="2"/>
                    <a:pt x="3538" y="0"/>
                    <a:pt x="34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1751075" y="3504725"/>
              <a:ext cx="151250" cy="77950"/>
            </a:xfrm>
            <a:custGeom>
              <a:avLst/>
              <a:gdLst/>
              <a:ahLst/>
              <a:cxnLst/>
              <a:rect l="l" t="t" r="r" b="b"/>
              <a:pathLst>
                <a:path w="6050" h="3118" extrusionOk="0">
                  <a:moveTo>
                    <a:pt x="3036" y="0"/>
                  </a:moveTo>
                  <a:cubicBezTo>
                    <a:pt x="1863" y="0"/>
                    <a:pt x="654" y="727"/>
                    <a:pt x="24" y="2227"/>
                  </a:cubicBezTo>
                  <a:cubicBezTo>
                    <a:pt x="1" y="2285"/>
                    <a:pt x="12" y="2354"/>
                    <a:pt x="81" y="2423"/>
                  </a:cubicBezTo>
                  <a:cubicBezTo>
                    <a:pt x="104" y="2441"/>
                    <a:pt x="133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9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7" y="3011"/>
                  </a:cubicBezTo>
                  <a:cubicBezTo>
                    <a:pt x="5726" y="3010"/>
                    <a:pt x="5726" y="3010"/>
                    <a:pt x="5725" y="3010"/>
                  </a:cubicBezTo>
                  <a:cubicBezTo>
                    <a:pt x="5720" y="3010"/>
                    <a:pt x="5769" y="3117"/>
                    <a:pt x="5871" y="3117"/>
                  </a:cubicBezTo>
                  <a:cubicBezTo>
                    <a:pt x="5880" y="3117"/>
                    <a:pt x="5890" y="3116"/>
                    <a:pt x="5899" y="3114"/>
                  </a:cubicBezTo>
                  <a:cubicBezTo>
                    <a:pt x="5980" y="3103"/>
                    <a:pt x="6049" y="3022"/>
                    <a:pt x="6026" y="2930"/>
                  </a:cubicBezTo>
                  <a:cubicBezTo>
                    <a:pt x="5740" y="1002"/>
                    <a:pt x="4413" y="0"/>
                    <a:pt x="30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1651725" y="3672800"/>
              <a:ext cx="99950" cy="53700"/>
            </a:xfrm>
            <a:custGeom>
              <a:avLst/>
              <a:gdLst/>
              <a:ahLst/>
              <a:cxnLst/>
              <a:rect l="l" t="t" r="r" b="b"/>
              <a:pathLst>
                <a:path w="3998" h="2148" extrusionOk="0">
                  <a:moveTo>
                    <a:pt x="2108" y="0"/>
                  </a:moveTo>
                  <a:cubicBezTo>
                    <a:pt x="1575" y="0"/>
                    <a:pt x="1075" y="197"/>
                    <a:pt x="760" y="504"/>
                  </a:cubicBezTo>
                  <a:cubicBezTo>
                    <a:pt x="0" y="1236"/>
                    <a:pt x="893" y="2148"/>
                    <a:pt x="2031" y="2148"/>
                  </a:cubicBezTo>
                  <a:cubicBezTo>
                    <a:pt x="2273" y="2148"/>
                    <a:pt x="2526" y="2107"/>
                    <a:pt x="2777" y="2014"/>
                  </a:cubicBezTo>
                  <a:cubicBezTo>
                    <a:pt x="3998" y="1553"/>
                    <a:pt x="3836" y="654"/>
                    <a:pt x="3145" y="274"/>
                  </a:cubicBezTo>
                  <a:cubicBezTo>
                    <a:pt x="2814" y="83"/>
                    <a:pt x="2454" y="0"/>
                    <a:pt x="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1822225" y="3672800"/>
              <a:ext cx="100250" cy="53700"/>
            </a:xfrm>
            <a:custGeom>
              <a:avLst/>
              <a:gdLst/>
              <a:ahLst/>
              <a:cxnLst/>
              <a:rect l="l" t="t" r="r" b="b"/>
              <a:pathLst>
                <a:path w="4010" h="2148" extrusionOk="0">
                  <a:moveTo>
                    <a:pt x="2110" y="0"/>
                  </a:moveTo>
                  <a:cubicBezTo>
                    <a:pt x="1575" y="0"/>
                    <a:pt x="1075" y="197"/>
                    <a:pt x="761" y="504"/>
                  </a:cubicBezTo>
                  <a:cubicBezTo>
                    <a:pt x="1" y="1236"/>
                    <a:pt x="902" y="2148"/>
                    <a:pt x="2036" y="2148"/>
                  </a:cubicBezTo>
                  <a:cubicBezTo>
                    <a:pt x="2277" y="2148"/>
                    <a:pt x="2528" y="2107"/>
                    <a:pt x="2777" y="2014"/>
                  </a:cubicBezTo>
                  <a:cubicBezTo>
                    <a:pt x="4010" y="1553"/>
                    <a:pt x="3848" y="654"/>
                    <a:pt x="3157" y="274"/>
                  </a:cubicBezTo>
                  <a:cubicBezTo>
                    <a:pt x="2821" y="83"/>
                    <a:pt x="2458" y="0"/>
                    <a:pt x="2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1753100" y="3654300"/>
              <a:ext cx="71450" cy="42075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19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0" y="565"/>
                    <a:pt x="150" y="956"/>
                    <a:pt x="415" y="1244"/>
                  </a:cubicBezTo>
                  <a:cubicBezTo>
                    <a:pt x="680" y="1509"/>
                    <a:pt x="1049" y="1682"/>
                    <a:pt x="1429" y="1682"/>
                  </a:cubicBezTo>
                  <a:lnTo>
                    <a:pt x="1440" y="1682"/>
                  </a:lnTo>
                  <a:cubicBezTo>
                    <a:pt x="1821" y="1682"/>
                    <a:pt x="2189" y="1509"/>
                    <a:pt x="2454" y="1244"/>
                  </a:cubicBezTo>
                  <a:cubicBezTo>
                    <a:pt x="2708" y="956"/>
                    <a:pt x="2857" y="576"/>
                    <a:pt x="2834" y="184"/>
                  </a:cubicBezTo>
                  <a:cubicBezTo>
                    <a:pt x="2834" y="69"/>
                    <a:pt x="2765" y="0"/>
                    <a:pt x="2650" y="0"/>
                  </a:cubicBezTo>
                  <a:cubicBezTo>
                    <a:pt x="2546" y="0"/>
                    <a:pt x="2477" y="92"/>
                    <a:pt x="2477" y="184"/>
                  </a:cubicBezTo>
                  <a:cubicBezTo>
                    <a:pt x="2489" y="473"/>
                    <a:pt x="2397" y="761"/>
                    <a:pt x="2189" y="979"/>
                  </a:cubicBezTo>
                  <a:cubicBezTo>
                    <a:pt x="1993" y="1198"/>
                    <a:pt x="1717" y="1314"/>
                    <a:pt x="1440" y="1314"/>
                  </a:cubicBezTo>
                  <a:lnTo>
                    <a:pt x="1429" y="1314"/>
                  </a:lnTo>
                  <a:cubicBezTo>
                    <a:pt x="1152" y="1314"/>
                    <a:pt x="876" y="1198"/>
                    <a:pt x="680" y="979"/>
                  </a:cubicBezTo>
                  <a:cubicBezTo>
                    <a:pt x="473" y="761"/>
                    <a:pt x="357" y="473"/>
                    <a:pt x="392" y="184"/>
                  </a:cubicBezTo>
                  <a:cubicBezTo>
                    <a:pt x="392" y="92"/>
                    <a:pt x="323" y="0"/>
                    <a:pt x="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1828550" y="3621350"/>
              <a:ext cx="78650" cy="39875"/>
            </a:xfrm>
            <a:custGeom>
              <a:avLst/>
              <a:gdLst/>
              <a:ahLst/>
              <a:cxnLst/>
              <a:rect l="l" t="t" r="r" b="b"/>
              <a:pathLst>
                <a:path w="3146" h="1595" extrusionOk="0">
                  <a:moveTo>
                    <a:pt x="2289" y="0"/>
                  </a:moveTo>
                  <a:cubicBezTo>
                    <a:pt x="2204" y="0"/>
                    <a:pt x="2139" y="64"/>
                    <a:pt x="2109" y="155"/>
                  </a:cubicBezTo>
                  <a:cubicBezTo>
                    <a:pt x="2002" y="625"/>
                    <a:pt x="1637" y="967"/>
                    <a:pt x="1225" y="967"/>
                  </a:cubicBezTo>
                  <a:cubicBezTo>
                    <a:pt x="1193" y="967"/>
                    <a:pt x="1162" y="965"/>
                    <a:pt x="1130" y="961"/>
                  </a:cubicBezTo>
                  <a:cubicBezTo>
                    <a:pt x="773" y="915"/>
                    <a:pt x="462" y="581"/>
                    <a:pt x="381" y="155"/>
                  </a:cubicBezTo>
                  <a:cubicBezTo>
                    <a:pt x="370" y="60"/>
                    <a:pt x="283" y="3"/>
                    <a:pt x="188" y="3"/>
                  </a:cubicBezTo>
                  <a:cubicBezTo>
                    <a:pt x="180" y="3"/>
                    <a:pt x="171" y="4"/>
                    <a:pt x="162" y="5"/>
                  </a:cubicBezTo>
                  <a:cubicBezTo>
                    <a:pt x="70" y="28"/>
                    <a:pt x="1" y="120"/>
                    <a:pt x="24" y="224"/>
                  </a:cubicBezTo>
                  <a:cubicBezTo>
                    <a:pt x="139" y="800"/>
                    <a:pt x="565" y="1249"/>
                    <a:pt x="1072" y="1307"/>
                  </a:cubicBezTo>
                  <a:cubicBezTo>
                    <a:pt x="1118" y="1307"/>
                    <a:pt x="1176" y="1318"/>
                    <a:pt x="1222" y="1318"/>
                  </a:cubicBezTo>
                  <a:cubicBezTo>
                    <a:pt x="1464" y="1318"/>
                    <a:pt x="1694" y="1238"/>
                    <a:pt x="1890" y="1088"/>
                  </a:cubicBezTo>
                  <a:lnTo>
                    <a:pt x="2432" y="1549"/>
                  </a:lnTo>
                  <a:cubicBezTo>
                    <a:pt x="2455" y="1583"/>
                    <a:pt x="2501" y="1595"/>
                    <a:pt x="2547" y="1595"/>
                  </a:cubicBezTo>
                  <a:cubicBezTo>
                    <a:pt x="2593" y="1595"/>
                    <a:pt x="2639" y="1583"/>
                    <a:pt x="2674" y="1537"/>
                  </a:cubicBezTo>
                  <a:cubicBezTo>
                    <a:pt x="2743" y="1468"/>
                    <a:pt x="2731" y="1353"/>
                    <a:pt x="2651" y="1272"/>
                  </a:cubicBezTo>
                  <a:lnTo>
                    <a:pt x="2155" y="846"/>
                  </a:lnTo>
                  <a:cubicBezTo>
                    <a:pt x="2178" y="811"/>
                    <a:pt x="2190" y="788"/>
                    <a:pt x="2224" y="742"/>
                  </a:cubicBezTo>
                  <a:lnTo>
                    <a:pt x="2869" y="973"/>
                  </a:lnTo>
                  <a:cubicBezTo>
                    <a:pt x="2881" y="973"/>
                    <a:pt x="2916" y="984"/>
                    <a:pt x="2927" y="984"/>
                  </a:cubicBezTo>
                  <a:cubicBezTo>
                    <a:pt x="2996" y="984"/>
                    <a:pt x="3077" y="949"/>
                    <a:pt x="3100" y="869"/>
                  </a:cubicBezTo>
                  <a:cubicBezTo>
                    <a:pt x="3146" y="742"/>
                    <a:pt x="3088" y="638"/>
                    <a:pt x="3008" y="615"/>
                  </a:cubicBezTo>
                  <a:lnTo>
                    <a:pt x="2409" y="408"/>
                  </a:lnTo>
                  <a:cubicBezTo>
                    <a:pt x="2443" y="350"/>
                    <a:pt x="2455" y="281"/>
                    <a:pt x="2466" y="224"/>
                  </a:cubicBezTo>
                  <a:cubicBezTo>
                    <a:pt x="2489" y="120"/>
                    <a:pt x="2432" y="39"/>
                    <a:pt x="2328" y="5"/>
                  </a:cubicBezTo>
                  <a:cubicBezTo>
                    <a:pt x="2314" y="2"/>
                    <a:pt x="2301" y="0"/>
                    <a:pt x="2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1671000" y="3621125"/>
              <a:ext cx="78675" cy="38950"/>
            </a:xfrm>
            <a:custGeom>
              <a:avLst/>
              <a:gdLst/>
              <a:ahLst/>
              <a:cxnLst/>
              <a:rect l="l" t="t" r="r" b="b"/>
              <a:pathLst>
                <a:path w="3147" h="1558" extrusionOk="0">
                  <a:moveTo>
                    <a:pt x="845" y="1"/>
                  </a:moveTo>
                  <a:cubicBezTo>
                    <a:pt x="836" y="1"/>
                    <a:pt x="828" y="1"/>
                    <a:pt x="819" y="2"/>
                  </a:cubicBezTo>
                  <a:cubicBezTo>
                    <a:pt x="727" y="14"/>
                    <a:pt x="669" y="117"/>
                    <a:pt x="681" y="221"/>
                  </a:cubicBezTo>
                  <a:cubicBezTo>
                    <a:pt x="692" y="290"/>
                    <a:pt x="704" y="348"/>
                    <a:pt x="738" y="405"/>
                  </a:cubicBezTo>
                  <a:lnTo>
                    <a:pt x="139" y="601"/>
                  </a:lnTo>
                  <a:cubicBezTo>
                    <a:pt x="47" y="636"/>
                    <a:pt x="1" y="740"/>
                    <a:pt x="24" y="843"/>
                  </a:cubicBezTo>
                  <a:cubicBezTo>
                    <a:pt x="59" y="912"/>
                    <a:pt x="128" y="947"/>
                    <a:pt x="197" y="947"/>
                  </a:cubicBezTo>
                  <a:cubicBezTo>
                    <a:pt x="220" y="947"/>
                    <a:pt x="243" y="947"/>
                    <a:pt x="254" y="935"/>
                  </a:cubicBezTo>
                  <a:lnTo>
                    <a:pt x="911" y="705"/>
                  </a:lnTo>
                  <a:cubicBezTo>
                    <a:pt x="934" y="740"/>
                    <a:pt x="946" y="763"/>
                    <a:pt x="980" y="809"/>
                  </a:cubicBezTo>
                  <a:lnTo>
                    <a:pt x="473" y="1235"/>
                  </a:lnTo>
                  <a:cubicBezTo>
                    <a:pt x="404" y="1316"/>
                    <a:pt x="393" y="1419"/>
                    <a:pt x="462" y="1500"/>
                  </a:cubicBezTo>
                  <a:cubicBezTo>
                    <a:pt x="485" y="1546"/>
                    <a:pt x="542" y="1558"/>
                    <a:pt x="588" y="1558"/>
                  </a:cubicBezTo>
                  <a:cubicBezTo>
                    <a:pt x="635" y="1558"/>
                    <a:pt x="681" y="1546"/>
                    <a:pt x="704" y="1511"/>
                  </a:cubicBezTo>
                  <a:lnTo>
                    <a:pt x="1234" y="1051"/>
                  </a:lnTo>
                  <a:cubicBezTo>
                    <a:pt x="1441" y="1200"/>
                    <a:pt x="1671" y="1281"/>
                    <a:pt x="1913" y="1281"/>
                  </a:cubicBezTo>
                  <a:cubicBezTo>
                    <a:pt x="1959" y="1281"/>
                    <a:pt x="2017" y="1281"/>
                    <a:pt x="2063" y="1270"/>
                  </a:cubicBezTo>
                  <a:cubicBezTo>
                    <a:pt x="2582" y="1200"/>
                    <a:pt x="2996" y="763"/>
                    <a:pt x="3112" y="187"/>
                  </a:cubicBezTo>
                  <a:cubicBezTo>
                    <a:pt x="3146" y="117"/>
                    <a:pt x="3065" y="37"/>
                    <a:pt x="2985" y="2"/>
                  </a:cubicBezTo>
                  <a:cubicBezTo>
                    <a:pt x="2976" y="1"/>
                    <a:pt x="2967" y="1"/>
                    <a:pt x="2959" y="1"/>
                  </a:cubicBezTo>
                  <a:cubicBezTo>
                    <a:pt x="2868" y="1"/>
                    <a:pt x="2798" y="57"/>
                    <a:pt x="2766" y="152"/>
                  </a:cubicBezTo>
                  <a:cubicBezTo>
                    <a:pt x="2685" y="578"/>
                    <a:pt x="2374" y="901"/>
                    <a:pt x="2017" y="958"/>
                  </a:cubicBezTo>
                  <a:cubicBezTo>
                    <a:pt x="1986" y="963"/>
                    <a:pt x="1955" y="965"/>
                    <a:pt x="1924" y="965"/>
                  </a:cubicBezTo>
                  <a:cubicBezTo>
                    <a:pt x="1529" y="965"/>
                    <a:pt x="1145" y="633"/>
                    <a:pt x="1038" y="152"/>
                  </a:cubicBezTo>
                  <a:cubicBezTo>
                    <a:pt x="1027" y="57"/>
                    <a:pt x="939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83" name="Google Shape;2183;p42"/>
          <p:cNvGrpSpPr/>
          <p:nvPr/>
        </p:nvGrpSpPr>
        <p:grpSpPr>
          <a:xfrm flipH="1">
            <a:off x="9306491" y="69040"/>
            <a:ext cx="2184895" cy="2140907"/>
            <a:chOff x="154399" y="4068332"/>
            <a:chExt cx="1350368" cy="1323181"/>
          </a:xfrm>
        </p:grpSpPr>
        <p:sp>
          <p:nvSpPr>
            <p:cNvPr id="2184" name="Google Shape;2184;p42"/>
            <p:cNvSpPr/>
            <p:nvPr/>
          </p:nvSpPr>
          <p:spPr>
            <a:xfrm rot="-1608509" flipH="1">
              <a:off x="319571" y="4243508"/>
              <a:ext cx="1008653" cy="972829"/>
            </a:xfrm>
            <a:custGeom>
              <a:avLst/>
              <a:gdLst/>
              <a:ahLst/>
              <a:cxnLst/>
              <a:rect l="l" t="t" r="r" b="b"/>
              <a:pathLst>
                <a:path w="40347" h="38914" extrusionOk="0">
                  <a:moveTo>
                    <a:pt x="27005" y="0"/>
                  </a:moveTo>
                  <a:cubicBezTo>
                    <a:pt x="25865" y="0"/>
                    <a:pt x="24747" y="369"/>
                    <a:pt x="23825" y="1049"/>
                  </a:cubicBezTo>
                  <a:cubicBezTo>
                    <a:pt x="22143" y="2258"/>
                    <a:pt x="21625" y="3560"/>
                    <a:pt x="21371" y="4194"/>
                  </a:cubicBezTo>
                  <a:cubicBezTo>
                    <a:pt x="21337" y="4286"/>
                    <a:pt x="21291" y="4390"/>
                    <a:pt x="21256" y="4459"/>
                  </a:cubicBezTo>
                  <a:lnTo>
                    <a:pt x="21245" y="4436"/>
                  </a:lnTo>
                  <a:cubicBezTo>
                    <a:pt x="20404" y="3272"/>
                    <a:pt x="19229" y="2627"/>
                    <a:pt x="17904" y="2627"/>
                  </a:cubicBezTo>
                  <a:cubicBezTo>
                    <a:pt x="15876" y="2627"/>
                    <a:pt x="13653" y="4286"/>
                    <a:pt x="13526" y="7362"/>
                  </a:cubicBezTo>
                  <a:cubicBezTo>
                    <a:pt x="13526" y="7454"/>
                    <a:pt x="13526" y="7558"/>
                    <a:pt x="13537" y="7650"/>
                  </a:cubicBezTo>
                  <a:cubicBezTo>
                    <a:pt x="13560" y="7811"/>
                    <a:pt x="13595" y="8111"/>
                    <a:pt x="13526" y="8180"/>
                  </a:cubicBezTo>
                  <a:cubicBezTo>
                    <a:pt x="13526" y="8180"/>
                    <a:pt x="13514" y="8191"/>
                    <a:pt x="13491" y="8191"/>
                  </a:cubicBezTo>
                  <a:cubicBezTo>
                    <a:pt x="11037" y="8226"/>
                    <a:pt x="8860" y="9528"/>
                    <a:pt x="7938" y="11521"/>
                  </a:cubicBezTo>
                  <a:cubicBezTo>
                    <a:pt x="7201" y="13099"/>
                    <a:pt x="7408" y="14770"/>
                    <a:pt x="8514" y="16106"/>
                  </a:cubicBezTo>
                  <a:cubicBezTo>
                    <a:pt x="9113" y="16820"/>
                    <a:pt x="9862" y="17373"/>
                    <a:pt x="10715" y="17742"/>
                  </a:cubicBezTo>
                  <a:cubicBezTo>
                    <a:pt x="10012" y="18399"/>
                    <a:pt x="9735" y="19390"/>
                    <a:pt x="10000" y="20311"/>
                  </a:cubicBezTo>
                  <a:cubicBezTo>
                    <a:pt x="10216" y="21163"/>
                    <a:pt x="10930" y="21553"/>
                    <a:pt x="11560" y="21553"/>
                  </a:cubicBezTo>
                  <a:cubicBezTo>
                    <a:pt x="12208" y="21553"/>
                    <a:pt x="12768" y="21140"/>
                    <a:pt x="12604" y="20392"/>
                  </a:cubicBezTo>
                  <a:cubicBezTo>
                    <a:pt x="12546" y="20045"/>
                    <a:pt x="12240" y="19817"/>
                    <a:pt x="11919" y="19817"/>
                  </a:cubicBezTo>
                  <a:cubicBezTo>
                    <a:pt x="11792" y="19817"/>
                    <a:pt x="11662" y="19853"/>
                    <a:pt x="11544" y="19931"/>
                  </a:cubicBezTo>
                  <a:cubicBezTo>
                    <a:pt x="11519" y="19947"/>
                    <a:pt x="11494" y="19954"/>
                    <a:pt x="11471" y="19954"/>
                  </a:cubicBezTo>
                  <a:cubicBezTo>
                    <a:pt x="11382" y="19954"/>
                    <a:pt x="11330" y="19843"/>
                    <a:pt x="11441" y="19770"/>
                  </a:cubicBezTo>
                  <a:cubicBezTo>
                    <a:pt x="11591" y="19671"/>
                    <a:pt x="11754" y="19619"/>
                    <a:pt x="11916" y="19619"/>
                  </a:cubicBezTo>
                  <a:cubicBezTo>
                    <a:pt x="12225" y="19619"/>
                    <a:pt x="12531" y="19807"/>
                    <a:pt x="12742" y="20208"/>
                  </a:cubicBezTo>
                  <a:cubicBezTo>
                    <a:pt x="12800" y="20300"/>
                    <a:pt x="12835" y="20403"/>
                    <a:pt x="12846" y="20519"/>
                  </a:cubicBezTo>
                  <a:cubicBezTo>
                    <a:pt x="12868" y="21279"/>
                    <a:pt x="12259" y="21741"/>
                    <a:pt x="11557" y="21741"/>
                  </a:cubicBezTo>
                  <a:cubicBezTo>
                    <a:pt x="11132" y="21741"/>
                    <a:pt x="10673" y="21572"/>
                    <a:pt x="10300" y="21198"/>
                  </a:cubicBezTo>
                  <a:cubicBezTo>
                    <a:pt x="10093" y="20991"/>
                    <a:pt x="9943" y="20749"/>
                    <a:pt x="9839" y="20472"/>
                  </a:cubicBezTo>
                  <a:cubicBezTo>
                    <a:pt x="9735" y="20173"/>
                    <a:pt x="9689" y="19850"/>
                    <a:pt x="9701" y="19528"/>
                  </a:cubicBezTo>
                  <a:lnTo>
                    <a:pt x="9701" y="19482"/>
                  </a:lnTo>
                  <a:cubicBezTo>
                    <a:pt x="9701" y="19413"/>
                    <a:pt x="9712" y="19355"/>
                    <a:pt x="9724" y="19297"/>
                  </a:cubicBezTo>
                  <a:cubicBezTo>
                    <a:pt x="9724" y="19274"/>
                    <a:pt x="9724" y="19251"/>
                    <a:pt x="9724" y="19240"/>
                  </a:cubicBezTo>
                  <a:cubicBezTo>
                    <a:pt x="9735" y="19171"/>
                    <a:pt x="9747" y="19090"/>
                    <a:pt x="9770" y="19021"/>
                  </a:cubicBezTo>
                  <a:cubicBezTo>
                    <a:pt x="9770" y="18998"/>
                    <a:pt x="9782" y="18975"/>
                    <a:pt x="9782" y="18952"/>
                  </a:cubicBezTo>
                  <a:cubicBezTo>
                    <a:pt x="9793" y="18906"/>
                    <a:pt x="9816" y="18848"/>
                    <a:pt x="9828" y="18802"/>
                  </a:cubicBezTo>
                  <a:cubicBezTo>
                    <a:pt x="9839" y="18779"/>
                    <a:pt x="9839" y="18744"/>
                    <a:pt x="9851" y="18721"/>
                  </a:cubicBezTo>
                  <a:cubicBezTo>
                    <a:pt x="9862" y="18675"/>
                    <a:pt x="9885" y="18629"/>
                    <a:pt x="9908" y="18583"/>
                  </a:cubicBezTo>
                  <a:lnTo>
                    <a:pt x="9920" y="18525"/>
                  </a:lnTo>
                  <a:cubicBezTo>
                    <a:pt x="9943" y="18491"/>
                    <a:pt x="9954" y="18445"/>
                    <a:pt x="9966" y="18399"/>
                  </a:cubicBezTo>
                  <a:cubicBezTo>
                    <a:pt x="9989" y="18341"/>
                    <a:pt x="9966" y="18284"/>
                    <a:pt x="9931" y="18249"/>
                  </a:cubicBezTo>
                  <a:lnTo>
                    <a:pt x="9908" y="18226"/>
                  </a:lnTo>
                  <a:lnTo>
                    <a:pt x="9897" y="18203"/>
                  </a:lnTo>
                  <a:lnTo>
                    <a:pt x="9816" y="18145"/>
                  </a:lnTo>
                  <a:cubicBezTo>
                    <a:pt x="9214" y="17619"/>
                    <a:pt x="8389" y="17372"/>
                    <a:pt x="7509" y="17372"/>
                  </a:cubicBezTo>
                  <a:cubicBezTo>
                    <a:pt x="6907" y="17372"/>
                    <a:pt x="6279" y="17488"/>
                    <a:pt x="5680" y="17708"/>
                  </a:cubicBezTo>
                  <a:cubicBezTo>
                    <a:pt x="4805" y="17996"/>
                    <a:pt x="4033" y="18525"/>
                    <a:pt x="3457" y="19240"/>
                  </a:cubicBezTo>
                  <a:cubicBezTo>
                    <a:pt x="3318" y="19413"/>
                    <a:pt x="3192" y="19597"/>
                    <a:pt x="3088" y="19781"/>
                  </a:cubicBezTo>
                  <a:lnTo>
                    <a:pt x="3042" y="19862"/>
                  </a:lnTo>
                  <a:lnTo>
                    <a:pt x="2984" y="19966"/>
                  </a:lnTo>
                  <a:cubicBezTo>
                    <a:pt x="2961" y="20012"/>
                    <a:pt x="2927" y="20069"/>
                    <a:pt x="2904" y="20127"/>
                  </a:cubicBezTo>
                  <a:cubicBezTo>
                    <a:pt x="2777" y="20334"/>
                    <a:pt x="2685" y="20565"/>
                    <a:pt x="2627" y="20807"/>
                  </a:cubicBezTo>
                  <a:cubicBezTo>
                    <a:pt x="2616" y="20841"/>
                    <a:pt x="2604" y="20876"/>
                    <a:pt x="2593" y="20910"/>
                  </a:cubicBezTo>
                  <a:cubicBezTo>
                    <a:pt x="1923" y="23335"/>
                    <a:pt x="3386" y="25769"/>
                    <a:pt x="5233" y="25769"/>
                  </a:cubicBezTo>
                  <a:cubicBezTo>
                    <a:pt x="5580" y="25769"/>
                    <a:pt x="5940" y="25683"/>
                    <a:pt x="6302" y="25496"/>
                  </a:cubicBezTo>
                  <a:cubicBezTo>
                    <a:pt x="7895" y="24684"/>
                    <a:pt x="7470" y="22404"/>
                    <a:pt x="6184" y="22404"/>
                  </a:cubicBezTo>
                  <a:cubicBezTo>
                    <a:pt x="6066" y="22404"/>
                    <a:pt x="5939" y="22424"/>
                    <a:pt x="5807" y="22466"/>
                  </a:cubicBezTo>
                  <a:cubicBezTo>
                    <a:pt x="5415" y="22558"/>
                    <a:pt x="5196" y="22972"/>
                    <a:pt x="5323" y="23341"/>
                  </a:cubicBezTo>
                  <a:cubicBezTo>
                    <a:pt x="5335" y="23387"/>
                    <a:pt x="5346" y="23445"/>
                    <a:pt x="5346" y="23491"/>
                  </a:cubicBezTo>
                  <a:cubicBezTo>
                    <a:pt x="5346" y="23537"/>
                    <a:pt x="5311" y="23560"/>
                    <a:pt x="5277" y="23583"/>
                  </a:cubicBezTo>
                  <a:cubicBezTo>
                    <a:pt x="5272" y="23585"/>
                    <a:pt x="5267" y="23585"/>
                    <a:pt x="5263" y="23585"/>
                  </a:cubicBezTo>
                  <a:cubicBezTo>
                    <a:pt x="5233" y="23585"/>
                    <a:pt x="5205" y="23557"/>
                    <a:pt x="5185" y="23537"/>
                  </a:cubicBezTo>
                  <a:cubicBezTo>
                    <a:pt x="5173" y="23514"/>
                    <a:pt x="5162" y="23479"/>
                    <a:pt x="5150" y="23456"/>
                  </a:cubicBezTo>
                  <a:cubicBezTo>
                    <a:pt x="4977" y="23065"/>
                    <a:pt x="5173" y="22650"/>
                    <a:pt x="5496" y="22408"/>
                  </a:cubicBezTo>
                  <a:cubicBezTo>
                    <a:pt x="5669" y="22277"/>
                    <a:pt x="5893" y="22212"/>
                    <a:pt x="6125" y="22212"/>
                  </a:cubicBezTo>
                  <a:cubicBezTo>
                    <a:pt x="6463" y="22212"/>
                    <a:pt x="6821" y="22349"/>
                    <a:pt x="7074" y="22615"/>
                  </a:cubicBezTo>
                  <a:cubicBezTo>
                    <a:pt x="7466" y="23030"/>
                    <a:pt x="7627" y="23606"/>
                    <a:pt x="7512" y="24159"/>
                  </a:cubicBezTo>
                  <a:cubicBezTo>
                    <a:pt x="7332" y="25224"/>
                    <a:pt x="6356" y="25953"/>
                    <a:pt x="5270" y="25953"/>
                  </a:cubicBezTo>
                  <a:cubicBezTo>
                    <a:pt x="4689" y="25953"/>
                    <a:pt x="4076" y="25743"/>
                    <a:pt x="3537" y="25265"/>
                  </a:cubicBezTo>
                  <a:cubicBezTo>
                    <a:pt x="3503" y="25219"/>
                    <a:pt x="3468" y="25173"/>
                    <a:pt x="3422" y="25138"/>
                  </a:cubicBezTo>
                  <a:cubicBezTo>
                    <a:pt x="3215" y="24931"/>
                    <a:pt x="3030" y="24701"/>
                    <a:pt x="2881" y="24459"/>
                  </a:cubicBezTo>
                  <a:cubicBezTo>
                    <a:pt x="2835" y="24390"/>
                    <a:pt x="2800" y="24309"/>
                    <a:pt x="2754" y="24240"/>
                  </a:cubicBezTo>
                  <a:cubicBezTo>
                    <a:pt x="2546" y="23871"/>
                    <a:pt x="2408" y="23468"/>
                    <a:pt x="2339" y="23053"/>
                  </a:cubicBezTo>
                  <a:cubicBezTo>
                    <a:pt x="2339" y="23030"/>
                    <a:pt x="2339" y="23007"/>
                    <a:pt x="2328" y="22984"/>
                  </a:cubicBezTo>
                  <a:cubicBezTo>
                    <a:pt x="2316" y="22972"/>
                    <a:pt x="2328" y="22972"/>
                    <a:pt x="2328" y="22961"/>
                  </a:cubicBezTo>
                  <a:cubicBezTo>
                    <a:pt x="2328" y="22949"/>
                    <a:pt x="2328" y="22938"/>
                    <a:pt x="2316" y="22926"/>
                  </a:cubicBezTo>
                  <a:cubicBezTo>
                    <a:pt x="2297" y="22868"/>
                    <a:pt x="2263" y="22839"/>
                    <a:pt x="2216" y="22839"/>
                  </a:cubicBezTo>
                  <a:cubicBezTo>
                    <a:pt x="2180" y="22839"/>
                    <a:pt x="2136" y="22857"/>
                    <a:pt x="2086" y="22892"/>
                  </a:cubicBezTo>
                  <a:cubicBezTo>
                    <a:pt x="2063" y="22903"/>
                    <a:pt x="2040" y="22926"/>
                    <a:pt x="2005" y="22949"/>
                  </a:cubicBezTo>
                  <a:lnTo>
                    <a:pt x="1993" y="22961"/>
                  </a:lnTo>
                  <a:lnTo>
                    <a:pt x="1947" y="22996"/>
                  </a:lnTo>
                  <a:cubicBezTo>
                    <a:pt x="1924" y="23019"/>
                    <a:pt x="1890" y="23053"/>
                    <a:pt x="1844" y="23088"/>
                  </a:cubicBezTo>
                  <a:lnTo>
                    <a:pt x="1809" y="23122"/>
                  </a:lnTo>
                  <a:lnTo>
                    <a:pt x="1786" y="23134"/>
                  </a:lnTo>
                  <a:cubicBezTo>
                    <a:pt x="980" y="23894"/>
                    <a:pt x="277" y="25369"/>
                    <a:pt x="70" y="26993"/>
                  </a:cubicBezTo>
                  <a:cubicBezTo>
                    <a:pt x="70" y="27028"/>
                    <a:pt x="58" y="27051"/>
                    <a:pt x="58" y="27085"/>
                  </a:cubicBezTo>
                  <a:cubicBezTo>
                    <a:pt x="46" y="27120"/>
                    <a:pt x="46" y="27189"/>
                    <a:pt x="35" y="27247"/>
                  </a:cubicBezTo>
                  <a:cubicBezTo>
                    <a:pt x="12" y="27454"/>
                    <a:pt x="0" y="27661"/>
                    <a:pt x="0" y="27880"/>
                  </a:cubicBezTo>
                  <a:lnTo>
                    <a:pt x="0" y="27961"/>
                  </a:lnTo>
                  <a:lnTo>
                    <a:pt x="0" y="28168"/>
                  </a:lnTo>
                  <a:cubicBezTo>
                    <a:pt x="0" y="28261"/>
                    <a:pt x="0" y="28353"/>
                    <a:pt x="12" y="28456"/>
                  </a:cubicBezTo>
                  <a:lnTo>
                    <a:pt x="12" y="28537"/>
                  </a:lnTo>
                  <a:cubicBezTo>
                    <a:pt x="12" y="28641"/>
                    <a:pt x="23" y="28733"/>
                    <a:pt x="35" y="28837"/>
                  </a:cubicBezTo>
                  <a:lnTo>
                    <a:pt x="35" y="28871"/>
                  </a:lnTo>
                  <a:cubicBezTo>
                    <a:pt x="70" y="29102"/>
                    <a:pt x="104" y="29332"/>
                    <a:pt x="162" y="29551"/>
                  </a:cubicBezTo>
                  <a:cubicBezTo>
                    <a:pt x="173" y="29608"/>
                    <a:pt x="185" y="29666"/>
                    <a:pt x="196" y="29712"/>
                  </a:cubicBezTo>
                  <a:lnTo>
                    <a:pt x="196" y="29724"/>
                  </a:lnTo>
                  <a:cubicBezTo>
                    <a:pt x="219" y="29827"/>
                    <a:pt x="254" y="29920"/>
                    <a:pt x="277" y="30012"/>
                  </a:cubicBezTo>
                  <a:cubicBezTo>
                    <a:pt x="358" y="30277"/>
                    <a:pt x="450" y="30530"/>
                    <a:pt x="565" y="30784"/>
                  </a:cubicBezTo>
                  <a:lnTo>
                    <a:pt x="588" y="30830"/>
                  </a:lnTo>
                  <a:cubicBezTo>
                    <a:pt x="623" y="30910"/>
                    <a:pt x="657" y="30979"/>
                    <a:pt x="692" y="31049"/>
                  </a:cubicBezTo>
                  <a:cubicBezTo>
                    <a:pt x="738" y="31129"/>
                    <a:pt x="772" y="31198"/>
                    <a:pt x="818" y="31279"/>
                  </a:cubicBezTo>
                  <a:cubicBezTo>
                    <a:pt x="1037" y="31671"/>
                    <a:pt x="1325" y="32028"/>
                    <a:pt x="1659" y="32339"/>
                  </a:cubicBezTo>
                  <a:cubicBezTo>
                    <a:pt x="2212" y="32823"/>
                    <a:pt x="2858" y="33180"/>
                    <a:pt x="3560" y="33399"/>
                  </a:cubicBezTo>
                  <a:lnTo>
                    <a:pt x="3595" y="33410"/>
                  </a:lnTo>
                  <a:cubicBezTo>
                    <a:pt x="3606" y="33410"/>
                    <a:pt x="3618" y="33422"/>
                    <a:pt x="3629" y="33422"/>
                  </a:cubicBezTo>
                  <a:cubicBezTo>
                    <a:pt x="3953" y="33509"/>
                    <a:pt x="4278" y="33554"/>
                    <a:pt x="4596" y="33554"/>
                  </a:cubicBezTo>
                  <a:cubicBezTo>
                    <a:pt x="5580" y="33554"/>
                    <a:pt x="6496" y="33121"/>
                    <a:pt x="7097" y="32155"/>
                  </a:cubicBezTo>
                  <a:cubicBezTo>
                    <a:pt x="7910" y="30848"/>
                    <a:pt x="7216" y="29091"/>
                    <a:pt x="5836" y="29091"/>
                  </a:cubicBezTo>
                  <a:cubicBezTo>
                    <a:pt x="5670" y="29091"/>
                    <a:pt x="5495" y="29116"/>
                    <a:pt x="5311" y="29171"/>
                  </a:cubicBezTo>
                  <a:cubicBezTo>
                    <a:pt x="4943" y="29286"/>
                    <a:pt x="4747" y="29562"/>
                    <a:pt x="4655" y="29920"/>
                  </a:cubicBezTo>
                  <a:cubicBezTo>
                    <a:pt x="4609" y="30092"/>
                    <a:pt x="4609" y="30277"/>
                    <a:pt x="4655" y="30449"/>
                  </a:cubicBezTo>
                  <a:cubicBezTo>
                    <a:pt x="4714" y="30933"/>
                    <a:pt x="5086" y="31153"/>
                    <a:pt x="5426" y="31153"/>
                  </a:cubicBezTo>
                  <a:cubicBezTo>
                    <a:pt x="5678" y="31153"/>
                    <a:pt x="5913" y="31032"/>
                    <a:pt x="5991" y="30807"/>
                  </a:cubicBezTo>
                  <a:cubicBezTo>
                    <a:pt x="6072" y="30622"/>
                    <a:pt x="6003" y="30403"/>
                    <a:pt x="5830" y="30288"/>
                  </a:cubicBezTo>
                  <a:cubicBezTo>
                    <a:pt x="5784" y="30254"/>
                    <a:pt x="5761" y="30219"/>
                    <a:pt x="5807" y="30173"/>
                  </a:cubicBezTo>
                  <a:cubicBezTo>
                    <a:pt x="5821" y="30145"/>
                    <a:pt x="5852" y="30130"/>
                    <a:pt x="5884" y="30130"/>
                  </a:cubicBezTo>
                  <a:cubicBezTo>
                    <a:pt x="5905" y="30130"/>
                    <a:pt x="5927" y="30136"/>
                    <a:pt x="5945" y="30150"/>
                  </a:cubicBezTo>
                  <a:cubicBezTo>
                    <a:pt x="6510" y="30542"/>
                    <a:pt x="6118" y="31337"/>
                    <a:pt x="5473" y="31360"/>
                  </a:cubicBezTo>
                  <a:cubicBezTo>
                    <a:pt x="5461" y="31360"/>
                    <a:pt x="5449" y="31360"/>
                    <a:pt x="5437" y="31360"/>
                  </a:cubicBezTo>
                  <a:cubicBezTo>
                    <a:pt x="4856" y="31360"/>
                    <a:pt x="4424" y="30819"/>
                    <a:pt x="4413" y="30323"/>
                  </a:cubicBezTo>
                  <a:cubicBezTo>
                    <a:pt x="4401" y="29793"/>
                    <a:pt x="4689" y="29182"/>
                    <a:pt x="5288" y="28975"/>
                  </a:cubicBezTo>
                  <a:cubicBezTo>
                    <a:pt x="5474" y="28910"/>
                    <a:pt x="5658" y="28880"/>
                    <a:pt x="5836" y="28880"/>
                  </a:cubicBezTo>
                  <a:cubicBezTo>
                    <a:pt x="7218" y="28880"/>
                    <a:pt x="8266" y="30691"/>
                    <a:pt x="7235" y="32293"/>
                  </a:cubicBezTo>
                  <a:cubicBezTo>
                    <a:pt x="7178" y="32373"/>
                    <a:pt x="7109" y="32466"/>
                    <a:pt x="7051" y="32546"/>
                  </a:cubicBezTo>
                  <a:lnTo>
                    <a:pt x="6936" y="32696"/>
                  </a:lnTo>
                  <a:cubicBezTo>
                    <a:pt x="6705" y="32973"/>
                    <a:pt x="6417" y="33203"/>
                    <a:pt x="6095" y="33387"/>
                  </a:cubicBezTo>
                  <a:lnTo>
                    <a:pt x="5991" y="33445"/>
                  </a:lnTo>
                  <a:lnTo>
                    <a:pt x="5922" y="33468"/>
                  </a:lnTo>
                  <a:lnTo>
                    <a:pt x="5818" y="33526"/>
                  </a:lnTo>
                  <a:lnTo>
                    <a:pt x="5795" y="33537"/>
                  </a:lnTo>
                  <a:cubicBezTo>
                    <a:pt x="5657" y="33595"/>
                    <a:pt x="5634" y="33641"/>
                    <a:pt x="5646" y="33802"/>
                  </a:cubicBezTo>
                  <a:cubicBezTo>
                    <a:pt x="5646" y="33871"/>
                    <a:pt x="5657" y="33940"/>
                    <a:pt x="5657" y="34009"/>
                  </a:cubicBezTo>
                  <a:cubicBezTo>
                    <a:pt x="5664" y="34006"/>
                    <a:pt x="5669" y="34005"/>
                    <a:pt x="5672" y="34005"/>
                  </a:cubicBezTo>
                  <a:cubicBezTo>
                    <a:pt x="5680" y="34005"/>
                    <a:pt x="5680" y="34013"/>
                    <a:pt x="5680" y="34021"/>
                  </a:cubicBezTo>
                  <a:cubicBezTo>
                    <a:pt x="5830" y="35242"/>
                    <a:pt x="6383" y="36371"/>
                    <a:pt x="7270" y="37235"/>
                  </a:cubicBezTo>
                  <a:cubicBezTo>
                    <a:pt x="8325" y="38311"/>
                    <a:pt x="9768" y="38913"/>
                    <a:pt x="11265" y="38913"/>
                  </a:cubicBezTo>
                  <a:cubicBezTo>
                    <a:pt x="11419" y="38913"/>
                    <a:pt x="11574" y="38907"/>
                    <a:pt x="11729" y="38894"/>
                  </a:cubicBezTo>
                  <a:lnTo>
                    <a:pt x="11786" y="38894"/>
                  </a:lnTo>
                  <a:cubicBezTo>
                    <a:pt x="11890" y="38894"/>
                    <a:pt x="11982" y="38883"/>
                    <a:pt x="12074" y="38871"/>
                  </a:cubicBezTo>
                  <a:cubicBezTo>
                    <a:pt x="12627" y="38814"/>
                    <a:pt x="13169" y="38664"/>
                    <a:pt x="13676" y="38433"/>
                  </a:cubicBezTo>
                  <a:lnTo>
                    <a:pt x="13779" y="38376"/>
                  </a:lnTo>
                  <a:lnTo>
                    <a:pt x="13848" y="38353"/>
                  </a:lnTo>
                  <a:cubicBezTo>
                    <a:pt x="14182" y="38180"/>
                    <a:pt x="14494" y="37961"/>
                    <a:pt x="14782" y="37719"/>
                  </a:cubicBezTo>
                  <a:cubicBezTo>
                    <a:pt x="15265" y="37304"/>
                    <a:pt x="15669" y="36786"/>
                    <a:pt x="15945" y="36210"/>
                  </a:cubicBezTo>
                  <a:cubicBezTo>
                    <a:pt x="16014" y="36083"/>
                    <a:pt x="16060" y="35956"/>
                    <a:pt x="16106" y="35830"/>
                  </a:cubicBezTo>
                  <a:cubicBezTo>
                    <a:pt x="16464" y="34816"/>
                    <a:pt x="16498" y="33710"/>
                    <a:pt x="16187" y="32684"/>
                  </a:cubicBezTo>
                  <a:cubicBezTo>
                    <a:pt x="15770" y="31197"/>
                    <a:pt x="14738" y="30591"/>
                    <a:pt x="13784" y="30591"/>
                  </a:cubicBezTo>
                  <a:cubicBezTo>
                    <a:pt x="12736" y="30591"/>
                    <a:pt x="11783" y="31322"/>
                    <a:pt x="11844" y="32420"/>
                  </a:cubicBezTo>
                  <a:cubicBezTo>
                    <a:pt x="11887" y="33235"/>
                    <a:pt x="12520" y="33741"/>
                    <a:pt x="13128" y="33741"/>
                  </a:cubicBezTo>
                  <a:cubicBezTo>
                    <a:pt x="13172" y="33741"/>
                    <a:pt x="13217" y="33738"/>
                    <a:pt x="13261" y="33733"/>
                  </a:cubicBezTo>
                  <a:cubicBezTo>
                    <a:pt x="13455" y="33706"/>
                    <a:pt x="13529" y="33660"/>
                    <a:pt x="13572" y="33660"/>
                  </a:cubicBezTo>
                  <a:cubicBezTo>
                    <a:pt x="13603" y="33660"/>
                    <a:pt x="13619" y="33684"/>
                    <a:pt x="13653" y="33756"/>
                  </a:cubicBezTo>
                  <a:cubicBezTo>
                    <a:pt x="13676" y="33814"/>
                    <a:pt x="13641" y="33837"/>
                    <a:pt x="13595" y="33848"/>
                  </a:cubicBezTo>
                  <a:cubicBezTo>
                    <a:pt x="13442" y="33904"/>
                    <a:pt x="13288" y="33930"/>
                    <a:pt x="13138" y="33930"/>
                  </a:cubicBezTo>
                  <a:cubicBezTo>
                    <a:pt x="12308" y="33930"/>
                    <a:pt x="11588" y="33134"/>
                    <a:pt x="11636" y="32304"/>
                  </a:cubicBezTo>
                  <a:cubicBezTo>
                    <a:pt x="11713" y="31131"/>
                    <a:pt x="12682" y="30383"/>
                    <a:pt x="13765" y="30383"/>
                  </a:cubicBezTo>
                  <a:cubicBezTo>
                    <a:pt x="13978" y="30383"/>
                    <a:pt x="14196" y="30412"/>
                    <a:pt x="14413" y="30473"/>
                  </a:cubicBezTo>
                  <a:cubicBezTo>
                    <a:pt x="14424" y="30496"/>
                    <a:pt x="14470" y="30496"/>
                    <a:pt x="14494" y="30507"/>
                  </a:cubicBezTo>
                  <a:cubicBezTo>
                    <a:pt x="14528" y="30519"/>
                    <a:pt x="14586" y="30542"/>
                    <a:pt x="14643" y="30553"/>
                  </a:cubicBezTo>
                  <a:cubicBezTo>
                    <a:pt x="14666" y="30565"/>
                    <a:pt x="14701" y="30576"/>
                    <a:pt x="14724" y="30588"/>
                  </a:cubicBezTo>
                  <a:lnTo>
                    <a:pt x="14816" y="30634"/>
                  </a:lnTo>
                  <a:lnTo>
                    <a:pt x="14851" y="30645"/>
                  </a:lnTo>
                  <a:cubicBezTo>
                    <a:pt x="14897" y="30668"/>
                    <a:pt x="14943" y="30691"/>
                    <a:pt x="14977" y="30714"/>
                  </a:cubicBezTo>
                  <a:lnTo>
                    <a:pt x="14989" y="30714"/>
                  </a:lnTo>
                  <a:cubicBezTo>
                    <a:pt x="15047" y="30749"/>
                    <a:pt x="15093" y="30772"/>
                    <a:pt x="15139" y="30807"/>
                  </a:cubicBezTo>
                  <a:lnTo>
                    <a:pt x="15150" y="30807"/>
                  </a:lnTo>
                  <a:cubicBezTo>
                    <a:pt x="15196" y="30841"/>
                    <a:pt x="15242" y="30876"/>
                    <a:pt x="15288" y="30910"/>
                  </a:cubicBezTo>
                  <a:cubicBezTo>
                    <a:pt x="15335" y="30956"/>
                    <a:pt x="15381" y="30991"/>
                    <a:pt x="15438" y="31025"/>
                  </a:cubicBezTo>
                  <a:cubicBezTo>
                    <a:pt x="15484" y="31072"/>
                    <a:pt x="15519" y="31106"/>
                    <a:pt x="15565" y="31152"/>
                  </a:cubicBezTo>
                  <a:lnTo>
                    <a:pt x="15588" y="31175"/>
                  </a:lnTo>
                  <a:cubicBezTo>
                    <a:pt x="15600" y="31187"/>
                    <a:pt x="15623" y="31210"/>
                    <a:pt x="15634" y="31221"/>
                  </a:cubicBezTo>
                  <a:cubicBezTo>
                    <a:pt x="15888" y="31498"/>
                    <a:pt x="16083" y="31809"/>
                    <a:pt x="16222" y="32155"/>
                  </a:cubicBezTo>
                  <a:cubicBezTo>
                    <a:pt x="16268" y="32281"/>
                    <a:pt x="16302" y="32396"/>
                    <a:pt x="16337" y="32477"/>
                  </a:cubicBezTo>
                  <a:lnTo>
                    <a:pt x="16337" y="32500"/>
                  </a:lnTo>
                  <a:cubicBezTo>
                    <a:pt x="16360" y="32558"/>
                    <a:pt x="16394" y="32615"/>
                    <a:pt x="16452" y="32650"/>
                  </a:cubicBezTo>
                  <a:cubicBezTo>
                    <a:pt x="16452" y="32650"/>
                    <a:pt x="16452" y="32650"/>
                    <a:pt x="16464" y="32661"/>
                  </a:cubicBezTo>
                  <a:cubicBezTo>
                    <a:pt x="16475" y="32661"/>
                    <a:pt x="16487" y="32673"/>
                    <a:pt x="16498" y="32673"/>
                  </a:cubicBezTo>
                  <a:cubicBezTo>
                    <a:pt x="16521" y="32684"/>
                    <a:pt x="16556" y="32696"/>
                    <a:pt x="16579" y="32696"/>
                  </a:cubicBezTo>
                  <a:cubicBezTo>
                    <a:pt x="16715" y="32713"/>
                    <a:pt x="16859" y="32721"/>
                    <a:pt x="17010" y="32721"/>
                  </a:cubicBezTo>
                  <a:cubicBezTo>
                    <a:pt x="17800" y="32721"/>
                    <a:pt x="18761" y="32491"/>
                    <a:pt x="19632" y="32016"/>
                  </a:cubicBezTo>
                  <a:cubicBezTo>
                    <a:pt x="19874" y="31890"/>
                    <a:pt x="20116" y="31728"/>
                    <a:pt x="20346" y="31555"/>
                  </a:cubicBezTo>
                  <a:cubicBezTo>
                    <a:pt x="20542" y="31406"/>
                    <a:pt x="20726" y="31233"/>
                    <a:pt x="20899" y="31049"/>
                  </a:cubicBezTo>
                  <a:lnTo>
                    <a:pt x="20922" y="31014"/>
                  </a:lnTo>
                  <a:lnTo>
                    <a:pt x="21003" y="30922"/>
                  </a:lnTo>
                  <a:cubicBezTo>
                    <a:pt x="21049" y="30864"/>
                    <a:pt x="21095" y="30807"/>
                    <a:pt x="21141" y="30761"/>
                  </a:cubicBezTo>
                  <a:cubicBezTo>
                    <a:pt x="21187" y="30691"/>
                    <a:pt x="21245" y="30622"/>
                    <a:pt x="21279" y="30553"/>
                  </a:cubicBezTo>
                  <a:cubicBezTo>
                    <a:pt x="21325" y="30496"/>
                    <a:pt x="21360" y="30438"/>
                    <a:pt x="21394" y="30380"/>
                  </a:cubicBezTo>
                  <a:cubicBezTo>
                    <a:pt x="21429" y="30323"/>
                    <a:pt x="21429" y="30311"/>
                    <a:pt x="21452" y="30277"/>
                  </a:cubicBezTo>
                  <a:lnTo>
                    <a:pt x="21464" y="30242"/>
                  </a:lnTo>
                  <a:cubicBezTo>
                    <a:pt x="21475" y="30242"/>
                    <a:pt x="21475" y="30231"/>
                    <a:pt x="21475" y="30231"/>
                  </a:cubicBezTo>
                  <a:cubicBezTo>
                    <a:pt x="21510" y="30161"/>
                    <a:pt x="21544" y="30104"/>
                    <a:pt x="21567" y="30035"/>
                  </a:cubicBezTo>
                  <a:lnTo>
                    <a:pt x="21590" y="29989"/>
                  </a:lnTo>
                  <a:cubicBezTo>
                    <a:pt x="21602" y="29977"/>
                    <a:pt x="21602" y="29966"/>
                    <a:pt x="21613" y="29954"/>
                  </a:cubicBezTo>
                  <a:lnTo>
                    <a:pt x="21613" y="29931"/>
                  </a:lnTo>
                  <a:cubicBezTo>
                    <a:pt x="22109" y="28825"/>
                    <a:pt x="21901" y="27949"/>
                    <a:pt x="21878" y="27592"/>
                  </a:cubicBezTo>
                  <a:cubicBezTo>
                    <a:pt x="21855" y="27454"/>
                    <a:pt x="21821" y="27304"/>
                    <a:pt x="21775" y="27166"/>
                  </a:cubicBezTo>
                  <a:cubicBezTo>
                    <a:pt x="21775" y="27155"/>
                    <a:pt x="21763" y="27155"/>
                    <a:pt x="21763" y="27143"/>
                  </a:cubicBezTo>
                  <a:cubicBezTo>
                    <a:pt x="21740" y="27085"/>
                    <a:pt x="21729" y="27016"/>
                    <a:pt x="21706" y="26959"/>
                  </a:cubicBezTo>
                  <a:cubicBezTo>
                    <a:pt x="21244" y="25690"/>
                    <a:pt x="20350" y="25184"/>
                    <a:pt x="19496" y="25184"/>
                  </a:cubicBezTo>
                  <a:cubicBezTo>
                    <a:pt x="18326" y="25184"/>
                    <a:pt x="17232" y="26135"/>
                    <a:pt x="17431" y="27373"/>
                  </a:cubicBezTo>
                  <a:cubicBezTo>
                    <a:pt x="17523" y="27940"/>
                    <a:pt x="17995" y="28375"/>
                    <a:pt x="18555" y="28375"/>
                  </a:cubicBezTo>
                  <a:cubicBezTo>
                    <a:pt x="18768" y="28375"/>
                    <a:pt x="18994" y="28312"/>
                    <a:pt x="19217" y="28168"/>
                  </a:cubicBezTo>
                  <a:cubicBezTo>
                    <a:pt x="19609" y="27915"/>
                    <a:pt x="19724" y="27293"/>
                    <a:pt x="19148" y="27016"/>
                  </a:cubicBezTo>
                  <a:cubicBezTo>
                    <a:pt x="19102" y="26993"/>
                    <a:pt x="19021" y="26993"/>
                    <a:pt x="19056" y="26890"/>
                  </a:cubicBezTo>
                  <a:cubicBezTo>
                    <a:pt x="19079" y="26844"/>
                    <a:pt x="19110" y="26826"/>
                    <a:pt x="19146" y="26826"/>
                  </a:cubicBezTo>
                  <a:cubicBezTo>
                    <a:pt x="19237" y="26826"/>
                    <a:pt x="19360" y="26942"/>
                    <a:pt x="19459" y="27016"/>
                  </a:cubicBezTo>
                  <a:cubicBezTo>
                    <a:pt x="20167" y="27555"/>
                    <a:pt x="19467" y="28569"/>
                    <a:pt x="18586" y="28569"/>
                  </a:cubicBezTo>
                  <a:cubicBezTo>
                    <a:pt x="18450" y="28569"/>
                    <a:pt x="18309" y="28545"/>
                    <a:pt x="18169" y="28491"/>
                  </a:cubicBezTo>
                  <a:cubicBezTo>
                    <a:pt x="17247" y="28134"/>
                    <a:pt x="17040" y="27212"/>
                    <a:pt x="17362" y="26406"/>
                  </a:cubicBezTo>
                  <a:cubicBezTo>
                    <a:pt x="17593" y="25853"/>
                    <a:pt x="18019" y="25415"/>
                    <a:pt x="18572" y="25173"/>
                  </a:cubicBezTo>
                  <a:cubicBezTo>
                    <a:pt x="18618" y="25150"/>
                    <a:pt x="18664" y="25138"/>
                    <a:pt x="18722" y="25115"/>
                  </a:cubicBezTo>
                  <a:lnTo>
                    <a:pt x="18745" y="25104"/>
                  </a:lnTo>
                  <a:cubicBezTo>
                    <a:pt x="18929" y="25046"/>
                    <a:pt x="19125" y="25000"/>
                    <a:pt x="19321" y="24989"/>
                  </a:cubicBezTo>
                  <a:lnTo>
                    <a:pt x="19620" y="24989"/>
                  </a:lnTo>
                  <a:cubicBezTo>
                    <a:pt x="19678" y="24989"/>
                    <a:pt x="19724" y="24989"/>
                    <a:pt x="19770" y="25000"/>
                  </a:cubicBezTo>
                  <a:cubicBezTo>
                    <a:pt x="20216" y="25048"/>
                    <a:pt x="20412" y="25251"/>
                    <a:pt x="20576" y="25251"/>
                  </a:cubicBezTo>
                  <a:cubicBezTo>
                    <a:pt x="20612" y="25251"/>
                    <a:pt x="20645" y="25241"/>
                    <a:pt x="20680" y="25219"/>
                  </a:cubicBezTo>
                  <a:cubicBezTo>
                    <a:pt x="20692" y="25208"/>
                    <a:pt x="20715" y="25196"/>
                    <a:pt x="20726" y="25184"/>
                  </a:cubicBezTo>
                  <a:cubicBezTo>
                    <a:pt x="21153" y="24827"/>
                    <a:pt x="21544" y="24436"/>
                    <a:pt x="21890" y="24021"/>
                  </a:cubicBezTo>
                  <a:lnTo>
                    <a:pt x="21959" y="23940"/>
                  </a:lnTo>
                  <a:lnTo>
                    <a:pt x="21971" y="23929"/>
                  </a:lnTo>
                  <a:cubicBezTo>
                    <a:pt x="22028" y="23871"/>
                    <a:pt x="22074" y="23802"/>
                    <a:pt x="22132" y="23733"/>
                  </a:cubicBezTo>
                  <a:cubicBezTo>
                    <a:pt x="22189" y="23664"/>
                    <a:pt x="22201" y="23641"/>
                    <a:pt x="22236" y="23595"/>
                  </a:cubicBezTo>
                  <a:lnTo>
                    <a:pt x="22316" y="23491"/>
                  </a:lnTo>
                  <a:cubicBezTo>
                    <a:pt x="23065" y="22466"/>
                    <a:pt x="23653" y="21325"/>
                    <a:pt x="24056" y="20127"/>
                  </a:cubicBezTo>
                  <a:cubicBezTo>
                    <a:pt x="24862" y="21302"/>
                    <a:pt x="25991" y="22224"/>
                    <a:pt x="27316" y="22788"/>
                  </a:cubicBezTo>
                  <a:cubicBezTo>
                    <a:pt x="28169" y="23145"/>
                    <a:pt x="29102" y="23330"/>
                    <a:pt x="30035" y="23330"/>
                  </a:cubicBezTo>
                  <a:cubicBezTo>
                    <a:pt x="31971" y="23330"/>
                    <a:pt x="33699" y="22592"/>
                    <a:pt x="34782" y="21314"/>
                  </a:cubicBezTo>
                  <a:cubicBezTo>
                    <a:pt x="35980" y="19885"/>
                    <a:pt x="36441" y="17834"/>
                    <a:pt x="35945" y="16083"/>
                  </a:cubicBezTo>
                  <a:lnTo>
                    <a:pt x="35945" y="16060"/>
                  </a:lnTo>
                  <a:cubicBezTo>
                    <a:pt x="35991" y="16037"/>
                    <a:pt x="36083" y="15991"/>
                    <a:pt x="36176" y="15945"/>
                  </a:cubicBezTo>
                  <a:cubicBezTo>
                    <a:pt x="36245" y="15910"/>
                    <a:pt x="36314" y="15876"/>
                    <a:pt x="36395" y="15830"/>
                  </a:cubicBezTo>
                  <a:cubicBezTo>
                    <a:pt x="37570" y="15254"/>
                    <a:pt x="38560" y="14366"/>
                    <a:pt x="39252" y="13261"/>
                  </a:cubicBezTo>
                  <a:cubicBezTo>
                    <a:pt x="40254" y="11625"/>
                    <a:pt x="40346" y="9885"/>
                    <a:pt x="39494" y="8364"/>
                  </a:cubicBezTo>
                  <a:cubicBezTo>
                    <a:pt x="38514" y="6590"/>
                    <a:pt x="36441" y="5496"/>
                    <a:pt x="34102" y="5496"/>
                  </a:cubicBezTo>
                  <a:cubicBezTo>
                    <a:pt x="33779" y="5496"/>
                    <a:pt x="33457" y="5519"/>
                    <a:pt x="33134" y="5565"/>
                  </a:cubicBezTo>
                  <a:cubicBezTo>
                    <a:pt x="33054" y="5565"/>
                    <a:pt x="32973" y="5576"/>
                    <a:pt x="32892" y="5576"/>
                  </a:cubicBezTo>
                  <a:cubicBezTo>
                    <a:pt x="32846" y="5576"/>
                    <a:pt x="32812" y="5576"/>
                    <a:pt x="32766" y="5565"/>
                  </a:cubicBezTo>
                  <a:cubicBezTo>
                    <a:pt x="32766" y="5530"/>
                    <a:pt x="32754" y="5507"/>
                    <a:pt x="32742" y="5472"/>
                  </a:cubicBezTo>
                  <a:cubicBezTo>
                    <a:pt x="32074" y="2143"/>
                    <a:pt x="29828" y="0"/>
                    <a:pt x="2700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5" name="Google Shape;2185;p42"/>
            <p:cNvSpPr/>
            <p:nvPr/>
          </p:nvSpPr>
          <p:spPr>
            <a:xfrm rot="-1608509" flipH="1">
              <a:off x="241481" y="4305443"/>
              <a:ext cx="829232" cy="582663"/>
            </a:xfrm>
            <a:custGeom>
              <a:avLst/>
              <a:gdLst/>
              <a:ahLst/>
              <a:cxnLst/>
              <a:rect l="l" t="t" r="r" b="b"/>
              <a:pathLst>
                <a:path w="33170" h="23307" extrusionOk="0">
                  <a:moveTo>
                    <a:pt x="19817" y="0"/>
                  </a:moveTo>
                  <a:cubicBezTo>
                    <a:pt x="18699" y="0"/>
                    <a:pt x="17605" y="357"/>
                    <a:pt x="16637" y="1049"/>
                  </a:cubicBezTo>
                  <a:cubicBezTo>
                    <a:pt x="14955" y="2235"/>
                    <a:pt x="14436" y="3549"/>
                    <a:pt x="14183" y="4182"/>
                  </a:cubicBezTo>
                  <a:cubicBezTo>
                    <a:pt x="14148" y="4274"/>
                    <a:pt x="14102" y="4367"/>
                    <a:pt x="14068" y="4447"/>
                  </a:cubicBezTo>
                  <a:cubicBezTo>
                    <a:pt x="14068" y="4424"/>
                    <a:pt x="14056" y="4424"/>
                    <a:pt x="14056" y="4413"/>
                  </a:cubicBezTo>
                  <a:cubicBezTo>
                    <a:pt x="13204" y="3249"/>
                    <a:pt x="12029" y="2604"/>
                    <a:pt x="10715" y="2604"/>
                  </a:cubicBezTo>
                  <a:cubicBezTo>
                    <a:pt x="8699" y="2604"/>
                    <a:pt x="6464" y="4251"/>
                    <a:pt x="6337" y="7339"/>
                  </a:cubicBezTo>
                  <a:cubicBezTo>
                    <a:pt x="6326" y="7420"/>
                    <a:pt x="6337" y="7512"/>
                    <a:pt x="6349" y="7627"/>
                  </a:cubicBezTo>
                  <a:cubicBezTo>
                    <a:pt x="6372" y="7788"/>
                    <a:pt x="6406" y="8088"/>
                    <a:pt x="6337" y="8157"/>
                  </a:cubicBezTo>
                  <a:cubicBezTo>
                    <a:pt x="6326" y="8157"/>
                    <a:pt x="6326" y="8168"/>
                    <a:pt x="6291" y="8168"/>
                  </a:cubicBezTo>
                  <a:cubicBezTo>
                    <a:pt x="3849" y="8203"/>
                    <a:pt x="1660" y="9516"/>
                    <a:pt x="738" y="11498"/>
                  </a:cubicBezTo>
                  <a:cubicBezTo>
                    <a:pt x="1" y="13088"/>
                    <a:pt x="220" y="14758"/>
                    <a:pt x="1314" y="16095"/>
                  </a:cubicBezTo>
                  <a:cubicBezTo>
                    <a:pt x="2409" y="17420"/>
                    <a:pt x="4252" y="18284"/>
                    <a:pt x="6003" y="18284"/>
                  </a:cubicBezTo>
                  <a:cubicBezTo>
                    <a:pt x="6441" y="18284"/>
                    <a:pt x="6844" y="18238"/>
                    <a:pt x="7236" y="18134"/>
                  </a:cubicBezTo>
                  <a:cubicBezTo>
                    <a:pt x="7616" y="18042"/>
                    <a:pt x="7881" y="17961"/>
                    <a:pt x="7996" y="17961"/>
                  </a:cubicBezTo>
                  <a:lnTo>
                    <a:pt x="7996" y="17996"/>
                  </a:lnTo>
                  <a:cubicBezTo>
                    <a:pt x="8123" y="20691"/>
                    <a:pt x="9794" y="22500"/>
                    <a:pt x="12132" y="22500"/>
                  </a:cubicBezTo>
                  <a:cubicBezTo>
                    <a:pt x="13123" y="22500"/>
                    <a:pt x="14114" y="22166"/>
                    <a:pt x="15024" y="21521"/>
                  </a:cubicBezTo>
                  <a:cubicBezTo>
                    <a:pt x="15911" y="20887"/>
                    <a:pt x="16349" y="20254"/>
                    <a:pt x="16579" y="19908"/>
                  </a:cubicBezTo>
                  <a:cubicBezTo>
                    <a:pt x="16602" y="19885"/>
                    <a:pt x="16637" y="19839"/>
                    <a:pt x="16660" y="19793"/>
                  </a:cubicBezTo>
                  <a:cubicBezTo>
                    <a:pt x="16683" y="19827"/>
                    <a:pt x="16706" y="19850"/>
                    <a:pt x="16717" y="19885"/>
                  </a:cubicBezTo>
                  <a:cubicBezTo>
                    <a:pt x="17098" y="20438"/>
                    <a:pt x="18088" y="21901"/>
                    <a:pt x="20139" y="22777"/>
                  </a:cubicBezTo>
                  <a:cubicBezTo>
                    <a:pt x="20957" y="23122"/>
                    <a:pt x="21902" y="23307"/>
                    <a:pt x="22858" y="23307"/>
                  </a:cubicBezTo>
                  <a:cubicBezTo>
                    <a:pt x="24782" y="23307"/>
                    <a:pt x="26510" y="22581"/>
                    <a:pt x="27605" y="21337"/>
                  </a:cubicBezTo>
                  <a:cubicBezTo>
                    <a:pt x="28803" y="19908"/>
                    <a:pt x="29264" y="17857"/>
                    <a:pt x="28780" y="16106"/>
                  </a:cubicBezTo>
                  <a:lnTo>
                    <a:pt x="28780" y="16083"/>
                  </a:lnTo>
                  <a:cubicBezTo>
                    <a:pt x="28814" y="16049"/>
                    <a:pt x="28906" y="16002"/>
                    <a:pt x="29010" y="15968"/>
                  </a:cubicBezTo>
                  <a:cubicBezTo>
                    <a:pt x="29068" y="15922"/>
                    <a:pt x="29137" y="15887"/>
                    <a:pt x="29218" y="15853"/>
                  </a:cubicBezTo>
                  <a:cubicBezTo>
                    <a:pt x="30450" y="15219"/>
                    <a:pt x="31406" y="14355"/>
                    <a:pt x="32075" y="13272"/>
                  </a:cubicBezTo>
                  <a:cubicBezTo>
                    <a:pt x="33077" y="11636"/>
                    <a:pt x="33169" y="9885"/>
                    <a:pt x="32317" y="8376"/>
                  </a:cubicBezTo>
                  <a:cubicBezTo>
                    <a:pt x="31337" y="6602"/>
                    <a:pt x="29264" y="5507"/>
                    <a:pt x="26936" y="5507"/>
                  </a:cubicBezTo>
                  <a:cubicBezTo>
                    <a:pt x="26602" y="5507"/>
                    <a:pt x="26280" y="5530"/>
                    <a:pt x="25957" y="5565"/>
                  </a:cubicBezTo>
                  <a:cubicBezTo>
                    <a:pt x="25853" y="5588"/>
                    <a:pt x="25761" y="5588"/>
                    <a:pt x="25704" y="5588"/>
                  </a:cubicBezTo>
                  <a:cubicBezTo>
                    <a:pt x="25623" y="5588"/>
                    <a:pt x="25589" y="5565"/>
                    <a:pt x="25589" y="5565"/>
                  </a:cubicBezTo>
                  <a:cubicBezTo>
                    <a:pt x="25577" y="5553"/>
                    <a:pt x="25577" y="5507"/>
                    <a:pt x="25565" y="5473"/>
                  </a:cubicBezTo>
                  <a:cubicBezTo>
                    <a:pt x="24886" y="2143"/>
                    <a:pt x="22639" y="0"/>
                    <a:pt x="198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6" name="Google Shape;2186;p42"/>
            <p:cNvSpPr/>
            <p:nvPr/>
          </p:nvSpPr>
          <p:spPr>
            <a:xfrm rot="-1608509" flipH="1">
              <a:off x="262991" y="4484854"/>
              <a:ext cx="773358" cy="413016"/>
            </a:xfrm>
            <a:custGeom>
              <a:avLst/>
              <a:gdLst/>
              <a:ahLst/>
              <a:cxnLst/>
              <a:rect l="l" t="t" r="r" b="b"/>
              <a:pathLst>
                <a:path w="30935" h="16521" extrusionOk="0">
                  <a:moveTo>
                    <a:pt x="27365" y="1"/>
                  </a:moveTo>
                  <a:cubicBezTo>
                    <a:pt x="27354" y="1"/>
                    <a:pt x="27346" y="2"/>
                    <a:pt x="27340" y="5"/>
                  </a:cubicBezTo>
                  <a:cubicBezTo>
                    <a:pt x="27236" y="51"/>
                    <a:pt x="27305" y="213"/>
                    <a:pt x="27374" y="431"/>
                  </a:cubicBezTo>
                  <a:cubicBezTo>
                    <a:pt x="27870" y="2102"/>
                    <a:pt x="27800" y="4406"/>
                    <a:pt x="26418" y="5501"/>
                  </a:cubicBezTo>
                  <a:cubicBezTo>
                    <a:pt x="25093" y="6537"/>
                    <a:pt x="23273" y="6272"/>
                    <a:pt x="22386" y="7989"/>
                  </a:cubicBezTo>
                  <a:cubicBezTo>
                    <a:pt x="21576" y="9544"/>
                    <a:pt x="21700" y="12120"/>
                    <a:pt x="19877" y="12120"/>
                  </a:cubicBezTo>
                  <a:cubicBezTo>
                    <a:pt x="19391" y="12120"/>
                    <a:pt x="18767" y="11937"/>
                    <a:pt x="17950" y="11503"/>
                  </a:cubicBezTo>
                  <a:cubicBezTo>
                    <a:pt x="16703" y="10845"/>
                    <a:pt x="15704" y="10618"/>
                    <a:pt x="14852" y="10618"/>
                  </a:cubicBezTo>
                  <a:cubicBezTo>
                    <a:pt x="12960" y="10618"/>
                    <a:pt x="11791" y="11734"/>
                    <a:pt x="10238" y="11734"/>
                  </a:cubicBezTo>
                  <a:cubicBezTo>
                    <a:pt x="9918" y="11734"/>
                    <a:pt x="9581" y="11687"/>
                    <a:pt x="9217" y="11572"/>
                  </a:cubicBezTo>
                  <a:cubicBezTo>
                    <a:pt x="8181" y="11261"/>
                    <a:pt x="7605" y="10189"/>
                    <a:pt x="6902" y="9452"/>
                  </a:cubicBezTo>
                  <a:cubicBezTo>
                    <a:pt x="6114" y="8619"/>
                    <a:pt x="5084" y="8247"/>
                    <a:pt x="4045" y="8247"/>
                  </a:cubicBezTo>
                  <a:cubicBezTo>
                    <a:pt x="2485" y="8247"/>
                    <a:pt x="907" y="9085"/>
                    <a:pt x="105" y="10454"/>
                  </a:cubicBezTo>
                  <a:cubicBezTo>
                    <a:pt x="1" y="10627"/>
                    <a:pt x="12" y="10685"/>
                    <a:pt x="185" y="10766"/>
                  </a:cubicBezTo>
                  <a:cubicBezTo>
                    <a:pt x="1114" y="11186"/>
                    <a:pt x="2102" y="11420"/>
                    <a:pt x="3095" y="11420"/>
                  </a:cubicBezTo>
                  <a:cubicBezTo>
                    <a:pt x="3679" y="11420"/>
                    <a:pt x="4264" y="11339"/>
                    <a:pt x="4840" y="11169"/>
                  </a:cubicBezTo>
                  <a:cubicBezTo>
                    <a:pt x="4903" y="11150"/>
                    <a:pt x="4952" y="11140"/>
                    <a:pt x="4991" y="11140"/>
                  </a:cubicBezTo>
                  <a:cubicBezTo>
                    <a:pt x="5093" y="11140"/>
                    <a:pt x="5122" y="11212"/>
                    <a:pt x="5139" y="11388"/>
                  </a:cubicBezTo>
                  <a:cubicBezTo>
                    <a:pt x="5401" y="14283"/>
                    <a:pt x="7144" y="15669"/>
                    <a:pt x="9082" y="15669"/>
                  </a:cubicBezTo>
                  <a:cubicBezTo>
                    <a:pt x="10476" y="15669"/>
                    <a:pt x="11971" y="14953"/>
                    <a:pt x="13088" y="13565"/>
                  </a:cubicBezTo>
                  <a:cubicBezTo>
                    <a:pt x="13427" y="13140"/>
                    <a:pt x="13530" y="12878"/>
                    <a:pt x="13634" y="12878"/>
                  </a:cubicBezTo>
                  <a:cubicBezTo>
                    <a:pt x="13668" y="12878"/>
                    <a:pt x="13702" y="12906"/>
                    <a:pt x="13745" y="12966"/>
                  </a:cubicBezTo>
                  <a:cubicBezTo>
                    <a:pt x="13803" y="13047"/>
                    <a:pt x="14171" y="13703"/>
                    <a:pt x="14736" y="14268"/>
                  </a:cubicBezTo>
                  <a:cubicBezTo>
                    <a:pt x="16292" y="15836"/>
                    <a:pt x="18140" y="16521"/>
                    <a:pt x="19874" y="16521"/>
                  </a:cubicBezTo>
                  <a:cubicBezTo>
                    <a:pt x="23350" y="16521"/>
                    <a:pt x="26365" y="13765"/>
                    <a:pt x="25635" y="9844"/>
                  </a:cubicBezTo>
                  <a:cubicBezTo>
                    <a:pt x="25612" y="9671"/>
                    <a:pt x="25519" y="9487"/>
                    <a:pt x="25565" y="9325"/>
                  </a:cubicBezTo>
                  <a:cubicBezTo>
                    <a:pt x="25623" y="9141"/>
                    <a:pt x="25853" y="9107"/>
                    <a:pt x="26026" y="9026"/>
                  </a:cubicBezTo>
                  <a:cubicBezTo>
                    <a:pt x="30162" y="6952"/>
                    <a:pt x="30934" y="2229"/>
                    <a:pt x="27455" y="28"/>
                  </a:cubicBezTo>
                  <a:cubicBezTo>
                    <a:pt x="27430" y="11"/>
                    <a:pt x="27392" y="1"/>
                    <a:pt x="273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7" name="Google Shape;2187;p42"/>
            <p:cNvSpPr/>
            <p:nvPr/>
          </p:nvSpPr>
          <p:spPr>
            <a:xfrm rot="-1608509" flipH="1">
              <a:off x="403475" y="4416384"/>
              <a:ext cx="199921" cy="112973"/>
            </a:xfrm>
            <a:custGeom>
              <a:avLst/>
              <a:gdLst/>
              <a:ahLst/>
              <a:cxnLst/>
              <a:rect l="l" t="t" r="r" b="b"/>
              <a:pathLst>
                <a:path w="7997" h="4519" extrusionOk="0">
                  <a:moveTo>
                    <a:pt x="3881" y="0"/>
                  </a:moveTo>
                  <a:cubicBezTo>
                    <a:pt x="2820" y="0"/>
                    <a:pt x="1766" y="447"/>
                    <a:pt x="1009" y="1447"/>
                  </a:cubicBezTo>
                  <a:cubicBezTo>
                    <a:pt x="375" y="2288"/>
                    <a:pt x="41" y="3290"/>
                    <a:pt x="6" y="4304"/>
                  </a:cubicBezTo>
                  <a:cubicBezTo>
                    <a:pt x="0" y="4442"/>
                    <a:pt x="110" y="4519"/>
                    <a:pt x="221" y="4519"/>
                  </a:cubicBezTo>
                  <a:cubicBezTo>
                    <a:pt x="313" y="4519"/>
                    <a:pt x="406" y="4465"/>
                    <a:pt x="433" y="4350"/>
                  </a:cubicBezTo>
                  <a:cubicBezTo>
                    <a:pt x="433" y="4350"/>
                    <a:pt x="433" y="4350"/>
                    <a:pt x="433" y="4350"/>
                  </a:cubicBezTo>
                  <a:cubicBezTo>
                    <a:pt x="435" y="4350"/>
                    <a:pt x="702" y="2745"/>
                    <a:pt x="1827" y="1677"/>
                  </a:cubicBezTo>
                  <a:cubicBezTo>
                    <a:pt x="2320" y="1167"/>
                    <a:pt x="3093" y="846"/>
                    <a:pt x="3936" y="846"/>
                  </a:cubicBezTo>
                  <a:cubicBezTo>
                    <a:pt x="4768" y="846"/>
                    <a:pt x="5668" y="1158"/>
                    <a:pt x="6435" y="1908"/>
                  </a:cubicBezTo>
                  <a:cubicBezTo>
                    <a:pt x="6504" y="2000"/>
                    <a:pt x="6596" y="2069"/>
                    <a:pt x="6665" y="2161"/>
                  </a:cubicBezTo>
                  <a:lnTo>
                    <a:pt x="6884" y="2415"/>
                  </a:lnTo>
                  <a:lnTo>
                    <a:pt x="7069" y="2691"/>
                  </a:lnTo>
                  <a:cubicBezTo>
                    <a:pt x="7311" y="3083"/>
                    <a:pt x="7622" y="3947"/>
                    <a:pt x="7599" y="3958"/>
                  </a:cubicBezTo>
                  <a:cubicBezTo>
                    <a:pt x="7624" y="4058"/>
                    <a:pt x="7703" y="4104"/>
                    <a:pt x="7783" y="4104"/>
                  </a:cubicBezTo>
                  <a:cubicBezTo>
                    <a:pt x="7889" y="4104"/>
                    <a:pt x="7997" y="4026"/>
                    <a:pt x="7990" y="3889"/>
                  </a:cubicBezTo>
                  <a:cubicBezTo>
                    <a:pt x="7818" y="1521"/>
                    <a:pt x="5839" y="0"/>
                    <a:pt x="388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8" name="Google Shape;2188;p42"/>
            <p:cNvSpPr/>
            <p:nvPr/>
          </p:nvSpPr>
          <p:spPr>
            <a:xfrm rot="-1608509" flipH="1">
              <a:off x="670280" y="4371636"/>
              <a:ext cx="140122" cy="111548"/>
            </a:xfrm>
            <a:custGeom>
              <a:avLst/>
              <a:gdLst/>
              <a:ahLst/>
              <a:cxnLst/>
              <a:rect l="l" t="t" r="r" b="b"/>
              <a:pathLst>
                <a:path w="5605" h="4462" extrusionOk="0">
                  <a:moveTo>
                    <a:pt x="2915" y="0"/>
                  </a:moveTo>
                  <a:cubicBezTo>
                    <a:pt x="2065" y="0"/>
                    <a:pt x="1247" y="378"/>
                    <a:pt x="692" y="1199"/>
                  </a:cubicBezTo>
                  <a:cubicBezTo>
                    <a:pt x="47" y="2201"/>
                    <a:pt x="1" y="3422"/>
                    <a:pt x="416" y="4332"/>
                  </a:cubicBezTo>
                  <a:cubicBezTo>
                    <a:pt x="456" y="4422"/>
                    <a:pt x="533" y="4461"/>
                    <a:pt x="609" y="4461"/>
                  </a:cubicBezTo>
                  <a:cubicBezTo>
                    <a:pt x="729" y="4461"/>
                    <a:pt x="847" y="4365"/>
                    <a:pt x="819" y="4217"/>
                  </a:cubicBezTo>
                  <a:lnTo>
                    <a:pt x="819" y="4217"/>
                  </a:lnTo>
                  <a:cubicBezTo>
                    <a:pt x="819" y="4217"/>
                    <a:pt x="819" y="4217"/>
                    <a:pt x="819" y="4217"/>
                  </a:cubicBezTo>
                  <a:cubicBezTo>
                    <a:pt x="816" y="4217"/>
                    <a:pt x="648" y="3370"/>
                    <a:pt x="980" y="2443"/>
                  </a:cubicBezTo>
                  <a:cubicBezTo>
                    <a:pt x="1340" y="1429"/>
                    <a:pt x="2086" y="805"/>
                    <a:pt x="3106" y="805"/>
                  </a:cubicBezTo>
                  <a:cubicBezTo>
                    <a:pt x="3719" y="805"/>
                    <a:pt x="4432" y="1031"/>
                    <a:pt x="5220" y="1533"/>
                  </a:cubicBezTo>
                  <a:cubicBezTo>
                    <a:pt x="5257" y="1557"/>
                    <a:pt x="5294" y="1567"/>
                    <a:pt x="5330" y="1567"/>
                  </a:cubicBezTo>
                  <a:cubicBezTo>
                    <a:pt x="5484" y="1567"/>
                    <a:pt x="5604" y="1374"/>
                    <a:pt x="5473" y="1233"/>
                  </a:cubicBezTo>
                  <a:cubicBezTo>
                    <a:pt x="4780" y="439"/>
                    <a:pt x="3830" y="0"/>
                    <a:pt x="291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9" name="Google Shape;2189;p42"/>
            <p:cNvSpPr/>
            <p:nvPr/>
          </p:nvSpPr>
          <p:spPr>
            <a:xfrm rot="-1608509" flipH="1">
              <a:off x="884224" y="4413767"/>
              <a:ext cx="123022" cy="133047"/>
            </a:xfrm>
            <a:custGeom>
              <a:avLst/>
              <a:gdLst/>
              <a:ahLst/>
              <a:cxnLst/>
              <a:rect l="l" t="t" r="r" b="b"/>
              <a:pathLst>
                <a:path w="4921" h="5322" extrusionOk="0">
                  <a:moveTo>
                    <a:pt x="4227" y="0"/>
                  </a:moveTo>
                  <a:cubicBezTo>
                    <a:pt x="2988" y="0"/>
                    <a:pt x="1804" y="515"/>
                    <a:pt x="1072" y="1381"/>
                  </a:cubicBezTo>
                  <a:cubicBezTo>
                    <a:pt x="82" y="2556"/>
                    <a:pt x="1" y="4227"/>
                    <a:pt x="658" y="5218"/>
                  </a:cubicBezTo>
                  <a:cubicBezTo>
                    <a:pt x="704" y="5291"/>
                    <a:pt x="770" y="5321"/>
                    <a:pt x="835" y="5321"/>
                  </a:cubicBezTo>
                  <a:cubicBezTo>
                    <a:pt x="966" y="5321"/>
                    <a:pt x="1092" y="5198"/>
                    <a:pt x="1038" y="5045"/>
                  </a:cubicBezTo>
                  <a:lnTo>
                    <a:pt x="1038" y="5045"/>
                  </a:lnTo>
                  <a:cubicBezTo>
                    <a:pt x="1039" y="5050"/>
                    <a:pt x="1039" y="5052"/>
                    <a:pt x="1038" y="5052"/>
                  </a:cubicBezTo>
                  <a:cubicBezTo>
                    <a:pt x="1022" y="5052"/>
                    <a:pt x="541" y="3323"/>
                    <a:pt x="1717" y="1946"/>
                  </a:cubicBezTo>
                  <a:cubicBezTo>
                    <a:pt x="2593" y="805"/>
                    <a:pt x="4379" y="552"/>
                    <a:pt x="4701" y="414"/>
                  </a:cubicBezTo>
                  <a:cubicBezTo>
                    <a:pt x="4920" y="379"/>
                    <a:pt x="4897" y="33"/>
                    <a:pt x="4667" y="22"/>
                  </a:cubicBezTo>
                  <a:cubicBezTo>
                    <a:pt x="4520" y="7"/>
                    <a:pt x="4373" y="0"/>
                    <a:pt x="4227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0" name="Google Shape;2190;p42"/>
            <p:cNvSpPr/>
            <p:nvPr/>
          </p:nvSpPr>
          <p:spPr>
            <a:xfrm rot="-1608509" flipH="1">
              <a:off x="714128" y="4577915"/>
              <a:ext cx="87723" cy="48699"/>
            </a:xfrm>
            <a:custGeom>
              <a:avLst/>
              <a:gdLst/>
              <a:ahLst/>
              <a:cxnLst/>
              <a:rect l="l" t="t" r="r" b="b"/>
              <a:pathLst>
                <a:path w="3509" h="1948" extrusionOk="0">
                  <a:moveTo>
                    <a:pt x="1743" y="1"/>
                  </a:moveTo>
                  <a:cubicBezTo>
                    <a:pt x="1175" y="1"/>
                    <a:pt x="593" y="185"/>
                    <a:pt x="277" y="604"/>
                  </a:cubicBezTo>
                  <a:cubicBezTo>
                    <a:pt x="0" y="973"/>
                    <a:pt x="127" y="1491"/>
                    <a:pt x="749" y="1768"/>
                  </a:cubicBezTo>
                  <a:cubicBezTo>
                    <a:pt x="1033" y="1893"/>
                    <a:pt x="1339" y="1948"/>
                    <a:pt x="1636" y="1948"/>
                  </a:cubicBezTo>
                  <a:cubicBezTo>
                    <a:pt x="2376" y="1948"/>
                    <a:pt x="3062" y="1611"/>
                    <a:pt x="3226" y="1192"/>
                  </a:cubicBezTo>
                  <a:cubicBezTo>
                    <a:pt x="3509" y="464"/>
                    <a:pt x="2643" y="1"/>
                    <a:pt x="1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1" name="Google Shape;2191;p42"/>
            <p:cNvSpPr/>
            <p:nvPr/>
          </p:nvSpPr>
          <p:spPr>
            <a:xfrm rot="-1608509" flipH="1">
              <a:off x="547154" y="4662274"/>
              <a:ext cx="87748" cy="48699"/>
            </a:xfrm>
            <a:custGeom>
              <a:avLst/>
              <a:gdLst/>
              <a:ahLst/>
              <a:cxnLst/>
              <a:rect l="l" t="t" r="r" b="b"/>
              <a:pathLst>
                <a:path w="3510" h="1948" extrusionOk="0">
                  <a:moveTo>
                    <a:pt x="1766" y="1"/>
                  </a:moveTo>
                  <a:cubicBezTo>
                    <a:pt x="866" y="1"/>
                    <a:pt x="1" y="464"/>
                    <a:pt x="283" y="1192"/>
                  </a:cubicBezTo>
                  <a:cubicBezTo>
                    <a:pt x="448" y="1611"/>
                    <a:pt x="1133" y="1948"/>
                    <a:pt x="1873" y="1948"/>
                  </a:cubicBezTo>
                  <a:cubicBezTo>
                    <a:pt x="2170" y="1948"/>
                    <a:pt x="2476" y="1893"/>
                    <a:pt x="2760" y="1768"/>
                  </a:cubicBezTo>
                  <a:cubicBezTo>
                    <a:pt x="3382" y="1491"/>
                    <a:pt x="3509" y="973"/>
                    <a:pt x="3233" y="604"/>
                  </a:cubicBezTo>
                  <a:cubicBezTo>
                    <a:pt x="2916" y="185"/>
                    <a:pt x="2334" y="1"/>
                    <a:pt x="1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2" name="Google Shape;2192;p42"/>
            <p:cNvSpPr/>
            <p:nvPr/>
          </p:nvSpPr>
          <p:spPr>
            <a:xfrm rot="-1608509" flipH="1">
              <a:off x="704644" y="4525757"/>
              <a:ext cx="50699" cy="49574"/>
            </a:xfrm>
            <a:custGeom>
              <a:avLst/>
              <a:gdLst/>
              <a:ahLst/>
              <a:cxnLst/>
              <a:rect l="l" t="t" r="r" b="b"/>
              <a:pathLst>
                <a:path w="2028" h="1983" extrusionOk="0">
                  <a:moveTo>
                    <a:pt x="1020" y="1"/>
                  </a:moveTo>
                  <a:cubicBezTo>
                    <a:pt x="507" y="1"/>
                    <a:pt x="0" y="513"/>
                    <a:pt x="57" y="980"/>
                  </a:cubicBezTo>
                  <a:cubicBezTo>
                    <a:pt x="11" y="1510"/>
                    <a:pt x="507" y="1959"/>
                    <a:pt x="1013" y="1982"/>
                  </a:cubicBezTo>
                  <a:cubicBezTo>
                    <a:pt x="1020" y="1982"/>
                    <a:pt x="1027" y="1983"/>
                    <a:pt x="1033" y="1983"/>
                  </a:cubicBezTo>
                  <a:cubicBezTo>
                    <a:pt x="1622" y="1983"/>
                    <a:pt x="2027" y="1470"/>
                    <a:pt x="2027" y="1003"/>
                  </a:cubicBezTo>
                  <a:cubicBezTo>
                    <a:pt x="2016" y="404"/>
                    <a:pt x="1566" y="24"/>
                    <a:pt x="1037" y="1"/>
                  </a:cubicBezTo>
                  <a:cubicBezTo>
                    <a:pt x="1031" y="1"/>
                    <a:pt x="1025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3" name="Google Shape;2193;p42"/>
            <p:cNvSpPr/>
            <p:nvPr/>
          </p:nvSpPr>
          <p:spPr>
            <a:xfrm rot="-1608509" flipH="1">
              <a:off x="541428" y="4608363"/>
              <a:ext cx="50149" cy="49574"/>
            </a:xfrm>
            <a:custGeom>
              <a:avLst/>
              <a:gdLst/>
              <a:ahLst/>
              <a:cxnLst/>
              <a:rect l="l" t="t" r="r" b="b"/>
              <a:pathLst>
                <a:path w="2006" h="1983" extrusionOk="0">
                  <a:moveTo>
                    <a:pt x="991" y="1"/>
                  </a:moveTo>
                  <a:cubicBezTo>
                    <a:pt x="450" y="24"/>
                    <a:pt x="0" y="450"/>
                    <a:pt x="0" y="1026"/>
                  </a:cubicBezTo>
                  <a:cubicBezTo>
                    <a:pt x="0" y="1498"/>
                    <a:pt x="438" y="1982"/>
                    <a:pt x="957" y="1982"/>
                  </a:cubicBezTo>
                  <a:lnTo>
                    <a:pt x="1072" y="1982"/>
                  </a:lnTo>
                  <a:cubicBezTo>
                    <a:pt x="1521" y="1982"/>
                    <a:pt x="2005" y="1498"/>
                    <a:pt x="1982" y="969"/>
                  </a:cubicBezTo>
                  <a:cubicBezTo>
                    <a:pt x="1970" y="439"/>
                    <a:pt x="1521" y="1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4" name="Google Shape;2194;p42"/>
            <p:cNvSpPr/>
            <p:nvPr/>
          </p:nvSpPr>
          <p:spPr>
            <a:xfrm rot="-1608509" flipH="1">
              <a:off x="624091" y="4575020"/>
              <a:ext cx="67424" cy="74023"/>
            </a:xfrm>
            <a:custGeom>
              <a:avLst/>
              <a:gdLst/>
              <a:ahLst/>
              <a:cxnLst/>
              <a:rect l="l" t="t" r="r" b="b"/>
              <a:pathLst>
                <a:path w="2697" h="2961" extrusionOk="0">
                  <a:moveTo>
                    <a:pt x="1348" y="0"/>
                  </a:moveTo>
                  <a:cubicBezTo>
                    <a:pt x="611" y="0"/>
                    <a:pt x="0" y="668"/>
                    <a:pt x="0" y="1532"/>
                  </a:cubicBezTo>
                  <a:cubicBezTo>
                    <a:pt x="0" y="2235"/>
                    <a:pt x="576" y="2961"/>
                    <a:pt x="1291" y="2961"/>
                  </a:cubicBezTo>
                  <a:lnTo>
                    <a:pt x="1429" y="2961"/>
                  </a:lnTo>
                  <a:cubicBezTo>
                    <a:pt x="1434" y="2961"/>
                    <a:pt x="1438" y="2961"/>
                    <a:pt x="1443" y="2961"/>
                  </a:cubicBezTo>
                  <a:cubicBezTo>
                    <a:pt x="2050" y="2961"/>
                    <a:pt x="2696" y="2240"/>
                    <a:pt x="2696" y="1463"/>
                  </a:cubicBezTo>
                  <a:cubicBezTo>
                    <a:pt x="2685" y="657"/>
                    <a:pt x="2062" y="0"/>
                    <a:pt x="1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5" name="Google Shape;2195;p42"/>
            <p:cNvSpPr/>
            <p:nvPr/>
          </p:nvSpPr>
          <p:spPr>
            <a:xfrm rot="-1608509" flipH="1">
              <a:off x="763605" y="4462948"/>
              <a:ext cx="629612" cy="644711"/>
            </a:xfrm>
            <a:custGeom>
              <a:avLst/>
              <a:gdLst/>
              <a:ahLst/>
              <a:cxnLst/>
              <a:rect l="l" t="t" r="r" b="b"/>
              <a:pathLst>
                <a:path w="25185" h="25789" extrusionOk="0">
                  <a:moveTo>
                    <a:pt x="24460" y="1"/>
                  </a:moveTo>
                  <a:cubicBezTo>
                    <a:pt x="24431" y="1"/>
                    <a:pt x="24412" y="42"/>
                    <a:pt x="24401" y="83"/>
                  </a:cubicBezTo>
                  <a:cubicBezTo>
                    <a:pt x="23825" y="2871"/>
                    <a:pt x="21049" y="6328"/>
                    <a:pt x="16925" y="7952"/>
                  </a:cubicBezTo>
                  <a:cubicBezTo>
                    <a:pt x="16896" y="7964"/>
                    <a:pt x="16876" y="7972"/>
                    <a:pt x="16857" y="7972"/>
                  </a:cubicBezTo>
                  <a:cubicBezTo>
                    <a:pt x="16838" y="7972"/>
                    <a:pt x="16821" y="7964"/>
                    <a:pt x="16798" y="7941"/>
                  </a:cubicBezTo>
                  <a:cubicBezTo>
                    <a:pt x="16752" y="7883"/>
                    <a:pt x="16775" y="7860"/>
                    <a:pt x="16798" y="7802"/>
                  </a:cubicBezTo>
                  <a:cubicBezTo>
                    <a:pt x="17074" y="7307"/>
                    <a:pt x="17040" y="5982"/>
                    <a:pt x="16233" y="4991"/>
                  </a:cubicBezTo>
                  <a:cubicBezTo>
                    <a:pt x="15510" y="4106"/>
                    <a:pt x="14517" y="3720"/>
                    <a:pt x="13556" y="3720"/>
                  </a:cubicBezTo>
                  <a:cubicBezTo>
                    <a:pt x="11716" y="3720"/>
                    <a:pt x="9993" y="5137"/>
                    <a:pt x="10507" y="7180"/>
                  </a:cubicBezTo>
                  <a:cubicBezTo>
                    <a:pt x="10718" y="8032"/>
                    <a:pt x="11434" y="8422"/>
                    <a:pt x="12067" y="8422"/>
                  </a:cubicBezTo>
                  <a:cubicBezTo>
                    <a:pt x="12718" y="8422"/>
                    <a:pt x="13281" y="8009"/>
                    <a:pt x="13111" y="7261"/>
                  </a:cubicBezTo>
                  <a:cubicBezTo>
                    <a:pt x="13029" y="6907"/>
                    <a:pt x="12730" y="6689"/>
                    <a:pt x="12419" y="6689"/>
                  </a:cubicBezTo>
                  <a:cubicBezTo>
                    <a:pt x="12294" y="6689"/>
                    <a:pt x="12167" y="6724"/>
                    <a:pt x="12051" y="6800"/>
                  </a:cubicBezTo>
                  <a:cubicBezTo>
                    <a:pt x="12022" y="6819"/>
                    <a:pt x="11995" y="6828"/>
                    <a:pt x="11971" y="6828"/>
                  </a:cubicBezTo>
                  <a:cubicBezTo>
                    <a:pt x="11884" y="6828"/>
                    <a:pt x="11848" y="6714"/>
                    <a:pt x="11948" y="6650"/>
                  </a:cubicBezTo>
                  <a:cubicBezTo>
                    <a:pt x="12107" y="6548"/>
                    <a:pt x="12277" y="6494"/>
                    <a:pt x="12446" y="6494"/>
                  </a:cubicBezTo>
                  <a:cubicBezTo>
                    <a:pt x="12753" y="6494"/>
                    <a:pt x="13053" y="6675"/>
                    <a:pt x="13261" y="7077"/>
                  </a:cubicBezTo>
                  <a:cubicBezTo>
                    <a:pt x="13295" y="7180"/>
                    <a:pt x="13353" y="7284"/>
                    <a:pt x="13353" y="7399"/>
                  </a:cubicBezTo>
                  <a:cubicBezTo>
                    <a:pt x="13382" y="8158"/>
                    <a:pt x="12775" y="8618"/>
                    <a:pt x="12073" y="8618"/>
                  </a:cubicBezTo>
                  <a:cubicBezTo>
                    <a:pt x="11645" y="8618"/>
                    <a:pt x="11182" y="8447"/>
                    <a:pt x="10807" y="8067"/>
                  </a:cubicBezTo>
                  <a:cubicBezTo>
                    <a:pt x="10127" y="7376"/>
                    <a:pt x="10070" y="6305"/>
                    <a:pt x="10450" y="5406"/>
                  </a:cubicBezTo>
                  <a:cubicBezTo>
                    <a:pt x="10530" y="5187"/>
                    <a:pt x="10530" y="5176"/>
                    <a:pt x="10346" y="5014"/>
                  </a:cubicBezTo>
                  <a:cubicBezTo>
                    <a:pt x="9742" y="4488"/>
                    <a:pt x="8918" y="4239"/>
                    <a:pt x="8039" y="4239"/>
                  </a:cubicBezTo>
                  <a:cubicBezTo>
                    <a:pt x="6033" y="4239"/>
                    <a:pt x="3739" y="5533"/>
                    <a:pt x="3123" y="7768"/>
                  </a:cubicBezTo>
                  <a:cubicBezTo>
                    <a:pt x="2443" y="10196"/>
                    <a:pt x="3900" y="12633"/>
                    <a:pt x="5756" y="12633"/>
                  </a:cubicBezTo>
                  <a:cubicBezTo>
                    <a:pt x="6101" y="12633"/>
                    <a:pt x="6459" y="12549"/>
                    <a:pt x="6821" y="12365"/>
                  </a:cubicBezTo>
                  <a:cubicBezTo>
                    <a:pt x="8411" y="11543"/>
                    <a:pt x="7999" y="9259"/>
                    <a:pt x="6711" y="9259"/>
                  </a:cubicBezTo>
                  <a:cubicBezTo>
                    <a:pt x="6590" y="9259"/>
                    <a:pt x="6461" y="9279"/>
                    <a:pt x="6325" y="9323"/>
                  </a:cubicBezTo>
                  <a:cubicBezTo>
                    <a:pt x="5922" y="9450"/>
                    <a:pt x="5738" y="9795"/>
                    <a:pt x="5853" y="10199"/>
                  </a:cubicBezTo>
                  <a:cubicBezTo>
                    <a:pt x="5865" y="10245"/>
                    <a:pt x="5865" y="10302"/>
                    <a:pt x="5865" y="10348"/>
                  </a:cubicBezTo>
                  <a:cubicBezTo>
                    <a:pt x="5865" y="10394"/>
                    <a:pt x="5830" y="10418"/>
                    <a:pt x="5795" y="10429"/>
                  </a:cubicBezTo>
                  <a:cubicBezTo>
                    <a:pt x="5790" y="10434"/>
                    <a:pt x="5783" y="10437"/>
                    <a:pt x="5776" y="10437"/>
                  </a:cubicBezTo>
                  <a:cubicBezTo>
                    <a:pt x="5753" y="10437"/>
                    <a:pt x="5724" y="10412"/>
                    <a:pt x="5715" y="10394"/>
                  </a:cubicBezTo>
                  <a:cubicBezTo>
                    <a:pt x="5692" y="10371"/>
                    <a:pt x="5692" y="10348"/>
                    <a:pt x="5680" y="10314"/>
                  </a:cubicBezTo>
                  <a:cubicBezTo>
                    <a:pt x="5496" y="9911"/>
                    <a:pt x="5692" y="9496"/>
                    <a:pt x="6014" y="9265"/>
                  </a:cubicBezTo>
                  <a:cubicBezTo>
                    <a:pt x="6184" y="9138"/>
                    <a:pt x="6408" y="9075"/>
                    <a:pt x="6641" y="9075"/>
                  </a:cubicBezTo>
                  <a:cubicBezTo>
                    <a:pt x="6978" y="9075"/>
                    <a:pt x="7336" y="9207"/>
                    <a:pt x="7581" y="9473"/>
                  </a:cubicBezTo>
                  <a:cubicBezTo>
                    <a:pt x="8007" y="9911"/>
                    <a:pt x="8111" y="10452"/>
                    <a:pt x="8019" y="11028"/>
                  </a:cubicBezTo>
                  <a:cubicBezTo>
                    <a:pt x="7842" y="12090"/>
                    <a:pt x="6861" y="12822"/>
                    <a:pt x="5773" y="12822"/>
                  </a:cubicBezTo>
                  <a:cubicBezTo>
                    <a:pt x="4878" y="12822"/>
                    <a:pt x="3911" y="12326"/>
                    <a:pt x="3261" y="11109"/>
                  </a:cubicBezTo>
                  <a:cubicBezTo>
                    <a:pt x="2996" y="10590"/>
                    <a:pt x="2892" y="10245"/>
                    <a:pt x="2835" y="9853"/>
                  </a:cubicBezTo>
                  <a:cubicBezTo>
                    <a:pt x="2813" y="9758"/>
                    <a:pt x="2772" y="9705"/>
                    <a:pt x="2714" y="9705"/>
                  </a:cubicBezTo>
                  <a:cubicBezTo>
                    <a:pt x="2679" y="9705"/>
                    <a:pt x="2639" y="9723"/>
                    <a:pt x="2593" y="9761"/>
                  </a:cubicBezTo>
                  <a:cubicBezTo>
                    <a:pt x="1210" y="10717"/>
                    <a:pt x="0" y="13908"/>
                    <a:pt x="703" y="16616"/>
                  </a:cubicBezTo>
                  <a:cubicBezTo>
                    <a:pt x="957" y="17595"/>
                    <a:pt x="1394" y="18551"/>
                    <a:pt x="2166" y="19231"/>
                  </a:cubicBezTo>
                  <a:cubicBezTo>
                    <a:pt x="3056" y="20011"/>
                    <a:pt x="4120" y="20452"/>
                    <a:pt x="5113" y="20452"/>
                  </a:cubicBezTo>
                  <a:cubicBezTo>
                    <a:pt x="6098" y="20452"/>
                    <a:pt x="7013" y="20017"/>
                    <a:pt x="7616" y="19047"/>
                  </a:cubicBezTo>
                  <a:cubicBezTo>
                    <a:pt x="8416" y="17733"/>
                    <a:pt x="7726" y="15980"/>
                    <a:pt x="6360" y="15980"/>
                  </a:cubicBezTo>
                  <a:cubicBezTo>
                    <a:pt x="6193" y="15980"/>
                    <a:pt x="6016" y="16006"/>
                    <a:pt x="5830" y="16063"/>
                  </a:cubicBezTo>
                  <a:cubicBezTo>
                    <a:pt x="5450" y="16166"/>
                    <a:pt x="5265" y="16443"/>
                    <a:pt x="5162" y="16800"/>
                  </a:cubicBezTo>
                  <a:cubicBezTo>
                    <a:pt x="5104" y="16973"/>
                    <a:pt x="5116" y="17157"/>
                    <a:pt x="5150" y="17330"/>
                  </a:cubicBezTo>
                  <a:cubicBezTo>
                    <a:pt x="5210" y="17819"/>
                    <a:pt x="5579" y="18042"/>
                    <a:pt x="5919" y="18042"/>
                  </a:cubicBezTo>
                  <a:cubicBezTo>
                    <a:pt x="6172" y="18042"/>
                    <a:pt x="6408" y="17918"/>
                    <a:pt x="6487" y="17687"/>
                  </a:cubicBezTo>
                  <a:cubicBezTo>
                    <a:pt x="6556" y="17491"/>
                    <a:pt x="6521" y="17307"/>
                    <a:pt x="6325" y="17169"/>
                  </a:cubicBezTo>
                  <a:cubicBezTo>
                    <a:pt x="6291" y="17146"/>
                    <a:pt x="6256" y="17111"/>
                    <a:pt x="6302" y="17053"/>
                  </a:cubicBezTo>
                  <a:cubicBezTo>
                    <a:pt x="6316" y="17020"/>
                    <a:pt x="6337" y="17002"/>
                    <a:pt x="6364" y="17002"/>
                  </a:cubicBezTo>
                  <a:cubicBezTo>
                    <a:pt x="6383" y="17002"/>
                    <a:pt x="6405" y="17011"/>
                    <a:pt x="6429" y="17030"/>
                  </a:cubicBezTo>
                  <a:cubicBezTo>
                    <a:pt x="6994" y="17422"/>
                    <a:pt x="6602" y="18206"/>
                    <a:pt x="5957" y="18240"/>
                  </a:cubicBezTo>
                  <a:cubicBezTo>
                    <a:pt x="5944" y="18241"/>
                    <a:pt x="5932" y="18241"/>
                    <a:pt x="5920" y="18241"/>
                  </a:cubicBezTo>
                  <a:cubicBezTo>
                    <a:pt x="5329" y="18241"/>
                    <a:pt x="4908" y="17700"/>
                    <a:pt x="4885" y="17203"/>
                  </a:cubicBezTo>
                  <a:cubicBezTo>
                    <a:pt x="4874" y="16650"/>
                    <a:pt x="5162" y="16063"/>
                    <a:pt x="5772" y="15844"/>
                  </a:cubicBezTo>
                  <a:cubicBezTo>
                    <a:pt x="5953" y="15782"/>
                    <a:pt x="6133" y="15753"/>
                    <a:pt x="6307" y="15753"/>
                  </a:cubicBezTo>
                  <a:cubicBezTo>
                    <a:pt x="7688" y="15753"/>
                    <a:pt x="8751" y="17566"/>
                    <a:pt x="7708" y="19162"/>
                  </a:cubicBezTo>
                  <a:cubicBezTo>
                    <a:pt x="7351" y="19703"/>
                    <a:pt x="6901" y="20130"/>
                    <a:pt x="6302" y="20383"/>
                  </a:cubicBezTo>
                  <a:cubicBezTo>
                    <a:pt x="6141" y="20452"/>
                    <a:pt x="6118" y="20498"/>
                    <a:pt x="6130" y="20671"/>
                  </a:cubicBezTo>
                  <a:cubicBezTo>
                    <a:pt x="6302" y="23361"/>
                    <a:pt x="8634" y="25789"/>
                    <a:pt x="11850" y="25789"/>
                  </a:cubicBezTo>
                  <a:cubicBezTo>
                    <a:pt x="12078" y="25789"/>
                    <a:pt x="12310" y="25777"/>
                    <a:pt x="12547" y="25752"/>
                  </a:cubicBezTo>
                  <a:cubicBezTo>
                    <a:pt x="15392" y="25464"/>
                    <a:pt x="17593" y="22837"/>
                    <a:pt x="16671" y="19565"/>
                  </a:cubicBezTo>
                  <a:cubicBezTo>
                    <a:pt x="16254" y="18083"/>
                    <a:pt x="15220" y="17480"/>
                    <a:pt x="14263" y="17480"/>
                  </a:cubicBezTo>
                  <a:cubicBezTo>
                    <a:pt x="13212" y="17480"/>
                    <a:pt x="12256" y="18208"/>
                    <a:pt x="12316" y="19300"/>
                  </a:cubicBezTo>
                  <a:cubicBezTo>
                    <a:pt x="12359" y="20119"/>
                    <a:pt x="12991" y="20624"/>
                    <a:pt x="13595" y="20624"/>
                  </a:cubicBezTo>
                  <a:cubicBezTo>
                    <a:pt x="13645" y="20624"/>
                    <a:pt x="13695" y="20620"/>
                    <a:pt x="13745" y="20613"/>
                  </a:cubicBezTo>
                  <a:cubicBezTo>
                    <a:pt x="13932" y="20588"/>
                    <a:pt x="14011" y="20547"/>
                    <a:pt x="14056" y="20547"/>
                  </a:cubicBezTo>
                  <a:cubicBezTo>
                    <a:pt x="14091" y="20547"/>
                    <a:pt x="14106" y="20572"/>
                    <a:pt x="14136" y="20648"/>
                  </a:cubicBezTo>
                  <a:cubicBezTo>
                    <a:pt x="14160" y="20706"/>
                    <a:pt x="14125" y="20717"/>
                    <a:pt x="14079" y="20729"/>
                  </a:cubicBezTo>
                  <a:cubicBezTo>
                    <a:pt x="13931" y="20782"/>
                    <a:pt x="13783" y="20806"/>
                    <a:pt x="13637" y="20806"/>
                  </a:cubicBezTo>
                  <a:cubicBezTo>
                    <a:pt x="12806" y="20806"/>
                    <a:pt x="12071" y="20007"/>
                    <a:pt x="12120" y="19173"/>
                  </a:cubicBezTo>
                  <a:cubicBezTo>
                    <a:pt x="12193" y="18005"/>
                    <a:pt x="13156" y="17257"/>
                    <a:pt x="14232" y="17257"/>
                  </a:cubicBezTo>
                  <a:cubicBezTo>
                    <a:pt x="14853" y="17257"/>
                    <a:pt x="15512" y="17506"/>
                    <a:pt x="16060" y="18067"/>
                  </a:cubicBezTo>
                  <a:cubicBezTo>
                    <a:pt x="16948" y="18954"/>
                    <a:pt x="16660" y="19553"/>
                    <a:pt x="17074" y="19611"/>
                  </a:cubicBezTo>
                  <a:cubicBezTo>
                    <a:pt x="17205" y="19627"/>
                    <a:pt x="17343" y="19634"/>
                    <a:pt x="17488" y="19634"/>
                  </a:cubicBezTo>
                  <a:cubicBezTo>
                    <a:pt x="18951" y="19634"/>
                    <a:pt x="21048" y="18834"/>
                    <a:pt x="21971" y="17146"/>
                  </a:cubicBezTo>
                  <a:cubicBezTo>
                    <a:pt x="22650" y="15890"/>
                    <a:pt x="22397" y="14888"/>
                    <a:pt x="22374" y="14496"/>
                  </a:cubicBezTo>
                  <a:cubicBezTo>
                    <a:pt x="22362" y="14346"/>
                    <a:pt x="22316" y="14219"/>
                    <a:pt x="22270" y="14081"/>
                  </a:cubicBezTo>
                  <a:cubicBezTo>
                    <a:pt x="21839" y="12653"/>
                    <a:pt x="20896" y="12090"/>
                    <a:pt x="19997" y="12090"/>
                  </a:cubicBezTo>
                  <a:cubicBezTo>
                    <a:pt x="18830" y="12090"/>
                    <a:pt x="17737" y="13040"/>
                    <a:pt x="17938" y="14277"/>
                  </a:cubicBezTo>
                  <a:cubicBezTo>
                    <a:pt x="18030" y="14844"/>
                    <a:pt x="18502" y="15278"/>
                    <a:pt x="19062" y="15278"/>
                  </a:cubicBezTo>
                  <a:cubicBezTo>
                    <a:pt x="19275" y="15278"/>
                    <a:pt x="19501" y="15215"/>
                    <a:pt x="19724" y="15072"/>
                  </a:cubicBezTo>
                  <a:cubicBezTo>
                    <a:pt x="20127" y="14807"/>
                    <a:pt x="20242" y="14173"/>
                    <a:pt x="19666" y="13920"/>
                  </a:cubicBezTo>
                  <a:cubicBezTo>
                    <a:pt x="19620" y="13885"/>
                    <a:pt x="19540" y="13885"/>
                    <a:pt x="19574" y="13793"/>
                  </a:cubicBezTo>
                  <a:cubicBezTo>
                    <a:pt x="19598" y="13742"/>
                    <a:pt x="19632" y="13722"/>
                    <a:pt x="19671" y="13722"/>
                  </a:cubicBezTo>
                  <a:cubicBezTo>
                    <a:pt x="19766" y="13722"/>
                    <a:pt x="19892" y="13835"/>
                    <a:pt x="19989" y="13908"/>
                  </a:cubicBezTo>
                  <a:cubicBezTo>
                    <a:pt x="20698" y="14438"/>
                    <a:pt x="19987" y="15461"/>
                    <a:pt x="19110" y="15461"/>
                  </a:cubicBezTo>
                  <a:cubicBezTo>
                    <a:pt x="18975" y="15461"/>
                    <a:pt x="18837" y="15437"/>
                    <a:pt x="18699" y="15383"/>
                  </a:cubicBezTo>
                  <a:cubicBezTo>
                    <a:pt x="16898" y="14694"/>
                    <a:pt x="17821" y="11881"/>
                    <a:pt x="20052" y="11881"/>
                  </a:cubicBezTo>
                  <a:cubicBezTo>
                    <a:pt x="20133" y="11881"/>
                    <a:pt x="20216" y="11885"/>
                    <a:pt x="20300" y="11892"/>
                  </a:cubicBezTo>
                  <a:cubicBezTo>
                    <a:pt x="20749" y="11936"/>
                    <a:pt x="20942" y="12148"/>
                    <a:pt x="21111" y="12148"/>
                  </a:cubicBezTo>
                  <a:cubicBezTo>
                    <a:pt x="21164" y="12148"/>
                    <a:pt x="21213" y="12128"/>
                    <a:pt x="21268" y="12077"/>
                  </a:cubicBezTo>
                  <a:cubicBezTo>
                    <a:pt x="21648" y="11719"/>
                    <a:pt x="21694" y="11742"/>
                    <a:pt x="22431" y="10913"/>
                  </a:cubicBezTo>
                  <a:cubicBezTo>
                    <a:pt x="23872" y="9277"/>
                    <a:pt x="25093" y="6305"/>
                    <a:pt x="25150" y="3747"/>
                  </a:cubicBezTo>
                  <a:cubicBezTo>
                    <a:pt x="25185" y="2445"/>
                    <a:pt x="25081" y="2618"/>
                    <a:pt x="25127" y="2365"/>
                  </a:cubicBezTo>
                  <a:cubicBezTo>
                    <a:pt x="25139" y="2307"/>
                    <a:pt x="25139" y="2238"/>
                    <a:pt x="25104" y="2180"/>
                  </a:cubicBezTo>
                  <a:cubicBezTo>
                    <a:pt x="25035" y="2007"/>
                    <a:pt x="25047" y="1846"/>
                    <a:pt x="25024" y="1673"/>
                  </a:cubicBezTo>
                  <a:cubicBezTo>
                    <a:pt x="24954" y="1201"/>
                    <a:pt x="24620" y="3"/>
                    <a:pt x="24471" y="3"/>
                  </a:cubicBezTo>
                  <a:cubicBezTo>
                    <a:pt x="24467" y="2"/>
                    <a:pt x="24463" y="1"/>
                    <a:pt x="24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6" name="Google Shape;2196;p42"/>
            <p:cNvSpPr/>
            <p:nvPr/>
          </p:nvSpPr>
          <p:spPr>
            <a:xfrm rot="-1608509" flipH="1">
              <a:off x="1082568" y="4904245"/>
              <a:ext cx="262244" cy="163896"/>
            </a:xfrm>
            <a:custGeom>
              <a:avLst/>
              <a:gdLst/>
              <a:ahLst/>
              <a:cxnLst/>
              <a:rect l="l" t="t" r="r" b="b"/>
              <a:pathLst>
                <a:path w="10490" h="6556" extrusionOk="0">
                  <a:moveTo>
                    <a:pt x="1596" y="0"/>
                  </a:moveTo>
                  <a:cubicBezTo>
                    <a:pt x="1576" y="0"/>
                    <a:pt x="1555" y="11"/>
                    <a:pt x="1532" y="36"/>
                  </a:cubicBezTo>
                  <a:cubicBezTo>
                    <a:pt x="1290" y="301"/>
                    <a:pt x="1071" y="739"/>
                    <a:pt x="196" y="1142"/>
                  </a:cubicBezTo>
                  <a:cubicBezTo>
                    <a:pt x="35" y="1212"/>
                    <a:pt x="0" y="1258"/>
                    <a:pt x="23" y="1430"/>
                  </a:cubicBezTo>
                  <a:cubicBezTo>
                    <a:pt x="58" y="2053"/>
                    <a:pt x="230" y="2583"/>
                    <a:pt x="380" y="2997"/>
                  </a:cubicBezTo>
                  <a:cubicBezTo>
                    <a:pt x="1362" y="5377"/>
                    <a:pt x="3466" y="6555"/>
                    <a:pt x="5674" y="6555"/>
                  </a:cubicBezTo>
                  <a:cubicBezTo>
                    <a:pt x="5978" y="6555"/>
                    <a:pt x="6285" y="6533"/>
                    <a:pt x="6590" y="6488"/>
                  </a:cubicBezTo>
                  <a:cubicBezTo>
                    <a:pt x="8341" y="6223"/>
                    <a:pt x="9539" y="5301"/>
                    <a:pt x="10288" y="3861"/>
                  </a:cubicBezTo>
                  <a:cubicBezTo>
                    <a:pt x="10489" y="3476"/>
                    <a:pt x="10471" y="3383"/>
                    <a:pt x="10437" y="3383"/>
                  </a:cubicBezTo>
                  <a:cubicBezTo>
                    <a:pt x="10425" y="3383"/>
                    <a:pt x="10410" y="3396"/>
                    <a:pt x="10403" y="3412"/>
                  </a:cubicBezTo>
                  <a:cubicBezTo>
                    <a:pt x="10127" y="3930"/>
                    <a:pt x="9067" y="4795"/>
                    <a:pt x="8065" y="5002"/>
                  </a:cubicBezTo>
                  <a:cubicBezTo>
                    <a:pt x="7727" y="5068"/>
                    <a:pt x="7542" y="5141"/>
                    <a:pt x="7074" y="5141"/>
                  </a:cubicBezTo>
                  <a:cubicBezTo>
                    <a:pt x="6967" y="5141"/>
                    <a:pt x="6846" y="5137"/>
                    <a:pt x="6705" y="5129"/>
                  </a:cubicBezTo>
                  <a:cubicBezTo>
                    <a:pt x="5392" y="5060"/>
                    <a:pt x="4171" y="4449"/>
                    <a:pt x="3341" y="3642"/>
                  </a:cubicBezTo>
                  <a:cubicBezTo>
                    <a:pt x="1820" y="2156"/>
                    <a:pt x="1786" y="797"/>
                    <a:pt x="1717" y="589"/>
                  </a:cubicBezTo>
                  <a:cubicBezTo>
                    <a:pt x="1694" y="474"/>
                    <a:pt x="1671" y="371"/>
                    <a:pt x="1694" y="267"/>
                  </a:cubicBezTo>
                  <a:cubicBezTo>
                    <a:pt x="1712" y="141"/>
                    <a:pt x="1666" y="0"/>
                    <a:pt x="159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7" name="Google Shape;2197;p42"/>
            <p:cNvSpPr/>
            <p:nvPr/>
          </p:nvSpPr>
          <p:spPr>
            <a:xfrm rot="-1608509" flipH="1">
              <a:off x="725255" y="4631285"/>
              <a:ext cx="194421" cy="284294"/>
            </a:xfrm>
            <a:custGeom>
              <a:avLst/>
              <a:gdLst/>
              <a:ahLst/>
              <a:cxnLst/>
              <a:rect l="l" t="t" r="r" b="b"/>
              <a:pathLst>
                <a:path w="7777" h="11372" extrusionOk="0">
                  <a:moveTo>
                    <a:pt x="7489" y="1"/>
                  </a:moveTo>
                  <a:cubicBezTo>
                    <a:pt x="7397" y="1"/>
                    <a:pt x="7454" y="692"/>
                    <a:pt x="7039" y="2028"/>
                  </a:cubicBezTo>
                  <a:cubicBezTo>
                    <a:pt x="5899" y="5634"/>
                    <a:pt x="2512" y="7086"/>
                    <a:pt x="1268" y="8238"/>
                  </a:cubicBezTo>
                  <a:cubicBezTo>
                    <a:pt x="496" y="8941"/>
                    <a:pt x="265" y="9586"/>
                    <a:pt x="139" y="10162"/>
                  </a:cubicBezTo>
                  <a:cubicBezTo>
                    <a:pt x="69" y="10485"/>
                    <a:pt x="0" y="11141"/>
                    <a:pt x="81" y="11314"/>
                  </a:cubicBezTo>
                  <a:cubicBezTo>
                    <a:pt x="92" y="11349"/>
                    <a:pt x="115" y="11372"/>
                    <a:pt x="139" y="11372"/>
                  </a:cubicBezTo>
                  <a:cubicBezTo>
                    <a:pt x="173" y="11372"/>
                    <a:pt x="150" y="11337"/>
                    <a:pt x="173" y="11314"/>
                  </a:cubicBezTo>
                  <a:cubicBezTo>
                    <a:pt x="513" y="10294"/>
                    <a:pt x="1382" y="9676"/>
                    <a:pt x="2409" y="9676"/>
                  </a:cubicBezTo>
                  <a:cubicBezTo>
                    <a:pt x="2496" y="9676"/>
                    <a:pt x="2584" y="9681"/>
                    <a:pt x="2673" y="9690"/>
                  </a:cubicBezTo>
                  <a:cubicBezTo>
                    <a:pt x="3124" y="9744"/>
                    <a:pt x="3321" y="9953"/>
                    <a:pt x="3479" y="9953"/>
                  </a:cubicBezTo>
                  <a:cubicBezTo>
                    <a:pt x="3523" y="9953"/>
                    <a:pt x="3564" y="9937"/>
                    <a:pt x="3606" y="9897"/>
                  </a:cubicBezTo>
                  <a:cubicBezTo>
                    <a:pt x="3940" y="9586"/>
                    <a:pt x="4067" y="9563"/>
                    <a:pt x="4874" y="8630"/>
                  </a:cubicBezTo>
                  <a:cubicBezTo>
                    <a:pt x="5680" y="7708"/>
                    <a:pt x="6717" y="5842"/>
                    <a:pt x="7212" y="3826"/>
                  </a:cubicBezTo>
                  <a:cubicBezTo>
                    <a:pt x="7777" y="1556"/>
                    <a:pt x="7466" y="415"/>
                    <a:pt x="7512" y="139"/>
                  </a:cubicBezTo>
                  <a:cubicBezTo>
                    <a:pt x="7523" y="104"/>
                    <a:pt x="7523" y="1"/>
                    <a:pt x="748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8" name="Google Shape;2198;p42"/>
            <p:cNvSpPr/>
            <p:nvPr/>
          </p:nvSpPr>
          <p:spPr>
            <a:xfrm rot="-1608509" flipH="1">
              <a:off x="1282341" y="4580246"/>
              <a:ext cx="114873" cy="264069"/>
            </a:xfrm>
            <a:custGeom>
              <a:avLst/>
              <a:gdLst/>
              <a:ahLst/>
              <a:cxnLst/>
              <a:rect l="l" t="t" r="r" b="b"/>
              <a:pathLst>
                <a:path w="4595" h="10563" extrusionOk="0">
                  <a:moveTo>
                    <a:pt x="3072" y="1"/>
                  </a:moveTo>
                  <a:cubicBezTo>
                    <a:pt x="2487" y="1"/>
                    <a:pt x="1" y="3416"/>
                    <a:pt x="1172" y="7148"/>
                  </a:cubicBezTo>
                  <a:cubicBezTo>
                    <a:pt x="1748" y="9061"/>
                    <a:pt x="2901" y="10005"/>
                    <a:pt x="4479" y="10547"/>
                  </a:cubicBezTo>
                  <a:cubicBezTo>
                    <a:pt x="4498" y="10553"/>
                    <a:pt x="4520" y="10563"/>
                    <a:pt x="4538" y="10563"/>
                  </a:cubicBezTo>
                  <a:cubicBezTo>
                    <a:pt x="4554" y="10563"/>
                    <a:pt x="4566" y="10556"/>
                    <a:pt x="4571" y="10535"/>
                  </a:cubicBezTo>
                  <a:cubicBezTo>
                    <a:pt x="4594" y="10489"/>
                    <a:pt x="4329" y="10362"/>
                    <a:pt x="3834" y="9856"/>
                  </a:cubicBezTo>
                  <a:cubicBezTo>
                    <a:pt x="1795" y="7724"/>
                    <a:pt x="2221" y="4683"/>
                    <a:pt x="4306" y="2574"/>
                  </a:cubicBezTo>
                  <a:cubicBezTo>
                    <a:pt x="4444" y="2436"/>
                    <a:pt x="4444" y="2425"/>
                    <a:pt x="4283" y="2286"/>
                  </a:cubicBezTo>
                  <a:cubicBezTo>
                    <a:pt x="3776" y="1803"/>
                    <a:pt x="3269" y="927"/>
                    <a:pt x="3189" y="132"/>
                  </a:cubicBezTo>
                  <a:cubicBezTo>
                    <a:pt x="3178" y="43"/>
                    <a:pt x="3137" y="1"/>
                    <a:pt x="3072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9" name="Google Shape;2199;p42"/>
            <p:cNvSpPr/>
            <p:nvPr/>
          </p:nvSpPr>
          <p:spPr>
            <a:xfrm rot="-1608509" flipH="1">
              <a:off x="1037275" y="4523016"/>
              <a:ext cx="186646" cy="87448"/>
            </a:xfrm>
            <a:custGeom>
              <a:avLst/>
              <a:gdLst/>
              <a:ahLst/>
              <a:cxnLst/>
              <a:rect l="l" t="t" r="r" b="b"/>
              <a:pathLst>
                <a:path w="7466" h="3498" extrusionOk="0">
                  <a:moveTo>
                    <a:pt x="5074" y="0"/>
                  </a:moveTo>
                  <a:cubicBezTo>
                    <a:pt x="4807" y="0"/>
                    <a:pt x="4535" y="22"/>
                    <a:pt x="4263" y="62"/>
                  </a:cubicBezTo>
                  <a:cubicBezTo>
                    <a:pt x="4148" y="85"/>
                    <a:pt x="3918" y="85"/>
                    <a:pt x="3687" y="143"/>
                  </a:cubicBezTo>
                  <a:cubicBezTo>
                    <a:pt x="2547" y="431"/>
                    <a:pt x="1648" y="938"/>
                    <a:pt x="922" y="1825"/>
                  </a:cubicBezTo>
                  <a:cubicBezTo>
                    <a:pt x="381" y="2493"/>
                    <a:pt x="0" y="3438"/>
                    <a:pt x="93" y="3495"/>
                  </a:cubicBezTo>
                  <a:cubicBezTo>
                    <a:pt x="96" y="3497"/>
                    <a:pt x="100" y="3498"/>
                    <a:pt x="104" y="3498"/>
                  </a:cubicBezTo>
                  <a:cubicBezTo>
                    <a:pt x="245" y="3498"/>
                    <a:pt x="880" y="2577"/>
                    <a:pt x="2570" y="2297"/>
                  </a:cubicBezTo>
                  <a:cubicBezTo>
                    <a:pt x="2705" y="2275"/>
                    <a:pt x="2839" y="2264"/>
                    <a:pt x="2972" y="2264"/>
                  </a:cubicBezTo>
                  <a:cubicBezTo>
                    <a:pt x="4358" y="2264"/>
                    <a:pt x="5644" y="3376"/>
                    <a:pt x="6817" y="3376"/>
                  </a:cubicBezTo>
                  <a:cubicBezTo>
                    <a:pt x="6974" y="3376"/>
                    <a:pt x="7129" y="3356"/>
                    <a:pt x="7282" y="3311"/>
                  </a:cubicBezTo>
                  <a:cubicBezTo>
                    <a:pt x="7397" y="3288"/>
                    <a:pt x="7351" y="3219"/>
                    <a:pt x="7316" y="3115"/>
                  </a:cubicBezTo>
                  <a:cubicBezTo>
                    <a:pt x="7086" y="2447"/>
                    <a:pt x="7132" y="1756"/>
                    <a:pt x="7397" y="1110"/>
                  </a:cubicBezTo>
                  <a:cubicBezTo>
                    <a:pt x="7466" y="926"/>
                    <a:pt x="7466" y="892"/>
                    <a:pt x="7316" y="765"/>
                  </a:cubicBezTo>
                  <a:cubicBezTo>
                    <a:pt x="6673" y="209"/>
                    <a:pt x="5893" y="0"/>
                    <a:pt x="50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0" name="Google Shape;2200;p42"/>
            <p:cNvSpPr/>
            <p:nvPr/>
          </p:nvSpPr>
          <p:spPr>
            <a:xfrm rot="-1608509" flipH="1">
              <a:off x="970554" y="4694750"/>
              <a:ext cx="214020" cy="184921"/>
            </a:xfrm>
            <a:custGeom>
              <a:avLst/>
              <a:gdLst/>
              <a:ahLst/>
              <a:cxnLst/>
              <a:rect l="l" t="t" r="r" b="b"/>
              <a:pathLst>
                <a:path w="8561" h="7397" extrusionOk="0">
                  <a:moveTo>
                    <a:pt x="8240" y="0"/>
                  </a:moveTo>
                  <a:cubicBezTo>
                    <a:pt x="8143" y="0"/>
                    <a:pt x="8056" y="103"/>
                    <a:pt x="8111" y="247"/>
                  </a:cubicBezTo>
                  <a:cubicBezTo>
                    <a:pt x="8168" y="397"/>
                    <a:pt x="8168" y="523"/>
                    <a:pt x="8099" y="650"/>
                  </a:cubicBezTo>
                  <a:cubicBezTo>
                    <a:pt x="7834" y="1145"/>
                    <a:pt x="7581" y="1664"/>
                    <a:pt x="6751" y="2148"/>
                  </a:cubicBezTo>
                  <a:cubicBezTo>
                    <a:pt x="6234" y="2462"/>
                    <a:pt x="5568" y="2613"/>
                    <a:pt x="5200" y="2613"/>
                  </a:cubicBezTo>
                  <a:cubicBezTo>
                    <a:pt x="5109" y="2613"/>
                    <a:pt x="5036" y="2604"/>
                    <a:pt x="4989" y="2586"/>
                  </a:cubicBezTo>
                  <a:cubicBezTo>
                    <a:pt x="4935" y="2565"/>
                    <a:pt x="4888" y="2557"/>
                    <a:pt x="4834" y="2557"/>
                  </a:cubicBezTo>
                  <a:cubicBezTo>
                    <a:pt x="4678" y="2557"/>
                    <a:pt x="4459" y="2620"/>
                    <a:pt x="3837" y="2620"/>
                  </a:cubicBezTo>
                  <a:cubicBezTo>
                    <a:pt x="3295" y="2620"/>
                    <a:pt x="2638" y="2701"/>
                    <a:pt x="2454" y="2758"/>
                  </a:cubicBezTo>
                  <a:cubicBezTo>
                    <a:pt x="0" y="3542"/>
                    <a:pt x="346" y="6399"/>
                    <a:pt x="1740" y="7367"/>
                  </a:cubicBezTo>
                  <a:cubicBezTo>
                    <a:pt x="1773" y="7387"/>
                    <a:pt x="1812" y="7397"/>
                    <a:pt x="1850" y="7397"/>
                  </a:cubicBezTo>
                  <a:cubicBezTo>
                    <a:pt x="1983" y="7397"/>
                    <a:pt x="2109" y="7281"/>
                    <a:pt x="1993" y="7102"/>
                  </a:cubicBezTo>
                  <a:cubicBezTo>
                    <a:pt x="1152" y="5938"/>
                    <a:pt x="1797" y="4463"/>
                    <a:pt x="3260" y="4106"/>
                  </a:cubicBezTo>
                  <a:cubicBezTo>
                    <a:pt x="4597" y="3772"/>
                    <a:pt x="5807" y="4314"/>
                    <a:pt x="7304" y="3392"/>
                  </a:cubicBezTo>
                  <a:cubicBezTo>
                    <a:pt x="8111" y="2897"/>
                    <a:pt x="8525" y="1975"/>
                    <a:pt x="8560" y="1053"/>
                  </a:cubicBezTo>
                  <a:cubicBezTo>
                    <a:pt x="8560" y="742"/>
                    <a:pt x="8479" y="454"/>
                    <a:pt x="8410" y="166"/>
                  </a:cubicBezTo>
                  <a:cubicBezTo>
                    <a:pt x="8377" y="49"/>
                    <a:pt x="8306" y="0"/>
                    <a:pt x="8240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1" name="Google Shape;2201;p42"/>
            <p:cNvSpPr/>
            <p:nvPr/>
          </p:nvSpPr>
          <p:spPr>
            <a:xfrm rot="-1608509" flipH="1">
              <a:off x="881933" y="4836769"/>
              <a:ext cx="190696" cy="177646"/>
            </a:xfrm>
            <a:custGeom>
              <a:avLst/>
              <a:gdLst/>
              <a:ahLst/>
              <a:cxnLst/>
              <a:rect l="l" t="t" r="r" b="b"/>
              <a:pathLst>
                <a:path w="7628" h="7106" extrusionOk="0">
                  <a:moveTo>
                    <a:pt x="6374" y="0"/>
                  </a:moveTo>
                  <a:cubicBezTo>
                    <a:pt x="6364" y="0"/>
                    <a:pt x="6355" y="4"/>
                    <a:pt x="6349" y="11"/>
                  </a:cubicBezTo>
                  <a:cubicBezTo>
                    <a:pt x="6303" y="69"/>
                    <a:pt x="6637" y="299"/>
                    <a:pt x="6775" y="1060"/>
                  </a:cubicBezTo>
                  <a:cubicBezTo>
                    <a:pt x="7006" y="2258"/>
                    <a:pt x="6648" y="3375"/>
                    <a:pt x="6084" y="4055"/>
                  </a:cubicBezTo>
                  <a:cubicBezTo>
                    <a:pt x="5502" y="4749"/>
                    <a:pt x="4869" y="4954"/>
                    <a:pt x="4207" y="4954"/>
                  </a:cubicBezTo>
                  <a:cubicBezTo>
                    <a:pt x="3247" y="4954"/>
                    <a:pt x="2227" y="4522"/>
                    <a:pt x="1215" y="4522"/>
                  </a:cubicBezTo>
                  <a:cubicBezTo>
                    <a:pt x="839" y="4522"/>
                    <a:pt x="464" y="4582"/>
                    <a:pt x="93" y="4746"/>
                  </a:cubicBezTo>
                  <a:cubicBezTo>
                    <a:pt x="58" y="4758"/>
                    <a:pt x="1" y="4758"/>
                    <a:pt x="1" y="4804"/>
                  </a:cubicBezTo>
                  <a:cubicBezTo>
                    <a:pt x="1" y="4862"/>
                    <a:pt x="47" y="4850"/>
                    <a:pt x="93" y="4862"/>
                  </a:cubicBezTo>
                  <a:cubicBezTo>
                    <a:pt x="865" y="5092"/>
                    <a:pt x="1648" y="5818"/>
                    <a:pt x="1936" y="6866"/>
                  </a:cubicBezTo>
                  <a:cubicBezTo>
                    <a:pt x="1982" y="7004"/>
                    <a:pt x="2075" y="7062"/>
                    <a:pt x="2201" y="7085"/>
                  </a:cubicBezTo>
                  <a:cubicBezTo>
                    <a:pt x="2315" y="7098"/>
                    <a:pt x="2438" y="7105"/>
                    <a:pt x="2569" y="7105"/>
                  </a:cubicBezTo>
                  <a:cubicBezTo>
                    <a:pt x="3559" y="7105"/>
                    <a:pt x="4970" y="6718"/>
                    <a:pt x="5957" y="5945"/>
                  </a:cubicBezTo>
                  <a:cubicBezTo>
                    <a:pt x="6591" y="5438"/>
                    <a:pt x="7006" y="4816"/>
                    <a:pt x="7224" y="4332"/>
                  </a:cubicBezTo>
                  <a:cubicBezTo>
                    <a:pt x="7628" y="3375"/>
                    <a:pt x="7455" y="1751"/>
                    <a:pt x="7386" y="1498"/>
                  </a:cubicBezTo>
                  <a:cubicBezTo>
                    <a:pt x="7160" y="744"/>
                    <a:pt x="6531" y="0"/>
                    <a:pt x="63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2" name="Google Shape;2202;p42"/>
            <p:cNvSpPr/>
            <p:nvPr/>
          </p:nvSpPr>
          <p:spPr>
            <a:xfrm rot="-1608509" flipH="1">
              <a:off x="891369" y="4592910"/>
              <a:ext cx="145172" cy="113198"/>
            </a:xfrm>
            <a:custGeom>
              <a:avLst/>
              <a:gdLst/>
              <a:ahLst/>
              <a:cxnLst/>
              <a:rect l="l" t="t" r="r" b="b"/>
              <a:pathLst>
                <a:path w="5807" h="4528" extrusionOk="0">
                  <a:moveTo>
                    <a:pt x="2254" y="1"/>
                  </a:moveTo>
                  <a:cubicBezTo>
                    <a:pt x="1048" y="1"/>
                    <a:pt x="72" y="630"/>
                    <a:pt x="0" y="812"/>
                  </a:cubicBezTo>
                  <a:cubicBezTo>
                    <a:pt x="6" y="813"/>
                    <a:pt x="12" y="814"/>
                    <a:pt x="19" y="814"/>
                  </a:cubicBezTo>
                  <a:cubicBezTo>
                    <a:pt x="156" y="814"/>
                    <a:pt x="417" y="627"/>
                    <a:pt x="895" y="627"/>
                  </a:cubicBezTo>
                  <a:cubicBezTo>
                    <a:pt x="1007" y="627"/>
                    <a:pt x="1131" y="637"/>
                    <a:pt x="1268" y="663"/>
                  </a:cubicBezTo>
                  <a:cubicBezTo>
                    <a:pt x="2109" y="824"/>
                    <a:pt x="2996" y="1273"/>
                    <a:pt x="3249" y="2091"/>
                  </a:cubicBezTo>
                  <a:cubicBezTo>
                    <a:pt x="3537" y="3013"/>
                    <a:pt x="3215" y="3935"/>
                    <a:pt x="4113" y="4407"/>
                  </a:cubicBezTo>
                  <a:cubicBezTo>
                    <a:pt x="4283" y="4496"/>
                    <a:pt x="4481" y="4527"/>
                    <a:pt x="4668" y="4527"/>
                  </a:cubicBezTo>
                  <a:cubicBezTo>
                    <a:pt x="4991" y="4527"/>
                    <a:pt x="5285" y="4435"/>
                    <a:pt x="5358" y="4384"/>
                  </a:cubicBezTo>
                  <a:cubicBezTo>
                    <a:pt x="5438" y="4338"/>
                    <a:pt x="5565" y="4326"/>
                    <a:pt x="5450" y="4188"/>
                  </a:cubicBezTo>
                  <a:cubicBezTo>
                    <a:pt x="5404" y="4153"/>
                    <a:pt x="5473" y="4153"/>
                    <a:pt x="5553" y="3865"/>
                  </a:cubicBezTo>
                  <a:cubicBezTo>
                    <a:pt x="5807" y="2782"/>
                    <a:pt x="5369" y="1354"/>
                    <a:pt x="3975" y="490"/>
                  </a:cubicBezTo>
                  <a:cubicBezTo>
                    <a:pt x="3396" y="130"/>
                    <a:pt x="2802" y="1"/>
                    <a:pt x="22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3" name="Google Shape;2203;p42"/>
            <p:cNvSpPr/>
            <p:nvPr/>
          </p:nvSpPr>
          <p:spPr>
            <a:xfrm rot="-1608509" flipH="1">
              <a:off x="1099766" y="4890479"/>
              <a:ext cx="151222" cy="116673"/>
            </a:xfrm>
            <a:custGeom>
              <a:avLst/>
              <a:gdLst/>
              <a:ahLst/>
              <a:cxnLst/>
              <a:rect l="l" t="t" r="r" b="b"/>
              <a:pathLst>
                <a:path w="6049" h="4667" extrusionOk="0">
                  <a:moveTo>
                    <a:pt x="844" y="0"/>
                  </a:moveTo>
                  <a:cubicBezTo>
                    <a:pt x="778" y="0"/>
                    <a:pt x="712" y="43"/>
                    <a:pt x="692" y="138"/>
                  </a:cubicBezTo>
                  <a:cubicBezTo>
                    <a:pt x="1" y="2097"/>
                    <a:pt x="1026" y="4194"/>
                    <a:pt x="2835" y="4597"/>
                  </a:cubicBezTo>
                  <a:cubicBezTo>
                    <a:pt x="3060" y="4644"/>
                    <a:pt x="3288" y="4667"/>
                    <a:pt x="3515" y="4667"/>
                  </a:cubicBezTo>
                  <a:cubicBezTo>
                    <a:pt x="4394" y="4667"/>
                    <a:pt x="5264" y="4330"/>
                    <a:pt x="5922" y="3790"/>
                  </a:cubicBezTo>
                  <a:cubicBezTo>
                    <a:pt x="6049" y="3674"/>
                    <a:pt x="5946" y="3467"/>
                    <a:pt x="5800" y="3467"/>
                  </a:cubicBezTo>
                  <a:cubicBezTo>
                    <a:pt x="5773" y="3467"/>
                    <a:pt x="5744" y="3474"/>
                    <a:pt x="5715" y="3491"/>
                  </a:cubicBezTo>
                  <a:cubicBezTo>
                    <a:pt x="5715" y="3490"/>
                    <a:pt x="5715" y="3490"/>
                    <a:pt x="5715" y="3490"/>
                  </a:cubicBezTo>
                  <a:cubicBezTo>
                    <a:pt x="5687" y="3490"/>
                    <a:pt x="4873" y="3941"/>
                    <a:pt x="3883" y="3998"/>
                  </a:cubicBezTo>
                  <a:cubicBezTo>
                    <a:pt x="3838" y="3999"/>
                    <a:pt x="3794" y="4000"/>
                    <a:pt x="3750" y="4000"/>
                  </a:cubicBezTo>
                  <a:cubicBezTo>
                    <a:pt x="1765" y="4000"/>
                    <a:pt x="778" y="2236"/>
                    <a:pt x="1003" y="196"/>
                  </a:cubicBezTo>
                  <a:cubicBezTo>
                    <a:pt x="1016" y="72"/>
                    <a:pt x="930" y="0"/>
                    <a:pt x="84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4" name="Google Shape;2204;p42"/>
            <p:cNvSpPr/>
            <p:nvPr/>
          </p:nvSpPr>
          <p:spPr>
            <a:xfrm rot="-1608509" flipH="1">
              <a:off x="985775" y="4681450"/>
              <a:ext cx="163971" cy="70173"/>
            </a:xfrm>
            <a:custGeom>
              <a:avLst/>
              <a:gdLst/>
              <a:ahLst/>
              <a:cxnLst/>
              <a:rect l="l" t="t" r="r" b="b"/>
              <a:pathLst>
                <a:path w="6559" h="2807" extrusionOk="0">
                  <a:moveTo>
                    <a:pt x="6331" y="1"/>
                  </a:moveTo>
                  <a:cubicBezTo>
                    <a:pt x="6288" y="1"/>
                    <a:pt x="6243" y="16"/>
                    <a:pt x="6203" y="53"/>
                  </a:cubicBezTo>
                  <a:cubicBezTo>
                    <a:pt x="6203" y="52"/>
                    <a:pt x="6203" y="52"/>
                    <a:pt x="6203" y="52"/>
                  </a:cubicBezTo>
                  <a:lnTo>
                    <a:pt x="6203" y="52"/>
                  </a:lnTo>
                  <a:cubicBezTo>
                    <a:pt x="6198" y="52"/>
                    <a:pt x="5737" y="655"/>
                    <a:pt x="4855" y="802"/>
                  </a:cubicBezTo>
                  <a:cubicBezTo>
                    <a:pt x="4530" y="855"/>
                    <a:pt x="4151" y="860"/>
                    <a:pt x="3750" y="860"/>
                  </a:cubicBezTo>
                  <a:cubicBezTo>
                    <a:pt x="3652" y="860"/>
                    <a:pt x="3552" y="860"/>
                    <a:pt x="3452" y="860"/>
                  </a:cubicBezTo>
                  <a:cubicBezTo>
                    <a:pt x="2098" y="860"/>
                    <a:pt x="583" y="917"/>
                    <a:pt x="39" y="2564"/>
                  </a:cubicBezTo>
                  <a:cubicBezTo>
                    <a:pt x="1" y="2704"/>
                    <a:pt x="113" y="2807"/>
                    <a:pt x="226" y="2807"/>
                  </a:cubicBezTo>
                  <a:cubicBezTo>
                    <a:pt x="281" y="2807"/>
                    <a:pt x="336" y="2782"/>
                    <a:pt x="373" y="2726"/>
                  </a:cubicBezTo>
                  <a:lnTo>
                    <a:pt x="373" y="2726"/>
                  </a:lnTo>
                  <a:cubicBezTo>
                    <a:pt x="373" y="2726"/>
                    <a:pt x="373" y="2726"/>
                    <a:pt x="373" y="2726"/>
                  </a:cubicBezTo>
                  <a:cubicBezTo>
                    <a:pt x="357" y="2726"/>
                    <a:pt x="783" y="1986"/>
                    <a:pt x="1549" y="1746"/>
                  </a:cubicBezTo>
                  <a:cubicBezTo>
                    <a:pt x="3023" y="1274"/>
                    <a:pt x="5523" y="2196"/>
                    <a:pt x="6491" y="249"/>
                  </a:cubicBezTo>
                  <a:cubicBezTo>
                    <a:pt x="6559" y="122"/>
                    <a:pt x="6452" y="1"/>
                    <a:pt x="633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5" name="Google Shape;2205;p42"/>
            <p:cNvSpPr/>
            <p:nvPr/>
          </p:nvSpPr>
          <p:spPr>
            <a:xfrm rot="-1608509" flipH="1">
              <a:off x="1217627" y="4712019"/>
              <a:ext cx="123922" cy="106223"/>
            </a:xfrm>
            <a:custGeom>
              <a:avLst/>
              <a:gdLst/>
              <a:ahLst/>
              <a:cxnLst/>
              <a:rect l="l" t="t" r="r" b="b"/>
              <a:pathLst>
                <a:path w="4957" h="4249" extrusionOk="0">
                  <a:moveTo>
                    <a:pt x="3844" y="1"/>
                  </a:moveTo>
                  <a:cubicBezTo>
                    <a:pt x="1808" y="1"/>
                    <a:pt x="1" y="2071"/>
                    <a:pt x="751" y="4123"/>
                  </a:cubicBezTo>
                  <a:cubicBezTo>
                    <a:pt x="785" y="4210"/>
                    <a:pt x="855" y="4249"/>
                    <a:pt x="924" y="4249"/>
                  </a:cubicBezTo>
                  <a:cubicBezTo>
                    <a:pt x="1019" y="4249"/>
                    <a:pt x="1110" y="4175"/>
                    <a:pt x="1097" y="4054"/>
                  </a:cubicBezTo>
                  <a:lnTo>
                    <a:pt x="1097" y="4054"/>
                  </a:lnTo>
                  <a:cubicBezTo>
                    <a:pt x="1097" y="4055"/>
                    <a:pt x="1097" y="4055"/>
                    <a:pt x="1096" y="4055"/>
                  </a:cubicBezTo>
                  <a:cubicBezTo>
                    <a:pt x="1079" y="4055"/>
                    <a:pt x="884" y="2540"/>
                    <a:pt x="2053" y="1451"/>
                  </a:cubicBezTo>
                  <a:cubicBezTo>
                    <a:pt x="3004" y="538"/>
                    <a:pt x="4210" y="482"/>
                    <a:pt x="4593" y="482"/>
                  </a:cubicBezTo>
                  <a:cubicBezTo>
                    <a:pt x="4646" y="482"/>
                    <a:pt x="4684" y="484"/>
                    <a:pt x="4702" y="484"/>
                  </a:cubicBezTo>
                  <a:cubicBezTo>
                    <a:pt x="4710" y="484"/>
                    <a:pt x="4714" y="483"/>
                    <a:pt x="4715" y="483"/>
                  </a:cubicBezTo>
                  <a:cubicBezTo>
                    <a:pt x="4899" y="483"/>
                    <a:pt x="4957" y="206"/>
                    <a:pt x="4772" y="149"/>
                  </a:cubicBezTo>
                  <a:cubicBezTo>
                    <a:pt x="4463" y="48"/>
                    <a:pt x="4151" y="1"/>
                    <a:pt x="3844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6" name="Google Shape;2206;p42"/>
            <p:cNvSpPr/>
            <p:nvPr/>
          </p:nvSpPr>
          <p:spPr>
            <a:xfrm rot="-1608509" flipH="1">
              <a:off x="748327" y="4679906"/>
              <a:ext cx="128697" cy="111348"/>
            </a:xfrm>
            <a:custGeom>
              <a:avLst/>
              <a:gdLst/>
              <a:ahLst/>
              <a:cxnLst/>
              <a:rect l="l" t="t" r="r" b="b"/>
              <a:pathLst>
                <a:path w="5148" h="4454" extrusionOk="0">
                  <a:moveTo>
                    <a:pt x="4949" y="1"/>
                  </a:moveTo>
                  <a:cubicBezTo>
                    <a:pt x="4897" y="1"/>
                    <a:pt x="4846" y="26"/>
                    <a:pt x="4814" y="86"/>
                  </a:cubicBezTo>
                  <a:cubicBezTo>
                    <a:pt x="4816" y="82"/>
                    <a:pt x="4817" y="80"/>
                    <a:pt x="4817" y="80"/>
                  </a:cubicBezTo>
                  <a:lnTo>
                    <a:pt x="4817" y="80"/>
                  </a:lnTo>
                  <a:cubicBezTo>
                    <a:pt x="4822" y="80"/>
                    <a:pt x="4112" y="1449"/>
                    <a:pt x="2833" y="2517"/>
                  </a:cubicBezTo>
                  <a:cubicBezTo>
                    <a:pt x="2015" y="3219"/>
                    <a:pt x="1116" y="3715"/>
                    <a:pt x="125" y="4107"/>
                  </a:cubicBezTo>
                  <a:cubicBezTo>
                    <a:pt x="127" y="4103"/>
                    <a:pt x="126" y="4102"/>
                    <a:pt x="122" y="4102"/>
                  </a:cubicBezTo>
                  <a:cubicBezTo>
                    <a:pt x="101" y="4102"/>
                    <a:pt x="0" y="4162"/>
                    <a:pt x="10" y="4291"/>
                  </a:cubicBezTo>
                  <a:cubicBezTo>
                    <a:pt x="21" y="4387"/>
                    <a:pt x="101" y="4453"/>
                    <a:pt x="186" y="4453"/>
                  </a:cubicBezTo>
                  <a:cubicBezTo>
                    <a:pt x="192" y="4453"/>
                    <a:pt x="199" y="4453"/>
                    <a:pt x="206" y="4452"/>
                  </a:cubicBezTo>
                  <a:cubicBezTo>
                    <a:pt x="2395" y="4222"/>
                    <a:pt x="4572" y="2390"/>
                    <a:pt x="5125" y="213"/>
                  </a:cubicBezTo>
                  <a:cubicBezTo>
                    <a:pt x="5148" y="92"/>
                    <a:pt x="5047" y="1"/>
                    <a:pt x="494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7" name="Google Shape;2207;p42"/>
            <p:cNvSpPr/>
            <p:nvPr/>
          </p:nvSpPr>
          <p:spPr>
            <a:xfrm rot="-1608509" flipH="1">
              <a:off x="941677" y="4858344"/>
              <a:ext cx="104573" cy="78198"/>
            </a:xfrm>
            <a:custGeom>
              <a:avLst/>
              <a:gdLst/>
              <a:ahLst/>
              <a:cxnLst/>
              <a:rect l="l" t="t" r="r" b="b"/>
              <a:pathLst>
                <a:path w="4183" h="3128" extrusionOk="0">
                  <a:moveTo>
                    <a:pt x="217" y="1"/>
                  </a:moveTo>
                  <a:cubicBezTo>
                    <a:pt x="129" y="1"/>
                    <a:pt x="39" y="61"/>
                    <a:pt x="39" y="166"/>
                  </a:cubicBezTo>
                  <a:cubicBezTo>
                    <a:pt x="1" y="1822"/>
                    <a:pt x="1469" y="3128"/>
                    <a:pt x="3004" y="3128"/>
                  </a:cubicBezTo>
                  <a:cubicBezTo>
                    <a:pt x="3338" y="3128"/>
                    <a:pt x="3676" y="3065"/>
                    <a:pt x="4002" y="2931"/>
                  </a:cubicBezTo>
                  <a:cubicBezTo>
                    <a:pt x="4182" y="2864"/>
                    <a:pt x="4131" y="2585"/>
                    <a:pt x="3944" y="2585"/>
                  </a:cubicBezTo>
                  <a:cubicBezTo>
                    <a:pt x="3940" y="2585"/>
                    <a:pt x="3936" y="2586"/>
                    <a:pt x="3933" y="2586"/>
                  </a:cubicBezTo>
                  <a:cubicBezTo>
                    <a:pt x="3941" y="2586"/>
                    <a:pt x="3867" y="2592"/>
                    <a:pt x="3740" y="2592"/>
                  </a:cubicBezTo>
                  <a:cubicBezTo>
                    <a:pt x="3518" y="2592"/>
                    <a:pt x="3135" y="2573"/>
                    <a:pt x="2746" y="2471"/>
                  </a:cubicBezTo>
                  <a:cubicBezTo>
                    <a:pt x="891" y="1964"/>
                    <a:pt x="384" y="109"/>
                    <a:pt x="373" y="109"/>
                  </a:cubicBezTo>
                  <a:cubicBezTo>
                    <a:pt x="348" y="35"/>
                    <a:pt x="283" y="1"/>
                    <a:pt x="21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8" name="Google Shape;2208;p42"/>
            <p:cNvSpPr/>
            <p:nvPr/>
          </p:nvSpPr>
          <p:spPr>
            <a:xfrm rot="-1608509" flipH="1">
              <a:off x="1148561" y="4581113"/>
              <a:ext cx="93273" cy="75123"/>
            </a:xfrm>
            <a:custGeom>
              <a:avLst/>
              <a:gdLst/>
              <a:ahLst/>
              <a:cxnLst/>
              <a:rect l="l" t="t" r="r" b="b"/>
              <a:pathLst>
                <a:path w="3731" h="3005" extrusionOk="0">
                  <a:moveTo>
                    <a:pt x="2693" y="1"/>
                  </a:moveTo>
                  <a:cubicBezTo>
                    <a:pt x="1256" y="1"/>
                    <a:pt x="1" y="1528"/>
                    <a:pt x="655" y="2902"/>
                  </a:cubicBezTo>
                  <a:cubicBezTo>
                    <a:pt x="687" y="2972"/>
                    <a:pt x="750" y="3004"/>
                    <a:pt x="813" y="3004"/>
                  </a:cubicBezTo>
                  <a:cubicBezTo>
                    <a:pt x="906" y="3004"/>
                    <a:pt x="1000" y="2934"/>
                    <a:pt x="1000" y="2810"/>
                  </a:cubicBezTo>
                  <a:lnTo>
                    <a:pt x="1000" y="2810"/>
                  </a:lnTo>
                  <a:cubicBezTo>
                    <a:pt x="1000" y="2819"/>
                    <a:pt x="1000" y="2824"/>
                    <a:pt x="999" y="2824"/>
                  </a:cubicBezTo>
                  <a:cubicBezTo>
                    <a:pt x="984" y="2824"/>
                    <a:pt x="891" y="1796"/>
                    <a:pt x="1691" y="1093"/>
                  </a:cubicBezTo>
                  <a:cubicBezTo>
                    <a:pt x="2142" y="664"/>
                    <a:pt x="2722" y="515"/>
                    <a:pt x="3349" y="515"/>
                  </a:cubicBezTo>
                  <a:cubicBezTo>
                    <a:pt x="3395" y="515"/>
                    <a:pt x="3442" y="516"/>
                    <a:pt x="3489" y="517"/>
                  </a:cubicBezTo>
                  <a:cubicBezTo>
                    <a:pt x="3673" y="517"/>
                    <a:pt x="3731" y="264"/>
                    <a:pt x="3558" y="195"/>
                  </a:cubicBezTo>
                  <a:cubicBezTo>
                    <a:pt x="3271" y="61"/>
                    <a:pt x="2979" y="1"/>
                    <a:pt x="269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9" name="Google Shape;2209;p42"/>
            <p:cNvSpPr/>
            <p:nvPr/>
          </p:nvSpPr>
          <p:spPr>
            <a:xfrm rot="-1608509" flipH="1">
              <a:off x="976570" y="4694358"/>
              <a:ext cx="201071" cy="195971"/>
            </a:xfrm>
            <a:custGeom>
              <a:avLst/>
              <a:gdLst/>
              <a:ahLst/>
              <a:cxnLst/>
              <a:rect l="l" t="t" r="r" b="b"/>
              <a:pathLst>
                <a:path w="8043" h="7839" extrusionOk="0">
                  <a:moveTo>
                    <a:pt x="7798" y="1"/>
                  </a:moveTo>
                  <a:cubicBezTo>
                    <a:pt x="7779" y="1"/>
                    <a:pt x="7760" y="2"/>
                    <a:pt x="7743" y="5"/>
                  </a:cubicBezTo>
                  <a:cubicBezTo>
                    <a:pt x="7697" y="16"/>
                    <a:pt x="7628" y="62"/>
                    <a:pt x="7616" y="189"/>
                  </a:cubicBezTo>
                  <a:cubicBezTo>
                    <a:pt x="7558" y="685"/>
                    <a:pt x="7213" y="1238"/>
                    <a:pt x="6706" y="1687"/>
                  </a:cubicBezTo>
                  <a:cubicBezTo>
                    <a:pt x="5934" y="2367"/>
                    <a:pt x="5024" y="2378"/>
                    <a:pt x="4056" y="2390"/>
                  </a:cubicBezTo>
                  <a:cubicBezTo>
                    <a:pt x="3365" y="2413"/>
                    <a:pt x="2651" y="2413"/>
                    <a:pt x="1948" y="2666"/>
                  </a:cubicBezTo>
                  <a:cubicBezTo>
                    <a:pt x="1210" y="2943"/>
                    <a:pt x="657" y="3392"/>
                    <a:pt x="346" y="3980"/>
                  </a:cubicBezTo>
                  <a:cubicBezTo>
                    <a:pt x="81" y="4498"/>
                    <a:pt x="1" y="5120"/>
                    <a:pt x="139" y="5742"/>
                  </a:cubicBezTo>
                  <a:cubicBezTo>
                    <a:pt x="369" y="6802"/>
                    <a:pt x="1280" y="7839"/>
                    <a:pt x="2558" y="7839"/>
                  </a:cubicBezTo>
                  <a:cubicBezTo>
                    <a:pt x="2627" y="7839"/>
                    <a:pt x="2697" y="7839"/>
                    <a:pt x="2777" y="7827"/>
                  </a:cubicBezTo>
                  <a:cubicBezTo>
                    <a:pt x="3376" y="7770"/>
                    <a:pt x="3883" y="7562"/>
                    <a:pt x="4240" y="7205"/>
                  </a:cubicBezTo>
                  <a:cubicBezTo>
                    <a:pt x="4551" y="6894"/>
                    <a:pt x="4747" y="6491"/>
                    <a:pt x="4770" y="6053"/>
                  </a:cubicBezTo>
                  <a:cubicBezTo>
                    <a:pt x="4816" y="5397"/>
                    <a:pt x="4459" y="4648"/>
                    <a:pt x="3572" y="4440"/>
                  </a:cubicBezTo>
                  <a:cubicBezTo>
                    <a:pt x="3490" y="4423"/>
                    <a:pt x="3402" y="4414"/>
                    <a:pt x="3312" y="4414"/>
                  </a:cubicBezTo>
                  <a:cubicBezTo>
                    <a:pt x="3051" y="4414"/>
                    <a:pt x="2773" y="4487"/>
                    <a:pt x="2558" y="4625"/>
                  </a:cubicBezTo>
                  <a:cubicBezTo>
                    <a:pt x="2339" y="4751"/>
                    <a:pt x="2213" y="4947"/>
                    <a:pt x="2167" y="5166"/>
                  </a:cubicBezTo>
                  <a:cubicBezTo>
                    <a:pt x="2063" y="5650"/>
                    <a:pt x="2328" y="5938"/>
                    <a:pt x="2478" y="6076"/>
                  </a:cubicBezTo>
                  <a:cubicBezTo>
                    <a:pt x="2650" y="6231"/>
                    <a:pt x="2866" y="6313"/>
                    <a:pt x="3028" y="6313"/>
                  </a:cubicBezTo>
                  <a:cubicBezTo>
                    <a:pt x="3072" y="6313"/>
                    <a:pt x="3112" y="6307"/>
                    <a:pt x="3146" y="6295"/>
                  </a:cubicBezTo>
                  <a:cubicBezTo>
                    <a:pt x="3204" y="6272"/>
                    <a:pt x="3227" y="6226"/>
                    <a:pt x="3250" y="6168"/>
                  </a:cubicBezTo>
                  <a:cubicBezTo>
                    <a:pt x="3261" y="6053"/>
                    <a:pt x="3192" y="5973"/>
                    <a:pt x="3077" y="5950"/>
                  </a:cubicBezTo>
                  <a:cubicBezTo>
                    <a:pt x="2789" y="5915"/>
                    <a:pt x="2558" y="5708"/>
                    <a:pt x="2512" y="5431"/>
                  </a:cubicBezTo>
                  <a:cubicBezTo>
                    <a:pt x="2478" y="5189"/>
                    <a:pt x="2616" y="4982"/>
                    <a:pt x="2869" y="4878"/>
                  </a:cubicBezTo>
                  <a:cubicBezTo>
                    <a:pt x="3039" y="4806"/>
                    <a:pt x="3197" y="4775"/>
                    <a:pt x="3342" y="4775"/>
                  </a:cubicBezTo>
                  <a:cubicBezTo>
                    <a:pt x="3731" y="4775"/>
                    <a:pt x="4027" y="4998"/>
                    <a:pt x="4194" y="5258"/>
                  </a:cubicBezTo>
                  <a:cubicBezTo>
                    <a:pt x="4482" y="5719"/>
                    <a:pt x="4494" y="6445"/>
                    <a:pt x="3941" y="6952"/>
                  </a:cubicBezTo>
                  <a:cubicBezTo>
                    <a:pt x="3572" y="7263"/>
                    <a:pt x="3157" y="7424"/>
                    <a:pt x="2639" y="7436"/>
                  </a:cubicBezTo>
                  <a:lnTo>
                    <a:pt x="2581" y="7436"/>
                  </a:lnTo>
                  <a:cubicBezTo>
                    <a:pt x="1752" y="7436"/>
                    <a:pt x="1015" y="6929"/>
                    <a:pt x="669" y="6111"/>
                  </a:cubicBezTo>
                  <a:cubicBezTo>
                    <a:pt x="289" y="5235"/>
                    <a:pt x="462" y="4279"/>
                    <a:pt x="1118" y="3611"/>
                  </a:cubicBezTo>
                  <a:cubicBezTo>
                    <a:pt x="1936" y="2770"/>
                    <a:pt x="2916" y="2758"/>
                    <a:pt x="3964" y="2747"/>
                  </a:cubicBezTo>
                  <a:cubicBezTo>
                    <a:pt x="4713" y="2724"/>
                    <a:pt x="5496" y="2712"/>
                    <a:pt x="6222" y="2401"/>
                  </a:cubicBezTo>
                  <a:cubicBezTo>
                    <a:pt x="7109" y="2009"/>
                    <a:pt x="7708" y="1272"/>
                    <a:pt x="8008" y="235"/>
                  </a:cubicBezTo>
                  <a:cubicBezTo>
                    <a:pt x="8042" y="166"/>
                    <a:pt x="8008" y="97"/>
                    <a:pt x="7950" y="39"/>
                  </a:cubicBezTo>
                  <a:cubicBezTo>
                    <a:pt x="7916" y="13"/>
                    <a:pt x="7855" y="1"/>
                    <a:pt x="7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10" name="Google Shape;2210;p42"/>
          <p:cNvGrpSpPr/>
          <p:nvPr/>
        </p:nvGrpSpPr>
        <p:grpSpPr>
          <a:xfrm flipH="1">
            <a:off x="1002682" y="581805"/>
            <a:ext cx="1151809" cy="1628119"/>
            <a:chOff x="7443636" y="3805766"/>
            <a:chExt cx="863857" cy="1221089"/>
          </a:xfrm>
        </p:grpSpPr>
        <p:sp>
          <p:nvSpPr>
            <p:cNvPr id="2211" name="Google Shape;2211;p42"/>
            <p:cNvSpPr/>
            <p:nvPr/>
          </p:nvSpPr>
          <p:spPr>
            <a:xfrm>
              <a:off x="7444453" y="3805944"/>
              <a:ext cx="754159" cy="1220556"/>
            </a:xfrm>
            <a:custGeom>
              <a:avLst/>
              <a:gdLst/>
              <a:ahLst/>
              <a:cxnLst/>
              <a:rect l="l" t="t" r="r" b="b"/>
              <a:pathLst>
                <a:path w="21223" h="34348" extrusionOk="0">
                  <a:moveTo>
                    <a:pt x="17154" y="1"/>
                  </a:moveTo>
                  <a:cubicBezTo>
                    <a:pt x="15732" y="1"/>
                    <a:pt x="14383" y="835"/>
                    <a:pt x="13803" y="2230"/>
                  </a:cubicBezTo>
                  <a:lnTo>
                    <a:pt x="6268" y="20168"/>
                  </a:lnTo>
                  <a:cubicBezTo>
                    <a:pt x="3664" y="20537"/>
                    <a:pt x="1464" y="22299"/>
                    <a:pt x="565" y="24776"/>
                  </a:cubicBezTo>
                  <a:cubicBezTo>
                    <a:pt x="381" y="25272"/>
                    <a:pt x="266" y="25779"/>
                    <a:pt x="197" y="26297"/>
                  </a:cubicBezTo>
                  <a:cubicBezTo>
                    <a:pt x="174" y="26481"/>
                    <a:pt x="151" y="26666"/>
                    <a:pt x="139" y="26838"/>
                  </a:cubicBezTo>
                  <a:cubicBezTo>
                    <a:pt x="1" y="29765"/>
                    <a:pt x="1648" y="32484"/>
                    <a:pt x="4310" y="33705"/>
                  </a:cubicBezTo>
                  <a:cubicBezTo>
                    <a:pt x="4367" y="33739"/>
                    <a:pt x="4436" y="33762"/>
                    <a:pt x="4505" y="33797"/>
                  </a:cubicBezTo>
                  <a:cubicBezTo>
                    <a:pt x="5394" y="34168"/>
                    <a:pt x="6324" y="34347"/>
                    <a:pt x="7246" y="34347"/>
                  </a:cubicBezTo>
                  <a:cubicBezTo>
                    <a:pt x="9385" y="34347"/>
                    <a:pt x="11473" y="33383"/>
                    <a:pt x="12858" y="31620"/>
                  </a:cubicBezTo>
                  <a:cubicBezTo>
                    <a:pt x="14828" y="29108"/>
                    <a:pt x="14886" y="25571"/>
                    <a:pt x="12985" y="22991"/>
                  </a:cubicBezTo>
                  <a:lnTo>
                    <a:pt x="17835" y="11412"/>
                  </a:lnTo>
                  <a:lnTo>
                    <a:pt x="20485" y="5087"/>
                  </a:lnTo>
                  <a:cubicBezTo>
                    <a:pt x="21222" y="3371"/>
                    <a:pt x="20554" y="1378"/>
                    <a:pt x="18929" y="456"/>
                  </a:cubicBezTo>
                  <a:cubicBezTo>
                    <a:pt x="18803" y="398"/>
                    <a:pt x="18688" y="329"/>
                    <a:pt x="18561" y="283"/>
                  </a:cubicBezTo>
                  <a:cubicBezTo>
                    <a:pt x="18101" y="92"/>
                    <a:pt x="17624" y="1"/>
                    <a:pt x="1715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2" name="Google Shape;2212;p42"/>
            <p:cNvSpPr/>
            <p:nvPr/>
          </p:nvSpPr>
          <p:spPr>
            <a:xfrm rot="-1337007">
              <a:off x="8089950" y="4477264"/>
              <a:ext cx="201065" cy="126510"/>
            </a:xfrm>
            <a:custGeom>
              <a:avLst/>
              <a:gdLst/>
              <a:ahLst/>
              <a:cxnLst/>
              <a:rect l="l" t="t" r="r" b="b"/>
              <a:pathLst>
                <a:path w="5658" h="3560" extrusionOk="0">
                  <a:moveTo>
                    <a:pt x="2459" y="0"/>
                  </a:moveTo>
                  <a:cubicBezTo>
                    <a:pt x="1450" y="0"/>
                    <a:pt x="596" y="390"/>
                    <a:pt x="105" y="914"/>
                  </a:cubicBezTo>
                  <a:cubicBezTo>
                    <a:pt x="82" y="937"/>
                    <a:pt x="59" y="971"/>
                    <a:pt x="24" y="1006"/>
                  </a:cubicBezTo>
                  <a:cubicBezTo>
                    <a:pt x="1" y="1029"/>
                    <a:pt x="24" y="1075"/>
                    <a:pt x="59" y="1087"/>
                  </a:cubicBezTo>
                  <a:cubicBezTo>
                    <a:pt x="2086" y="1432"/>
                    <a:pt x="2697" y="2630"/>
                    <a:pt x="3123" y="3057"/>
                  </a:cubicBezTo>
                  <a:lnTo>
                    <a:pt x="3227" y="3160"/>
                  </a:lnTo>
                  <a:cubicBezTo>
                    <a:pt x="3487" y="3427"/>
                    <a:pt x="3835" y="3559"/>
                    <a:pt x="4184" y="3559"/>
                  </a:cubicBezTo>
                  <a:cubicBezTo>
                    <a:pt x="4530" y="3559"/>
                    <a:pt x="4876" y="3430"/>
                    <a:pt x="5139" y="3172"/>
                  </a:cubicBezTo>
                  <a:cubicBezTo>
                    <a:pt x="5531" y="2803"/>
                    <a:pt x="5658" y="2239"/>
                    <a:pt x="5450" y="1755"/>
                  </a:cubicBezTo>
                  <a:cubicBezTo>
                    <a:pt x="5128" y="868"/>
                    <a:pt x="3987" y="61"/>
                    <a:pt x="2628" y="4"/>
                  </a:cubicBezTo>
                  <a:cubicBezTo>
                    <a:pt x="2571" y="1"/>
                    <a:pt x="2515" y="0"/>
                    <a:pt x="245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3" name="Google Shape;2213;p42"/>
            <p:cNvSpPr/>
            <p:nvPr/>
          </p:nvSpPr>
          <p:spPr>
            <a:xfrm rot="-712510">
              <a:off x="8099164" y="4681799"/>
              <a:ext cx="107708" cy="153727"/>
            </a:xfrm>
            <a:custGeom>
              <a:avLst/>
              <a:gdLst/>
              <a:ahLst/>
              <a:cxnLst/>
              <a:rect l="l" t="t" r="r" b="b"/>
              <a:pathLst>
                <a:path w="3031" h="4326" extrusionOk="0">
                  <a:moveTo>
                    <a:pt x="168" y="1"/>
                  </a:moveTo>
                  <a:cubicBezTo>
                    <a:pt x="31" y="1"/>
                    <a:pt x="313" y="445"/>
                    <a:pt x="404" y="969"/>
                  </a:cubicBezTo>
                  <a:lnTo>
                    <a:pt x="438" y="1176"/>
                  </a:lnTo>
                  <a:cubicBezTo>
                    <a:pt x="565" y="1844"/>
                    <a:pt x="323" y="2328"/>
                    <a:pt x="243" y="2708"/>
                  </a:cubicBezTo>
                  <a:lnTo>
                    <a:pt x="243" y="2697"/>
                  </a:lnTo>
                  <a:lnTo>
                    <a:pt x="243" y="2697"/>
                  </a:lnTo>
                  <a:cubicBezTo>
                    <a:pt x="1" y="3296"/>
                    <a:pt x="289" y="3987"/>
                    <a:pt x="888" y="4241"/>
                  </a:cubicBezTo>
                  <a:lnTo>
                    <a:pt x="911" y="4252"/>
                  </a:lnTo>
                  <a:cubicBezTo>
                    <a:pt x="1045" y="4302"/>
                    <a:pt x="1184" y="4326"/>
                    <a:pt x="1322" y="4326"/>
                  </a:cubicBezTo>
                  <a:cubicBezTo>
                    <a:pt x="1502" y="4326"/>
                    <a:pt x="1680" y="4285"/>
                    <a:pt x="1844" y="4206"/>
                  </a:cubicBezTo>
                  <a:cubicBezTo>
                    <a:pt x="1902" y="4183"/>
                    <a:pt x="1959" y="4148"/>
                    <a:pt x="2017" y="4114"/>
                  </a:cubicBezTo>
                  <a:cubicBezTo>
                    <a:pt x="2201" y="3987"/>
                    <a:pt x="2339" y="3803"/>
                    <a:pt x="2432" y="3595"/>
                  </a:cubicBezTo>
                  <a:lnTo>
                    <a:pt x="2466" y="3515"/>
                  </a:lnTo>
                  <a:cubicBezTo>
                    <a:pt x="3031" y="2040"/>
                    <a:pt x="2017" y="208"/>
                    <a:pt x="208" y="1"/>
                  </a:cubicBezTo>
                  <a:lnTo>
                    <a:pt x="173" y="1"/>
                  </a:ln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7443636" y="3805766"/>
              <a:ext cx="754550" cy="1221089"/>
            </a:xfrm>
            <a:custGeom>
              <a:avLst/>
              <a:gdLst/>
              <a:ahLst/>
              <a:cxnLst/>
              <a:rect l="l" t="t" r="r" b="b"/>
              <a:pathLst>
                <a:path w="21234" h="34363" extrusionOk="0">
                  <a:moveTo>
                    <a:pt x="17154" y="1"/>
                  </a:moveTo>
                  <a:cubicBezTo>
                    <a:pt x="15729" y="1"/>
                    <a:pt x="14382" y="839"/>
                    <a:pt x="13803" y="2224"/>
                  </a:cubicBezTo>
                  <a:lnTo>
                    <a:pt x="6268" y="20173"/>
                  </a:lnTo>
                  <a:cubicBezTo>
                    <a:pt x="3664" y="20542"/>
                    <a:pt x="1475" y="22304"/>
                    <a:pt x="565" y="24781"/>
                  </a:cubicBezTo>
                  <a:cubicBezTo>
                    <a:pt x="381" y="25288"/>
                    <a:pt x="266" y="25784"/>
                    <a:pt x="197" y="26302"/>
                  </a:cubicBezTo>
                  <a:cubicBezTo>
                    <a:pt x="174" y="26498"/>
                    <a:pt x="162" y="26671"/>
                    <a:pt x="151" y="26855"/>
                  </a:cubicBezTo>
                  <a:cubicBezTo>
                    <a:pt x="1" y="29758"/>
                    <a:pt x="1671" y="32523"/>
                    <a:pt x="4310" y="33721"/>
                  </a:cubicBezTo>
                  <a:cubicBezTo>
                    <a:pt x="4379" y="33744"/>
                    <a:pt x="4436" y="33779"/>
                    <a:pt x="4505" y="33814"/>
                  </a:cubicBezTo>
                  <a:cubicBezTo>
                    <a:pt x="5402" y="34186"/>
                    <a:pt x="6332" y="34363"/>
                    <a:pt x="7248" y="34363"/>
                  </a:cubicBezTo>
                  <a:cubicBezTo>
                    <a:pt x="10039" y="34363"/>
                    <a:pt x="12695" y="32721"/>
                    <a:pt x="13849" y="29989"/>
                  </a:cubicBezTo>
                  <a:cubicBezTo>
                    <a:pt x="14828" y="27673"/>
                    <a:pt x="14494" y="25012"/>
                    <a:pt x="12996" y="22984"/>
                  </a:cubicBezTo>
                  <a:lnTo>
                    <a:pt x="20496" y="5081"/>
                  </a:lnTo>
                  <a:cubicBezTo>
                    <a:pt x="21234" y="3353"/>
                    <a:pt x="20565" y="1348"/>
                    <a:pt x="18941" y="461"/>
                  </a:cubicBezTo>
                  <a:cubicBezTo>
                    <a:pt x="18826" y="403"/>
                    <a:pt x="18699" y="346"/>
                    <a:pt x="18572" y="288"/>
                  </a:cubicBezTo>
                  <a:cubicBezTo>
                    <a:pt x="18108" y="93"/>
                    <a:pt x="17626" y="1"/>
                    <a:pt x="171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7479667" y="3841157"/>
              <a:ext cx="678825" cy="1150375"/>
            </a:xfrm>
            <a:custGeom>
              <a:avLst/>
              <a:gdLst/>
              <a:ahLst/>
              <a:cxnLst/>
              <a:rect l="l" t="t" r="r" b="b"/>
              <a:pathLst>
                <a:path w="19103" h="32373" extrusionOk="0">
                  <a:moveTo>
                    <a:pt x="16136" y="1"/>
                  </a:moveTo>
                  <a:cubicBezTo>
                    <a:pt x="15101" y="1"/>
                    <a:pt x="14125" y="610"/>
                    <a:pt x="13710" y="1619"/>
                  </a:cubicBezTo>
                  <a:lnTo>
                    <a:pt x="6164" y="19603"/>
                  </a:lnTo>
                  <a:cubicBezTo>
                    <a:pt x="6026" y="19914"/>
                    <a:pt x="5761" y="20110"/>
                    <a:pt x="5427" y="20156"/>
                  </a:cubicBezTo>
                  <a:cubicBezTo>
                    <a:pt x="3169" y="20467"/>
                    <a:pt x="1279" y="21988"/>
                    <a:pt x="484" y="24131"/>
                  </a:cubicBezTo>
                  <a:cubicBezTo>
                    <a:pt x="346" y="24523"/>
                    <a:pt x="243" y="24937"/>
                    <a:pt x="185" y="25341"/>
                  </a:cubicBezTo>
                  <a:cubicBezTo>
                    <a:pt x="150" y="25525"/>
                    <a:pt x="139" y="25698"/>
                    <a:pt x="127" y="25882"/>
                  </a:cubicBezTo>
                  <a:cubicBezTo>
                    <a:pt x="1" y="28347"/>
                    <a:pt x="1360" y="30755"/>
                    <a:pt x="3710" y="31815"/>
                  </a:cubicBezTo>
                  <a:cubicBezTo>
                    <a:pt x="3768" y="31850"/>
                    <a:pt x="3826" y="31861"/>
                    <a:pt x="3883" y="31896"/>
                  </a:cubicBezTo>
                  <a:cubicBezTo>
                    <a:pt x="4641" y="32214"/>
                    <a:pt x="5443" y="32373"/>
                    <a:pt x="6244" y="32373"/>
                  </a:cubicBezTo>
                  <a:cubicBezTo>
                    <a:pt x="7039" y="32373"/>
                    <a:pt x="7832" y="32217"/>
                    <a:pt x="8584" y="31907"/>
                  </a:cubicBezTo>
                  <a:cubicBezTo>
                    <a:pt x="10104" y="31285"/>
                    <a:pt x="11291" y="30122"/>
                    <a:pt x="11925" y="28612"/>
                  </a:cubicBezTo>
                  <a:cubicBezTo>
                    <a:pt x="12777" y="26608"/>
                    <a:pt x="12466" y="24269"/>
                    <a:pt x="11153" y="22530"/>
                  </a:cubicBezTo>
                  <a:cubicBezTo>
                    <a:pt x="10968" y="22288"/>
                    <a:pt x="10934" y="21942"/>
                    <a:pt x="11061" y="21642"/>
                  </a:cubicBezTo>
                  <a:lnTo>
                    <a:pt x="18572" y="3728"/>
                  </a:lnTo>
                  <a:cubicBezTo>
                    <a:pt x="19102" y="2437"/>
                    <a:pt x="18630" y="986"/>
                    <a:pt x="17455" y="341"/>
                  </a:cubicBezTo>
                  <a:cubicBezTo>
                    <a:pt x="17362" y="294"/>
                    <a:pt x="17270" y="248"/>
                    <a:pt x="17178" y="214"/>
                  </a:cubicBezTo>
                  <a:cubicBezTo>
                    <a:pt x="16837" y="69"/>
                    <a:pt x="16483" y="1"/>
                    <a:pt x="16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7919751" y="3841584"/>
              <a:ext cx="239541" cy="243806"/>
            </a:xfrm>
            <a:custGeom>
              <a:avLst/>
              <a:gdLst/>
              <a:ahLst/>
              <a:cxnLst/>
              <a:rect l="l" t="t" r="r" b="b"/>
              <a:pathLst>
                <a:path w="6741" h="6861" extrusionOk="0">
                  <a:moveTo>
                    <a:pt x="3769" y="0"/>
                  </a:moveTo>
                  <a:cubicBezTo>
                    <a:pt x="2738" y="0"/>
                    <a:pt x="1760" y="609"/>
                    <a:pt x="1337" y="1619"/>
                  </a:cubicBezTo>
                  <a:lnTo>
                    <a:pt x="0" y="4822"/>
                  </a:lnTo>
                  <a:lnTo>
                    <a:pt x="4885" y="6861"/>
                  </a:lnTo>
                  <a:lnTo>
                    <a:pt x="6210" y="3704"/>
                  </a:lnTo>
                  <a:cubicBezTo>
                    <a:pt x="6740" y="2425"/>
                    <a:pt x="6245" y="974"/>
                    <a:pt x="5081" y="340"/>
                  </a:cubicBezTo>
                  <a:cubicBezTo>
                    <a:pt x="5000" y="294"/>
                    <a:pt x="4897" y="248"/>
                    <a:pt x="4805" y="213"/>
                  </a:cubicBezTo>
                  <a:cubicBezTo>
                    <a:pt x="4466" y="69"/>
                    <a:pt x="4115" y="0"/>
                    <a:pt x="376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7443636" y="4211844"/>
              <a:ext cx="634193" cy="814995"/>
            </a:xfrm>
            <a:custGeom>
              <a:avLst/>
              <a:gdLst/>
              <a:ahLst/>
              <a:cxnLst/>
              <a:rect l="l" t="t" r="r" b="b"/>
              <a:pathLst>
                <a:path w="17847" h="22935" extrusionOk="0">
                  <a:moveTo>
                    <a:pt x="17846" y="1"/>
                  </a:moveTo>
                  <a:lnTo>
                    <a:pt x="17846" y="1"/>
                  </a:lnTo>
                  <a:cubicBezTo>
                    <a:pt x="17524" y="47"/>
                    <a:pt x="17213" y="116"/>
                    <a:pt x="16913" y="220"/>
                  </a:cubicBezTo>
                  <a:cubicBezTo>
                    <a:pt x="16810" y="266"/>
                    <a:pt x="16729" y="289"/>
                    <a:pt x="16637" y="335"/>
                  </a:cubicBezTo>
                  <a:lnTo>
                    <a:pt x="12075" y="11222"/>
                  </a:lnTo>
                  <a:cubicBezTo>
                    <a:pt x="11936" y="11521"/>
                    <a:pt x="11982" y="11867"/>
                    <a:pt x="12167" y="12109"/>
                  </a:cubicBezTo>
                  <a:cubicBezTo>
                    <a:pt x="13480" y="13837"/>
                    <a:pt x="13768" y="16176"/>
                    <a:pt x="12939" y="18169"/>
                  </a:cubicBezTo>
                  <a:cubicBezTo>
                    <a:pt x="12305" y="19678"/>
                    <a:pt x="11107" y="20853"/>
                    <a:pt x="9598" y="21475"/>
                  </a:cubicBezTo>
                  <a:cubicBezTo>
                    <a:pt x="8850" y="21789"/>
                    <a:pt x="8060" y="21945"/>
                    <a:pt x="7269" y="21945"/>
                  </a:cubicBezTo>
                  <a:cubicBezTo>
                    <a:pt x="6464" y="21945"/>
                    <a:pt x="5659" y="21784"/>
                    <a:pt x="4897" y="21464"/>
                  </a:cubicBezTo>
                  <a:cubicBezTo>
                    <a:pt x="4840" y="21429"/>
                    <a:pt x="4782" y="21418"/>
                    <a:pt x="4724" y="21383"/>
                  </a:cubicBezTo>
                  <a:cubicBezTo>
                    <a:pt x="2386" y="20323"/>
                    <a:pt x="1015" y="17915"/>
                    <a:pt x="1141" y="15450"/>
                  </a:cubicBezTo>
                  <a:cubicBezTo>
                    <a:pt x="1153" y="15266"/>
                    <a:pt x="1176" y="15093"/>
                    <a:pt x="1199" y="14909"/>
                  </a:cubicBezTo>
                  <a:cubicBezTo>
                    <a:pt x="994" y="14869"/>
                    <a:pt x="790" y="14851"/>
                    <a:pt x="574" y="14851"/>
                  </a:cubicBezTo>
                  <a:cubicBezTo>
                    <a:pt x="474" y="14851"/>
                    <a:pt x="372" y="14855"/>
                    <a:pt x="266" y="14862"/>
                  </a:cubicBezTo>
                  <a:cubicBezTo>
                    <a:pt x="231" y="14862"/>
                    <a:pt x="220" y="14874"/>
                    <a:pt x="197" y="14874"/>
                  </a:cubicBezTo>
                  <a:cubicBezTo>
                    <a:pt x="174" y="15070"/>
                    <a:pt x="162" y="15243"/>
                    <a:pt x="151" y="15427"/>
                  </a:cubicBezTo>
                  <a:cubicBezTo>
                    <a:pt x="1" y="18330"/>
                    <a:pt x="1671" y="21095"/>
                    <a:pt x="4310" y="22293"/>
                  </a:cubicBezTo>
                  <a:cubicBezTo>
                    <a:pt x="4379" y="22316"/>
                    <a:pt x="4436" y="22351"/>
                    <a:pt x="4505" y="22386"/>
                  </a:cubicBezTo>
                  <a:cubicBezTo>
                    <a:pt x="5402" y="22758"/>
                    <a:pt x="6332" y="22935"/>
                    <a:pt x="7248" y="22935"/>
                  </a:cubicBezTo>
                  <a:cubicBezTo>
                    <a:pt x="10039" y="22935"/>
                    <a:pt x="12695" y="21293"/>
                    <a:pt x="13849" y="18561"/>
                  </a:cubicBezTo>
                  <a:cubicBezTo>
                    <a:pt x="14828" y="16245"/>
                    <a:pt x="14494" y="13584"/>
                    <a:pt x="12996" y="11579"/>
                  </a:cubicBezTo>
                  <a:lnTo>
                    <a:pt x="17846" y="1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8" name="Google Shape;2218;p42"/>
            <p:cNvSpPr/>
            <p:nvPr/>
          </p:nvSpPr>
          <p:spPr>
            <a:xfrm>
              <a:off x="7479667" y="4223321"/>
              <a:ext cx="554772" cy="768196"/>
            </a:xfrm>
            <a:custGeom>
              <a:avLst/>
              <a:gdLst/>
              <a:ahLst/>
              <a:cxnLst/>
              <a:rect l="l" t="t" r="r" b="b"/>
              <a:pathLst>
                <a:path w="15612" h="21618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058" y="242"/>
                    <a:pt x="14563" y="634"/>
                    <a:pt x="14114" y="1003"/>
                  </a:cubicBezTo>
                  <a:cubicBezTo>
                    <a:pt x="12120" y="2673"/>
                    <a:pt x="11245" y="5196"/>
                    <a:pt x="10427" y="7581"/>
                  </a:cubicBezTo>
                  <a:cubicBezTo>
                    <a:pt x="9713" y="9643"/>
                    <a:pt x="9402" y="11636"/>
                    <a:pt x="9793" y="13779"/>
                  </a:cubicBezTo>
                  <a:cubicBezTo>
                    <a:pt x="10200" y="15980"/>
                    <a:pt x="8715" y="17860"/>
                    <a:pt x="6402" y="17860"/>
                  </a:cubicBezTo>
                  <a:cubicBezTo>
                    <a:pt x="6354" y="17860"/>
                    <a:pt x="6305" y="17859"/>
                    <a:pt x="6256" y="17857"/>
                  </a:cubicBezTo>
                  <a:cubicBezTo>
                    <a:pt x="3779" y="17765"/>
                    <a:pt x="2512" y="15012"/>
                    <a:pt x="185" y="14586"/>
                  </a:cubicBezTo>
                  <a:cubicBezTo>
                    <a:pt x="150" y="14770"/>
                    <a:pt x="139" y="14943"/>
                    <a:pt x="127" y="15127"/>
                  </a:cubicBezTo>
                  <a:cubicBezTo>
                    <a:pt x="1" y="17592"/>
                    <a:pt x="1360" y="20000"/>
                    <a:pt x="3710" y="21060"/>
                  </a:cubicBezTo>
                  <a:cubicBezTo>
                    <a:pt x="3768" y="21095"/>
                    <a:pt x="3826" y="21106"/>
                    <a:pt x="3883" y="21141"/>
                  </a:cubicBezTo>
                  <a:cubicBezTo>
                    <a:pt x="4641" y="21459"/>
                    <a:pt x="5443" y="21618"/>
                    <a:pt x="6244" y="21618"/>
                  </a:cubicBezTo>
                  <a:cubicBezTo>
                    <a:pt x="7039" y="21618"/>
                    <a:pt x="7832" y="21462"/>
                    <a:pt x="8584" y="21152"/>
                  </a:cubicBezTo>
                  <a:cubicBezTo>
                    <a:pt x="12351" y="19620"/>
                    <a:pt x="13549" y="14954"/>
                    <a:pt x="11141" y="11775"/>
                  </a:cubicBezTo>
                  <a:cubicBezTo>
                    <a:pt x="10957" y="11533"/>
                    <a:pt x="10911" y="11187"/>
                    <a:pt x="11038" y="10887"/>
                  </a:cubicBezTo>
                  <a:lnTo>
                    <a:pt x="15611" y="0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9" name="Google Shape;2219;p42"/>
            <p:cNvSpPr/>
            <p:nvPr/>
          </p:nvSpPr>
          <p:spPr>
            <a:xfrm>
              <a:off x="7494804" y="4704481"/>
              <a:ext cx="137982" cy="79421"/>
            </a:xfrm>
            <a:custGeom>
              <a:avLst/>
              <a:gdLst/>
              <a:ahLst/>
              <a:cxnLst/>
              <a:rect l="l" t="t" r="r" b="b"/>
              <a:pathLst>
                <a:path w="3883" h="2235" extrusionOk="0">
                  <a:moveTo>
                    <a:pt x="1650" y="0"/>
                  </a:moveTo>
                  <a:cubicBezTo>
                    <a:pt x="1426" y="0"/>
                    <a:pt x="1209" y="42"/>
                    <a:pt x="1015" y="134"/>
                  </a:cubicBezTo>
                  <a:cubicBezTo>
                    <a:pt x="1" y="607"/>
                    <a:pt x="888" y="2035"/>
                    <a:pt x="2409" y="2220"/>
                  </a:cubicBezTo>
                  <a:cubicBezTo>
                    <a:pt x="2491" y="2230"/>
                    <a:pt x="2570" y="2235"/>
                    <a:pt x="2644" y="2235"/>
                  </a:cubicBezTo>
                  <a:cubicBezTo>
                    <a:pt x="3579" y="2235"/>
                    <a:pt x="3882" y="1469"/>
                    <a:pt x="3434" y="872"/>
                  </a:cubicBezTo>
                  <a:cubicBezTo>
                    <a:pt x="3054" y="371"/>
                    <a:pt x="2319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0" name="Google Shape;2220;p42"/>
            <p:cNvSpPr/>
            <p:nvPr/>
          </p:nvSpPr>
          <p:spPr>
            <a:xfrm>
              <a:off x="7749438" y="4806996"/>
              <a:ext cx="126611" cy="80131"/>
            </a:xfrm>
            <a:custGeom>
              <a:avLst/>
              <a:gdLst/>
              <a:ahLst/>
              <a:cxnLst/>
              <a:rect l="l" t="t" r="r" b="b"/>
              <a:pathLst>
                <a:path w="3563" h="2255" extrusionOk="0">
                  <a:moveTo>
                    <a:pt x="1341" y="1"/>
                  </a:moveTo>
                  <a:cubicBezTo>
                    <a:pt x="1265" y="1"/>
                    <a:pt x="1191" y="5"/>
                    <a:pt x="1118" y="14"/>
                  </a:cubicBezTo>
                  <a:cubicBezTo>
                    <a:pt x="300" y="118"/>
                    <a:pt x="1" y="982"/>
                    <a:pt x="876" y="1685"/>
                  </a:cubicBezTo>
                  <a:cubicBezTo>
                    <a:pt x="1358" y="2078"/>
                    <a:pt x="1910" y="2254"/>
                    <a:pt x="2375" y="2254"/>
                  </a:cubicBezTo>
                  <a:cubicBezTo>
                    <a:pt x="3066" y="2254"/>
                    <a:pt x="3562" y="1865"/>
                    <a:pt x="3342" y="1224"/>
                  </a:cubicBezTo>
                  <a:cubicBezTo>
                    <a:pt x="3079" y="478"/>
                    <a:pt x="2127" y="1"/>
                    <a:pt x="1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1" name="Google Shape;2221;p42"/>
            <p:cNvSpPr/>
            <p:nvPr/>
          </p:nvSpPr>
          <p:spPr>
            <a:xfrm>
              <a:off x="7963955" y="3993845"/>
              <a:ext cx="123662" cy="58810"/>
            </a:xfrm>
            <a:custGeom>
              <a:avLst/>
              <a:gdLst/>
              <a:ahLst/>
              <a:cxnLst/>
              <a:rect l="l" t="t" r="r" b="b"/>
              <a:pathLst>
                <a:path w="3480" h="1655" extrusionOk="0">
                  <a:moveTo>
                    <a:pt x="209" y="0"/>
                  </a:moveTo>
                  <a:cubicBezTo>
                    <a:pt x="142" y="0"/>
                    <a:pt x="72" y="45"/>
                    <a:pt x="47" y="122"/>
                  </a:cubicBezTo>
                  <a:cubicBezTo>
                    <a:pt x="1" y="203"/>
                    <a:pt x="47" y="318"/>
                    <a:pt x="150" y="352"/>
                  </a:cubicBezTo>
                  <a:lnTo>
                    <a:pt x="3215" y="1643"/>
                  </a:lnTo>
                  <a:cubicBezTo>
                    <a:pt x="3250" y="1654"/>
                    <a:pt x="3261" y="1654"/>
                    <a:pt x="3296" y="1654"/>
                  </a:cubicBezTo>
                  <a:cubicBezTo>
                    <a:pt x="3365" y="1654"/>
                    <a:pt x="3434" y="1620"/>
                    <a:pt x="3457" y="1539"/>
                  </a:cubicBezTo>
                  <a:cubicBezTo>
                    <a:pt x="3480" y="1458"/>
                    <a:pt x="3434" y="1355"/>
                    <a:pt x="3353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2" name="Google Shape;2222;p42"/>
            <p:cNvSpPr/>
            <p:nvPr/>
          </p:nvSpPr>
          <p:spPr>
            <a:xfrm>
              <a:off x="7981579" y="4064415"/>
              <a:ext cx="85177" cy="42678"/>
            </a:xfrm>
            <a:custGeom>
              <a:avLst/>
              <a:gdLst/>
              <a:ahLst/>
              <a:cxnLst/>
              <a:rect l="l" t="t" r="r" b="b"/>
              <a:pathLst>
                <a:path w="2397" h="1201" extrusionOk="0">
                  <a:moveTo>
                    <a:pt x="205" y="1"/>
                  </a:moveTo>
                  <a:cubicBezTo>
                    <a:pt x="133" y="1"/>
                    <a:pt x="63" y="40"/>
                    <a:pt x="46" y="117"/>
                  </a:cubicBezTo>
                  <a:cubicBezTo>
                    <a:pt x="0" y="210"/>
                    <a:pt x="46" y="325"/>
                    <a:pt x="138" y="348"/>
                  </a:cubicBezTo>
                  <a:lnTo>
                    <a:pt x="2131" y="1177"/>
                  </a:lnTo>
                  <a:cubicBezTo>
                    <a:pt x="2154" y="1200"/>
                    <a:pt x="2178" y="1200"/>
                    <a:pt x="2201" y="1200"/>
                  </a:cubicBezTo>
                  <a:cubicBezTo>
                    <a:pt x="2270" y="1200"/>
                    <a:pt x="2350" y="1154"/>
                    <a:pt x="2373" y="1085"/>
                  </a:cubicBezTo>
                  <a:cubicBezTo>
                    <a:pt x="2396" y="993"/>
                    <a:pt x="2350" y="889"/>
                    <a:pt x="2258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3" name="Google Shape;2223;p42"/>
            <p:cNvSpPr/>
            <p:nvPr/>
          </p:nvSpPr>
          <p:spPr>
            <a:xfrm>
              <a:off x="7918934" y="4101263"/>
              <a:ext cx="123662" cy="59059"/>
            </a:xfrm>
            <a:custGeom>
              <a:avLst/>
              <a:gdLst/>
              <a:ahLst/>
              <a:cxnLst/>
              <a:rect l="l" t="t" r="r" b="b"/>
              <a:pathLst>
                <a:path w="3480" h="1662" extrusionOk="0">
                  <a:moveTo>
                    <a:pt x="212" y="1"/>
                  </a:moveTo>
                  <a:cubicBezTo>
                    <a:pt x="144" y="1"/>
                    <a:pt x="72" y="40"/>
                    <a:pt x="47" y="117"/>
                  </a:cubicBezTo>
                  <a:cubicBezTo>
                    <a:pt x="0" y="209"/>
                    <a:pt x="47" y="325"/>
                    <a:pt x="150" y="348"/>
                  </a:cubicBezTo>
                  <a:lnTo>
                    <a:pt x="3215" y="1650"/>
                  </a:lnTo>
                  <a:cubicBezTo>
                    <a:pt x="3249" y="1661"/>
                    <a:pt x="3261" y="1661"/>
                    <a:pt x="3284" y="1661"/>
                  </a:cubicBezTo>
                  <a:cubicBezTo>
                    <a:pt x="3364" y="1661"/>
                    <a:pt x="3434" y="1615"/>
                    <a:pt x="3457" y="1546"/>
                  </a:cubicBezTo>
                  <a:cubicBezTo>
                    <a:pt x="3480" y="1454"/>
                    <a:pt x="3434" y="1362"/>
                    <a:pt x="3353" y="1315"/>
                  </a:cubicBezTo>
                  <a:lnTo>
                    <a:pt x="277" y="14"/>
                  </a:lnTo>
                  <a:cubicBezTo>
                    <a:pt x="257" y="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4" name="Google Shape;2224;p42"/>
            <p:cNvSpPr/>
            <p:nvPr/>
          </p:nvSpPr>
          <p:spPr>
            <a:xfrm>
              <a:off x="7936132" y="4171904"/>
              <a:ext cx="85604" cy="42429"/>
            </a:xfrm>
            <a:custGeom>
              <a:avLst/>
              <a:gdLst/>
              <a:ahLst/>
              <a:cxnLst/>
              <a:rect l="l" t="t" r="r" b="b"/>
              <a:pathLst>
                <a:path w="2409" h="1194" extrusionOk="0">
                  <a:moveTo>
                    <a:pt x="201" y="1"/>
                  </a:moveTo>
                  <a:cubicBezTo>
                    <a:pt x="130" y="1"/>
                    <a:pt x="63" y="46"/>
                    <a:pt x="46" y="122"/>
                  </a:cubicBezTo>
                  <a:cubicBezTo>
                    <a:pt x="0" y="203"/>
                    <a:pt x="46" y="318"/>
                    <a:pt x="139" y="353"/>
                  </a:cubicBezTo>
                  <a:lnTo>
                    <a:pt x="2132" y="1182"/>
                  </a:lnTo>
                  <a:cubicBezTo>
                    <a:pt x="2155" y="1194"/>
                    <a:pt x="2178" y="1194"/>
                    <a:pt x="2201" y="1194"/>
                  </a:cubicBezTo>
                  <a:cubicBezTo>
                    <a:pt x="2270" y="1194"/>
                    <a:pt x="2351" y="1148"/>
                    <a:pt x="2374" y="1079"/>
                  </a:cubicBezTo>
                  <a:cubicBezTo>
                    <a:pt x="2408" y="998"/>
                    <a:pt x="2362" y="894"/>
                    <a:pt x="2258" y="848"/>
                  </a:cubicBezTo>
                  <a:lnTo>
                    <a:pt x="277" y="19"/>
                  </a:lnTo>
                  <a:cubicBezTo>
                    <a:pt x="253" y="7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5" name="Google Shape;2225;p42"/>
            <p:cNvSpPr/>
            <p:nvPr/>
          </p:nvSpPr>
          <p:spPr>
            <a:xfrm>
              <a:off x="7873486" y="4208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3" y="1"/>
                  </a:moveTo>
                  <a:cubicBezTo>
                    <a:pt x="135" y="1"/>
                    <a:pt x="72" y="46"/>
                    <a:pt x="47" y="122"/>
                  </a:cubicBezTo>
                  <a:cubicBezTo>
                    <a:pt x="1" y="203"/>
                    <a:pt x="47" y="318"/>
                    <a:pt x="150" y="353"/>
                  </a:cubicBezTo>
                  <a:lnTo>
                    <a:pt x="3215" y="1643"/>
                  </a:lnTo>
                  <a:cubicBezTo>
                    <a:pt x="3249" y="1655"/>
                    <a:pt x="3261" y="1655"/>
                    <a:pt x="3284" y="1655"/>
                  </a:cubicBezTo>
                  <a:cubicBezTo>
                    <a:pt x="3365" y="1655"/>
                    <a:pt x="3434" y="1620"/>
                    <a:pt x="3457" y="1539"/>
                  </a:cubicBezTo>
                  <a:cubicBezTo>
                    <a:pt x="3491" y="1459"/>
                    <a:pt x="3445" y="1355"/>
                    <a:pt x="3342" y="1309"/>
                  </a:cubicBezTo>
                  <a:lnTo>
                    <a:pt x="277" y="19"/>
                  </a:lnTo>
                  <a:cubicBezTo>
                    <a:pt x="253" y="6"/>
                    <a:pt x="228" y="1"/>
                    <a:pt x="203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7891111" y="4279357"/>
              <a:ext cx="85568" cy="42642"/>
            </a:xfrm>
            <a:custGeom>
              <a:avLst/>
              <a:gdLst/>
              <a:ahLst/>
              <a:cxnLst/>
              <a:rect l="l" t="t" r="r" b="b"/>
              <a:pathLst>
                <a:path w="2408" h="1200" extrusionOk="0">
                  <a:moveTo>
                    <a:pt x="200" y="0"/>
                  </a:moveTo>
                  <a:cubicBezTo>
                    <a:pt x="132" y="0"/>
                    <a:pt x="60" y="39"/>
                    <a:pt x="35" y="117"/>
                  </a:cubicBezTo>
                  <a:cubicBezTo>
                    <a:pt x="0" y="209"/>
                    <a:pt x="35" y="324"/>
                    <a:pt x="138" y="347"/>
                  </a:cubicBezTo>
                  <a:lnTo>
                    <a:pt x="2131" y="1177"/>
                  </a:lnTo>
                  <a:cubicBezTo>
                    <a:pt x="2154" y="1200"/>
                    <a:pt x="2177" y="1200"/>
                    <a:pt x="2200" y="1200"/>
                  </a:cubicBezTo>
                  <a:cubicBezTo>
                    <a:pt x="2270" y="1200"/>
                    <a:pt x="2339" y="1154"/>
                    <a:pt x="2373" y="1085"/>
                  </a:cubicBezTo>
                  <a:cubicBezTo>
                    <a:pt x="2408" y="992"/>
                    <a:pt x="2362" y="889"/>
                    <a:pt x="2258" y="854"/>
                  </a:cubicBezTo>
                  <a:lnTo>
                    <a:pt x="265" y="13"/>
                  </a:lnTo>
                  <a:cubicBezTo>
                    <a:pt x="245" y="5"/>
                    <a:pt x="223" y="0"/>
                    <a:pt x="20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7828465" y="4316206"/>
              <a:ext cx="124088" cy="59024"/>
            </a:xfrm>
            <a:custGeom>
              <a:avLst/>
              <a:gdLst/>
              <a:ahLst/>
              <a:cxnLst/>
              <a:rect l="l" t="t" r="r" b="b"/>
              <a:pathLst>
                <a:path w="3492" h="1661" extrusionOk="0">
                  <a:moveTo>
                    <a:pt x="207" y="0"/>
                  </a:moveTo>
                  <a:cubicBezTo>
                    <a:pt x="137" y="0"/>
                    <a:pt x="72" y="39"/>
                    <a:pt x="46" y="117"/>
                  </a:cubicBezTo>
                  <a:cubicBezTo>
                    <a:pt x="0" y="209"/>
                    <a:pt x="46" y="324"/>
                    <a:pt x="150" y="347"/>
                  </a:cubicBezTo>
                  <a:lnTo>
                    <a:pt x="3215" y="1649"/>
                  </a:lnTo>
                  <a:cubicBezTo>
                    <a:pt x="3238" y="1661"/>
                    <a:pt x="3261" y="1661"/>
                    <a:pt x="3284" y="1661"/>
                  </a:cubicBezTo>
                  <a:cubicBezTo>
                    <a:pt x="3364" y="1661"/>
                    <a:pt x="3434" y="1614"/>
                    <a:pt x="3457" y="1545"/>
                  </a:cubicBezTo>
                  <a:cubicBezTo>
                    <a:pt x="3491" y="1453"/>
                    <a:pt x="3445" y="1361"/>
                    <a:pt x="3341" y="1315"/>
                  </a:cubicBezTo>
                  <a:lnTo>
                    <a:pt x="277" y="13"/>
                  </a:lnTo>
                  <a:cubicBezTo>
                    <a:pt x="254" y="4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7846054" y="4386846"/>
              <a:ext cx="85213" cy="42429"/>
            </a:xfrm>
            <a:custGeom>
              <a:avLst/>
              <a:gdLst/>
              <a:ahLst/>
              <a:cxnLst/>
              <a:rect l="l" t="t" r="r" b="b"/>
              <a:pathLst>
                <a:path w="2398" h="1194" extrusionOk="0">
                  <a:moveTo>
                    <a:pt x="197" y="0"/>
                  </a:moveTo>
                  <a:cubicBezTo>
                    <a:pt x="130" y="0"/>
                    <a:pt x="61" y="45"/>
                    <a:pt x="35" y="122"/>
                  </a:cubicBezTo>
                  <a:cubicBezTo>
                    <a:pt x="1" y="202"/>
                    <a:pt x="35" y="318"/>
                    <a:pt x="139" y="352"/>
                  </a:cubicBezTo>
                  <a:lnTo>
                    <a:pt x="2132" y="1182"/>
                  </a:lnTo>
                  <a:cubicBezTo>
                    <a:pt x="2155" y="1193"/>
                    <a:pt x="2167" y="1193"/>
                    <a:pt x="2201" y="1193"/>
                  </a:cubicBezTo>
                  <a:cubicBezTo>
                    <a:pt x="2270" y="1193"/>
                    <a:pt x="2339" y="1147"/>
                    <a:pt x="2374" y="1078"/>
                  </a:cubicBezTo>
                  <a:cubicBezTo>
                    <a:pt x="2397" y="997"/>
                    <a:pt x="2362" y="894"/>
                    <a:pt x="2259" y="848"/>
                  </a:cubicBezTo>
                  <a:lnTo>
                    <a:pt x="266" y="18"/>
                  </a:lnTo>
                  <a:cubicBezTo>
                    <a:pt x="244" y="6"/>
                    <a:pt x="221" y="0"/>
                    <a:pt x="1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7783444" y="4423695"/>
              <a:ext cx="124053" cy="58775"/>
            </a:xfrm>
            <a:custGeom>
              <a:avLst/>
              <a:gdLst/>
              <a:ahLst/>
              <a:cxnLst/>
              <a:rect l="l" t="t" r="r" b="b"/>
              <a:pathLst>
                <a:path w="3491" h="1654" extrusionOk="0">
                  <a:moveTo>
                    <a:pt x="203" y="0"/>
                  </a:moveTo>
                  <a:cubicBezTo>
                    <a:pt x="135" y="0"/>
                    <a:pt x="72" y="45"/>
                    <a:pt x="46" y="122"/>
                  </a:cubicBezTo>
                  <a:cubicBezTo>
                    <a:pt x="0" y="202"/>
                    <a:pt x="46" y="318"/>
                    <a:pt x="150" y="352"/>
                  </a:cubicBezTo>
                  <a:lnTo>
                    <a:pt x="3214" y="1642"/>
                  </a:lnTo>
                  <a:cubicBezTo>
                    <a:pt x="3237" y="1654"/>
                    <a:pt x="3260" y="1654"/>
                    <a:pt x="3283" y="1654"/>
                  </a:cubicBezTo>
                  <a:cubicBezTo>
                    <a:pt x="3353" y="1654"/>
                    <a:pt x="3433" y="1619"/>
                    <a:pt x="3456" y="1539"/>
                  </a:cubicBezTo>
                  <a:cubicBezTo>
                    <a:pt x="3491" y="1458"/>
                    <a:pt x="3445" y="1354"/>
                    <a:pt x="3341" y="1308"/>
                  </a:cubicBezTo>
                  <a:lnTo>
                    <a:pt x="277" y="18"/>
                  </a:lnTo>
                  <a:cubicBezTo>
                    <a:pt x="252" y="6"/>
                    <a:pt x="227" y="0"/>
                    <a:pt x="20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0" name="Google Shape;2230;p42"/>
            <p:cNvSpPr/>
            <p:nvPr/>
          </p:nvSpPr>
          <p:spPr>
            <a:xfrm>
              <a:off x="7801033" y="4494265"/>
              <a:ext cx="84787" cy="42678"/>
            </a:xfrm>
            <a:custGeom>
              <a:avLst/>
              <a:gdLst/>
              <a:ahLst/>
              <a:cxnLst/>
              <a:rect l="l" t="t" r="r" b="b"/>
              <a:pathLst>
                <a:path w="2386" h="1201" extrusionOk="0">
                  <a:moveTo>
                    <a:pt x="205" y="1"/>
                  </a:moveTo>
                  <a:cubicBezTo>
                    <a:pt x="133" y="1"/>
                    <a:pt x="64" y="39"/>
                    <a:pt x="47" y="117"/>
                  </a:cubicBezTo>
                  <a:cubicBezTo>
                    <a:pt x="0" y="209"/>
                    <a:pt x="47" y="325"/>
                    <a:pt x="139" y="348"/>
                  </a:cubicBezTo>
                  <a:lnTo>
                    <a:pt x="2132" y="1177"/>
                  </a:lnTo>
                  <a:cubicBezTo>
                    <a:pt x="2155" y="1200"/>
                    <a:pt x="2178" y="1200"/>
                    <a:pt x="2201" y="1200"/>
                  </a:cubicBezTo>
                  <a:cubicBezTo>
                    <a:pt x="2270" y="1200"/>
                    <a:pt x="2351" y="1154"/>
                    <a:pt x="2374" y="1085"/>
                  </a:cubicBezTo>
                  <a:cubicBezTo>
                    <a:pt x="2385" y="993"/>
                    <a:pt x="2351" y="889"/>
                    <a:pt x="2259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1" name="Google Shape;2231;p42"/>
            <p:cNvSpPr/>
            <p:nvPr/>
          </p:nvSpPr>
          <p:spPr>
            <a:xfrm>
              <a:off x="7738387" y="4531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7" y="0"/>
                  </a:moveTo>
                  <a:cubicBezTo>
                    <a:pt x="141" y="0"/>
                    <a:pt x="72" y="43"/>
                    <a:pt x="47" y="111"/>
                  </a:cubicBezTo>
                  <a:cubicBezTo>
                    <a:pt x="1" y="203"/>
                    <a:pt x="47" y="306"/>
                    <a:pt x="139" y="341"/>
                  </a:cubicBezTo>
                  <a:lnTo>
                    <a:pt x="3204" y="1643"/>
                  </a:lnTo>
                  <a:cubicBezTo>
                    <a:pt x="3227" y="1654"/>
                    <a:pt x="3250" y="1654"/>
                    <a:pt x="3273" y="1654"/>
                  </a:cubicBezTo>
                  <a:cubicBezTo>
                    <a:pt x="3342" y="1654"/>
                    <a:pt x="3422" y="1608"/>
                    <a:pt x="3445" y="1539"/>
                  </a:cubicBezTo>
                  <a:cubicBezTo>
                    <a:pt x="3492" y="1459"/>
                    <a:pt x="3445" y="1332"/>
                    <a:pt x="3342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7661848" y="4704517"/>
              <a:ext cx="110976" cy="89086"/>
            </a:xfrm>
            <a:custGeom>
              <a:avLst/>
              <a:gdLst/>
              <a:ahLst/>
              <a:cxnLst/>
              <a:rect l="l" t="t" r="r" b="b"/>
              <a:pathLst>
                <a:path w="3123" h="2507" extrusionOk="0">
                  <a:moveTo>
                    <a:pt x="397" y="0"/>
                  </a:moveTo>
                  <a:cubicBezTo>
                    <a:pt x="329" y="0"/>
                    <a:pt x="265" y="43"/>
                    <a:pt x="231" y="110"/>
                  </a:cubicBezTo>
                  <a:cubicBezTo>
                    <a:pt x="0" y="606"/>
                    <a:pt x="0" y="1205"/>
                    <a:pt x="196" y="1677"/>
                  </a:cubicBezTo>
                  <a:cubicBezTo>
                    <a:pt x="369" y="2046"/>
                    <a:pt x="657" y="2322"/>
                    <a:pt x="1049" y="2438"/>
                  </a:cubicBezTo>
                  <a:cubicBezTo>
                    <a:pt x="1199" y="2484"/>
                    <a:pt x="1337" y="2507"/>
                    <a:pt x="1487" y="2507"/>
                  </a:cubicBezTo>
                  <a:cubicBezTo>
                    <a:pt x="2201" y="2507"/>
                    <a:pt x="2823" y="1954"/>
                    <a:pt x="3076" y="1320"/>
                  </a:cubicBezTo>
                  <a:cubicBezTo>
                    <a:pt x="3123" y="1205"/>
                    <a:pt x="3076" y="1101"/>
                    <a:pt x="2996" y="1067"/>
                  </a:cubicBezTo>
                  <a:cubicBezTo>
                    <a:pt x="2973" y="1058"/>
                    <a:pt x="2948" y="1054"/>
                    <a:pt x="2924" y="1054"/>
                  </a:cubicBezTo>
                  <a:cubicBezTo>
                    <a:pt x="2852" y="1054"/>
                    <a:pt x="2783" y="1093"/>
                    <a:pt x="2765" y="1170"/>
                  </a:cubicBezTo>
                  <a:cubicBezTo>
                    <a:pt x="2561" y="1685"/>
                    <a:pt x="2063" y="2142"/>
                    <a:pt x="1497" y="2142"/>
                  </a:cubicBezTo>
                  <a:cubicBezTo>
                    <a:pt x="1392" y="2142"/>
                    <a:pt x="1284" y="2126"/>
                    <a:pt x="1175" y="2092"/>
                  </a:cubicBezTo>
                  <a:cubicBezTo>
                    <a:pt x="818" y="1977"/>
                    <a:pt x="634" y="1723"/>
                    <a:pt x="542" y="1527"/>
                  </a:cubicBezTo>
                  <a:cubicBezTo>
                    <a:pt x="369" y="1159"/>
                    <a:pt x="381" y="652"/>
                    <a:pt x="565" y="260"/>
                  </a:cubicBezTo>
                  <a:cubicBezTo>
                    <a:pt x="599" y="180"/>
                    <a:pt x="565" y="64"/>
                    <a:pt x="473" y="18"/>
                  </a:cubicBezTo>
                  <a:cubicBezTo>
                    <a:pt x="448" y="6"/>
                    <a:pt x="423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7788134" y="4732553"/>
              <a:ext cx="96868" cy="56607"/>
            </a:xfrm>
            <a:custGeom>
              <a:avLst/>
              <a:gdLst/>
              <a:ahLst/>
              <a:cxnLst/>
              <a:rect l="l" t="t" r="r" b="b"/>
              <a:pathLst>
                <a:path w="2726" h="1593" extrusionOk="0">
                  <a:moveTo>
                    <a:pt x="1139" y="1"/>
                  </a:moveTo>
                  <a:cubicBezTo>
                    <a:pt x="920" y="1"/>
                    <a:pt x="695" y="84"/>
                    <a:pt x="525" y="266"/>
                  </a:cubicBezTo>
                  <a:cubicBezTo>
                    <a:pt x="1" y="801"/>
                    <a:pt x="478" y="1592"/>
                    <a:pt x="1149" y="1592"/>
                  </a:cubicBezTo>
                  <a:cubicBezTo>
                    <a:pt x="1216" y="1592"/>
                    <a:pt x="1284" y="1585"/>
                    <a:pt x="1354" y="1568"/>
                  </a:cubicBezTo>
                  <a:cubicBezTo>
                    <a:pt x="1596" y="1510"/>
                    <a:pt x="1792" y="1338"/>
                    <a:pt x="1884" y="1119"/>
                  </a:cubicBezTo>
                  <a:lnTo>
                    <a:pt x="2506" y="1199"/>
                  </a:lnTo>
                  <a:lnTo>
                    <a:pt x="2541" y="1199"/>
                  </a:lnTo>
                  <a:cubicBezTo>
                    <a:pt x="2622" y="1199"/>
                    <a:pt x="2714" y="1130"/>
                    <a:pt x="2714" y="1050"/>
                  </a:cubicBezTo>
                  <a:cubicBezTo>
                    <a:pt x="2725" y="957"/>
                    <a:pt x="2656" y="877"/>
                    <a:pt x="2552" y="854"/>
                  </a:cubicBezTo>
                  <a:lnTo>
                    <a:pt x="1965" y="773"/>
                  </a:lnTo>
                  <a:lnTo>
                    <a:pt x="1965" y="715"/>
                  </a:lnTo>
                  <a:lnTo>
                    <a:pt x="2483" y="485"/>
                  </a:lnTo>
                  <a:cubicBezTo>
                    <a:pt x="2564" y="439"/>
                    <a:pt x="2610" y="335"/>
                    <a:pt x="2564" y="243"/>
                  </a:cubicBezTo>
                  <a:cubicBezTo>
                    <a:pt x="2530" y="176"/>
                    <a:pt x="2472" y="133"/>
                    <a:pt x="2402" y="133"/>
                  </a:cubicBezTo>
                  <a:cubicBezTo>
                    <a:pt x="2377" y="133"/>
                    <a:pt x="2350" y="139"/>
                    <a:pt x="2322" y="151"/>
                  </a:cubicBezTo>
                  <a:lnTo>
                    <a:pt x="1827" y="370"/>
                  </a:lnTo>
                  <a:cubicBezTo>
                    <a:pt x="1792" y="301"/>
                    <a:pt x="1711" y="220"/>
                    <a:pt x="1642" y="162"/>
                  </a:cubicBezTo>
                  <a:cubicBezTo>
                    <a:pt x="1501" y="58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7575039" y="4623927"/>
              <a:ext cx="76613" cy="79456"/>
            </a:xfrm>
            <a:custGeom>
              <a:avLst/>
              <a:gdLst/>
              <a:ahLst/>
              <a:cxnLst/>
              <a:rect l="l" t="t" r="r" b="b"/>
              <a:pathLst>
                <a:path w="2156" h="2236" extrusionOk="0">
                  <a:moveTo>
                    <a:pt x="809" y="0"/>
                  </a:moveTo>
                  <a:cubicBezTo>
                    <a:pt x="785" y="0"/>
                    <a:pt x="761" y="5"/>
                    <a:pt x="738" y="17"/>
                  </a:cubicBezTo>
                  <a:cubicBezTo>
                    <a:pt x="658" y="40"/>
                    <a:pt x="600" y="155"/>
                    <a:pt x="646" y="236"/>
                  </a:cubicBezTo>
                  <a:lnTo>
                    <a:pt x="842" y="777"/>
                  </a:lnTo>
                  <a:lnTo>
                    <a:pt x="796" y="812"/>
                  </a:lnTo>
                  <a:lnTo>
                    <a:pt x="324" y="454"/>
                  </a:lnTo>
                  <a:cubicBezTo>
                    <a:pt x="295" y="430"/>
                    <a:pt x="258" y="418"/>
                    <a:pt x="219" y="418"/>
                  </a:cubicBezTo>
                  <a:cubicBezTo>
                    <a:pt x="164" y="418"/>
                    <a:pt x="106" y="442"/>
                    <a:pt x="59" y="489"/>
                  </a:cubicBezTo>
                  <a:cubicBezTo>
                    <a:pt x="1" y="558"/>
                    <a:pt x="24" y="673"/>
                    <a:pt x="93" y="742"/>
                  </a:cubicBezTo>
                  <a:lnTo>
                    <a:pt x="577" y="1123"/>
                  </a:lnTo>
                  <a:cubicBezTo>
                    <a:pt x="496" y="1330"/>
                    <a:pt x="508" y="1595"/>
                    <a:pt x="635" y="1814"/>
                  </a:cubicBezTo>
                  <a:cubicBezTo>
                    <a:pt x="802" y="2101"/>
                    <a:pt x="1087" y="2235"/>
                    <a:pt x="1365" y="2235"/>
                  </a:cubicBezTo>
                  <a:cubicBezTo>
                    <a:pt x="1757" y="2235"/>
                    <a:pt x="2135" y="1969"/>
                    <a:pt x="2155" y="1491"/>
                  </a:cubicBezTo>
                  <a:cubicBezTo>
                    <a:pt x="2155" y="1030"/>
                    <a:pt x="1821" y="685"/>
                    <a:pt x="1430" y="616"/>
                  </a:cubicBezTo>
                  <a:cubicBezTo>
                    <a:pt x="1383" y="610"/>
                    <a:pt x="1337" y="607"/>
                    <a:pt x="1293" y="607"/>
                  </a:cubicBezTo>
                  <a:cubicBezTo>
                    <a:pt x="1248" y="607"/>
                    <a:pt x="1205" y="610"/>
                    <a:pt x="1165" y="616"/>
                  </a:cubicBezTo>
                  <a:lnTo>
                    <a:pt x="969" y="109"/>
                  </a:lnTo>
                  <a:cubicBezTo>
                    <a:pt x="951" y="48"/>
                    <a:pt x="882" y="0"/>
                    <a:pt x="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5" name="Google Shape;2235;p42"/>
            <p:cNvSpPr/>
            <p:nvPr/>
          </p:nvSpPr>
          <p:spPr>
            <a:xfrm rot="-1337007">
              <a:off x="8090362" y="4477260"/>
              <a:ext cx="200248" cy="126438"/>
            </a:xfrm>
            <a:custGeom>
              <a:avLst/>
              <a:gdLst/>
              <a:ahLst/>
              <a:cxnLst/>
              <a:rect l="l" t="t" r="r" b="b"/>
              <a:pathLst>
                <a:path w="5635" h="3558" extrusionOk="0">
                  <a:moveTo>
                    <a:pt x="2457" y="0"/>
                  </a:moveTo>
                  <a:cubicBezTo>
                    <a:pt x="1438" y="0"/>
                    <a:pt x="585" y="389"/>
                    <a:pt x="104" y="902"/>
                  </a:cubicBezTo>
                  <a:cubicBezTo>
                    <a:pt x="70" y="937"/>
                    <a:pt x="47" y="971"/>
                    <a:pt x="35" y="995"/>
                  </a:cubicBezTo>
                  <a:cubicBezTo>
                    <a:pt x="0" y="1018"/>
                    <a:pt x="12" y="1064"/>
                    <a:pt x="58" y="1075"/>
                  </a:cubicBezTo>
                  <a:cubicBezTo>
                    <a:pt x="2086" y="1421"/>
                    <a:pt x="2708" y="2619"/>
                    <a:pt x="3123" y="3057"/>
                  </a:cubicBezTo>
                  <a:lnTo>
                    <a:pt x="3226" y="3149"/>
                  </a:lnTo>
                  <a:cubicBezTo>
                    <a:pt x="3488" y="3423"/>
                    <a:pt x="3839" y="3558"/>
                    <a:pt x="4189" y="3558"/>
                  </a:cubicBezTo>
                  <a:cubicBezTo>
                    <a:pt x="4533" y="3558"/>
                    <a:pt x="4877" y="3428"/>
                    <a:pt x="5139" y="3172"/>
                  </a:cubicBezTo>
                  <a:cubicBezTo>
                    <a:pt x="5565" y="2746"/>
                    <a:pt x="5634" y="2227"/>
                    <a:pt x="5461" y="1743"/>
                  </a:cubicBezTo>
                  <a:cubicBezTo>
                    <a:pt x="5127" y="868"/>
                    <a:pt x="3987" y="61"/>
                    <a:pt x="2627" y="4"/>
                  </a:cubicBezTo>
                  <a:cubicBezTo>
                    <a:pt x="2570" y="1"/>
                    <a:pt x="2513" y="0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6" name="Google Shape;2236;p42"/>
            <p:cNvSpPr/>
            <p:nvPr/>
          </p:nvSpPr>
          <p:spPr>
            <a:xfrm rot="-1337007">
              <a:off x="8095157" y="4501616"/>
              <a:ext cx="200248" cy="101137"/>
            </a:xfrm>
            <a:custGeom>
              <a:avLst/>
              <a:gdLst/>
              <a:ahLst/>
              <a:cxnLst/>
              <a:rect l="l" t="t" r="r" b="b"/>
              <a:pathLst>
                <a:path w="5635" h="2846" extrusionOk="0">
                  <a:moveTo>
                    <a:pt x="930" y="1"/>
                  </a:moveTo>
                  <a:cubicBezTo>
                    <a:pt x="639" y="1"/>
                    <a:pt x="356" y="56"/>
                    <a:pt x="104" y="190"/>
                  </a:cubicBezTo>
                  <a:cubicBezTo>
                    <a:pt x="70" y="225"/>
                    <a:pt x="47" y="259"/>
                    <a:pt x="35" y="283"/>
                  </a:cubicBezTo>
                  <a:cubicBezTo>
                    <a:pt x="0" y="306"/>
                    <a:pt x="12" y="352"/>
                    <a:pt x="58" y="363"/>
                  </a:cubicBezTo>
                  <a:cubicBezTo>
                    <a:pt x="2086" y="709"/>
                    <a:pt x="2708" y="1907"/>
                    <a:pt x="3123" y="2345"/>
                  </a:cubicBezTo>
                  <a:lnTo>
                    <a:pt x="3226" y="2437"/>
                  </a:lnTo>
                  <a:cubicBezTo>
                    <a:pt x="3488" y="2711"/>
                    <a:pt x="3839" y="2846"/>
                    <a:pt x="4189" y="2846"/>
                  </a:cubicBezTo>
                  <a:cubicBezTo>
                    <a:pt x="4533" y="2846"/>
                    <a:pt x="4877" y="2716"/>
                    <a:pt x="5139" y="2460"/>
                  </a:cubicBezTo>
                  <a:cubicBezTo>
                    <a:pt x="5565" y="2034"/>
                    <a:pt x="5634" y="1515"/>
                    <a:pt x="5461" y="1031"/>
                  </a:cubicBezTo>
                  <a:lnTo>
                    <a:pt x="5461" y="1031"/>
                  </a:lnTo>
                  <a:cubicBezTo>
                    <a:pt x="5225" y="1124"/>
                    <a:pt x="4960" y="1167"/>
                    <a:pt x="4692" y="1167"/>
                  </a:cubicBezTo>
                  <a:cubicBezTo>
                    <a:pt x="4464" y="1167"/>
                    <a:pt x="4234" y="1136"/>
                    <a:pt x="4021" y="1077"/>
                  </a:cubicBezTo>
                  <a:cubicBezTo>
                    <a:pt x="3318" y="870"/>
                    <a:pt x="2696" y="467"/>
                    <a:pt x="2017" y="213"/>
                  </a:cubicBezTo>
                  <a:cubicBezTo>
                    <a:pt x="1666" y="86"/>
                    <a:pt x="1291" y="1"/>
                    <a:pt x="93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7" name="Google Shape;2237;p42"/>
            <p:cNvSpPr/>
            <p:nvPr/>
          </p:nvSpPr>
          <p:spPr>
            <a:xfrm rot="-1337007">
              <a:off x="8146440" y="4489571"/>
              <a:ext cx="83937" cy="33511"/>
            </a:xfrm>
            <a:custGeom>
              <a:avLst/>
              <a:gdLst/>
              <a:ahLst/>
              <a:cxnLst/>
              <a:rect l="l" t="t" r="r" b="b"/>
              <a:pathLst>
                <a:path w="2362" h="943" extrusionOk="0">
                  <a:moveTo>
                    <a:pt x="588" y="0"/>
                  </a:moveTo>
                  <a:cubicBezTo>
                    <a:pt x="419" y="0"/>
                    <a:pt x="248" y="24"/>
                    <a:pt x="81" y="80"/>
                  </a:cubicBezTo>
                  <a:cubicBezTo>
                    <a:pt x="23" y="92"/>
                    <a:pt x="0" y="149"/>
                    <a:pt x="12" y="207"/>
                  </a:cubicBezTo>
                  <a:cubicBezTo>
                    <a:pt x="47" y="287"/>
                    <a:pt x="127" y="287"/>
                    <a:pt x="116" y="287"/>
                  </a:cubicBezTo>
                  <a:cubicBezTo>
                    <a:pt x="1505" y="490"/>
                    <a:pt x="2013" y="943"/>
                    <a:pt x="2210" y="943"/>
                  </a:cubicBezTo>
                  <a:cubicBezTo>
                    <a:pt x="2248" y="943"/>
                    <a:pt x="2274" y="926"/>
                    <a:pt x="2293" y="887"/>
                  </a:cubicBezTo>
                  <a:cubicBezTo>
                    <a:pt x="2361" y="702"/>
                    <a:pt x="1502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8" name="Google Shape;2238;p42"/>
            <p:cNvSpPr/>
            <p:nvPr/>
          </p:nvSpPr>
          <p:spPr>
            <a:xfrm rot="-712510">
              <a:off x="8099567" y="4681712"/>
              <a:ext cx="107708" cy="153585"/>
            </a:xfrm>
            <a:custGeom>
              <a:avLst/>
              <a:gdLst/>
              <a:ahLst/>
              <a:cxnLst/>
              <a:rect l="l" t="t" r="r" b="b"/>
              <a:pathLst>
                <a:path w="3031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2189" y="3976"/>
                    <a:pt x="2350" y="3803"/>
                    <a:pt x="2431" y="3584"/>
                  </a:cubicBezTo>
                  <a:lnTo>
                    <a:pt x="2466" y="3515"/>
                  </a:lnTo>
                  <a:cubicBezTo>
                    <a:pt x="3030" y="2029"/>
                    <a:pt x="2016" y="197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9" name="Google Shape;2239;p42"/>
            <p:cNvSpPr/>
            <p:nvPr/>
          </p:nvSpPr>
          <p:spPr>
            <a:xfrm rot="-712510">
              <a:off x="8099953" y="4685420"/>
              <a:ext cx="71675" cy="153585"/>
            </a:xfrm>
            <a:custGeom>
              <a:avLst/>
              <a:gdLst/>
              <a:ahLst/>
              <a:cxnLst/>
              <a:rect l="l" t="t" r="r" b="b"/>
              <a:pathLst>
                <a:path w="2017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1832" y="3976"/>
                    <a:pt x="1659" y="3860"/>
                    <a:pt x="1602" y="3780"/>
                  </a:cubicBezTo>
                  <a:cubicBezTo>
                    <a:pt x="611" y="2743"/>
                    <a:pt x="1682" y="1453"/>
                    <a:pt x="807" y="542"/>
                  </a:cubicBezTo>
                  <a:cubicBezTo>
                    <a:pt x="680" y="404"/>
                    <a:pt x="461" y="174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0" name="Google Shape;2240;p42"/>
            <p:cNvSpPr/>
            <p:nvPr/>
          </p:nvSpPr>
          <p:spPr>
            <a:xfrm rot="-712510">
              <a:off x="8155016" y="4723170"/>
              <a:ext cx="33617" cy="71497"/>
            </a:xfrm>
            <a:custGeom>
              <a:avLst/>
              <a:gdLst/>
              <a:ahLst/>
              <a:cxnLst/>
              <a:rect l="l" t="t" r="r" b="b"/>
              <a:pathLst>
                <a:path w="946" h="2012" extrusionOk="0">
                  <a:moveTo>
                    <a:pt x="116" y="1"/>
                  </a:moveTo>
                  <a:cubicBezTo>
                    <a:pt x="88" y="1"/>
                    <a:pt x="63" y="14"/>
                    <a:pt x="43" y="41"/>
                  </a:cubicBezTo>
                  <a:cubicBezTo>
                    <a:pt x="0" y="95"/>
                    <a:pt x="17" y="158"/>
                    <a:pt x="20" y="158"/>
                  </a:cubicBezTo>
                  <a:cubicBezTo>
                    <a:pt x="20" y="158"/>
                    <a:pt x="20" y="157"/>
                    <a:pt x="20" y="157"/>
                  </a:cubicBezTo>
                  <a:cubicBezTo>
                    <a:pt x="465" y="1378"/>
                    <a:pt x="119" y="2012"/>
                    <a:pt x="381" y="2012"/>
                  </a:cubicBezTo>
                  <a:cubicBezTo>
                    <a:pt x="384" y="2012"/>
                    <a:pt x="386" y="2011"/>
                    <a:pt x="389" y="2011"/>
                  </a:cubicBezTo>
                  <a:cubicBezTo>
                    <a:pt x="400" y="2000"/>
                    <a:pt x="423" y="1977"/>
                    <a:pt x="458" y="1954"/>
                  </a:cubicBezTo>
                  <a:cubicBezTo>
                    <a:pt x="945" y="1061"/>
                    <a:pt x="3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41" name="Google Shape;2241;p42"/>
          <p:cNvGrpSpPr/>
          <p:nvPr/>
        </p:nvGrpSpPr>
        <p:grpSpPr>
          <a:xfrm rot="1162954">
            <a:off x="10054413" y="4774708"/>
            <a:ext cx="1603943" cy="1592173"/>
            <a:chOff x="7478463" y="3549443"/>
            <a:chExt cx="1459709" cy="1448998"/>
          </a:xfrm>
        </p:grpSpPr>
        <p:sp>
          <p:nvSpPr>
            <p:cNvPr id="2242" name="Google Shape;2242;p42"/>
            <p:cNvSpPr/>
            <p:nvPr/>
          </p:nvSpPr>
          <p:spPr>
            <a:xfrm>
              <a:off x="7478467" y="3549443"/>
              <a:ext cx="1459704" cy="1448998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3" name="Google Shape;2243;p42"/>
            <p:cNvSpPr/>
            <p:nvPr/>
          </p:nvSpPr>
          <p:spPr>
            <a:xfrm>
              <a:off x="7478463" y="3554385"/>
              <a:ext cx="1454161" cy="1443276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4" name="Google Shape;2244;p42"/>
            <p:cNvSpPr/>
            <p:nvPr/>
          </p:nvSpPr>
          <p:spPr>
            <a:xfrm>
              <a:off x="7764668" y="3627078"/>
              <a:ext cx="1167964" cy="1371353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6" name="Google Shape;2246;p42"/>
            <p:cNvSpPr/>
            <p:nvPr/>
          </p:nvSpPr>
          <p:spPr>
            <a:xfrm>
              <a:off x="7949581" y="3887331"/>
              <a:ext cx="841900" cy="92150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7" name="Google Shape;2247;p42"/>
            <p:cNvSpPr/>
            <p:nvPr/>
          </p:nvSpPr>
          <p:spPr>
            <a:xfrm>
              <a:off x="7711055" y="4031479"/>
              <a:ext cx="121052" cy="384071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48" name="Google Shape;2248;p42"/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2249" name="Google Shape;2249;p42"/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0" name="Google Shape;2250;p42"/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1" name="Google Shape;2251;p42"/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2" name="Google Shape;2252;p42"/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3" name="Google Shape;2253;p42"/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4" name="Google Shape;2254;p42"/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5" name="Google Shape;2255;p42"/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6" name="Google Shape;2256;p42"/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7" name="Google Shape;2257;p42"/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2844800" y="5411449"/>
            <a:ext cx="6411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200" b="1" dirty="0">
                <a:solidFill>
                  <a:prstClr val="black"/>
                </a:solidFill>
                <a:latin typeface="Comic Sans MS" panose="030F0902030302020204" pitchFamily="66" charset="0"/>
              </a:rPr>
              <a:t>Reorder : What/the/ ’s/ like/ weather/today?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1762110" y="1158914"/>
            <a:ext cx="2388237" cy="4791145"/>
            <a:chOff x="2793927" y="1213339"/>
            <a:chExt cx="1391068" cy="4791145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927" y="1310712"/>
              <a:ext cx="1337509" cy="469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2842218" y="1213339"/>
              <a:ext cx="1342777" cy="173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2667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a.</a:t>
              </a:r>
            </a:p>
            <a:p>
              <a:pPr algn="ctr" defTabSz="457189"/>
              <a:r>
                <a:rPr lang="en-US" sz="2667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What’s</a:t>
              </a:r>
            </a:p>
            <a:p>
              <a:pPr algn="ctr" defTabSz="457189"/>
              <a:r>
                <a:rPr lang="en-US" sz="2667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weather the like today ?</a:t>
              </a:r>
              <a:endParaRPr lang="ru-RU" sz="2667" b="1" dirty="0">
                <a:solidFill>
                  <a:prstClr val="white">
                    <a:lumMod val="9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5212556" y="376517"/>
            <a:ext cx="2360448" cy="4805083"/>
            <a:chOff x="4395310" y="1507669"/>
            <a:chExt cx="103760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406177" y="1672539"/>
              <a:ext cx="1026736" cy="160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2667" b="1" dirty="0">
                  <a:latin typeface="Comic Sans MS" panose="030F0902030302020204" pitchFamily="66" charset="0"/>
                </a:rPr>
                <a:t>b.</a:t>
              </a:r>
            </a:p>
            <a:p>
              <a:pPr algn="ctr" defTabSz="457189"/>
              <a:r>
                <a:rPr lang="en-US" sz="2667" b="1" dirty="0">
                  <a:latin typeface="Comic Sans MS" panose="030F0902030302020204" pitchFamily="66" charset="0"/>
                </a:rPr>
                <a:t>What’s</a:t>
              </a:r>
            </a:p>
            <a:p>
              <a:pPr algn="ctr" defTabSz="457189"/>
              <a:r>
                <a:rPr lang="en-US" sz="2667" b="1" dirty="0">
                  <a:latin typeface="Comic Sans MS" panose="030F0902030302020204" pitchFamily="66" charset="0"/>
                </a:rPr>
                <a:t>the like weather today ?</a:t>
              </a:r>
              <a:endParaRPr lang="ru-RU" sz="2667" b="1" dirty="0">
                <a:latin typeface="Calibri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7548287" y="1330837"/>
            <a:ext cx="3024648" cy="5350928"/>
            <a:chOff x="5739297" y="1239830"/>
            <a:chExt cx="1823184" cy="5026529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772" y="1239830"/>
              <a:ext cx="1432329" cy="5026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39297" y="1553184"/>
              <a:ext cx="1823184" cy="162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2667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c.</a:t>
              </a:r>
            </a:p>
            <a:p>
              <a:pPr algn="ctr" defTabSz="457189"/>
              <a:r>
                <a:rPr lang="en-US" sz="2667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What’s</a:t>
              </a:r>
            </a:p>
            <a:p>
              <a:pPr algn="ctr" defTabSz="457189"/>
              <a:r>
                <a:rPr lang="en-US" sz="2667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the weather like today ?</a:t>
              </a:r>
              <a:endParaRPr lang="ru-RU" sz="2667" b="1" dirty="0">
                <a:solidFill>
                  <a:schemeClr val="bg1"/>
                </a:solidFill>
                <a:latin typeface="Calibri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165772" y="337666"/>
            <a:ext cx="1264120" cy="128354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0406" y="4087586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56" y="3863585"/>
            <a:ext cx="1991005" cy="25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8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23457E-7 C 0.00208 -0.00309 0.01198 -0.03395 0.03698 -0.0321 C 0.075 -0.02901 0.08993 -0.0071 0.125 -0.02901 C 0.14705 -0.04198 0.17292 -0.075 0.19202 -0.07407 C 0.23507 -0.07284 0.24392 -0.03889 0.24392 -0.00802 C 0.24497 0.03611 0.18906 0.07284 0.12101 0.07716 C 0.05208 0.07994 -0.00503 0.03302 -1.11111E-6 1.23457E-7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642E-6 C 0.06892 3.08642E-6 0.125 0.02561 0.125 0.0571 C 0.125 0.08827 0.06892 0.11389 4.44444E-6 0.11389 C -0.06893 0.11389 -0.125 0.08827 -0.125 0.0571 C -0.125 0.02561 -0.06893 3.08642E-6 4.44444E-6 3.0864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C 4.44444E-6 0.00031 -0.01789 -0.06512 -0.01789 -0.06482 C -0.03577 -0.1179 -0.06407 -0.13889 -0.10504 -0.13889 C -0.12605 -0.13889 -0.14497 -0.13117 -0.15973 -0.1179 C -0.17014 -0.10895 -0.18282 -0.10401 -0.19636 -0.10401 C -0.22275 -0.10401 -0.2448 -0.12191 -0.25313 -0.14784 C -0.25313 -0.14753 -0.2625 -0.17901 -0.2625 -0.1787 C -0.2625 -0.17901 -0.24358 -0.11296 -0.24358 -0.11266 C -0.2257 -0.06111 -0.19757 -0.04012 -0.15764 -0.04012 C -0.13664 -0.04012 -0.1165 -0.04784 -0.10087 -0.06204 C -0.0915 -0.07006 -0.07882 -0.075 -0.06632 -0.075 C -0.03993 -0.075 -0.01789 -0.05679 -0.00955 -0.03117 C -0.00955 -0.03086 4.44444E-6 7.40741E-7 4.44444E-6 0.00031 L 4.44444E-6 7.40741E-7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1228169" y="421342"/>
            <a:ext cx="2512975" cy="4948839"/>
            <a:chOff x="3009818" y="1507671"/>
            <a:chExt cx="1058138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41220" y="1833830"/>
              <a:ext cx="1026736" cy="1142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a. I like sunny weather.</a:t>
              </a:r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4926108" y="707573"/>
            <a:ext cx="2305849" cy="5477865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708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b. It’s foggy.</a:t>
              </a:r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8176591" y="753037"/>
            <a:ext cx="2493493" cy="4780087"/>
            <a:chOff x="5780802" y="1507669"/>
            <a:chExt cx="105414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808213" y="1819962"/>
              <a:ext cx="1026736" cy="1183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c. I sleep in snowy weather.</a:t>
              </a:r>
              <a:endParaRPr lang="ru-RU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497031" y="65799"/>
            <a:ext cx="1264120" cy="128354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0136" y="3603172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16" y="3182071"/>
            <a:ext cx="1991005" cy="25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3254372" y="5569884"/>
            <a:ext cx="5683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200" b="1" dirty="0">
                <a:solidFill>
                  <a:prstClr val="black"/>
                </a:solidFill>
                <a:latin typeface="Comic Sans MS" panose="030F0902030302020204" pitchFamily="66" charset="0"/>
              </a:rPr>
              <a:t>What’s the weather like ?</a:t>
            </a:r>
          </a:p>
          <a:p>
            <a:pPr algn="ctr" defTabSz="457189"/>
            <a:r>
              <a:rPr lang="en-US" sz="3200" b="1" dirty="0">
                <a:solidFill>
                  <a:prstClr val="black"/>
                </a:solidFill>
                <a:latin typeface="Comic Sans MS" panose="030F0902030302020204" pitchFamily="66" charset="0"/>
              </a:rPr>
              <a:t>………………….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59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C 0.00208 -0.00308 0.01198 -0.03395 0.03698 -0.0321 C 0.075 -0.02901 0.08993 -0.0071 0.125 -0.02901 C 0.14704 -0.04197 0.17291 -0.075 0.19201 -0.07407 C 0.23507 -0.07284 0.24392 -0.03889 0.24392 -0.00802 C 0.24496 0.03611 0.18906 0.07284 0.121 0.07716 C 0.05208 0.07994 -0.00504 0.03303 4.16667E-6 -2.22222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6893 -2.22222E-6 0.12501 0.02547 0.12501 0.05695 C 0.12501 0.0882 0.06893 0.11389 5E-6 0.11389 C -0.06892 0.11389 -0.125 0.0882 -0.125 0.05695 C -0.125 0.02547 -0.06892 -2.22222E-6 5E-6 -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3.33333E-6 0.00031 -0.01789 -0.06512 -0.01789 -0.06481 C -0.03577 -0.1179 -0.06407 -0.13889 -0.10504 -0.13889 C -0.12604 -0.13889 -0.14497 -0.13117 -0.15973 -0.1179 C -0.17014 -0.10895 -0.18282 -0.10401 -0.19636 -0.10401 C -0.22275 -0.10401 -0.24479 -0.12191 -0.25313 -0.14784 C -0.25313 -0.14753 -0.2625 -0.17901 -0.2625 -0.1787 C -0.2625 -0.17901 -0.24358 -0.11296 -0.24358 -0.11265 C -0.2257 -0.06111 -0.19757 -0.04012 -0.15764 -0.04012 C -0.13664 -0.04012 -0.1165 -0.04784 -0.10087 -0.06203 C -0.0915 -0.07006 -0.07882 -0.075 -0.06632 -0.075 C -0.03993 -0.075 -0.01789 -0.05679 -0.00955 -0.03117 C -0.00955 -0.03086 3.33333E-6 -3.33333E-6 3.33333E-6 0.00031 L 3.33333E-6 -3.33333E-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46"/>
          <p:cNvSpPr txBox="1">
            <a:spLocks noGrp="1"/>
          </p:cNvSpPr>
          <p:nvPr>
            <p:ph type="title"/>
          </p:nvPr>
        </p:nvSpPr>
        <p:spPr>
          <a:xfrm>
            <a:off x="2788095" y="2433840"/>
            <a:ext cx="743010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0666" dirty="0"/>
              <a:t>Practice</a:t>
            </a:r>
            <a:endParaRPr sz="10666" dirty="0">
              <a:solidFill>
                <a:schemeClr val="lt1"/>
              </a:solidFill>
            </a:endParaRPr>
          </a:p>
        </p:txBody>
      </p:sp>
      <p:grpSp>
        <p:nvGrpSpPr>
          <p:cNvPr id="2713" name="Google Shape;2713;p46"/>
          <p:cNvGrpSpPr/>
          <p:nvPr/>
        </p:nvGrpSpPr>
        <p:grpSpPr>
          <a:xfrm>
            <a:off x="534258" y="4718326"/>
            <a:ext cx="1627111" cy="1794060"/>
            <a:chOff x="7682075" y="172963"/>
            <a:chExt cx="1012892" cy="1116820"/>
          </a:xfrm>
        </p:grpSpPr>
        <p:sp>
          <p:nvSpPr>
            <p:cNvPr id="2714" name="Google Shape;2714;p46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6" name="Google Shape;2716;p46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7" name="Google Shape;2717;p46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8" name="Google Shape;2718;p46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9" name="Google Shape;2719;p46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3" name="Google Shape;2723;p46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4" name="Google Shape;2724;p46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8" name="Google Shape;2728;p46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9" name="Google Shape;2729;p46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1" name="Google Shape;2731;p46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2" name="Google Shape;2732;p46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 rot="979550">
            <a:off x="9695195" y="579434"/>
            <a:ext cx="1756701" cy="1743812"/>
            <a:chOff x="356546" y="286713"/>
            <a:chExt cx="1213088" cy="1204187"/>
          </a:xfrm>
        </p:grpSpPr>
        <p:sp>
          <p:nvSpPr>
            <p:cNvPr id="2736" name="Google Shape;2736;p46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4" name="Google Shape;2744;p46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5" name="Google Shape;2745;p46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6" name="Google Shape;2746;p46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7" name="Google Shape;2747;p46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8" name="Google Shape;2748;p46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9" name="Google Shape;2749;p46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0" name="Google Shape;2750;p46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1" name="Google Shape;2751;p46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7E596C-E80A-3711-ECF7-CD76168D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999" y="978161"/>
            <a:ext cx="1603668" cy="149908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19314" y="108130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9349D-8546-0388-77D7-C4E960B9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300" y="1209668"/>
            <a:ext cx="10875400" cy="44386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622FFDD-DA40-3F74-7AFD-1CB57F828D2B}"/>
              </a:ext>
            </a:extLst>
          </p:cNvPr>
          <p:cNvSpPr/>
          <p:nvPr/>
        </p:nvSpPr>
        <p:spPr>
          <a:xfrm>
            <a:off x="7550329" y="1852024"/>
            <a:ext cx="870857" cy="441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D51F9A-B857-6574-14CE-A4E5787F4CF5}"/>
              </a:ext>
            </a:extLst>
          </p:cNvPr>
          <p:cNvSpPr/>
          <p:nvPr/>
        </p:nvSpPr>
        <p:spPr>
          <a:xfrm>
            <a:off x="7439296" y="4656183"/>
            <a:ext cx="870857" cy="441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0054C1-A0A9-9020-4700-B92B24663939}"/>
              </a:ext>
            </a:extLst>
          </p:cNvPr>
          <p:cNvSpPr/>
          <p:nvPr/>
        </p:nvSpPr>
        <p:spPr>
          <a:xfrm>
            <a:off x="2055222" y="4556567"/>
            <a:ext cx="975361" cy="5408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BE8FBD-94EF-DA2E-2BEE-704085412A7F}"/>
              </a:ext>
            </a:extLst>
          </p:cNvPr>
          <p:cNvSpPr/>
          <p:nvPr/>
        </p:nvSpPr>
        <p:spPr>
          <a:xfrm>
            <a:off x="7550329" y="3116119"/>
            <a:ext cx="1004391" cy="553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A23970-5F95-E5E5-398C-42857BC14574}"/>
              </a:ext>
            </a:extLst>
          </p:cNvPr>
          <p:cNvSpPr/>
          <p:nvPr/>
        </p:nvSpPr>
        <p:spPr>
          <a:xfrm>
            <a:off x="3146696" y="3069043"/>
            <a:ext cx="917304" cy="553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Picture 13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C6305A21-0073-AF40-58BD-4F8E24E59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323" y="223327"/>
            <a:ext cx="753400" cy="701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BF930B-64AA-4456-57DB-C2747BE32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15" y="433609"/>
            <a:ext cx="5559652" cy="4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46"/>
          <p:cNvSpPr txBox="1">
            <a:spLocks noGrp="1"/>
          </p:cNvSpPr>
          <p:nvPr>
            <p:ph type="title"/>
          </p:nvPr>
        </p:nvSpPr>
        <p:spPr>
          <a:xfrm>
            <a:off x="2788095" y="2433840"/>
            <a:ext cx="743010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9600" dirty="0"/>
              <a:t>Good Bye</a:t>
            </a:r>
            <a:endParaRPr sz="9600" dirty="0">
              <a:solidFill>
                <a:schemeClr val="lt1"/>
              </a:solidFill>
            </a:endParaRPr>
          </a:p>
        </p:txBody>
      </p:sp>
      <p:grpSp>
        <p:nvGrpSpPr>
          <p:cNvPr id="2713" name="Google Shape;2713;p46"/>
          <p:cNvGrpSpPr/>
          <p:nvPr/>
        </p:nvGrpSpPr>
        <p:grpSpPr>
          <a:xfrm>
            <a:off x="534258" y="4718326"/>
            <a:ext cx="1627111" cy="1794060"/>
            <a:chOff x="7682075" y="172963"/>
            <a:chExt cx="1012892" cy="1116820"/>
          </a:xfrm>
        </p:grpSpPr>
        <p:sp>
          <p:nvSpPr>
            <p:cNvPr id="2714" name="Google Shape;2714;p46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6" name="Google Shape;2716;p46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7" name="Google Shape;2717;p46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8" name="Google Shape;2718;p46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9" name="Google Shape;2719;p46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3" name="Google Shape;2723;p46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4" name="Google Shape;2724;p46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8" name="Google Shape;2728;p46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9" name="Google Shape;2729;p46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1" name="Google Shape;2731;p46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2" name="Google Shape;2732;p46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 rot="979550">
            <a:off x="9695195" y="579434"/>
            <a:ext cx="1756701" cy="1743812"/>
            <a:chOff x="356546" y="286713"/>
            <a:chExt cx="1213088" cy="1204187"/>
          </a:xfrm>
        </p:grpSpPr>
        <p:sp>
          <p:nvSpPr>
            <p:cNvPr id="2736" name="Google Shape;2736;p46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4" name="Google Shape;2744;p46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5" name="Google Shape;2745;p46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6" name="Google Shape;2746;p46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7" name="Google Shape;2747;p46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8" name="Google Shape;2748;p46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9" name="Google Shape;2749;p46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0" name="Google Shape;2750;p46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1" name="Google Shape;2751;p46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2085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's The Weather- - ft. the Super Simple Puppets - Super Simple Songs (1)">
            <a:hlinkClick r:id="" action="ppaction://media"/>
            <a:extLst>
              <a:ext uri="{FF2B5EF4-FFF2-40B4-BE49-F238E27FC236}">
                <a16:creationId xmlns:a16="http://schemas.microsoft.com/office/drawing/2014/main" id="{EC844AE9-E422-D2AB-E03C-7F646D4D3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298" y="247468"/>
            <a:ext cx="11457820" cy="6348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2042676" y="2370931"/>
            <a:ext cx="8352560" cy="213312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8000" dirty="0"/>
              <a:t>Vocabulary</a:t>
            </a:r>
            <a:endParaRPr sz="8000" dirty="0"/>
          </a:p>
        </p:txBody>
      </p:sp>
      <p:sp>
        <p:nvSpPr>
          <p:cNvPr id="2263" name="Google Shape;2263;p43"/>
          <p:cNvSpPr txBox="1">
            <a:spLocks noGrp="1"/>
          </p:cNvSpPr>
          <p:nvPr>
            <p:ph type="title" idx="2"/>
          </p:nvPr>
        </p:nvSpPr>
        <p:spPr>
          <a:xfrm>
            <a:off x="5553557" y="1432677"/>
            <a:ext cx="1387028" cy="13013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6400" dirty="0"/>
              <a:t>04</a:t>
            </a:r>
            <a:endParaRPr sz="6400" dirty="0"/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870851" y="4302024"/>
            <a:ext cx="1946279" cy="1931997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99" name="Google Shape;2299;p43"/>
          <p:cNvGrpSpPr/>
          <p:nvPr/>
        </p:nvGrpSpPr>
        <p:grpSpPr>
          <a:xfrm>
            <a:off x="9191133" y="666400"/>
            <a:ext cx="1353296" cy="1744296"/>
            <a:chOff x="6752100" y="575800"/>
            <a:chExt cx="1014972" cy="1308222"/>
          </a:xfrm>
        </p:grpSpPr>
        <p:sp>
          <p:nvSpPr>
            <p:cNvPr id="2300" name="Google Shape;2300;p43"/>
            <p:cNvSpPr/>
            <p:nvPr/>
          </p:nvSpPr>
          <p:spPr>
            <a:xfrm>
              <a:off x="6752100" y="576281"/>
              <a:ext cx="999275" cy="1307249"/>
            </a:xfrm>
            <a:custGeom>
              <a:avLst/>
              <a:gdLst/>
              <a:ahLst/>
              <a:cxnLst/>
              <a:rect l="l" t="t" r="r" b="b"/>
              <a:pathLst>
                <a:path w="24932" h="32616" extrusionOk="0">
                  <a:moveTo>
                    <a:pt x="17627" y="0"/>
                  </a:moveTo>
                  <a:cubicBezTo>
                    <a:pt x="10957" y="0"/>
                    <a:pt x="4954" y="4067"/>
                    <a:pt x="2477" y="10265"/>
                  </a:cubicBezTo>
                  <a:cubicBezTo>
                    <a:pt x="1" y="16464"/>
                    <a:pt x="1556" y="23537"/>
                    <a:pt x="6395" y="28134"/>
                  </a:cubicBezTo>
                  <a:cubicBezTo>
                    <a:pt x="8342" y="29989"/>
                    <a:pt x="10726" y="31325"/>
                    <a:pt x="13319" y="32040"/>
                  </a:cubicBezTo>
                  <a:cubicBezTo>
                    <a:pt x="14678" y="32431"/>
                    <a:pt x="16084" y="32616"/>
                    <a:pt x="17489" y="32616"/>
                  </a:cubicBezTo>
                  <a:lnTo>
                    <a:pt x="17627" y="32616"/>
                  </a:lnTo>
                  <a:cubicBezTo>
                    <a:pt x="18365" y="32616"/>
                    <a:pt x="19102" y="32570"/>
                    <a:pt x="19828" y="32477"/>
                  </a:cubicBezTo>
                  <a:lnTo>
                    <a:pt x="19874" y="32477"/>
                  </a:lnTo>
                  <a:lnTo>
                    <a:pt x="19966" y="32466"/>
                  </a:lnTo>
                  <a:cubicBezTo>
                    <a:pt x="20058" y="32454"/>
                    <a:pt x="20150" y="32431"/>
                    <a:pt x="20243" y="32420"/>
                  </a:cubicBezTo>
                  <a:cubicBezTo>
                    <a:pt x="20519" y="32374"/>
                    <a:pt x="20784" y="32339"/>
                    <a:pt x="21061" y="32282"/>
                  </a:cubicBezTo>
                  <a:cubicBezTo>
                    <a:pt x="21325" y="32224"/>
                    <a:pt x="21614" y="32189"/>
                    <a:pt x="21878" y="32109"/>
                  </a:cubicBezTo>
                  <a:cubicBezTo>
                    <a:pt x="21948" y="32086"/>
                    <a:pt x="22005" y="32063"/>
                    <a:pt x="22074" y="32040"/>
                  </a:cubicBezTo>
                  <a:lnTo>
                    <a:pt x="22109" y="32040"/>
                  </a:lnTo>
                  <a:cubicBezTo>
                    <a:pt x="22143" y="32028"/>
                    <a:pt x="22178" y="32017"/>
                    <a:pt x="22201" y="32005"/>
                  </a:cubicBezTo>
                  <a:cubicBezTo>
                    <a:pt x="22247" y="31994"/>
                    <a:pt x="22282" y="31971"/>
                    <a:pt x="22316" y="31947"/>
                  </a:cubicBezTo>
                  <a:lnTo>
                    <a:pt x="22547" y="31878"/>
                  </a:lnTo>
                  <a:cubicBezTo>
                    <a:pt x="22881" y="31118"/>
                    <a:pt x="24931" y="26187"/>
                    <a:pt x="24897" y="17604"/>
                  </a:cubicBezTo>
                  <a:cubicBezTo>
                    <a:pt x="24862" y="8987"/>
                    <a:pt x="21487" y="1487"/>
                    <a:pt x="20957" y="346"/>
                  </a:cubicBezTo>
                  <a:cubicBezTo>
                    <a:pt x="19862" y="116"/>
                    <a:pt x="18745" y="0"/>
                    <a:pt x="176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1" name="Google Shape;2301;p43"/>
            <p:cNvSpPr/>
            <p:nvPr/>
          </p:nvSpPr>
          <p:spPr>
            <a:xfrm>
              <a:off x="6804727" y="575800"/>
              <a:ext cx="946650" cy="1308211"/>
            </a:xfrm>
            <a:custGeom>
              <a:avLst/>
              <a:gdLst/>
              <a:ahLst/>
              <a:cxnLst/>
              <a:rect l="l" t="t" r="r" b="b"/>
              <a:pathLst>
                <a:path w="23619" h="32640" extrusionOk="0">
                  <a:moveTo>
                    <a:pt x="16314" y="1"/>
                  </a:moveTo>
                  <a:cubicBezTo>
                    <a:pt x="7317" y="1"/>
                    <a:pt x="1" y="7305"/>
                    <a:pt x="1" y="16326"/>
                  </a:cubicBezTo>
                  <a:cubicBezTo>
                    <a:pt x="1" y="25335"/>
                    <a:pt x="7305" y="32639"/>
                    <a:pt x="16314" y="32639"/>
                  </a:cubicBezTo>
                  <a:cubicBezTo>
                    <a:pt x="18031" y="32639"/>
                    <a:pt x="19690" y="32374"/>
                    <a:pt x="21245" y="31890"/>
                  </a:cubicBezTo>
                  <a:cubicBezTo>
                    <a:pt x="21579" y="31130"/>
                    <a:pt x="23618" y="26188"/>
                    <a:pt x="23595" y="17605"/>
                  </a:cubicBezTo>
                  <a:cubicBezTo>
                    <a:pt x="23561" y="8987"/>
                    <a:pt x="20185" y="1487"/>
                    <a:pt x="19644" y="347"/>
                  </a:cubicBezTo>
                  <a:cubicBezTo>
                    <a:pt x="18561" y="139"/>
                    <a:pt x="17455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2" name="Google Shape;2302;p43"/>
            <p:cNvSpPr/>
            <p:nvPr/>
          </p:nvSpPr>
          <p:spPr>
            <a:xfrm>
              <a:off x="7009300" y="1093925"/>
              <a:ext cx="757772" cy="790097"/>
            </a:xfrm>
            <a:custGeom>
              <a:avLst/>
              <a:gdLst/>
              <a:ahLst/>
              <a:cxnLst/>
              <a:rect l="l" t="t" r="r" b="b"/>
              <a:pathLst>
                <a:path w="18480" h="19713" extrusionOk="0">
                  <a:moveTo>
                    <a:pt x="18111" y="0"/>
                  </a:moveTo>
                  <a:cubicBezTo>
                    <a:pt x="18088" y="115"/>
                    <a:pt x="18042" y="231"/>
                    <a:pt x="17996" y="357"/>
                  </a:cubicBezTo>
                  <a:cubicBezTo>
                    <a:pt x="17743" y="991"/>
                    <a:pt x="17339" y="1567"/>
                    <a:pt x="16717" y="1959"/>
                  </a:cubicBezTo>
                  <a:cubicBezTo>
                    <a:pt x="16014" y="2420"/>
                    <a:pt x="15173" y="2615"/>
                    <a:pt x="14425" y="2996"/>
                  </a:cubicBezTo>
                  <a:cubicBezTo>
                    <a:pt x="13434" y="3491"/>
                    <a:pt x="13249" y="4286"/>
                    <a:pt x="13088" y="5242"/>
                  </a:cubicBezTo>
                  <a:cubicBezTo>
                    <a:pt x="12938" y="6049"/>
                    <a:pt x="12800" y="6797"/>
                    <a:pt x="12167" y="7397"/>
                  </a:cubicBezTo>
                  <a:cubicBezTo>
                    <a:pt x="11579" y="7973"/>
                    <a:pt x="10842" y="8307"/>
                    <a:pt x="9989" y="8410"/>
                  </a:cubicBezTo>
                  <a:cubicBezTo>
                    <a:pt x="9217" y="8503"/>
                    <a:pt x="8365" y="8433"/>
                    <a:pt x="7731" y="8940"/>
                  </a:cubicBezTo>
                  <a:cubicBezTo>
                    <a:pt x="6061" y="10254"/>
                    <a:pt x="7328" y="12581"/>
                    <a:pt x="6107" y="14136"/>
                  </a:cubicBezTo>
                  <a:cubicBezTo>
                    <a:pt x="5231" y="15265"/>
                    <a:pt x="3595" y="15991"/>
                    <a:pt x="2086" y="16026"/>
                  </a:cubicBezTo>
                  <a:cubicBezTo>
                    <a:pt x="2075" y="16026"/>
                    <a:pt x="2065" y="16026"/>
                    <a:pt x="2055" y="16026"/>
                  </a:cubicBezTo>
                  <a:cubicBezTo>
                    <a:pt x="1200" y="16026"/>
                    <a:pt x="775" y="15561"/>
                    <a:pt x="1" y="15231"/>
                  </a:cubicBezTo>
                  <a:lnTo>
                    <a:pt x="1" y="15231"/>
                  </a:lnTo>
                  <a:cubicBezTo>
                    <a:pt x="2996" y="17834"/>
                    <a:pt x="6625" y="19712"/>
                    <a:pt x="11084" y="19712"/>
                  </a:cubicBezTo>
                  <a:cubicBezTo>
                    <a:pt x="11879" y="19712"/>
                    <a:pt x="12685" y="19655"/>
                    <a:pt x="13480" y="19551"/>
                  </a:cubicBezTo>
                  <a:cubicBezTo>
                    <a:pt x="13860" y="19493"/>
                    <a:pt x="14263" y="19436"/>
                    <a:pt x="14655" y="19355"/>
                  </a:cubicBezTo>
                  <a:cubicBezTo>
                    <a:pt x="14932" y="19297"/>
                    <a:pt x="15220" y="19263"/>
                    <a:pt x="15473" y="19182"/>
                  </a:cubicBezTo>
                  <a:cubicBezTo>
                    <a:pt x="15554" y="19159"/>
                    <a:pt x="15611" y="19136"/>
                    <a:pt x="15669" y="19102"/>
                  </a:cubicBezTo>
                  <a:lnTo>
                    <a:pt x="15703" y="19102"/>
                  </a:lnTo>
                  <a:cubicBezTo>
                    <a:pt x="15738" y="19102"/>
                    <a:pt x="15761" y="19090"/>
                    <a:pt x="15796" y="19079"/>
                  </a:cubicBezTo>
                  <a:cubicBezTo>
                    <a:pt x="15876" y="19044"/>
                    <a:pt x="15934" y="18986"/>
                    <a:pt x="15991" y="18917"/>
                  </a:cubicBezTo>
                  <a:cubicBezTo>
                    <a:pt x="16038" y="18848"/>
                    <a:pt x="16072" y="18779"/>
                    <a:pt x="16095" y="18687"/>
                  </a:cubicBezTo>
                  <a:cubicBezTo>
                    <a:pt x="16187" y="18526"/>
                    <a:pt x="16245" y="18353"/>
                    <a:pt x="16302" y="18157"/>
                  </a:cubicBezTo>
                  <a:cubicBezTo>
                    <a:pt x="16498" y="17466"/>
                    <a:pt x="16671" y="16774"/>
                    <a:pt x="16844" y="16083"/>
                  </a:cubicBezTo>
                  <a:cubicBezTo>
                    <a:pt x="17097" y="15092"/>
                    <a:pt x="17316" y="14090"/>
                    <a:pt x="17512" y="13099"/>
                  </a:cubicBezTo>
                  <a:cubicBezTo>
                    <a:pt x="17892" y="11095"/>
                    <a:pt x="18203" y="9079"/>
                    <a:pt x="18330" y="7051"/>
                  </a:cubicBezTo>
                  <a:cubicBezTo>
                    <a:pt x="18480" y="4701"/>
                    <a:pt x="18434" y="2339"/>
                    <a:pt x="18111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3" name="Google Shape;2303;p43"/>
            <p:cNvSpPr/>
            <p:nvPr/>
          </p:nvSpPr>
          <p:spPr>
            <a:xfrm>
              <a:off x="6810298" y="577684"/>
              <a:ext cx="694947" cy="811660"/>
            </a:xfrm>
            <a:custGeom>
              <a:avLst/>
              <a:gdLst/>
              <a:ahLst/>
              <a:cxnLst/>
              <a:rect l="l" t="t" r="r" b="b"/>
              <a:pathLst>
                <a:path w="17339" h="20251" extrusionOk="0">
                  <a:moveTo>
                    <a:pt x="15795" y="0"/>
                  </a:moveTo>
                  <a:cubicBezTo>
                    <a:pt x="7005" y="438"/>
                    <a:pt x="0" y="7615"/>
                    <a:pt x="0" y="16406"/>
                  </a:cubicBezTo>
                  <a:cubicBezTo>
                    <a:pt x="0" y="16936"/>
                    <a:pt x="23" y="17465"/>
                    <a:pt x="81" y="17984"/>
                  </a:cubicBezTo>
                  <a:cubicBezTo>
                    <a:pt x="645" y="18883"/>
                    <a:pt x="1406" y="19643"/>
                    <a:pt x="2396" y="20000"/>
                  </a:cubicBezTo>
                  <a:cubicBezTo>
                    <a:pt x="2836" y="20156"/>
                    <a:pt x="3312" y="20251"/>
                    <a:pt x="3776" y="20251"/>
                  </a:cubicBezTo>
                  <a:cubicBezTo>
                    <a:pt x="4575" y="20251"/>
                    <a:pt x="5335" y="19969"/>
                    <a:pt x="5795" y="19240"/>
                  </a:cubicBezTo>
                  <a:cubicBezTo>
                    <a:pt x="6417" y="18260"/>
                    <a:pt x="6602" y="17028"/>
                    <a:pt x="6936" y="15933"/>
                  </a:cubicBezTo>
                  <a:cubicBezTo>
                    <a:pt x="7350" y="14608"/>
                    <a:pt x="8019" y="13249"/>
                    <a:pt x="9240" y="12477"/>
                  </a:cubicBezTo>
                  <a:cubicBezTo>
                    <a:pt x="10542" y="11647"/>
                    <a:pt x="12051" y="11993"/>
                    <a:pt x="13479" y="11740"/>
                  </a:cubicBezTo>
                  <a:cubicBezTo>
                    <a:pt x="16671" y="11152"/>
                    <a:pt x="17339" y="7707"/>
                    <a:pt x="17074" y="5000"/>
                  </a:cubicBezTo>
                  <a:cubicBezTo>
                    <a:pt x="16913" y="3353"/>
                    <a:pt x="16498" y="1601"/>
                    <a:pt x="15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4" name="Google Shape;2304;p43"/>
            <p:cNvSpPr/>
            <p:nvPr/>
          </p:nvSpPr>
          <p:spPr>
            <a:xfrm>
              <a:off x="7496007" y="1046313"/>
              <a:ext cx="136272" cy="131863"/>
            </a:xfrm>
            <a:custGeom>
              <a:avLst/>
              <a:gdLst/>
              <a:ahLst/>
              <a:cxnLst/>
              <a:rect l="l" t="t" r="r" b="b"/>
              <a:pathLst>
                <a:path w="3400" h="3290" extrusionOk="0">
                  <a:moveTo>
                    <a:pt x="1656" y="1"/>
                  </a:moveTo>
                  <a:cubicBezTo>
                    <a:pt x="759" y="1"/>
                    <a:pt x="234" y="680"/>
                    <a:pt x="127" y="1419"/>
                  </a:cubicBezTo>
                  <a:cubicBezTo>
                    <a:pt x="0" y="2260"/>
                    <a:pt x="427" y="3181"/>
                    <a:pt x="1521" y="3285"/>
                  </a:cubicBezTo>
                  <a:cubicBezTo>
                    <a:pt x="1561" y="3288"/>
                    <a:pt x="1600" y="3290"/>
                    <a:pt x="1640" y="3290"/>
                  </a:cubicBezTo>
                  <a:cubicBezTo>
                    <a:pt x="2451" y="3290"/>
                    <a:pt x="3230" y="2624"/>
                    <a:pt x="3307" y="1822"/>
                  </a:cubicBezTo>
                  <a:cubicBezTo>
                    <a:pt x="3399" y="969"/>
                    <a:pt x="2708" y="117"/>
                    <a:pt x="1867" y="13"/>
                  </a:cubicBezTo>
                  <a:cubicBezTo>
                    <a:pt x="1794" y="5"/>
                    <a:pt x="1724" y="1"/>
                    <a:pt x="1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5" name="Google Shape;2305;p43"/>
            <p:cNvSpPr/>
            <p:nvPr/>
          </p:nvSpPr>
          <p:spPr>
            <a:xfrm>
              <a:off x="7172752" y="1047235"/>
              <a:ext cx="135350" cy="130941"/>
            </a:xfrm>
            <a:custGeom>
              <a:avLst/>
              <a:gdLst/>
              <a:ahLst/>
              <a:cxnLst/>
              <a:rect l="l" t="t" r="r" b="b"/>
              <a:pathLst>
                <a:path w="3377" h="3267" extrusionOk="0">
                  <a:moveTo>
                    <a:pt x="1736" y="1"/>
                  </a:moveTo>
                  <a:cubicBezTo>
                    <a:pt x="1667" y="1"/>
                    <a:pt x="1595" y="5"/>
                    <a:pt x="1522" y="13"/>
                  </a:cubicBezTo>
                  <a:cubicBezTo>
                    <a:pt x="669" y="105"/>
                    <a:pt x="1" y="958"/>
                    <a:pt x="82" y="1810"/>
                  </a:cubicBezTo>
                  <a:cubicBezTo>
                    <a:pt x="169" y="2601"/>
                    <a:pt x="928" y="3267"/>
                    <a:pt x="1738" y="3267"/>
                  </a:cubicBezTo>
                  <a:cubicBezTo>
                    <a:pt x="1777" y="3267"/>
                    <a:pt x="1816" y="3265"/>
                    <a:pt x="1856" y="3262"/>
                  </a:cubicBezTo>
                  <a:cubicBezTo>
                    <a:pt x="2950" y="3158"/>
                    <a:pt x="3377" y="2237"/>
                    <a:pt x="3261" y="1407"/>
                  </a:cubicBezTo>
                  <a:cubicBezTo>
                    <a:pt x="3154" y="669"/>
                    <a:pt x="2631" y="1"/>
                    <a:pt x="1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6" name="Google Shape;2306;p43"/>
            <p:cNvSpPr/>
            <p:nvPr/>
          </p:nvSpPr>
          <p:spPr>
            <a:xfrm>
              <a:off x="7316363" y="1174092"/>
              <a:ext cx="168136" cy="87535"/>
            </a:xfrm>
            <a:custGeom>
              <a:avLst/>
              <a:gdLst/>
              <a:ahLst/>
              <a:cxnLst/>
              <a:rect l="l" t="t" r="r" b="b"/>
              <a:pathLst>
                <a:path w="4195" h="2184" extrusionOk="0">
                  <a:moveTo>
                    <a:pt x="229" y="0"/>
                  </a:moveTo>
                  <a:cubicBezTo>
                    <a:pt x="122" y="0"/>
                    <a:pt x="19" y="73"/>
                    <a:pt x="12" y="212"/>
                  </a:cubicBezTo>
                  <a:cubicBezTo>
                    <a:pt x="1" y="765"/>
                    <a:pt x="381" y="1353"/>
                    <a:pt x="796" y="1687"/>
                  </a:cubicBezTo>
                  <a:cubicBezTo>
                    <a:pt x="807" y="1687"/>
                    <a:pt x="807" y="1698"/>
                    <a:pt x="819" y="1698"/>
                  </a:cubicBezTo>
                  <a:cubicBezTo>
                    <a:pt x="1158" y="1983"/>
                    <a:pt x="1611" y="2184"/>
                    <a:pt x="2070" y="2184"/>
                  </a:cubicBezTo>
                  <a:cubicBezTo>
                    <a:pt x="2095" y="2184"/>
                    <a:pt x="2119" y="2183"/>
                    <a:pt x="2144" y="2182"/>
                  </a:cubicBezTo>
                  <a:cubicBezTo>
                    <a:pt x="2605" y="2171"/>
                    <a:pt x="3065" y="1975"/>
                    <a:pt x="3411" y="1687"/>
                  </a:cubicBezTo>
                  <a:cubicBezTo>
                    <a:pt x="3814" y="1353"/>
                    <a:pt x="4194" y="765"/>
                    <a:pt x="4194" y="212"/>
                  </a:cubicBezTo>
                  <a:cubicBezTo>
                    <a:pt x="4182" y="78"/>
                    <a:pt x="4070" y="4"/>
                    <a:pt x="3961" y="4"/>
                  </a:cubicBezTo>
                  <a:cubicBezTo>
                    <a:pt x="3873" y="4"/>
                    <a:pt x="3787" y="52"/>
                    <a:pt x="3757" y="155"/>
                  </a:cubicBezTo>
                  <a:cubicBezTo>
                    <a:pt x="3688" y="373"/>
                    <a:pt x="3641" y="592"/>
                    <a:pt x="3526" y="788"/>
                  </a:cubicBezTo>
                  <a:cubicBezTo>
                    <a:pt x="3423" y="996"/>
                    <a:pt x="3284" y="1168"/>
                    <a:pt x="3112" y="1318"/>
                  </a:cubicBezTo>
                  <a:cubicBezTo>
                    <a:pt x="2835" y="1572"/>
                    <a:pt x="2466" y="1721"/>
                    <a:pt x="2098" y="1721"/>
                  </a:cubicBezTo>
                  <a:cubicBezTo>
                    <a:pt x="1729" y="1721"/>
                    <a:pt x="1349" y="1572"/>
                    <a:pt x="1095" y="1318"/>
                  </a:cubicBezTo>
                  <a:cubicBezTo>
                    <a:pt x="923" y="1180"/>
                    <a:pt x="796" y="996"/>
                    <a:pt x="669" y="788"/>
                  </a:cubicBezTo>
                  <a:cubicBezTo>
                    <a:pt x="565" y="592"/>
                    <a:pt x="531" y="373"/>
                    <a:pt x="450" y="155"/>
                  </a:cubicBezTo>
                  <a:cubicBezTo>
                    <a:pt x="409" y="50"/>
                    <a:pt x="317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7" name="Google Shape;2307;p43"/>
            <p:cNvSpPr/>
            <p:nvPr/>
          </p:nvSpPr>
          <p:spPr>
            <a:xfrm>
              <a:off x="7191710" y="1070843"/>
              <a:ext cx="56352" cy="53587"/>
            </a:xfrm>
            <a:custGeom>
              <a:avLst/>
              <a:gdLst/>
              <a:ahLst/>
              <a:cxnLst/>
              <a:rect l="l" t="t" r="r" b="b"/>
              <a:pathLst>
                <a:path w="1406" h="1337" extrusionOk="0">
                  <a:moveTo>
                    <a:pt x="692" y="0"/>
                  </a:moveTo>
                  <a:cubicBezTo>
                    <a:pt x="461" y="0"/>
                    <a:pt x="231" y="127"/>
                    <a:pt x="116" y="323"/>
                  </a:cubicBezTo>
                  <a:cubicBezTo>
                    <a:pt x="0" y="530"/>
                    <a:pt x="0" y="795"/>
                    <a:pt x="116" y="1002"/>
                  </a:cubicBezTo>
                  <a:cubicBezTo>
                    <a:pt x="173" y="1106"/>
                    <a:pt x="254" y="1187"/>
                    <a:pt x="357" y="1244"/>
                  </a:cubicBezTo>
                  <a:cubicBezTo>
                    <a:pt x="461" y="1302"/>
                    <a:pt x="576" y="1337"/>
                    <a:pt x="703" y="1337"/>
                  </a:cubicBezTo>
                  <a:lnTo>
                    <a:pt x="715" y="1337"/>
                  </a:lnTo>
                  <a:cubicBezTo>
                    <a:pt x="830" y="1337"/>
                    <a:pt x="945" y="1302"/>
                    <a:pt x="1049" y="1244"/>
                  </a:cubicBezTo>
                  <a:cubicBezTo>
                    <a:pt x="1152" y="1187"/>
                    <a:pt x="1222" y="1106"/>
                    <a:pt x="1291" y="1002"/>
                  </a:cubicBezTo>
                  <a:cubicBezTo>
                    <a:pt x="1406" y="807"/>
                    <a:pt x="1406" y="542"/>
                    <a:pt x="1279" y="346"/>
                  </a:cubicBezTo>
                  <a:cubicBezTo>
                    <a:pt x="1152" y="127"/>
                    <a:pt x="933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8" name="Google Shape;2308;p43"/>
            <p:cNvSpPr/>
            <p:nvPr/>
          </p:nvSpPr>
          <p:spPr>
            <a:xfrm>
              <a:off x="7243415" y="1129482"/>
              <a:ext cx="22685" cy="22645"/>
            </a:xfrm>
            <a:custGeom>
              <a:avLst/>
              <a:gdLst/>
              <a:ahLst/>
              <a:cxnLst/>
              <a:rect l="l" t="t" r="r" b="b"/>
              <a:pathLst>
                <a:path w="566" h="565" extrusionOk="0">
                  <a:moveTo>
                    <a:pt x="277" y="0"/>
                  </a:moveTo>
                  <a:cubicBezTo>
                    <a:pt x="231" y="0"/>
                    <a:pt x="208" y="0"/>
                    <a:pt x="173" y="35"/>
                  </a:cubicBezTo>
                  <a:cubicBezTo>
                    <a:pt x="150" y="46"/>
                    <a:pt x="116" y="58"/>
                    <a:pt x="93" y="92"/>
                  </a:cubicBezTo>
                  <a:cubicBezTo>
                    <a:pt x="58" y="116"/>
                    <a:pt x="47" y="150"/>
                    <a:pt x="35" y="173"/>
                  </a:cubicBezTo>
                  <a:cubicBezTo>
                    <a:pt x="12" y="208"/>
                    <a:pt x="1" y="242"/>
                    <a:pt x="1" y="277"/>
                  </a:cubicBezTo>
                  <a:cubicBezTo>
                    <a:pt x="1" y="300"/>
                    <a:pt x="1" y="323"/>
                    <a:pt x="12" y="346"/>
                  </a:cubicBezTo>
                  <a:cubicBezTo>
                    <a:pt x="35" y="392"/>
                    <a:pt x="58" y="438"/>
                    <a:pt x="93" y="473"/>
                  </a:cubicBezTo>
                  <a:cubicBezTo>
                    <a:pt x="150" y="519"/>
                    <a:pt x="208" y="565"/>
                    <a:pt x="289" y="565"/>
                  </a:cubicBezTo>
                  <a:cubicBezTo>
                    <a:pt x="335" y="565"/>
                    <a:pt x="358" y="565"/>
                    <a:pt x="392" y="530"/>
                  </a:cubicBezTo>
                  <a:cubicBezTo>
                    <a:pt x="415" y="519"/>
                    <a:pt x="450" y="507"/>
                    <a:pt x="473" y="473"/>
                  </a:cubicBezTo>
                  <a:cubicBezTo>
                    <a:pt x="508" y="450"/>
                    <a:pt x="519" y="415"/>
                    <a:pt x="531" y="392"/>
                  </a:cubicBezTo>
                  <a:cubicBezTo>
                    <a:pt x="554" y="357"/>
                    <a:pt x="565" y="323"/>
                    <a:pt x="565" y="288"/>
                  </a:cubicBezTo>
                  <a:cubicBezTo>
                    <a:pt x="554" y="265"/>
                    <a:pt x="554" y="231"/>
                    <a:pt x="554" y="219"/>
                  </a:cubicBezTo>
                  <a:cubicBezTo>
                    <a:pt x="542" y="173"/>
                    <a:pt x="508" y="127"/>
                    <a:pt x="473" y="92"/>
                  </a:cubicBezTo>
                  <a:cubicBezTo>
                    <a:pt x="415" y="46"/>
                    <a:pt x="369" y="0"/>
                    <a:pt x="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9" name="Google Shape;2309;p43"/>
            <p:cNvSpPr/>
            <p:nvPr/>
          </p:nvSpPr>
          <p:spPr>
            <a:xfrm>
              <a:off x="7521859" y="1068999"/>
              <a:ext cx="49459" cy="48497"/>
            </a:xfrm>
            <a:custGeom>
              <a:avLst/>
              <a:gdLst/>
              <a:ahLst/>
              <a:cxnLst/>
              <a:rect l="l" t="t" r="r" b="b"/>
              <a:pathLst>
                <a:path w="1234" h="1210" extrusionOk="0">
                  <a:moveTo>
                    <a:pt x="600" y="0"/>
                  </a:moveTo>
                  <a:cubicBezTo>
                    <a:pt x="542" y="0"/>
                    <a:pt x="508" y="12"/>
                    <a:pt x="450" y="12"/>
                  </a:cubicBezTo>
                  <a:cubicBezTo>
                    <a:pt x="346" y="46"/>
                    <a:pt x="254" y="81"/>
                    <a:pt x="185" y="161"/>
                  </a:cubicBezTo>
                  <a:cubicBezTo>
                    <a:pt x="139" y="196"/>
                    <a:pt x="116" y="219"/>
                    <a:pt x="81" y="288"/>
                  </a:cubicBezTo>
                  <a:cubicBezTo>
                    <a:pt x="70" y="334"/>
                    <a:pt x="47" y="392"/>
                    <a:pt x="24" y="426"/>
                  </a:cubicBezTo>
                  <a:cubicBezTo>
                    <a:pt x="12" y="484"/>
                    <a:pt x="1" y="542"/>
                    <a:pt x="12" y="599"/>
                  </a:cubicBezTo>
                  <a:cubicBezTo>
                    <a:pt x="12" y="691"/>
                    <a:pt x="24" y="760"/>
                    <a:pt x="70" y="830"/>
                  </a:cubicBezTo>
                  <a:cubicBezTo>
                    <a:pt x="104" y="910"/>
                    <a:pt x="139" y="979"/>
                    <a:pt x="197" y="1025"/>
                  </a:cubicBezTo>
                  <a:cubicBezTo>
                    <a:pt x="254" y="1083"/>
                    <a:pt x="312" y="1118"/>
                    <a:pt x="392" y="1152"/>
                  </a:cubicBezTo>
                  <a:cubicBezTo>
                    <a:pt x="461" y="1198"/>
                    <a:pt x="531" y="1210"/>
                    <a:pt x="623" y="1210"/>
                  </a:cubicBezTo>
                  <a:cubicBezTo>
                    <a:pt x="680" y="1198"/>
                    <a:pt x="715" y="1198"/>
                    <a:pt x="773" y="1198"/>
                  </a:cubicBezTo>
                  <a:cubicBezTo>
                    <a:pt x="876" y="1164"/>
                    <a:pt x="968" y="1106"/>
                    <a:pt x="1049" y="1037"/>
                  </a:cubicBezTo>
                  <a:cubicBezTo>
                    <a:pt x="1084" y="991"/>
                    <a:pt x="1107" y="945"/>
                    <a:pt x="1153" y="922"/>
                  </a:cubicBezTo>
                  <a:cubicBezTo>
                    <a:pt x="1210" y="818"/>
                    <a:pt x="1233" y="714"/>
                    <a:pt x="1233" y="622"/>
                  </a:cubicBezTo>
                  <a:cubicBezTo>
                    <a:pt x="1222" y="599"/>
                    <a:pt x="1222" y="565"/>
                    <a:pt x="1210" y="530"/>
                  </a:cubicBezTo>
                  <a:cubicBezTo>
                    <a:pt x="1210" y="449"/>
                    <a:pt x="1176" y="369"/>
                    <a:pt x="1141" y="300"/>
                  </a:cubicBezTo>
                  <a:cubicBezTo>
                    <a:pt x="1107" y="254"/>
                    <a:pt x="1084" y="219"/>
                    <a:pt x="1038" y="184"/>
                  </a:cubicBezTo>
                  <a:cubicBezTo>
                    <a:pt x="1038" y="184"/>
                    <a:pt x="1026" y="184"/>
                    <a:pt x="1026" y="173"/>
                  </a:cubicBezTo>
                  <a:cubicBezTo>
                    <a:pt x="968" y="115"/>
                    <a:pt x="911" y="69"/>
                    <a:pt x="830" y="58"/>
                  </a:cubicBezTo>
                  <a:cubicBezTo>
                    <a:pt x="761" y="12"/>
                    <a:pt x="692" y="0"/>
                    <a:pt x="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0" name="Google Shape;2310;p43"/>
            <p:cNvSpPr/>
            <p:nvPr/>
          </p:nvSpPr>
          <p:spPr>
            <a:xfrm>
              <a:off x="7561580" y="1121626"/>
              <a:ext cx="29579" cy="28657"/>
            </a:xfrm>
            <a:custGeom>
              <a:avLst/>
              <a:gdLst/>
              <a:ahLst/>
              <a:cxnLst/>
              <a:rect l="l" t="t" r="r" b="b"/>
              <a:pathLst>
                <a:path w="738" h="715" extrusionOk="0">
                  <a:moveTo>
                    <a:pt x="358" y="0"/>
                  </a:moveTo>
                  <a:cubicBezTo>
                    <a:pt x="323" y="0"/>
                    <a:pt x="265" y="12"/>
                    <a:pt x="219" y="23"/>
                  </a:cubicBezTo>
                  <a:cubicBezTo>
                    <a:pt x="173" y="35"/>
                    <a:pt x="127" y="70"/>
                    <a:pt x="104" y="93"/>
                  </a:cubicBezTo>
                  <a:cubicBezTo>
                    <a:pt x="70" y="127"/>
                    <a:pt x="47" y="173"/>
                    <a:pt x="35" y="208"/>
                  </a:cubicBezTo>
                  <a:cubicBezTo>
                    <a:pt x="0" y="254"/>
                    <a:pt x="0" y="300"/>
                    <a:pt x="0" y="358"/>
                  </a:cubicBezTo>
                  <a:lnTo>
                    <a:pt x="12" y="461"/>
                  </a:lnTo>
                  <a:cubicBezTo>
                    <a:pt x="23" y="519"/>
                    <a:pt x="58" y="576"/>
                    <a:pt x="116" y="611"/>
                  </a:cubicBezTo>
                  <a:cubicBezTo>
                    <a:pt x="150" y="634"/>
                    <a:pt x="162" y="657"/>
                    <a:pt x="185" y="669"/>
                  </a:cubicBezTo>
                  <a:cubicBezTo>
                    <a:pt x="242" y="703"/>
                    <a:pt x="300" y="715"/>
                    <a:pt x="381" y="715"/>
                  </a:cubicBezTo>
                  <a:cubicBezTo>
                    <a:pt x="415" y="715"/>
                    <a:pt x="473" y="703"/>
                    <a:pt x="519" y="692"/>
                  </a:cubicBezTo>
                  <a:cubicBezTo>
                    <a:pt x="565" y="669"/>
                    <a:pt x="611" y="646"/>
                    <a:pt x="634" y="611"/>
                  </a:cubicBezTo>
                  <a:cubicBezTo>
                    <a:pt x="669" y="588"/>
                    <a:pt x="692" y="542"/>
                    <a:pt x="703" y="496"/>
                  </a:cubicBezTo>
                  <a:cubicBezTo>
                    <a:pt x="738" y="461"/>
                    <a:pt x="738" y="415"/>
                    <a:pt x="738" y="358"/>
                  </a:cubicBezTo>
                  <a:lnTo>
                    <a:pt x="726" y="254"/>
                  </a:lnTo>
                  <a:cubicBezTo>
                    <a:pt x="703" y="196"/>
                    <a:pt x="680" y="139"/>
                    <a:pt x="623" y="93"/>
                  </a:cubicBezTo>
                  <a:cubicBezTo>
                    <a:pt x="588" y="81"/>
                    <a:pt x="576" y="58"/>
                    <a:pt x="553" y="35"/>
                  </a:cubicBezTo>
                  <a:cubicBezTo>
                    <a:pt x="496" y="12"/>
                    <a:pt x="438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1" name="Google Shape;2311;p43"/>
            <p:cNvSpPr/>
            <p:nvPr/>
          </p:nvSpPr>
          <p:spPr>
            <a:xfrm>
              <a:off x="6968218" y="788711"/>
              <a:ext cx="177354" cy="168977"/>
            </a:xfrm>
            <a:custGeom>
              <a:avLst/>
              <a:gdLst/>
              <a:ahLst/>
              <a:cxnLst/>
              <a:rect l="l" t="t" r="r" b="b"/>
              <a:pathLst>
                <a:path w="4425" h="4216" extrusionOk="0">
                  <a:moveTo>
                    <a:pt x="2209" y="1"/>
                  </a:moveTo>
                  <a:cubicBezTo>
                    <a:pt x="1145" y="1"/>
                    <a:pt x="234" y="808"/>
                    <a:pt x="115" y="1889"/>
                  </a:cubicBezTo>
                  <a:cubicBezTo>
                    <a:pt x="0" y="3053"/>
                    <a:pt x="841" y="4078"/>
                    <a:pt x="1993" y="4205"/>
                  </a:cubicBezTo>
                  <a:cubicBezTo>
                    <a:pt x="2064" y="4212"/>
                    <a:pt x="2135" y="4216"/>
                    <a:pt x="2204" y="4216"/>
                  </a:cubicBezTo>
                  <a:cubicBezTo>
                    <a:pt x="3269" y="4216"/>
                    <a:pt x="4189" y="3408"/>
                    <a:pt x="4297" y="2327"/>
                  </a:cubicBezTo>
                  <a:cubicBezTo>
                    <a:pt x="4424" y="1164"/>
                    <a:pt x="3583" y="138"/>
                    <a:pt x="2420" y="12"/>
                  </a:cubicBezTo>
                  <a:cubicBezTo>
                    <a:pt x="2349" y="4"/>
                    <a:pt x="2278" y="1"/>
                    <a:pt x="2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2" name="Google Shape;2312;p43"/>
            <p:cNvSpPr/>
            <p:nvPr/>
          </p:nvSpPr>
          <p:spPr>
            <a:xfrm>
              <a:off x="6857393" y="1330809"/>
              <a:ext cx="121482" cy="121482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51"/>
                    <a:pt x="680" y="3030"/>
                    <a:pt x="1509" y="3030"/>
                  </a:cubicBezTo>
                  <a:cubicBezTo>
                    <a:pt x="2350" y="3030"/>
                    <a:pt x="3030" y="2351"/>
                    <a:pt x="3030" y="1510"/>
                  </a:cubicBezTo>
                  <a:cubicBezTo>
                    <a:pt x="3030" y="680"/>
                    <a:pt x="2350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3" name="Google Shape;2313;p43"/>
            <p:cNvSpPr/>
            <p:nvPr/>
          </p:nvSpPr>
          <p:spPr>
            <a:xfrm>
              <a:off x="7293276" y="614158"/>
              <a:ext cx="121042" cy="121002"/>
            </a:xfrm>
            <a:custGeom>
              <a:avLst/>
              <a:gdLst/>
              <a:ahLst/>
              <a:cxnLst/>
              <a:rect l="l" t="t" r="r" b="b"/>
              <a:pathLst>
                <a:path w="3020" h="3019" extrusionOk="0">
                  <a:moveTo>
                    <a:pt x="1510" y="0"/>
                  </a:moveTo>
                  <a:cubicBezTo>
                    <a:pt x="681" y="0"/>
                    <a:pt x="1" y="680"/>
                    <a:pt x="1" y="1509"/>
                  </a:cubicBezTo>
                  <a:cubicBezTo>
                    <a:pt x="1" y="2339"/>
                    <a:pt x="681" y="3019"/>
                    <a:pt x="1510" y="3019"/>
                  </a:cubicBezTo>
                  <a:cubicBezTo>
                    <a:pt x="2340" y="3019"/>
                    <a:pt x="3019" y="2339"/>
                    <a:pt x="3019" y="1509"/>
                  </a:cubicBezTo>
                  <a:cubicBezTo>
                    <a:pt x="3019" y="680"/>
                    <a:pt x="2340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4" name="Google Shape;2314;p43"/>
            <p:cNvSpPr/>
            <p:nvPr/>
          </p:nvSpPr>
          <p:spPr>
            <a:xfrm>
              <a:off x="7627593" y="1380229"/>
              <a:ext cx="99318" cy="99318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0"/>
                  </a:moveTo>
                  <a:cubicBezTo>
                    <a:pt x="554" y="0"/>
                    <a:pt x="1" y="553"/>
                    <a:pt x="1" y="1233"/>
                  </a:cubicBezTo>
                  <a:cubicBezTo>
                    <a:pt x="1" y="1913"/>
                    <a:pt x="554" y="2477"/>
                    <a:pt x="1234" y="2477"/>
                  </a:cubicBezTo>
                  <a:cubicBezTo>
                    <a:pt x="1913" y="2477"/>
                    <a:pt x="2478" y="1913"/>
                    <a:pt x="2478" y="1233"/>
                  </a:cubicBezTo>
                  <a:cubicBezTo>
                    <a:pt x="2478" y="553"/>
                    <a:pt x="1913" y="0"/>
                    <a:pt x="1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5" name="Google Shape;2315;p43"/>
            <p:cNvSpPr/>
            <p:nvPr/>
          </p:nvSpPr>
          <p:spPr>
            <a:xfrm>
              <a:off x="7320091" y="1676189"/>
              <a:ext cx="75270" cy="74869"/>
            </a:xfrm>
            <a:custGeom>
              <a:avLst/>
              <a:gdLst/>
              <a:ahLst/>
              <a:cxnLst/>
              <a:rect l="l" t="t" r="r" b="b"/>
              <a:pathLst>
                <a:path w="1878" h="1868" extrusionOk="0">
                  <a:moveTo>
                    <a:pt x="945" y="1"/>
                  </a:moveTo>
                  <a:cubicBezTo>
                    <a:pt x="426" y="1"/>
                    <a:pt x="0" y="416"/>
                    <a:pt x="0" y="934"/>
                  </a:cubicBezTo>
                  <a:cubicBezTo>
                    <a:pt x="0" y="1452"/>
                    <a:pt x="426" y="1867"/>
                    <a:pt x="945" y="1867"/>
                  </a:cubicBezTo>
                  <a:cubicBezTo>
                    <a:pt x="1463" y="1867"/>
                    <a:pt x="1878" y="1452"/>
                    <a:pt x="1878" y="934"/>
                  </a:cubicBezTo>
                  <a:cubicBezTo>
                    <a:pt x="1878" y="416"/>
                    <a:pt x="1463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6" name="Google Shape;2316;p43"/>
            <p:cNvSpPr/>
            <p:nvPr/>
          </p:nvSpPr>
          <p:spPr>
            <a:xfrm>
              <a:off x="7031466" y="1539993"/>
              <a:ext cx="184729" cy="184729"/>
            </a:xfrm>
            <a:custGeom>
              <a:avLst/>
              <a:gdLst/>
              <a:ahLst/>
              <a:cxnLst/>
              <a:rect l="l" t="t" r="r" b="b"/>
              <a:pathLst>
                <a:path w="4609" h="4609" extrusionOk="0">
                  <a:moveTo>
                    <a:pt x="2305" y="0"/>
                  </a:moveTo>
                  <a:cubicBezTo>
                    <a:pt x="1049" y="0"/>
                    <a:pt x="1" y="1037"/>
                    <a:pt x="1" y="2304"/>
                  </a:cubicBezTo>
                  <a:cubicBezTo>
                    <a:pt x="1" y="3572"/>
                    <a:pt x="1049" y="4609"/>
                    <a:pt x="2305" y="4609"/>
                  </a:cubicBezTo>
                  <a:cubicBezTo>
                    <a:pt x="3572" y="4609"/>
                    <a:pt x="4609" y="3572"/>
                    <a:pt x="4609" y="2304"/>
                  </a:cubicBezTo>
                  <a:cubicBezTo>
                    <a:pt x="4609" y="1037"/>
                    <a:pt x="3572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7" name="Google Shape;2317;p43"/>
            <p:cNvSpPr/>
            <p:nvPr/>
          </p:nvSpPr>
          <p:spPr>
            <a:xfrm>
              <a:off x="7097961" y="1353415"/>
              <a:ext cx="76232" cy="76232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39"/>
                    <a:pt x="1" y="957"/>
                  </a:cubicBezTo>
                  <a:cubicBezTo>
                    <a:pt x="1" y="1476"/>
                    <a:pt x="427" y="1902"/>
                    <a:pt x="957" y="1902"/>
                  </a:cubicBezTo>
                  <a:cubicBezTo>
                    <a:pt x="1487" y="1902"/>
                    <a:pt x="1902" y="1487"/>
                    <a:pt x="1902" y="957"/>
                  </a:cubicBezTo>
                  <a:cubicBezTo>
                    <a:pt x="1902" y="439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8" name="Google Shape;2318;p43"/>
            <p:cNvSpPr/>
            <p:nvPr/>
          </p:nvSpPr>
          <p:spPr>
            <a:xfrm>
              <a:off x="7331153" y="1440231"/>
              <a:ext cx="45290" cy="44850"/>
            </a:xfrm>
            <a:custGeom>
              <a:avLst/>
              <a:gdLst/>
              <a:ahLst/>
              <a:cxnLst/>
              <a:rect l="l" t="t" r="r" b="b"/>
              <a:pathLst>
                <a:path w="1130" h="1119" extrusionOk="0">
                  <a:moveTo>
                    <a:pt x="565" y="1"/>
                  </a:moveTo>
                  <a:cubicBezTo>
                    <a:pt x="254" y="1"/>
                    <a:pt x="1" y="243"/>
                    <a:pt x="1" y="554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5"/>
                    <a:pt x="1130" y="554"/>
                  </a:cubicBezTo>
                  <a:cubicBezTo>
                    <a:pt x="1130" y="243"/>
                    <a:pt x="865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9" name="Google Shape;2319;p43"/>
            <p:cNvSpPr/>
            <p:nvPr/>
          </p:nvSpPr>
          <p:spPr>
            <a:xfrm>
              <a:off x="6871702" y="1034369"/>
              <a:ext cx="142244" cy="141763"/>
            </a:xfrm>
            <a:custGeom>
              <a:avLst/>
              <a:gdLst/>
              <a:ahLst/>
              <a:cxnLst/>
              <a:rect l="l" t="t" r="r" b="b"/>
              <a:pathLst>
                <a:path w="3549" h="3537" extrusionOk="0">
                  <a:moveTo>
                    <a:pt x="1775" y="0"/>
                  </a:moveTo>
                  <a:cubicBezTo>
                    <a:pt x="795" y="0"/>
                    <a:pt x="0" y="795"/>
                    <a:pt x="0" y="1774"/>
                  </a:cubicBezTo>
                  <a:cubicBezTo>
                    <a:pt x="0" y="2753"/>
                    <a:pt x="795" y="3537"/>
                    <a:pt x="1775" y="3537"/>
                  </a:cubicBezTo>
                  <a:cubicBezTo>
                    <a:pt x="2754" y="3537"/>
                    <a:pt x="3549" y="2753"/>
                    <a:pt x="3549" y="1774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0" name="Google Shape;2320;p43"/>
            <p:cNvSpPr/>
            <p:nvPr/>
          </p:nvSpPr>
          <p:spPr>
            <a:xfrm>
              <a:off x="7484904" y="1743606"/>
              <a:ext cx="116432" cy="116873"/>
            </a:xfrm>
            <a:custGeom>
              <a:avLst/>
              <a:gdLst/>
              <a:ahLst/>
              <a:cxnLst/>
              <a:rect l="l" t="t" r="r" b="b"/>
              <a:pathLst>
                <a:path w="2905" h="2916" extrusionOk="0">
                  <a:moveTo>
                    <a:pt x="1432" y="1"/>
                  </a:moveTo>
                  <a:cubicBezTo>
                    <a:pt x="646" y="1"/>
                    <a:pt x="1" y="653"/>
                    <a:pt x="1" y="1453"/>
                  </a:cubicBezTo>
                  <a:cubicBezTo>
                    <a:pt x="1" y="2259"/>
                    <a:pt x="646" y="2916"/>
                    <a:pt x="1453" y="2916"/>
                  </a:cubicBezTo>
                  <a:cubicBezTo>
                    <a:pt x="2259" y="2916"/>
                    <a:pt x="2904" y="2259"/>
                    <a:pt x="2904" y="1453"/>
                  </a:cubicBezTo>
                  <a:cubicBezTo>
                    <a:pt x="2904" y="646"/>
                    <a:pt x="2259" y="1"/>
                    <a:pt x="1453" y="1"/>
                  </a:cubicBezTo>
                  <a:cubicBezTo>
                    <a:pt x="1446" y="1"/>
                    <a:pt x="1439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1" name="Google Shape;2321;p43"/>
            <p:cNvSpPr/>
            <p:nvPr/>
          </p:nvSpPr>
          <p:spPr>
            <a:xfrm>
              <a:off x="7281733" y="854244"/>
              <a:ext cx="76232" cy="76232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2" name="Google Shape;2322;p43"/>
            <p:cNvSpPr/>
            <p:nvPr/>
          </p:nvSpPr>
          <p:spPr>
            <a:xfrm>
              <a:off x="7522781" y="1534903"/>
              <a:ext cx="76232" cy="76232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27"/>
                    <a:pt x="1" y="945"/>
                  </a:cubicBezTo>
                  <a:cubicBezTo>
                    <a:pt x="1" y="1464"/>
                    <a:pt x="427" y="1901"/>
                    <a:pt x="957" y="1901"/>
                  </a:cubicBezTo>
                  <a:cubicBezTo>
                    <a:pt x="1487" y="1901"/>
                    <a:pt x="1902" y="1475"/>
                    <a:pt x="1902" y="945"/>
                  </a:cubicBezTo>
                  <a:cubicBezTo>
                    <a:pt x="1902" y="427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3" name="Google Shape;2323;p43"/>
            <p:cNvSpPr/>
            <p:nvPr/>
          </p:nvSpPr>
          <p:spPr>
            <a:xfrm>
              <a:off x="7543583" y="843623"/>
              <a:ext cx="96994" cy="97034"/>
            </a:xfrm>
            <a:custGeom>
              <a:avLst/>
              <a:gdLst/>
              <a:ahLst/>
              <a:cxnLst/>
              <a:rect l="l" t="t" r="r" b="b"/>
              <a:pathLst>
                <a:path w="2420" h="2421" extrusionOk="0">
                  <a:moveTo>
                    <a:pt x="1210" y="1"/>
                  </a:moveTo>
                  <a:cubicBezTo>
                    <a:pt x="553" y="1"/>
                    <a:pt x="0" y="554"/>
                    <a:pt x="0" y="1211"/>
                  </a:cubicBezTo>
                  <a:cubicBezTo>
                    <a:pt x="0" y="1879"/>
                    <a:pt x="553" y="2420"/>
                    <a:pt x="1210" y="2420"/>
                  </a:cubicBezTo>
                  <a:cubicBezTo>
                    <a:pt x="1878" y="2420"/>
                    <a:pt x="2420" y="1879"/>
                    <a:pt x="2420" y="1211"/>
                  </a:cubicBezTo>
                  <a:cubicBezTo>
                    <a:pt x="2420" y="554"/>
                    <a:pt x="1878" y="1"/>
                    <a:pt x="1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4" name="Google Shape;2324;p43"/>
            <p:cNvSpPr/>
            <p:nvPr/>
          </p:nvSpPr>
          <p:spPr>
            <a:xfrm>
              <a:off x="7589276" y="686624"/>
              <a:ext cx="38357" cy="38397"/>
            </a:xfrm>
            <a:custGeom>
              <a:avLst/>
              <a:gdLst/>
              <a:ahLst/>
              <a:cxnLst/>
              <a:rect l="l" t="t" r="r" b="b"/>
              <a:pathLst>
                <a:path w="957" h="958" extrusionOk="0">
                  <a:moveTo>
                    <a:pt x="473" y="1"/>
                  </a:moveTo>
                  <a:cubicBezTo>
                    <a:pt x="220" y="1"/>
                    <a:pt x="1" y="220"/>
                    <a:pt x="1" y="485"/>
                  </a:cubicBezTo>
                  <a:cubicBezTo>
                    <a:pt x="1" y="738"/>
                    <a:pt x="220" y="957"/>
                    <a:pt x="473" y="957"/>
                  </a:cubicBezTo>
                  <a:cubicBezTo>
                    <a:pt x="738" y="957"/>
                    <a:pt x="957" y="738"/>
                    <a:pt x="957" y="485"/>
                  </a:cubicBezTo>
                  <a:cubicBezTo>
                    <a:pt x="957" y="220"/>
                    <a:pt x="738" y="1"/>
                    <a:pt x="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5" name="Google Shape;2325;p43"/>
            <p:cNvSpPr/>
            <p:nvPr/>
          </p:nvSpPr>
          <p:spPr>
            <a:xfrm>
              <a:off x="7106177" y="1197900"/>
              <a:ext cx="165891" cy="86493"/>
            </a:xfrm>
            <a:custGeom>
              <a:avLst/>
              <a:gdLst/>
              <a:ahLst/>
              <a:cxnLst/>
              <a:rect l="l" t="t" r="r" b="b"/>
              <a:pathLst>
                <a:path w="4139" h="2158" extrusionOk="0">
                  <a:moveTo>
                    <a:pt x="2171" y="0"/>
                  </a:moveTo>
                  <a:cubicBezTo>
                    <a:pt x="1601" y="0"/>
                    <a:pt x="1030" y="181"/>
                    <a:pt x="683" y="574"/>
                  </a:cubicBezTo>
                  <a:cubicBezTo>
                    <a:pt x="1" y="1314"/>
                    <a:pt x="904" y="2157"/>
                    <a:pt x="2151" y="2157"/>
                  </a:cubicBezTo>
                  <a:cubicBezTo>
                    <a:pt x="2400" y="2157"/>
                    <a:pt x="2663" y="2124"/>
                    <a:pt x="2929" y="2049"/>
                  </a:cubicBezTo>
                  <a:cubicBezTo>
                    <a:pt x="4093" y="1703"/>
                    <a:pt x="4139" y="724"/>
                    <a:pt x="3367" y="298"/>
                  </a:cubicBezTo>
                  <a:cubicBezTo>
                    <a:pt x="3034" y="104"/>
                    <a:pt x="2603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6" name="Google Shape;2326;p43"/>
            <p:cNvSpPr/>
            <p:nvPr/>
          </p:nvSpPr>
          <p:spPr>
            <a:xfrm>
              <a:off x="7558333" y="1197259"/>
              <a:ext cx="165410" cy="86853"/>
            </a:xfrm>
            <a:custGeom>
              <a:avLst/>
              <a:gdLst/>
              <a:ahLst/>
              <a:cxnLst/>
              <a:rect l="l" t="t" r="r" b="b"/>
              <a:pathLst>
                <a:path w="4127" h="2167" extrusionOk="0">
                  <a:moveTo>
                    <a:pt x="1973" y="0"/>
                  </a:moveTo>
                  <a:cubicBezTo>
                    <a:pt x="1535" y="0"/>
                    <a:pt x="1098" y="106"/>
                    <a:pt x="761" y="302"/>
                  </a:cubicBezTo>
                  <a:cubicBezTo>
                    <a:pt x="1" y="740"/>
                    <a:pt x="35" y="1708"/>
                    <a:pt x="1199" y="2054"/>
                  </a:cubicBezTo>
                  <a:cubicBezTo>
                    <a:pt x="1470" y="2132"/>
                    <a:pt x="1738" y="2167"/>
                    <a:pt x="1991" y="2167"/>
                  </a:cubicBezTo>
                  <a:cubicBezTo>
                    <a:pt x="3231" y="2167"/>
                    <a:pt x="4127" y="1323"/>
                    <a:pt x="3457" y="567"/>
                  </a:cubicBezTo>
                  <a:cubicBezTo>
                    <a:pt x="3106" y="178"/>
                    <a:pt x="2539" y="0"/>
                    <a:pt x="1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9291920" y="4409342"/>
            <a:ext cx="1997241" cy="1888516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1153858" y="767722"/>
            <a:ext cx="2582341" cy="1541649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59954" y="166186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8144933" y="2343186"/>
            <a:ext cx="3319471" cy="1339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6667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sunny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29015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8267" y="3886924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8B06D-A3BD-DD48-19CB-65F05E3B3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560" y="1349181"/>
            <a:ext cx="5959841" cy="4238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11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59954" y="166186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8144933" y="2343186"/>
            <a:ext cx="3319471" cy="1339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6667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sunny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29015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8267" y="3886924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8B06D-A3BD-DD48-19CB-65F05E3B3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560" y="1349181"/>
            <a:ext cx="5959841" cy="4238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51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59954" y="166186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7570652" y="2343185"/>
            <a:ext cx="3893752" cy="169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6667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snowy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22" end="18639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5588" y="3802743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F6F47-6527-921D-44B8-9CC598CE3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511" y="1082243"/>
            <a:ext cx="6190024" cy="4377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9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359954" y="166186"/>
            <a:ext cx="11553372" cy="636306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01" end="1349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1128" y="4040777"/>
            <a:ext cx="812800" cy="812800"/>
          </a:xfrm>
          <a:prstGeom prst="rect">
            <a:avLst/>
          </a:prstGeom>
        </p:spPr>
      </p:pic>
      <p:sp>
        <p:nvSpPr>
          <p:cNvPr id="5" name="Google Shape;1150;p38">
            <a:extLst>
              <a:ext uri="{FF2B5EF4-FFF2-40B4-BE49-F238E27FC236}">
                <a16:creationId xmlns:a16="http://schemas.microsoft.com/office/drawing/2014/main" id="{C1BB9CA7-90DF-61E7-52F1-FA8BF5D038C6}"/>
              </a:ext>
            </a:extLst>
          </p:cNvPr>
          <p:cNvSpPr txBox="1">
            <a:spLocks/>
          </p:cNvSpPr>
          <p:nvPr/>
        </p:nvSpPr>
        <p:spPr>
          <a:xfrm>
            <a:off x="7570652" y="2343185"/>
            <a:ext cx="3893752" cy="169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6667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cloudy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ECFE8-2A36-7AF2-40FC-F1F404148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697" y="1066193"/>
            <a:ext cx="6161371" cy="4386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08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557</Words>
  <Application>Microsoft Office PowerPoint</Application>
  <PresentationFormat>Widescreen</PresentationFormat>
  <Paragraphs>152</Paragraphs>
  <Slides>34</Slides>
  <Notes>30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.VnBodoni</vt:lpstr>
      <vt:lpstr>Alata</vt:lpstr>
      <vt:lpstr>Arial</vt:lpstr>
      <vt:lpstr>Britannic Bold</vt:lpstr>
      <vt:lpstr>Calibri</vt:lpstr>
      <vt:lpstr>Calibri Light</vt:lpstr>
      <vt:lpstr>Comic Sans MS</vt:lpstr>
      <vt:lpstr>Delius Swash Caps</vt:lpstr>
      <vt:lpstr>Fredoka One</vt:lpstr>
      <vt:lpstr>Lexend Deca</vt:lpstr>
      <vt:lpstr>Satisfy</vt:lpstr>
      <vt:lpstr>Twinkl</vt:lpstr>
      <vt:lpstr>Office Theme</vt:lpstr>
      <vt:lpstr>UNIT 3 WEATHER</vt:lpstr>
      <vt:lpstr>01</vt:lpstr>
      <vt:lpstr>Warm Up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Review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WEATHER</dc:title>
  <dc:creator>Admin</dc:creator>
  <cp:lastModifiedBy>Admin</cp:lastModifiedBy>
  <cp:revision>1</cp:revision>
  <dcterms:created xsi:type="dcterms:W3CDTF">2024-12-12T07:56:38Z</dcterms:created>
  <dcterms:modified xsi:type="dcterms:W3CDTF">2024-12-12T08:05:00Z</dcterms:modified>
</cp:coreProperties>
</file>